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27"/>
  </p:notesMasterIdLst>
  <p:sldIdLst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81" r:id="rId11"/>
    <p:sldId id="267" r:id="rId12"/>
    <p:sldId id="268" r:id="rId13"/>
    <p:sldId id="269" r:id="rId14"/>
    <p:sldId id="270" r:id="rId15"/>
    <p:sldId id="283" r:id="rId16"/>
    <p:sldId id="272" r:id="rId17"/>
    <p:sldId id="273" r:id="rId18"/>
    <p:sldId id="274" r:id="rId19"/>
    <p:sldId id="275" r:id="rId20"/>
    <p:sldId id="282" r:id="rId21"/>
    <p:sldId id="277" r:id="rId22"/>
    <p:sldId id="278" r:id="rId23"/>
    <p:sldId id="279" r:id="rId24"/>
    <p:sldId id="280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孟小丽" initials="孟小丽" lastIdx="1" clrIdx="0">
    <p:extLst>
      <p:ext uri="{19B8F6BF-5375-455C-9EA6-DF929625EA0E}">
        <p15:presenceInfo xmlns:p15="http://schemas.microsoft.com/office/powerpoint/2012/main" userId="S-1-5-21-1020196130-2343250727-1206289097-103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505"/>
    <a:srgbClr val="1B2968"/>
    <a:srgbClr val="4C1227"/>
    <a:srgbClr val="0460C8"/>
    <a:srgbClr val="858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3T17:04:51.522" idx="1">
    <p:pos x="7680" y="288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35C39-74AD-4687-A5D4-EAE73A32063C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B046D-46F5-44B6-9F18-A777BBE2A8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29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2496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6471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74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5974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28086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63193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83314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34795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5957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10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17603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0567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69868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13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63295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57201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9272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16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9437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17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37337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18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21317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A7CDC-51CD-4988-94D0-D97BD1C40DB9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1553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5856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88613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2964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BAB81-3A97-429C-8A61-512E38F65CD7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219114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37374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-340" r="47" b="1081"/>
          <a:stretch/>
        </p:blipFill>
        <p:spPr>
          <a:xfrm>
            <a:off x="0" y="-42862"/>
            <a:ext cx="12192000" cy="6900862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0" y="0"/>
            <a:ext cx="12192000" cy="6992302"/>
            <a:chOff x="0" y="0"/>
            <a:chExt cx="12192000" cy="699230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6229"/>
            <a:stretch/>
          </p:blipFill>
          <p:spPr>
            <a:xfrm>
              <a:off x="0" y="0"/>
              <a:ext cx="12192000" cy="2371534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2089385"/>
              <a:ext cx="12192000" cy="248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5527"/>
            <a:stretch/>
          </p:blipFill>
          <p:spPr>
            <a:xfrm rot="10800000">
              <a:off x="0" y="4572000"/>
              <a:ext cx="12192000" cy="2420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833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6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92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78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387771" y="1683658"/>
            <a:ext cx="3698006" cy="2044768"/>
          </a:xfrm>
          <a:custGeom>
            <a:avLst/>
            <a:gdLst>
              <a:gd name="connsiteX0" fmla="*/ 0 w 3698006"/>
              <a:gd name="connsiteY0" fmla="*/ 0 h 2044768"/>
              <a:gd name="connsiteX1" fmla="*/ 3698006 w 3698006"/>
              <a:gd name="connsiteY1" fmla="*/ 0 h 2044768"/>
              <a:gd name="connsiteX2" fmla="*/ 3698006 w 3698006"/>
              <a:gd name="connsiteY2" fmla="*/ 2044768 h 2044768"/>
              <a:gd name="connsiteX3" fmla="*/ 0 w 3698006"/>
              <a:gd name="connsiteY3" fmla="*/ 2044768 h 204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8006" h="2044768">
                <a:moveTo>
                  <a:pt x="0" y="0"/>
                </a:moveTo>
                <a:lnTo>
                  <a:pt x="3698006" y="0"/>
                </a:lnTo>
                <a:lnTo>
                  <a:pt x="3698006" y="2044768"/>
                </a:lnTo>
                <a:lnTo>
                  <a:pt x="0" y="20447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7387771" y="3885288"/>
            <a:ext cx="3698006" cy="2044768"/>
          </a:xfrm>
          <a:custGeom>
            <a:avLst/>
            <a:gdLst>
              <a:gd name="connsiteX0" fmla="*/ 0 w 3698006"/>
              <a:gd name="connsiteY0" fmla="*/ 0 h 2044768"/>
              <a:gd name="connsiteX1" fmla="*/ 3698006 w 3698006"/>
              <a:gd name="connsiteY1" fmla="*/ 0 h 2044768"/>
              <a:gd name="connsiteX2" fmla="*/ 3698006 w 3698006"/>
              <a:gd name="connsiteY2" fmla="*/ 2044768 h 2044768"/>
              <a:gd name="connsiteX3" fmla="*/ 0 w 3698006"/>
              <a:gd name="connsiteY3" fmla="*/ 2044768 h 204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8006" h="2044768">
                <a:moveTo>
                  <a:pt x="0" y="0"/>
                </a:moveTo>
                <a:lnTo>
                  <a:pt x="3698006" y="0"/>
                </a:lnTo>
                <a:lnTo>
                  <a:pt x="3698006" y="2044768"/>
                </a:lnTo>
                <a:lnTo>
                  <a:pt x="0" y="20447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45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275022" y="1604549"/>
            <a:ext cx="2307772" cy="4392488"/>
          </a:xfrm>
          <a:custGeom>
            <a:avLst/>
            <a:gdLst>
              <a:gd name="connsiteX0" fmla="*/ 0 w 2307772"/>
              <a:gd name="connsiteY0" fmla="*/ 0 h 4392488"/>
              <a:gd name="connsiteX1" fmla="*/ 2307772 w 2307772"/>
              <a:gd name="connsiteY1" fmla="*/ 0 h 4392488"/>
              <a:gd name="connsiteX2" fmla="*/ 2307772 w 2307772"/>
              <a:gd name="connsiteY2" fmla="*/ 4392488 h 4392488"/>
              <a:gd name="connsiteX3" fmla="*/ 0 w 2307772"/>
              <a:gd name="connsiteY3" fmla="*/ 4392488 h 439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7772" h="4392488">
                <a:moveTo>
                  <a:pt x="0" y="0"/>
                </a:moveTo>
                <a:lnTo>
                  <a:pt x="2307772" y="0"/>
                </a:lnTo>
                <a:lnTo>
                  <a:pt x="2307772" y="4392488"/>
                </a:lnTo>
                <a:lnTo>
                  <a:pt x="0" y="4392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716939" y="1604549"/>
            <a:ext cx="2307772" cy="4392488"/>
          </a:xfrm>
          <a:custGeom>
            <a:avLst/>
            <a:gdLst>
              <a:gd name="connsiteX0" fmla="*/ 0 w 2307772"/>
              <a:gd name="connsiteY0" fmla="*/ 0 h 4392488"/>
              <a:gd name="connsiteX1" fmla="*/ 2307772 w 2307772"/>
              <a:gd name="connsiteY1" fmla="*/ 0 h 4392488"/>
              <a:gd name="connsiteX2" fmla="*/ 2307772 w 2307772"/>
              <a:gd name="connsiteY2" fmla="*/ 4392488 h 4392488"/>
              <a:gd name="connsiteX3" fmla="*/ 0 w 2307772"/>
              <a:gd name="connsiteY3" fmla="*/ 4392488 h 439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7772" h="4392488">
                <a:moveTo>
                  <a:pt x="0" y="0"/>
                </a:moveTo>
                <a:lnTo>
                  <a:pt x="2307772" y="0"/>
                </a:lnTo>
                <a:lnTo>
                  <a:pt x="2307772" y="4392488"/>
                </a:lnTo>
                <a:lnTo>
                  <a:pt x="0" y="4392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63073" y="1604549"/>
            <a:ext cx="2307772" cy="4392488"/>
          </a:xfrm>
          <a:custGeom>
            <a:avLst/>
            <a:gdLst>
              <a:gd name="connsiteX0" fmla="*/ 0 w 2307772"/>
              <a:gd name="connsiteY0" fmla="*/ 0 h 4392488"/>
              <a:gd name="connsiteX1" fmla="*/ 2307772 w 2307772"/>
              <a:gd name="connsiteY1" fmla="*/ 0 h 4392488"/>
              <a:gd name="connsiteX2" fmla="*/ 2307772 w 2307772"/>
              <a:gd name="connsiteY2" fmla="*/ 4392488 h 4392488"/>
              <a:gd name="connsiteX3" fmla="*/ 0 w 2307772"/>
              <a:gd name="connsiteY3" fmla="*/ 4392488 h 439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7772" h="4392488">
                <a:moveTo>
                  <a:pt x="0" y="0"/>
                </a:moveTo>
                <a:lnTo>
                  <a:pt x="2307772" y="0"/>
                </a:lnTo>
                <a:lnTo>
                  <a:pt x="2307772" y="4392488"/>
                </a:lnTo>
                <a:lnTo>
                  <a:pt x="0" y="4392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609207" y="1604549"/>
            <a:ext cx="2307772" cy="4392488"/>
          </a:xfrm>
          <a:custGeom>
            <a:avLst/>
            <a:gdLst>
              <a:gd name="connsiteX0" fmla="*/ 0 w 2307772"/>
              <a:gd name="connsiteY0" fmla="*/ 0 h 4392488"/>
              <a:gd name="connsiteX1" fmla="*/ 2307772 w 2307772"/>
              <a:gd name="connsiteY1" fmla="*/ 0 h 4392488"/>
              <a:gd name="connsiteX2" fmla="*/ 2307772 w 2307772"/>
              <a:gd name="connsiteY2" fmla="*/ 4392488 h 4392488"/>
              <a:gd name="connsiteX3" fmla="*/ 0 w 2307772"/>
              <a:gd name="connsiteY3" fmla="*/ 4392488 h 4392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7772" h="4392488">
                <a:moveTo>
                  <a:pt x="0" y="0"/>
                </a:moveTo>
                <a:lnTo>
                  <a:pt x="2307772" y="0"/>
                </a:lnTo>
                <a:lnTo>
                  <a:pt x="2307772" y="4392488"/>
                </a:lnTo>
                <a:lnTo>
                  <a:pt x="0" y="4392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00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268184" y="2104572"/>
            <a:ext cx="1335314" cy="1335314"/>
          </a:xfrm>
          <a:custGeom>
            <a:avLst/>
            <a:gdLst>
              <a:gd name="connsiteX0" fmla="*/ 667657 w 1335314"/>
              <a:gd name="connsiteY0" fmla="*/ 0 h 1335314"/>
              <a:gd name="connsiteX1" fmla="*/ 1335314 w 1335314"/>
              <a:gd name="connsiteY1" fmla="*/ 667657 h 1335314"/>
              <a:gd name="connsiteX2" fmla="*/ 667657 w 1335314"/>
              <a:gd name="connsiteY2" fmla="*/ 1335314 h 1335314"/>
              <a:gd name="connsiteX3" fmla="*/ 0 w 1335314"/>
              <a:gd name="connsiteY3" fmla="*/ 667657 h 1335314"/>
              <a:gd name="connsiteX4" fmla="*/ 667657 w 1335314"/>
              <a:gd name="connsiteY4" fmla="*/ 0 h 133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314" h="1335314">
                <a:moveTo>
                  <a:pt x="667657" y="0"/>
                </a:moveTo>
                <a:cubicBezTo>
                  <a:pt x="1036394" y="0"/>
                  <a:pt x="1335314" y="298920"/>
                  <a:pt x="1335314" y="667657"/>
                </a:cubicBezTo>
                <a:cubicBezTo>
                  <a:pt x="1335314" y="1036394"/>
                  <a:pt x="1036394" y="1335314"/>
                  <a:pt x="667657" y="1335314"/>
                </a:cubicBezTo>
                <a:cubicBezTo>
                  <a:pt x="298920" y="1335314"/>
                  <a:pt x="0" y="1036394"/>
                  <a:pt x="0" y="667657"/>
                </a:cubicBezTo>
                <a:cubicBezTo>
                  <a:pt x="0" y="298920"/>
                  <a:pt x="298920" y="0"/>
                  <a:pt x="667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4048275" y="2104572"/>
            <a:ext cx="1335314" cy="1335314"/>
          </a:xfrm>
          <a:custGeom>
            <a:avLst/>
            <a:gdLst>
              <a:gd name="connsiteX0" fmla="*/ 667657 w 1335314"/>
              <a:gd name="connsiteY0" fmla="*/ 0 h 1335314"/>
              <a:gd name="connsiteX1" fmla="*/ 1335314 w 1335314"/>
              <a:gd name="connsiteY1" fmla="*/ 667657 h 1335314"/>
              <a:gd name="connsiteX2" fmla="*/ 667657 w 1335314"/>
              <a:gd name="connsiteY2" fmla="*/ 1335314 h 1335314"/>
              <a:gd name="connsiteX3" fmla="*/ 0 w 1335314"/>
              <a:gd name="connsiteY3" fmla="*/ 667657 h 1335314"/>
              <a:gd name="connsiteX4" fmla="*/ 667657 w 1335314"/>
              <a:gd name="connsiteY4" fmla="*/ 0 h 133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314" h="1335314">
                <a:moveTo>
                  <a:pt x="667657" y="0"/>
                </a:moveTo>
                <a:cubicBezTo>
                  <a:pt x="1036394" y="0"/>
                  <a:pt x="1335314" y="298920"/>
                  <a:pt x="1335314" y="667657"/>
                </a:cubicBezTo>
                <a:cubicBezTo>
                  <a:pt x="1335314" y="1036394"/>
                  <a:pt x="1036394" y="1335314"/>
                  <a:pt x="667657" y="1335314"/>
                </a:cubicBezTo>
                <a:cubicBezTo>
                  <a:pt x="298920" y="1335314"/>
                  <a:pt x="0" y="1036394"/>
                  <a:pt x="0" y="667657"/>
                </a:cubicBezTo>
                <a:cubicBezTo>
                  <a:pt x="0" y="298920"/>
                  <a:pt x="298920" y="0"/>
                  <a:pt x="667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6828366" y="2104572"/>
            <a:ext cx="1335314" cy="1335314"/>
          </a:xfrm>
          <a:custGeom>
            <a:avLst/>
            <a:gdLst>
              <a:gd name="connsiteX0" fmla="*/ 667657 w 1335314"/>
              <a:gd name="connsiteY0" fmla="*/ 0 h 1335314"/>
              <a:gd name="connsiteX1" fmla="*/ 1335314 w 1335314"/>
              <a:gd name="connsiteY1" fmla="*/ 667657 h 1335314"/>
              <a:gd name="connsiteX2" fmla="*/ 667657 w 1335314"/>
              <a:gd name="connsiteY2" fmla="*/ 1335314 h 1335314"/>
              <a:gd name="connsiteX3" fmla="*/ 0 w 1335314"/>
              <a:gd name="connsiteY3" fmla="*/ 667657 h 1335314"/>
              <a:gd name="connsiteX4" fmla="*/ 667657 w 1335314"/>
              <a:gd name="connsiteY4" fmla="*/ 0 h 133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314" h="1335314">
                <a:moveTo>
                  <a:pt x="667657" y="0"/>
                </a:moveTo>
                <a:cubicBezTo>
                  <a:pt x="1036394" y="0"/>
                  <a:pt x="1335314" y="298920"/>
                  <a:pt x="1335314" y="667657"/>
                </a:cubicBezTo>
                <a:cubicBezTo>
                  <a:pt x="1335314" y="1036394"/>
                  <a:pt x="1036394" y="1335314"/>
                  <a:pt x="667657" y="1335314"/>
                </a:cubicBezTo>
                <a:cubicBezTo>
                  <a:pt x="298920" y="1335314"/>
                  <a:pt x="0" y="1036394"/>
                  <a:pt x="0" y="667657"/>
                </a:cubicBezTo>
                <a:cubicBezTo>
                  <a:pt x="0" y="298920"/>
                  <a:pt x="298920" y="0"/>
                  <a:pt x="667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9608456" y="2104572"/>
            <a:ext cx="1335314" cy="1335314"/>
          </a:xfrm>
          <a:custGeom>
            <a:avLst/>
            <a:gdLst>
              <a:gd name="connsiteX0" fmla="*/ 667657 w 1335314"/>
              <a:gd name="connsiteY0" fmla="*/ 0 h 1335314"/>
              <a:gd name="connsiteX1" fmla="*/ 1335314 w 1335314"/>
              <a:gd name="connsiteY1" fmla="*/ 667657 h 1335314"/>
              <a:gd name="connsiteX2" fmla="*/ 667657 w 1335314"/>
              <a:gd name="connsiteY2" fmla="*/ 1335314 h 1335314"/>
              <a:gd name="connsiteX3" fmla="*/ 0 w 1335314"/>
              <a:gd name="connsiteY3" fmla="*/ 667657 h 1335314"/>
              <a:gd name="connsiteX4" fmla="*/ 667657 w 1335314"/>
              <a:gd name="connsiteY4" fmla="*/ 0 h 133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314" h="1335314">
                <a:moveTo>
                  <a:pt x="667657" y="0"/>
                </a:moveTo>
                <a:cubicBezTo>
                  <a:pt x="1036394" y="0"/>
                  <a:pt x="1335314" y="298920"/>
                  <a:pt x="1335314" y="667657"/>
                </a:cubicBezTo>
                <a:cubicBezTo>
                  <a:pt x="1335314" y="1036394"/>
                  <a:pt x="1036394" y="1335314"/>
                  <a:pt x="667657" y="1335314"/>
                </a:cubicBezTo>
                <a:cubicBezTo>
                  <a:pt x="298920" y="1335314"/>
                  <a:pt x="0" y="1036394"/>
                  <a:pt x="0" y="667657"/>
                </a:cubicBezTo>
                <a:cubicBezTo>
                  <a:pt x="0" y="298920"/>
                  <a:pt x="298920" y="0"/>
                  <a:pt x="6676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1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74713" y="2016760"/>
            <a:ext cx="3300269" cy="2152904"/>
          </a:xfrm>
          <a:custGeom>
            <a:avLst/>
            <a:gdLst>
              <a:gd name="connsiteX0" fmla="*/ 0 w 3300269"/>
              <a:gd name="connsiteY0" fmla="*/ 0 h 2152904"/>
              <a:gd name="connsiteX1" fmla="*/ 3300269 w 3300269"/>
              <a:gd name="connsiteY1" fmla="*/ 0 h 2152904"/>
              <a:gd name="connsiteX2" fmla="*/ 3300269 w 3300269"/>
              <a:gd name="connsiteY2" fmla="*/ 2152904 h 2152904"/>
              <a:gd name="connsiteX3" fmla="*/ 0 w 3300269"/>
              <a:gd name="connsiteY3" fmla="*/ 2152904 h 215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0269" h="2152904">
                <a:moveTo>
                  <a:pt x="0" y="0"/>
                </a:moveTo>
                <a:lnTo>
                  <a:pt x="3300269" y="0"/>
                </a:lnTo>
                <a:lnTo>
                  <a:pt x="3300269" y="2152904"/>
                </a:lnTo>
                <a:lnTo>
                  <a:pt x="0" y="21529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445866" y="2016760"/>
            <a:ext cx="3300269" cy="2152904"/>
          </a:xfrm>
          <a:custGeom>
            <a:avLst/>
            <a:gdLst>
              <a:gd name="connsiteX0" fmla="*/ 0 w 3300269"/>
              <a:gd name="connsiteY0" fmla="*/ 0 h 2152904"/>
              <a:gd name="connsiteX1" fmla="*/ 3300269 w 3300269"/>
              <a:gd name="connsiteY1" fmla="*/ 0 h 2152904"/>
              <a:gd name="connsiteX2" fmla="*/ 3300269 w 3300269"/>
              <a:gd name="connsiteY2" fmla="*/ 2152904 h 2152904"/>
              <a:gd name="connsiteX3" fmla="*/ 0 w 3300269"/>
              <a:gd name="connsiteY3" fmla="*/ 2152904 h 215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0269" h="2152904">
                <a:moveTo>
                  <a:pt x="0" y="0"/>
                </a:moveTo>
                <a:lnTo>
                  <a:pt x="3300269" y="0"/>
                </a:lnTo>
                <a:lnTo>
                  <a:pt x="3300269" y="2152904"/>
                </a:lnTo>
                <a:lnTo>
                  <a:pt x="0" y="21529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017019" y="2016760"/>
            <a:ext cx="3300269" cy="2152904"/>
          </a:xfrm>
          <a:custGeom>
            <a:avLst/>
            <a:gdLst>
              <a:gd name="connsiteX0" fmla="*/ 0 w 3300269"/>
              <a:gd name="connsiteY0" fmla="*/ 0 h 2152904"/>
              <a:gd name="connsiteX1" fmla="*/ 3300269 w 3300269"/>
              <a:gd name="connsiteY1" fmla="*/ 0 h 2152904"/>
              <a:gd name="connsiteX2" fmla="*/ 3300269 w 3300269"/>
              <a:gd name="connsiteY2" fmla="*/ 2152904 h 2152904"/>
              <a:gd name="connsiteX3" fmla="*/ 0 w 3300269"/>
              <a:gd name="connsiteY3" fmla="*/ 2152904 h 215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0269" h="2152904">
                <a:moveTo>
                  <a:pt x="0" y="0"/>
                </a:moveTo>
                <a:lnTo>
                  <a:pt x="3300269" y="0"/>
                </a:lnTo>
                <a:lnTo>
                  <a:pt x="3300269" y="2152904"/>
                </a:lnTo>
                <a:lnTo>
                  <a:pt x="0" y="21529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20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932769" y="1809902"/>
            <a:ext cx="5073632" cy="3232976"/>
          </a:xfrm>
          <a:custGeom>
            <a:avLst/>
            <a:gdLst>
              <a:gd name="connsiteX0" fmla="*/ 0 w 5073632"/>
              <a:gd name="connsiteY0" fmla="*/ 0 h 3232976"/>
              <a:gd name="connsiteX1" fmla="*/ 5073632 w 5073632"/>
              <a:gd name="connsiteY1" fmla="*/ 0 h 3232976"/>
              <a:gd name="connsiteX2" fmla="*/ 5073632 w 5073632"/>
              <a:gd name="connsiteY2" fmla="*/ 3232976 h 3232976"/>
              <a:gd name="connsiteX3" fmla="*/ 0 w 5073632"/>
              <a:gd name="connsiteY3" fmla="*/ 3232976 h 323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3632" h="3232976">
                <a:moveTo>
                  <a:pt x="0" y="0"/>
                </a:moveTo>
                <a:lnTo>
                  <a:pt x="5073632" y="0"/>
                </a:lnTo>
                <a:lnTo>
                  <a:pt x="5073632" y="3232976"/>
                </a:lnTo>
                <a:lnTo>
                  <a:pt x="0" y="32329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976392" y="2332830"/>
            <a:ext cx="2770146" cy="2770146"/>
          </a:xfrm>
          <a:custGeom>
            <a:avLst/>
            <a:gdLst>
              <a:gd name="connsiteX0" fmla="*/ 1385073 w 2770146"/>
              <a:gd name="connsiteY0" fmla="*/ 0 h 2770146"/>
              <a:gd name="connsiteX1" fmla="*/ 2770146 w 2770146"/>
              <a:gd name="connsiteY1" fmla="*/ 1385073 h 2770146"/>
              <a:gd name="connsiteX2" fmla="*/ 1385073 w 2770146"/>
              <a:gd name="connsiteY2" fmla="*/ 2770146 h 2770146"/>
              <a:gd name="connsiteX3" fmla="*/ 0 w 2770146"/>
              <a:gd name="connsiteY3" fmla="*/ 1385073 h 2770146"/>
              <a:gd name="connsiteX4" fmla="*/ 1385073 w 2770146"/>
              <a:gd name="connsiteY4" fmla="*/ 0 h 277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0146" h="2770146">
                <a:moveTo>
                  <a:pt x="1385073" y="0"/>
                </a:moveTo>
                <a:cubicBezTo>
                  <a:pt x="2150028" y="0"/>
                  <a:pt x="2770146" y="620118"/>
                  <a:pt x="2770146" y="1385073"/>
                </a:cubicBezTo>
                <a:cubicBezTo>
                  <a:pt x="2770146" y="2150028"/>
                  <a:pt x="2150028" y="2770146"/>
                  <a:pt x="1385073" y="2770146"/>
                </a:cubicBezTo>
                <a:cubicBezTo>
                  <a:pt x="620118" y="2770146"/>
                  <a:pt x="0" y="2150028"/>
                  <a:pt x="0" y="1385073"/>
                </a:cubicBezTo>
                <a:cubicBezTo>
                  <a:pt x="0" y="620118"/>
                  <a:pt x="620118" y="0"/>
                  <a:pt x="138507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34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874714" y="1504950"/>
            <a:ext cx="4738686" cy="4279900"/>
          </a:xfrm>
          <a:custGeom>
            <a:avLst/>
            <a:gdLst>
              <a:gd name="connsiteX0" fmla="*/ 0 w 4738686"/>
              <a:gd name="connsiteY0" fmla="*/ 0 h 4279900"/>
              <a:gd name="connsiteX1" fmla="*/ 4738686 w 4738686"/>
              <a:gd name="connsiteY1" fmla="*/ 0 h 4279900"/>
              <a:gd name="connsiteX2" fmla="*/ 4738686 w 4738686"/>
              <a:gd name="connsiteY2" fmla="*/ 4279900 h 4279900"/>
              <a:gd name="connsiteX3" fmla="*/ 0 w 4738686"/>
              <a:gd name="connsiteY3" fmla="*/ 4279900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8686" h="4279900">
                <a:moveTo>
                  <a:pt x="0" y="0"/>
                </a:moveTo>
                <a:lnTo>
                  <a:pt x="4738686" y="0"/>
                </a:lnTo>
                <a:lnTo>
                  <a:pt x="4738686" y="4279900"/>
                </a:lnTo>
                <a:lnTo>
                  <a:pt x="0" y="4279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5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1EC5421-9FBF-4F75-BD4A-D19D8ABDE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5048BD1-4201-4E80-AAFC-F4AD0B2C6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13FD963-97F4-43E8-8652-4FD9AA82D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6A93203-E163-4205-B8B7-D682FE9DB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2618881-6CCD-4ADF-A40A-47B5B0226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12DEAE8-2062-4E83-8CDA-13D53E5F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7C2036F-4BF8-4375-8647-50CE8DB8D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F6802A8-48D0-4747-A040-590A4C96C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3FC1EFC-1D8A-4C81-B1C9-0A51E90A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9EDFC2D-BD2C-4513-B145-42A7BB84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22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BA13064-CD37-461D-B301-49A391C2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EDA1492-9E5F-4459-8F08-031FC82D3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0085CAB-1FA4-464D-8399-61752D405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A0F7317-BECC-4C3C-B653-A32B3453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00AE434-64D5-4A1A-B9F3-EF87A17D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4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16DA210-E53A-4F2C-AAE6-D10E0F92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38D7F61-40B6-45D2-A6A2-2F5C2946FD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CCEB3E7-3F5A-4291-A397-2D34D7087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D70E2D0-45EE-4C31-A0F9-F34FD1F2B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A5E39F8-5261-4B59-B35E-F55B7EFA0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8DC8D0D-C4C6-4308-863E-EEFC9406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25BC8E9-CCD5-4053-A0C5-0A8B31555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81DABE6-1E4E-4AA7-B9A2-09083EDE3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FC6FE25-D7D0-443C-825F-39D840C9C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9EF3361-2C6F-496D-8D0E-E80A4B29CC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5E38789F-C76A-4C58-AEDD-59D0D5CAE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E455B14-7EE4-4FC8-8F4D-02E851FE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DF396989-A2C0-4CD3-B8B9-36D3950FB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6287587-620C-42B2-B940-8EB640977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6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A43FC27-CEBD-406E-945F-92316E441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8777805-1980-4D4D-B714-1C9F106C1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6CA7E72-ED59-41D3-A646-F8010D2F7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6173689F-5213-4AE9-AA0F-41EA8B7F1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5AFE07FA-9473-4BB4-A38D-C7E0F670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AD38B87-5DD6-425F-A2CD-73E789C8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097FC1AD-BF85-431C-AB1E-D80A4B75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48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114CBA-C9A5-4BDC-9A05-4DAF756F0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DFF7A33-07FC-4ABD-A855-AB0AE51C3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7041191-F3D8-4830-8459-99BCCF63F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3FED332-57F3-4C6F-AF03-2DCCAC6D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8D390C0-CA27-43C8-A499-77CB905E1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3A561C7-A1CE-4D5D-961B-3539D314F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27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92E82A9-4A42-4922-AE81-77EF6AA15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91C1BE9E-5CC9-4CB8-8B16-EF9E504C18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13158D9-E5AB-4288-A61A-7982CDB1D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39B532E-D28D-4060-B2EC-55A7D2C1E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C4380B3-2009-41A5-9FDD-55039A6C7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271F90E-0011-49E5-8D06-D2455DD3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4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F7C6D75-ED4F-402F-ABEA-42B3C0200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A8BCF185-88BF-4987-A00F-E2A23A613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D4044DD-2526-4CBC-AF34-CF5C6AC13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B491A41-7C14-4C18-9D1F-80590DA3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4A7FFB0-A575-4331-8D56-948D69A8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42A39E81-BE3B-4602-A661-4791441C0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C2426D7-1C6E-4C76-B04E-7084327D2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581982F-07FF-4A58-9CF1-39D968CA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B3E6E3D-4106-42C9-8921-BD60B0FB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C9E5F2D-F96A-4F7B-BD93-DD7A017BC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9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zh-CN" altLang="en-US" sz="3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defTabSz="457200"/>
            <a:r>
              <a:rPr lang="en-US" altLang="zh-CN" sz="600" dirty="0">
                <a:solidFill>
                  <a:prstClr val="white">
                    <a:alpha val="0"/>
                  </a:prstClr>
                </a:solidFill>
                <a:latin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0"/>
            <a:ext cx="12192000" cy="6992302"/>
            <a:chOff x="0" y="0"/>
            <a:chExt cx="12192000" cy="699230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6229"/>
            <a:stretch/>
          </p:blipFill>
          <p:spPr>
            <a:xfrm>
              <a:off x="0" y="0"/>
              <a:ext cx="12192000" cy="237153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0" y="2089385"/>
              <a:ext cx="12192000" cy="248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5527"/>
            <a:stretch/>
          </p:blipFill>
          <p:spPr>
            <a:xfrm rot="10800000">
              <a:off x="0" y="4572000"/>
              <a:ext cx="12192000" cy="2420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045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97A45991-8B74-45EF-B167-8C5ABA3A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91D2458-F591-470E-94DA-87C658B6F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B751A40-2515-4668-89E3-3C2FCB7C2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E8D80-E444-48E7-89DE-9CA6E08DADE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2018/9/8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C401CA4-6D5F-4EBE-A10D-FFFC38B23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359D32B-579E-43FF-BE64-0943D34ADB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C9412-FA27-47B4-9A2C-D78F14311F8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-340" r="47" b="1081"/>
          <a:stretch/>
        </p:blipFill>
        <p:spPr>
          <a:xfrm>
            <a:off x="0" y="-42862"/>
            <a:ext cx="12192000" cy="6900862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0" y="0"/>
            <a:ext cx="12192000" cy="6992302"/>
            <a:chOff x="0" y="0"/>
            <a:chExt cx="12192000" cy="69923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6229"/>
            <a:stretch/>
          </p:blipFill>
          <p:spPr>
            <a:xfrm>
              <a:off x="0" y="0"/>
              <a:ext cx="12192000" cy="23715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0" y="2089385"/>
              <a:ext cx="12192000" cy="248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5527"/>
            <a:stretch/>
          </p:blipFill>
          <p:spPr>
            <a:xfrm rot="10800000">
              <a:off x="0" y="4572000"/>
              <a:ext cx="12192000" cy="2420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68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476" b="7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Ryan Farish - Holding Hand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9913" y="-977900"/>
            <a:ext cx="609600" cy="609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65124" y="2702025"/>
            <a:ext cx="81900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zh-CN" altLang="en-US" sz="6600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部门招新宣传</a:t>
            </a:r>
            <a:r>
              <a:rPr lang="en-US" altLang="zh-CN" sz="6600" dirty="0" err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ppt</a:t>
            </a:r>
            <a:r>
              <a:rPr lang="zh-CN" altLang="en-US" sz="6600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模板</a:t>
            </a:r>
            <a:endParaRPr lang="zh-CN" altLang="en-US" sz="6600" dirty="0">
              <a:gradFill flip="none" rotWithShape="1">
                <a:gsLst>
                  <a:gs pos="0">
                    <a:srgbClr val="163B93"/>
                  </a:gs>
                  <a:gs pos="20000">
                    <a:srgbClr val="22102B"/>
                  </a:gs>
                  <a:gs pos="41000">
                    <a:srgbClr val="521226"/>
                  </a:gs>
                  <a:gs pos="68000">
                    <a:srgbClr val="811718"/>
                  </a:gs>
                  <a:gs pos="96000">
                    <a:srgbClr val="C00000"/>
                  </a:gs>
                </a:gsLst>
                <a:lin ang="0" scaled="1"/>
                <a:tileRect/>
              </a:gra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62700" y="646330"/>
            <a:ext cx="25923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8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pPr defTabSz="457200"/>
            <a:r>
              <a:rPr lang="en-US" altLang="zh-CN" dirty="0"/>
              <a:t>2018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656688" y="4316268"/>
            <a:ext cx="6175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你喜欢的一切我们这里全都有</a:t>
            </a:r>
          </a:p>
        </p:txBody>
      </p:sp>
    </p:spTree>
    <p:extLst>
      <p:ext uri="{BB962C8B-B14F-4D97-AF65-F5344CB8AC3E}">
        <p14:creationId xmlns:p14="http://schemas.microsoft.com/office/powerpoint/2010/main" val="187705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8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9" r="476" b="740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5A328AD-6603-4CEE-A753-0B2FC2786F19}"/>
              </a:ext>
            </a:extLst>
          </p:cNvPr>
          <p:cNvSpPr/>
          <p:nvPr/>
        </p:nvSpPr>
        <p:spPr>
          <a:xfrm>
            <a:off x="8216931" y="408308"/>
            <a:ext cx="1313180" cy="144655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协会</a:t>
            </a:r>
            <a:endParaRPr lang="en-US" altLang="zh-CN" sz="4400" dirty="0">
              <a:solidFill>
                <a:schemeClr val="bg1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r>
              <a:rPr lang="zh-CN" altLang="en-US" sz="4400" dirty="0">
                <a:solidFill>
                  <a:schemeClr val="bg1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宣言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28C292D-DD39-4B84-8161-08A195E06DC7}"/>
              </a:ext>
            </a:extLst>
          </p:cNvPr>
          <p:cNvSpPr/>
          <p:nvPr/>
        </p:nvSpPr>
        <p:spPr>
          <a:xfrm>
            <a:off x="1989220" y="1131583"/>
            <a:ext cx="856648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3600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社团口号：</a:t>
            </a:r>
            <a:endParaRPr lang="en-US" altLang="zh-CN" sz="3600" dirty="0">
              <a:gradFill flip="none" rotWithShape="1">
                <a:gsLst>
                  <a:gs pos="0">
                    <a:srgbClr val="163B93"/>
                  </a:gs>
                  <a:gs pos="20000">
                    <a:srgbClr val="22102B"/>
                  </a:gs>
                  <a:gs pos="41000">
                    <a:srgbClr val="521226"/>
                  </a:gs>
                  <a:gs pos="68000">
                    <a:srgbClr val="811718"/>
                  </a:gs>
                  <a:gs pos="96000">
                    <a:srgbClr val="C00000"/>
                  </a:gs>
                </a:gsLst>
                <a:lin ang="0" scaled="1"/>
                <a:tileRect/>
              </a:gra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以吾命护吾兄弟之情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以吾血捍我帮会之谊；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3600" dirty="0" smtClean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社团</a:t>
            </a:r>
            <a:r>
              <a:rPr lang="zh-CN" altLang="en-US" sz="3600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宣言：</a:t>
            </a:r>
            <a:endParaRPr lang="en-US" altLang="zh-CN" sz="3600" dirty="0">
              <a:gradFill flip="none" rotWithShape="1">
                <a:gsLst>
                  <a:gs pos="0">
                    <a:srgbClr val="163B93"/>
                  </a:gs>
                  <a:gs pos="20000">
                    <a:srgbClr val="22102B"/>
                  </a:gs>
                  <a:gs pos="41000">
                    <a:srgbClr val="521226"/>
                  </a:gs>
                  <a:gs pos="68000">
                    <a:srgbClr val="811718"/>
                  </a:gs>
                  <a:gs pos="96000">
                    <a:srgbClr val="C00000"/>
                  </a:gs>
                </a:gsLst>
                <a:lin ang="0" scaled="1"/>
                <a:tileRect/>
              </a:gra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兄弟是我们一生的依靠！我们不畏惧一切艰难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因为我们身边依然有我们的兄弟；我们不退缩一切困苦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我们身上依然批负欲血狼团；没有永远的朋友，只有永远的兄弟；让我们歃血为盟，让我们同甘共苦，让我们肝胆相照；让我们的身体，流淌勇者的血液，让我们的灵魂接受；让我们一起，实现这个美丽的梦想！</a:t>
            </a:r>
          </a:p>
        </p:txBody>
      </p:sp>
    </p:spTree>
    <p:extLst>
      <p:ext uri="{BB962C8B-B14F-4D97-AF65-F5344CB8AC3E}">
        <p14:creationId xmlns:p14="http://schemas.microsoft.com/office/powerpoint/2010/main" val="290820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6" t="-340" r="47" b="1081"/>
          <a:stretch/>
        </p:blipFill>
        <p:spPr>
          <a:xfrm>
            <a:off x="0" y="-122830"/>
            <a:ext cx="12192000" cy="71859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1CCAAD6-2726-4ACB-8095-24F3D582C2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5" r="15530"/>
          <a:stretch/>
        </p:blipFill>
        <p:spPr>
          <a:xfrm>
            <a:off x="8833982" y="130197"/>
            <a:ext cx="2947067" cy="408657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D26244DA-67F8-47A5-BDE0-9B6BB3E8F0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5" r="15530"/>
          <a:stretch/>
        </p:blipFill>
        <p:spPr>
          <a:xfrm rot="20020721">
            <a:off x="663794" y="3835717"/>
            <a:ext cx="1644349" cy="2280147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484504" y="419369"/>
            <a:ext cx="3632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457200">
              <a:defRPr sz="115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150927" y="1860034"/>
            <a:ext cx="3842982" cy="626896"/>
            <a:chOff x="3150927" y="1860034"/>
            <a:chExt cx="3842982" cy="626896"/>
          </a:xfrm>
        </p:grpSpPr>
        <p:sp>
          <p:nvSpPr>
            <p:cNvPr id="43" name="圆角矩形 42"/>
            <p:cNvSpPr/>
            <p:nvPr/>
          </p:nvSpPr>
          <p:spPr>
            <a:xfrm>
              <a:off x="3150927" y="1860034"/>
              <a:ext cx="3842982" cy="626896"/>
            </a:xfrm>
            <a:prstGeom prst="round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solidFill>
                <a:schemeClr val="bg1"/>
              </a:solidFill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sz="36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332581" y="1911872"/>
              <a:ext cx="3479674" cy="523220"/>
            </a:xfrm>
            <a:prstGeom prst="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noFill/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defTabSz="457200">
                <a:defRPr sz="3200">
                  <a:latin typeface="锐字锐线怒放黑简1.0" panose="02010604000000000000" pitchFamily="2" charset="-122"/>
                  <a:ea typeface="锐字锐线怒放黑简1.0" panose="02010604000000000000" pitchFamily="2" charset="-122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r>
                <a:rPr lang="en-US" altLang="zh-CN" dirty="0"/>
                <a:t>1. </a:t>
              </a:r>
              <a:r>
                <a:rPr lang="zh-CN" altLang="en-US" dirty="0"/>
                <a:t>社团简介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150927" y="2826122"/>
            <a:ext cx="3842982" cy="626896"/>
            <a:chOff x="3150927" y="2826122"/>
            <a:chExt cx="3842982" cy="626896"/>
          </a:xfrm>
        </p:grpSpPr>
        <p:sp>
          <p:nvSpPr>
            <p:cNvPr id="46" name="圆角矩形 45"/>
            <p:cNvSpPr/>
            <p:nvPr/>
          </p:nvSpPr>
          <p:spPr>
            <a:xfrm>
              <a:off x="3150927" y="2826122"/>
              <a:ext cx="3842982" cy="626896"/>
            </a:xfrm>
            <a:prstGeom prst="round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noFill/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sz="3600"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332581" y="2877960"/>
              <a:ext cx="3479674" cy="523220"/>
            </a:xfrm>
            <a:prstGeom prst="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noFill/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defTabSz="457200">
                <a:defRPr sz="3200">
                  <a:latin typeface="锐字锐线怒放黑简1.0" panose="02010604000000000000" pitchFamily="2" charset="-122"/>
                  <a:ea typeface="锐字锐线怒放黑简1.0" panose="02010604000000000000" pitchFamily="2" charset="-122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r>
                <a:rPr lang="en-US" altLang="zh-CN" dirty="0"/>
                <a:t>2. </a:t>
              </a:r>
              <a:r>
                <a:rPr lang="zh-CN" altLang="en-US" dirty="0"/>
                <a:t>社团特色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50927" y="3792210"/>
            <a:ext cx="3842982" cy="626896"/>
            <a:chOff x="3150927" y="3792210"/>
            <a:chExt cx="3842982" cy="626896"/>
          </a:xfrm>
        </p:grpSpPr>
        <p:sp>
          <p:nvSpPr>
            <p:cNvPr id="49" name="圆角矩形 48"/>
            <p:cNvSpPr/>
            <p:nvPr/>
          </p:nvSpPr>
          <p:spPr>
            <a:xfrm>
              <a:off x="3150927" y="3792210"/>
              <a:ext cx="3842982" cy="626896"/>
            </a:xfrm>
            <a:prstGeom prst="round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solidFill>
                <a:schemeClr val="bg1"/>
              </a:solidFill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sz="66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316539" y="3830986"/>
              <a:ext cx="3661328" cy="523220"/>
            </a:xfrm>
            <a:prstGeom prst="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noFill/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 defTabSz="457200">
                <a:defRPr sz="3600">
                  <a:latin typeface="锐字锐线怒放黑简1.0" panose="02010604000000000000" pitchFamily="2" charset="-122"/>
                  <a:ea typeface="锐字锐线怒放黑简1.0" panose="02010604000000000000" pitchFamily="2" charset="-122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pPr algn="l"/>
              <a:r>
                <a:rPr lang="en-US" altLang="zh-CN" sz="3200" dirty="0"/>
                <a:t>3. </a:t>
              </a:r>
              <a:r>
                <a:rPr lang="zh-CN" altLang="en-US" sz="3200" dirty="0"/>
                <a:t>社员风采展示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150927" y="4758297"/>
            <a:ext cx="3842982" cy="626896"/>
            <a:chOff x="3150927" y="4758297"/>
            <a:chExt cx="3842982" cy="626896"/>
          </a:xfrm>
        </p:grpSpPr>
        <p:sp>
          <p:nvSpPr>
            <p:cNvPr id="52" name="圆角矩形 51"/>
            <p:cNvSpPr/>
            <p:nvPr/>
          </p:nvSpPr>
          <p:spPr>
            <a:xfrm>
              <a:off x="3150927" y="4758297"/>
              <a:ext cx="3842982" cy="626896"/>
            </a:xfrm>
            <a:prstGeom prst="round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solidFill>
                <a:schemeClr val="bg1"/>
              </a:solidFill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sz="66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332581" y="4810135"/>
              <a:ext cx="3479674" cy="523220"/>
            </a:xfrm>
            <a:prstGeom prst="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noFill/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defTabSz="457200">
                <a:defRPr sz="3200">
                  <a:latin typeface="锐字锐线怒放黑简1.0" panose="02010604000000000000" pitchFamily="2" charset="-122"/>
                  <a:ea typeface="锐字锐线怒放黑简1.0" panose="02010604000000000000" pitchFamily="2" charset="-122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r>
                <a:rPr lang="en-US" altLang="zh-CN" dirty="0"/>
                <a:t>4. </a:t>
              </a:r>
              <a:r>
                <a:rPr lang="zh-CN" altLang="en-US" dirty="0"/>
                <a:t>我们需要你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249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476" b="7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流程图: 可选过程 9"/>
          <p:cNvSpPr/>
          <p:nvPr/>
        </p:nvSpPr>
        <p:spPr>
          <a:xfrm>
            <a:off x="5130019" y="1925053"/>
            <a:ext cx="4224781" cy="906830"/>
          </a:xfrm>
          <a:prstGeom prst="flowChartAlternateProcess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solidFill>
              <a:schemeClr val="bg1"/>
            </a:solidFill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600" dirty="0" smtClean="0"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PART01</a:t>
            </a:r>
            <a:endParaRPr lang="zh-CN" altLang="en-US" sz="6600" dirty="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A563060-65C7-45D6-9467-9A03C9FFBC32}"/>
              </a:ext>
            </a:extLst>
          </p:cNvPr>
          <p:cNvSpPr txBox="1"/>
          <p:nvPr/>
        </p:nvSpPr>
        <p:spPr>
          <a:xfrm>
            <a:off x="4200552" y="2831883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457200">
              <a:defRPr sz="138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11500" dirty="0"/>
              <a:t>社团简介</a:t>
            </a:r>
          </a:p>
        </p:txBody>
      </p:sp>
    </p:spTree>
    <p:extLst>
      <p:ext uri="{BB962C8B-B14F-4D97-AF65-F5344CB8AC3E}">
        <p14:creationId xmlns:p14="http://schemas.microsoft.com/office/powerpoint/2010/main" val="45974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12192000" cy="6992302"/>
            <a:chOff x="0" y="0"/>
            <a:chExt cx="12192000" cy="699230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6229"/>
            <a:stretch/>
          </p:blipFill>
          <p:spPr>
            <a:xfrm>
              <a:off x="0" y="0"/>
              <a:ext cx="12192000" cy="2371534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2089385"/>
              <a:ext cx="12192000" cy="248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5527"/>
            <a:stretch/>
          </p:blipFill>
          <p:spPr>
            <a:xfrm rot="10800000">
              <a:off x="0" y="4572000"/>
              <a:ext cx="12192000" cy="2420302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14B8582F-A55B-4F40-BF09-A4E59DDB25AE}"/>
              </a:ext>
            </a:extLst>
          </p:cNvPr>
          <p:cNvSpPr txBox="1"/>
          <p:nvPr/>
        </p:nvSpPr>
        <p:spPr>
          <a:xfrm>
            <a:off x="4772561" y="42765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spcBef>
                <a:spcPct val="50000"/>
              </a:spcBef>
              <a:defRPr sz="5400" b="1">
                <a:gradFill flip="none" rotWithShape="1">
                  <a:gsLst>
                    <a:gs pos="21000">
                      <a:srgbClr val="FFD400"/>
                    </a:gs>
                    <a:gs pos="54000">
                      <a:srgbClr val="008059"/>
                    </a:gs>
                    <a:gs pos="64780">
                      <a:srgbClr val="00AEEF"/>
                    </a:gs>
                    <a:gs pos="74000">
                      <a:srgbClr val="00639E"/>
                    </a:gs>
                    <a:gs pos="85000">
                      <a:srgbClr val="00548B"/>
                    </a:gs>
                    <a:gs pos="100000">
                      <a:srgbClr val="2E3092"/>
                    </a:gs>
                    <a:gs pos="0">
                      <a:srgbClr val="ED1D24"/>
                    </a:gs>
                    <a:gs pos="30000">
                      <a:srgbClr val="F99D1C"/>
                    </a:gs>
                    <a:gs pos="40000">
                      <a:srgbClr val="00AE4D"/>
                    </a:gs>
                  </a:gsLst>
                  <a:lin ang="0" scaled="0"/>
                  <a:tileRect/>
                </a:gradFill>
                <a:latin typeface="微软雅黑" panose="020B0503020204020204" pitchFamily="82" charset="2"/>
                <a:ea typeface="微软雅黑" panose="020B0503020204020204" pitchFamily="82" charset="2"/>
              </a:defRPr>
            </a:lvl1pPr>
          </a:lstStyle>
          <a:p>
            <a:pPr algn="ctr"/>
            <a:r>
              <a:rPr lang="zh-CN" altLang="en-US" sz="4800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社团简介</a:t>
            </a:r>
          </a:p>
        </p:txBody>
      </p:sp>
      <p:sp>
        <p:nvSpPr>
          <p:cNvPr id="5" name="矩形 83">
            <a:extLst>
              <a:ext uri="{FF2B5EF4-FFF2-40B4-BE49-F238E27FC236}">
                <a16:creationId xmlns="" xmlns:a16="http://schemas.microsoft.com/office/drawing/2014/main" id="{620159CA-4C82-4D5F-9F70-0B2977FD1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26" y="1881365"/>
            <a:ext cx="10571748" cy="3830968"/>
          </a:xfrm>
          <a:prstGeom prst="rect">
            <a:avLst/>
          </a:prstGeom>
          <a:noFill/>
          <a:ln w="9525">
            <a:solidFill>
              <a:srgbClr val="002E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349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  <p:sp>
        <p:nvSpPr>
          <p:cNvPr id="6" name="TextBox 84">
            <a:extLst>
              <a:ext uri="{FF2B5EF4-FFF2-40B4-BE49-F238E27FC236}">
                <a16:creationId xmlns="" xmlns:a16="http://schemas.microsoft.com/office/drawing/2014/main" id="{1A11249B-A5D1-4414-9E0A-CDFD7F48E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042" y="1826013"/>
            <a:ext cx="10435345" cy="388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buFontTx/>
              <a:buNone/>
            </a:pPr>
            <a:r>
              <a:rPr lang="zh-CN" altLang="en-US" sz="1800" dirty="0">
                <a:solidFill>
                  <a:srgbClr val="1B2968"/>
                </a:solidFill>
              </a:rPr>
              <a:t>学生会外联部在主席团的领导下主要以拓宽院、校际交流工作为主题，以增进校企合作关系为工作重点，本着“一切为了同学，为了一切的同学，为了同学的一切”的宗旨，向外展示学校学生的真我风采，努力提高学生会在社会上的知名度，为学生会各项活动筹集资金，对学生会活动的顺利进行起着不可或缺的作用，外联部担负着学生会对外交流联络的工作，是学生会中的一个重要部门，是联系社会与学校的桥梁。向内为学生会各项活动筹集资金、寻求合作机会。所以外联部不仅要开展大型的品牌交流活动，而且要努力拉取赞助以保证学生会中央财政和日常支出。同时也要协助各部门为展开其活动，在人员、资金、物品等多方面予以支持。</a:t>
            </a:r>
          </a:p>
        </p:txBody>
      </p:sp>
      <p:sp>
        <p:nvSpPr>
          <p:cNvPr id="7" name="Freeform 12">
            <a:extLst>
              <a:ext uri="{FF2B5EF4-FFF2-40B4-BE49-F238E27FC236}">
                <a16:creationId xmlns="" xmlns:a16="http://schemas.microsoft.com/office/drawing/2014/main" id="{F27B8F0F-9BD0-4C18-AA27-C07DA7F7EA21}"/>
              </a:ext>
            </a:extLst>
          </p:cNvPr>
          <p:cNvSpPr>
            <a:spLocks/>
          </p:cNvSpPr>
          <p:nvPr/>
        </p:nvSpPr>
        <p:spPr bwMode="auto">
          <a:xfrm>
            <a:off x="956881" y="1885804"/>
            <a:ext cx="396323" cy="397514"/>
          </a:xfrm>
          <a:custGeom>
            <a:avLst/>
            <a:gdLst>
              <a:gd name="T0" fmla="*/ 0 w 1446"/>
              <a:gd name="T1" fmla="*/ 0 h 1446"/>
              <a:gd name="T2" fmla="*/ 528638 w 1446"/>
              <a:gd name="T3" fmla="*/ 0 h 1446"/>
              <a:gd name="T4" fmla="*/ 528638 w 1446"/>
              <a:gd name="T5" fmla="*/ 167941 h 1446"/>
              <a:gd name="T6" fmla="*/ 160127 w 1446"/>
              <a:gd name="T7" fmla="*/ 167941 h 1446"/>
              <a:gd name="T8" fmla="*/ 160127 w 1446"/>
              <a:gd name="T9" fmla="*/ 530225 h 1446"/>
              <a:gd name="T10" fmla="*/ 0 w 1446"/>
              <a:gd name="T11" fmla="*/ 530225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B30505"/>
          </a:solidFill>
          <a:ln>
            <a:noFill/>
          </a:ln>
        </p:spPr>
        <p:txBody>
          <a:bodyPr/>
          <a:lstStyle/>
          <a:p>
            <a:endParaRPr lang="zh-CN" altLang="en-US" sz="1280">
              <a:solidFill>
                <a:prstClr val="black"/>
              </a:solidFill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="" xmlns:a16="http://schemas.microsoft.com/office/drawing/2014/main" id="{C151E3FA-7D01-4CE5-B534-B1EAA08AE2AB}"/>
              </a:ext>
            </a:extLst>
          </p:cNvPr>
          <p:cNvSpPr>
            <a:spLocks/>
          </p:cNvSpPr>
          <p:nvPr/>
        </p:nvSpPr>
        <p:spPr bwMode="auto">
          <a:xfrm flipH="1" flipV="1">
            <a:off x="11137951" y="5348247"/>
            <a:ext cx="396323" cy="397514"/>
          </a:xfrm>
          <a:custGeom>
            <a:avLst/>
            <a:gdLst>
              <a:gd name="T0" fmla="*/ 0 w 1446"/>
              <a:gd name="T1" fmla="*/ 0 h 1446"/>
              <a:gd name="T2" fmla="*/ 528637 w 1446"/>
              <a:gd name="T3" fmla="*/ 0 h 1446"/>
              <a:gd name="T4" fmla="*/ 528637 w 1446"/>
              <a:gd name="T5" fmla="*/ 167941 h 1446"/>
              <a:gd name="T6" fmla="*/ 160127 w 1446"/>
              <a:gd name="T7" fmla="*/ 167941 h 1446"/>
              <a:gd name="T8" fmla="*/ 160127 w 1446"/>
              <a:gd name="T9" fmla="*/ 530225 h 1446"/>
              <a:gd name="T10" fmla="*/ 0 w 1446"/>
              <a:gd name="T11" fmla="*/ 530225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1B2968"/>
          </a:solidFill>
          <a:ln>
            <a:noFill/>
          </a:ln>
        </p:spPr>
        <p:txBody>
          <a:bodyPr/>
          <a:lstStyle/>
          <a:p>
            <a:endParaRPr lang="zh-CN" altLang="en-US" sz="128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6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0.36679 0.15278 " pathEditMode="relative" rAng="0" ptsTypes="AA">
                                      <p:cBhvr>
                                        <p:cTn id="13" dur="500" spd="-99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33" y="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39492 -0.11018 " pathEditMode="relative" rAng="0" ptsTypes="AA">
                                      <p:cBhvr>
                                        <p:cTn id="19" dur="500" spd="-99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53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 autoUpdateAnimBg="0"/>
      <p:bldP spid="7" grpId="0" animBg="1"/>
      <p:bldP spid="7" grpId="1" animBg="1"/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41371"/>
            <a:ext cx="12192000" cy="6992302"/>
            <a:chOff x="0" y="0"/>
            <a:chExt cx="12192000" cy="6992302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6229"/>
            <a:stretch/>
          </p:blipFill>
          <p:spPr>
            <a:xfrm>
              <a:off x="0" y="0"/>
              <a:ext cx="12192000" cy="2371534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0" y="2089385"/>
              <a:ext cx="12192000" cy="248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5527"/>
            <a:stretch/>
          </p:blipFill>
          <p:spPr>
            <a:xfrm rot="10800000">
              <a:off x="0" y="4572000"/>
              <a:ext cx="12192000" cy="2420302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14B8582F-A55B-4F40-BF09-A4E59DDB25AE}"/>
              </a:ext>
            </a:extLst>
          </p:cNvPr>
          <p:cNvSpPr txBox="1"/>
          <p:nvPr/>
        </p:nvSpPr>
        <p:spPr>
          <a:xfrm>
            <a:off x="4772561" y="64670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部长介绍</a:t>
            </a:r>
          </a:p>
        </p:txBody>
      </p:sp>
      <p:sp>
        <p:nvSpPr>
          <p:cNvPr id="11" name="Rounded Rectangle 30">
            <a:extLst>
              <a:ext uri="{FF2B5EF4-FFF2-40B4-BE49-F238E27FC236}">
                <a16:creationId xmlns="" xmlns:a16="http://schemas.microsoft.com/office/drawing/2014/main" id="{65439B3E-45BA-4421-83D2-0F19DD5E64B1}"/>
              </a:ext>
            </a:extLst>
          </p:cNvPr>
          <p:cNvSpPr/>
          <p:nvPr/>
        </p:nvSpPr>
        <p:spPr>
          <a:xfrm>
            <a:off x="398952" y="2159612"/>
            <a:ext cx="3710354" cy="4319488"/>
          </a:xfrm>
          <a:prstGeom prst="roundRect">
            <a:avLst>
              <a:gd name="adj" fmla="val 8835"/>
            </a:avLst>
          </a:prstGeom>
          <a:blipFill dpi="0" rotWithShape="1">
            <a:blip r:embed="rId4"/>
            <a:srcRect/>
            <a:stretch>
              <a:fillRect t="-4226" b="-24242"/>
            </a:stretch>
          </a:blip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6" tIns="60957" rIns="121916" bIns="60957" rtlCol="0" anchor="ctr"/>
          <a:lstStyle/>
          <a:p>
            <a:pPr algn="ctr"/>
            <a:endParaRPr lang="en-US" sz="1707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85">
            <a:extLst>
              <a:ext uri="{FF2B5EF4-FFF2-40B4-BE49-F238E27FC236}">
                <a16:creationId xmlns="" xmlns:a16="http://schemas.microsoft.com/office/drawing/2014/main" id="{D47885A4-5675-4C6B-B59F-237F65537FD4}"/>
              </a:ext>
            </a:extLst>
          </p:cNvPr>
          <p:cNvSpPr txBox="1"/>
          <p:nvPr/>
        </p:nvSpPr>
        <p:spPr>
          <a:xfrm>
            <a:off x="4676737" y="3096043"/>
            <a:ext cx="7317839" cy="135421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座右铭</a:t>
            </a:r>
            <a:endParaRPr lang="en-US" altLang="zh-CN" sz="2400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具有成功意识的人一定会成功，随意容许自己产生失败意识的人必定失败一次 。</a:t>
            </a:r>
            <a:endParaRPr lang="zh-CN" altLang="zh-CN" sz="2000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86">
            <a:extLst>
              <a:ext uri="{FF2B5EF4-FFF2-40B4-BE49-F238E27FC236}">
                <a16:creationId xmlns="" xmlns:a16="http://schemas.microsoft.com/office/drawing/2014/main" id="{FFCB51B7-BFC1-4B00-95D2-6DA2D33E70B9}"/>
              </a:ext>
            </a:extLst>
          </p:cNvPr>
          <p:cNvSpPr/>
          <p:nvPr/>
        </p:nvSpPr>
        <p:spPr>
          <a:xfrm>
            <a:off x="4676737" y="1982018"/>
            <a:ext cx="6795773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皮皮虾</a:t>
            </a:r>
            <a:endParaRPr lang="en-US" altLang="zh-CN" sz="2400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大一学年院学生会外联部成员、校学生会外联部部长。</a:t>
            </a:r>
          </a:p>
        </p:txBody>
      </p:sp>
      <p:grpSp>
        <p:nvGrpSpPr>
          <p:cNvPr id="14" name="Group 248">
            <a:extLst>
              <a:ext uri="{FF2B5EF4-FFF2-40B4-BE49-F238E27FC236}">
                <a16:creationId xmlns="" xmlns:a16="http://schemas.microsoft.com/office/drawing/2014/main" id="{074B238F-19A9-4D30-ABCE-3D87654B046B}"/>
              </a:ext>
            </a:extLst>
          </p:cNvPr>
          <p:cNvGrpSpPr/>
          <p:nvPr/>
        </p:nvGrpSpPr>
        <p:grpSpPr>
          <a:xfrm>
            <a:off x="6687984" y="4554076"/>
            <a:ext cx="1111547" cy="1111480"/>
            <a:chOff x="4153452" y="3077574"/>
            <a:chExt cx="833660" cy="833656"/>
          </a:xfrm>
        </p:grpSpPr>
        <p:sp>
          <p:nvSpPr>
            <p:cNvPr id="15" name="Oval 249">
              <a:extLst>
                <a:ext uri="{FF2B5EF4-FFF2-40B4-BE49-F238E27FC236}">
                  <a16:creationId xmlns="" xmlns:a16="http://schemas.microsoft.com/office/drawing/2014/main" id="{753C9FDB-BF66-4863-AB85-B774ACC0FA5B}"/>
                </a:ext>
              </a:extLst>
            </p:cNvPr>
            <p:cNvSpPr/>
            <p:nvPr/>
          </p:nvSpPr>
          <p:spPr>
            <a:xfrm>
              <a:off x="4153452" y="3077574"/>
              <a:ext cx="833660" cy="833656"/>
            </a:xfrm>
            <a:prstGeom prst="ellipse">
              <a:avLst/>
            </a:prstGeom>
            <a:noFill/>
            <a:ln w="19050">
              <a:solidFill>
                <a:srgbClr val="002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352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Freeform 152">
              <a:extLst>
                <a:ext uri="{FF2B5EF4-FFF2-40B4-BE49-F238E27FC236}">
                  <a16:creationId xmlns="" xmlns:a16="http://schemas.microsoft.com/office/drawing/2014/main" id="{5F3C8D92-7790-4A50-BEF2-4DCA686516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478" y="3292197"/>
              <a:ext cx="437609" cy="40441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rgbClr val="4C1227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D1C8A1FA-767F-42C1-8131-8975105A7C62}"/>
              </a:ext>
            </a:extLst>
          </p:cNvPr>
          <p:cNvSpPr txBox="1">
            <a:spLocks/>
          </p:cNvSpPr>
          <p:nvPr/>
        </p:nvSpPr>
        <p:spPr>
          <a:xfrm>
            <a:off x="4676737" y="5599854"/>
            <a:ext cx="1433085" cy="3282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064">
              <a:spcBef>
                <a:spcPct val="20000"/>
              </a:spcBef>
              <a:defRPr/>
            </a:pPr>
            <a:r>
              <a:rPr lang="zh-CN" altLang="en-US" sz="2133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奖项荣誉</a:t>
            </a:r>
            <a:r>
              <a:rPr lang="en-US" altLang="zh-CN" sz="2133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0</a:t>
            </a:r>
            <a:r>
              <a:rPr lang="en-US" sz="2133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4CDCC5DF-A8E9-4A11-9D86-BDB528655EAA}"/>
              </a:ext>
            </a:extLst>
          </p:cNvPr>
          <p:cNvSpPr txBox="1">
            <a:spLocks/>
          </p:cNvSpPr>
          <p:nvPr/>
        </p:nvSpPr>
        <p:spPr>
          <a:xfrm>
            <a:off x="4676735" y="6052277"/>
            <a:ext cx="3109731" cy="40844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064">
              <a:spcBef>
                <a:spcPct val="20000"/>
              </a:spcBef>
              <a:defRPr/>
            </a:pPr>
            <a:r>
              <a:rPr lang="zh-CN" altLang="en-US" sz="1327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sz="1327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1691751D-32FB-4AA3-B98A-678C6FBB444C}"/>
              </a:ext>
            </a:extLst>
          </p:cNvPr>
          <p:cNvSpPr txBox="1">
            <a:spLocks/>
          </p:cNvSpPr>
          <p:nvPr/>
        </p:nvSpPr>
        <p:spPr>
          <a:xfrm>
            <a:off x="8079181" y="5606951"/>
            <a:ext cx="1433085" cy="3282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064">
              <a:spcBef>
                <a:spcPct val="20000"/>
              </a:spcBef>
              <a:defRPr/>
            </a:pPr>
            <a:r>
              <a:rPr lang="zh-CN" altLang="en-US" sz="2133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奖项荣誉</a:t>
            </a:r>
            <a:r>
              <a:rPr lang="en-US" sz="2133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="" xmlns:a16="http://schemas.microsoft.com/office/drawing/2014/main" id="{D4B2C2E9-4563-4225-84E5-2C99BB70FFC4}"/>
              </a:ext>
            </a:extLst>
          </p:cNvPr>
          <p:cNvSpPr txBox="1">
            <a:spLocks/>
          </p:cNvSpPr>
          <p:nvPr/>
        </p:nvSpPr>
        <p:spPr>
          <a:xfrm>
            <a:off x="8079179" y="6028214"/>
            <a:ext cx="3109731" cy="408445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064">
              <a:spcBef>
                <a:spcPct val="20000"/>
              </a:spcBef>
              <a:defRPr/>
            </a:pPr>
            <a:r>
              <a:rPr lang="zh-CN" altLang="en-US" sz="1327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sz="1327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62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3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2000" cy="6992302"/>
            <a:chOff x="0" y="0"/>
            <a:chExt cx="12192000" cy="6992302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6229"/>
            <a:stretch/>
          </p:blipFill>
          <p:spPr>
            <a:xfrm>
              <a:off x="0" y="0"/>
              <a:ext cx="12192000" cy="2371534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0" y="2089385"/>
              <a:ext cx="12192000" cy="248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36" t="-340" r="47" b="65527"/>
            <a:stretch/>
          </p:blipFill>
          <p:spPr>
            <a:xfrm rot="10800000">
              <a:off x="0" y="4572000"/>
              <a:ext cx="12192000" cy="2420302"/>
            </a:xfrm>
            <a:prstGeom prst="rect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="" xmlns:a16="http://schemas.microsoft.com/office/drawing/2014/main" id="{D71EDFB7-58CF-4EAE-822F-273F13B8796F}"/>
              </a:ext>
            </a:extLst>
          </p:cNvPr>
          <p:cNvSpPr txBox="1"/>
          <p:nvPr/>
        </p:nvSpPr>
        <p:spPr>
          <a:xfrm>
            <a:off x="1222158" y="4105589"/>
            <a:ext cx="1692273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二丫</a:t>
            </a:r>
            <a:endParaRPr lang="en-US" altLang="zh-CN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副部长</a:t>
            </a:r>
            <a:endParaRPr lang="en-US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F3C32984-AE69-4183-A6D3-9BFE532A8B92}"/>
              </a:ext>
            </a:extLst>
          </p:cNvPr>
          <p:cNvSpPr txBox="1"/>
          <p:nvPr/>
        </p:nvSpPr>
        <p:spPr>
          <a:xfrm>
            <a:off x="1013827" y="4860388"/>
            <a:ext cx="219010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工作经历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  <p:sp>
        <p:nvSpPr>
          <p:cNvPr id="17" name="TextBox 59">
            <a:extLst>
              <a:ext uri="{FF2B5EF4-FFF2-40B4-BE49-F238E27FC236}">
                <a16:creationId xmlns="" xmlns:a16="http://schemas.microsoft.com/office/drawing/2014/main" id="{BDAB93F4-D4A5-4ADB-AD15-92BC51D96038}"/>
              </a:ext>
            </a:extLst>
          </p:cNvPr>
          <p:cNvSpPr txBox="1"/>
          <p:nvPr/>
        </p:nvSpPr>
        <p:spPr>
          <a:xfrm>
            <a:off x="4007083" y="4105589"/>
            <a:ext cx="1345927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三毛</a:t>
            </a:r>
            <a:endParaRPr lang="en-US" altLang="zh-CN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财务部长</a:t>
            </a:r>
            <a:endParaRPr lang="en-US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64">
            <a:extLst>
              <a:ext uri="{FF2B5EF4-FFF2-40B4-BE49-F238E27FC236}">
                <a16:creationId xmlns="" xmlns:a16="http://schemas.microsoft.com/office/drawing/2014/main" id="{1BF4DBAD-F184-4193-9904-72632CC10517}"/>
              </a:ext>
            </a:extLst>
          </p:cNvPr>
          <p:cNvSpPr txBox="1"/>
          <p:nvPr/>
        </p:nvSpPr>
        <p:spPr>
          <a:xfrm>
            <a:off x="6599737" y="4105591"/>
            <a:ext cx="1543013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二蛋</a:t>
            </a:r>
            <a:endParaRPr lang="en-US" altLang="zh-CN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副部长</a:t>
            </a:r>
            <a:endParaRPr lang="en-US" altLang="zh-CN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65">
            <a:extLst>
              <a:ext uri="{FF2B5EF4-FFF2-40B4-BE49-F238E27FC236}">
                <a16:creationId xmlns="" xmlns:a16="http://schemas.microsoft.com/office/drawing/2014/main" id="{CBBDAE28-CF71-484B-8A60-6FBE4CBC01D8}"/>
              </a:ext>
            </a:extLst>
          </p:cNvPr>
          <p:cNvSpPr txBox="1"/>
          <p:nvPr/>
        </p:nvSpPr>
        <p:spPr>
          <a:xfrm>
            <a:off x="6449611" y="4860387"/>
            <a:ext cx="22933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工作经历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  <p:sp>
        <p:nvSpPr>
          <p:cNvPr id="23" name="TextBox 69">
            <a:extLst>
              <a:ext uri="{FF2B5EF4-FFF2-40B4-BE49-F238E27FC236}">
                <a16:creationId xmlns="" xmlns:a16="http://schemas.microsoft.com/office/drawing/2014/main" id="{EEEE3CFE-E0B7-4899-B0E0-E72F9400EBAF}"/>
              </a:ext>
            </a:extLst>
          </p:cNvPr>
          <p:cNvSpPr txBox="1"/>
          <p:nvPr/>
        </p:nvSpPr>
        <p:spPr>
          <a:xfrm>
            <a:off x="9252741" y="4105588"/>
            <a:ext cx="1599297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铁柱</a:t>
            </a:r>
            <a:endParaRPr lang="en-US" altLang="zh-CN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宣传部长</a:t>
            </a:r>
            <a:endParaRPr lang="en-US" sz="1867" b="1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70">
            <a:extLst>
              <a:ext uri="{FF2B5EF4-FFF2-40B4-BE49-F238E27FC236}">
                <a16:creationId xmlns="" xmlns:a16="http://schemas.microsoft.com/office/drawing/2014/main" id="{4AC5A2FD-DCDE-43F2-BE63-C6C694F54010}"/>
              </a:ext>
            </a:extLst>
          </p:cNvPr>
          <p:cNvSpPr txBox="1"/>
          <p:nvPr/>
        </p:nvSpPr>
        <p:spPr>
          <a:xfrm>
            <a:off x="9125185" y="4788658"/>
            <a:ext cx="237700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工作经历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F6CCD671-9F98-4C74-BD69-DE303D89641A}"/>
              </a:ext>
            </a:extLst>
          </p:cNvPr>
          <p:cNvSpPr txBox="1"/>
          <p:nvPr/>
        </p:nvSpPr>
        <p:spPr>
          <a:xfrm>
            <a:off x="4157007" y="6154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主要成员介绍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 r="4125" b="29398"/>
          <a:stretch/>
        </p:blipFill>
        <p:spPr>
          <a:xfrm>
            <a:off x="6407866" y="1810008"/>
            <a:ext cx="2118321" cy="2160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71" t="13486" b="33181"/>
          <a:stretch/>
        </p:blipFill>
        <p:spPr>
          <a:xfrm>
            <a:off x="3529263" y="1846438"/>
            <a:ext cx="2133430" cy="2160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4" r="-249"/>
          <a:stretch/>
        </p:blipFill>
        <p:spPr>
          <a:xfrm>
            <a:off x="1013828" y="1746155"/>
            <a:ext cx="2190105" cy="2160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" b="32865"/>
          <a:stretch/>
        </p:blipFill>
        <p:spPr>
          <a:xfrm>
            <a:off x="9069161" y="1822400"/>
            <a:ext cx="2184117" cy="2160000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云形 8"/>
          <p:cNvSpPr/>
          <p:nvPr/>
        </p:nvSpPr>
        <p:spPr>
          <a:xfrm>
            <a:off x="3312610" y="4848717"/>
            <a:ext cx="1283368" cy="1244446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60">
            <a:extLst>
              <a:ext uri="{FF2B5EF4-FFF2-40B4-BE49-F238E27FC236}">
                <a16:creationId xmlns="" xmlns:a16="http://schemas.microsoft.com/office/drawing/2014/main" id="{5C4184C3-CF0F-4132-B925-B5067A7AED58}"/>
              </a:ext>
            </a:extLst>
          </p:cNvPr>
          <p:cNvSpPr txBox="1"/>
          <p:nvPr/>
        </p:nvSpPr>
        <p:spPr>
          <a:xfrm>
            <a:off x="3674848" y="4880739"/>
            <a:ext cx="222449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工作经历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</p:spTree>
    <p:extLst>
      <p:ext uri="{BB962C8B-B14F-4D97-AF65-F5344CB8AC3E}">
        <p14:creationId xmlns:p14="http://schemas.microsoft.com/office/powerpoint/2010/main" val="5862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15">
            <a:extLst>
              <a:ext uri="{FF2B5EF4-FFF2-40B4-BE49-F238E27FC236}">
                <a16:creationId xmlns="" xmlns:a16="http://schemas.microsoft.com/office/drawing/2014/main" id="{317F6224-5E2F-4EA5-AD38-573DDFAC9DB7}"/>
              </a:ext>
            </a:extLst>
          </p:cNvPr>
          <p:cNvSpPr/>
          <p:nvPr/>
        </p:nvSpPr>
        <p:spPr bwMode="auto">
          <a:xfrm>
            <a:off x="976515" y="2194065"/>
            <a:ext cx="2038536" cy="993927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solidFill>
            <a:srgbClr val="B30505"/>
          </a:soli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财务部</a:t>
            </a:r>
          </a:p>
        </p:txBody>
      </p:sp>
      <p:sp>
        <p:nvSpPr>
          <p:cNvPr id="7" name="任意多边形 16">
            <a:extLst>
              <a:ext uri="{FF2B5EF4-FFF2-40B4-BE49-F238E27FC236}">
                <a16:creationId xmlns="" xmlns:a16="http://schemas.microsoft.com/office/drawing/2014/main" id="{2CD4CD0D-B385-4F1C-A52C-AD4722E2E1F6}"/>
              </a:ext>
            </a:extLst>
          </p:cNvPr>
          <p:cNvSpPr/>
          <p:nvPr/>
        </p:nvSpPr>
        <p:spPr bwMode="auto">
          <a:xfrm>
            <a:off x="5152697" y="2194065"/>
            <a:ext cx="2038537" cy="993927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solidFill>
            <a:srgbClr val="B30505"/>
          </a:soli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宣传部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9814D64-3B7F-4405-BC69-F897A9C53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731" y="1945981"/>
            <a:ext cx="12276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7200" dirty="0">
                <a:solidFill>
                  <a:srgbClr val="B30505"/>
                </a:solidFill>
              </a:rPr>
              <a:t>+</a:t>
            </a:r>
            <a:endParaRPr lang="zh-CN" altLang="en-US" sz="7200" dirty="0">
              <a:solidFill>
                <a:srgbClr val="B30505"/>
              </a:solidFill>
            </a:endParaRPr>
          </a:p>
        </p:txBody>
      </p:sp>
      <p:sp>
        <p:nvSpPr>
          <p:cNvPr id="9" name="任意多边形 15">
            <a:extLst>
              <a:ext uri="{FF2B5EF4-FFF2-40B4-BE49-F238E27FC236}">
                <a16:creationId xmlns="" xmlns:a16="http://schemas.microsoft.com/office/drawing/2014/main" id="{18474127-8635-4B5F-851B-56333AB6513B}"/>
              </a:ext>
            </a:extLst>
          </p:cNvPr>
          <p:cNvSpPr/>
          <p:nvPr/>
        </p:nvSpPr>
        <p:spPr bwMode="auto">
          <a:xfrm>
            <a:off x="976516" y="4772566"/>
            <a:ext cx="2038536" cy="993927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外联部</a:t>
            </a:r>
          </a:p>
        </p:txBody>
      </p:sp>
      <p:sp>
        <p:nvSpPr>
          <p:cNvPr id="10" name="任意多边形 16">
            <a:extLst>
              <a:ext uri="{FF2B5EF4-FFF2-40B4-BE49-F238E27FC236}">
                <a16:creationId xmlns="" xmlns:a16="http://schemas.microsoft.com/office/drawing/2014/main" id="{1223430B-2118-4BB6-8C6E-5D5933F6FDA7}"/>
              </a:ext>
            </a:extLst>
          </p:cNvPr>
          <p:cNvSpPr/>
          <p:nvPr/>
        </p:nvSpPr>
        <p:spPr bwMode="auto">
          <a:xfrm>
            <a:off x="5152698" y="4772566"/>
            <a:ext cx="2038537" cy="993927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网络部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3C441C3-3401-41BB-AA5D-6C272B9E3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731" y="4622506"/>
            <a:ext cx="12276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7200" dirty="0">
                <a:solidFill>
                  <a:srgbClr val="B30505"/>
                </a:solidFill>
              </a:rPr>
              <a:t>+</a:t>
            </a:r>
            <a:endParaRPr lang="zh-CN" altLang="en-US" sz="7200" dirty="0">
              <a:solidFill>
                <a:srgbClr val="B30505"/>
              </a:solidFill>
            </a:endParaRPr>
          </a:p>
        </p:txBody>
      </p:sp>
      <p:sp>
        <p:nvSpPr>
          <p:cNvPr id="14" name="任意多边形 16">
            <a:extLst>
              <a:ext uri="{FF2B5EF4-FFF2-40B4-BE49-F238E27FC236}">
                <a16:creationId xmlns="" xmlns:a16="http://schemas.microsoft.com/office/drawing/2014/main" id="{8734BA01-C2C1-4AAB-B00E-FF5CEBF0B5B1}"/>
              </a:ext>
            </a:extLst>
          </p:cNvPr>
          <p:cNvSpPr/>
          <p:nvPr/>
        </p:nvSpPr>
        <p:spPr bwMode="auto">
          <a:xfrm>
            <a:off x="9086521" y="2194065"/>
            <a:ext cx="2038537" cy="993927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solidFill>
            <a:srgbClr val="B30505"/>
          </a:soli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编辑部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6A6040E-7885-4613-AB2B-F1C7C5F0F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556" y="1945981"/>
            <a:ext cx="12276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7200" dirty="0">
                <a:solidFill>
                  <a:srgbClr val="B30505"/>
                </a:solidFill>
              </a:rPr>
              <a:t>+</a:t>
            </a:r>
            <a:endParaRPr lang="zh-CN" altLang="en-US" sz="7200" dirty="0">
              <a:solidFill>
                <a:srgbClr val="B30505"/>
              </a:solidFill>
            </a:endParaRPr>
          </a:p>
        </p:txBody>
      </p:sp>
      <p:sp>
        <p:nvSpPr>
          <p:cNvPr id="16" name="任意多边形 16">
            <a:extLst>
              <a:ext uri="{FF2B5EF4-FFF2-40B4-BE49-F238E27FC236}">
                <a16:creationId xmlns="" xmlns:a16="http://schemas.microsoft.com/office/drawing/2014/main" id="{C649FB6A-FD4A-43E0-ADD5-09951AF85A5F}"/>
              </a:ext>
            </a:extLst>
          </p:cNvPr>
          <p:cNvSpPr/>
          <p:nvPr/>
        </p:nvSpPr>
        <p:spPr bwMode="auto">
          <a:xfrm>
            <a:off x="9086522" y="4772566"/>
            <a:ext cx="2038537" cy="993927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zh-CN" altLang="en-US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活动部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F22A796-A6D6-4428-9BE3-C955CA9D1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556" y="4622506"/>
            <a:ext cx="12276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7200" dirty="0">
                <a:solidFill>
                  <a:srgbClr val="B30505"/>
                </a:solidFill>
              </a:rPr>
              <a:t>+</a:t>
            </a:r>
            <a:endParaRPr lang="zh-CN" altLang="en-US" sz="7200" dirty="0">
              <a:solidFill>
                <a:srgbClr val="B30505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AA37084A-1BE8-4241-BD2B-C26D77EBC9E7}"/>
              </a:ext>
            </a:extLst>
          </p:cNvPr>
          <p:cNvSpPr txBox="1"/>
          <p:nvPr/>
        </p:nvSpPr>
        <p:spPr>
          <a:xfrm>
            <a:off x="4157008" y="64670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社团组织机构</a:t>
            </a:r>
          </a:p>
        </p:txBody>
      </p:sp>
    </p:spTree>
    <p:extLst>
      <p:ext uri="{BB962C8B-B14F-4D97-AF65-F5344CB8AC3E}">
        <p14:creationId xmlns:p14="http://schemas.microsoft.com/office/powerpoint/2010/main" val="159790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6" presetClass="emp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50"/>
                            </p:stCondLst>
                            <p:childTnLst>
                              <p:par>
                                <p:cTn id="79" presetID="6" presetClass="emph" presetSubtype="0" de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8" grpId="1"/>
      <p:bldP spid="8" grpId="2"/>
      <p:bldP spid="9" grpId="0" animBg="1"/>
      <p:bldP spid="10" grpId="0" animBg="1"/>
      <p:bldP spid="11" grpId="0"/>
      <p:bldP spid="11" grpId="1"/>
      <p:bldP spid="11" grpId="2"/>
      <p:bldP spid="14" grpId="0" animBg="1"/>
      <p:bldP spid="15" grpId="0"/>
      <p:bldP spid="15" grpId="1"/>
      <p:bldP spid="15" grpId="2"/>
      <p:bldP spid="16" grpId="0" animBg="1"/>
      <p:bldP spid="17" grpId="0"/>
      <p:bldP spid="17" grpId="1"/>
      <p:bldP spid="17" grpId="2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476" b="7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流程图: 可选过程 9"/>
          <p:cNvSpPr/>
          <p:nvPr/>
        </p:nvSpPr>
        <p:spPr>
          <a:xfrm>
            <a:off x="5130019" y="1925053"/>
            <a:ext cx="4224781" cy="906830"/>
          </a:xfrm>
          <a:prstGeom prst="flowChartAlternateProcess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solidFill>
              <a:schemeClr val="bg1"/>
            </a:solidFill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600" dirty="0" smtClean="0"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PART02</a:t>
            </a:r>
            <a:endParaRPr lang="zh-CN" altLang="en-US" sz="6600" dirty="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A563060-65C7-45D6-9467-9A03C9FFBC32}"/>
              </a:ext>
            </a:extLst>
          </p:cNvPr>
          <p:cNvSpPr txBox="1"/>
          <p:nvPr/>
        </p:nvSpPr>
        <p:spPr>
          <a:xfrm>
            <a:off x="4200552" y="2831883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457200">
              <a:defRPr sz="138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11500" dirty="0" smtClean="0"/>
              <a:t>社团</a:t>
            </a:r>
            <a:r>
              <a:rPr lang="zh-CN" altLang="en-US" sz="11500" dirty="0"/>
              <a:t>特色</a:t>
            </a:r>
          </a:p>
        </p:txBody>
      </p:sp>
    </p:spTree>
    <p:extLst>
      <p:ext uri="{BB962C8B-B14F-4D97-AF65-F5344CB8AC3E}">
        <p14:creationId xmlns:p14="http://schemas.microsoft.com/office/powerpoint/2010/main" val="97768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101516" y="3865276"/>
            <a:ext cx="8069179" cy="819019"/>
          </a:xfrm>
          <a:prstGeom prst="roundRect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320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="" xmlns:a16="http://schemas.microsoft.com/office/drawing/2014/main" id="{02BBDA77-3563-467D-9098-8A09B7970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658" y="3865276"/>
            <a:ext cx="8084264" cy="769441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李旭科书法" panose="02000603000000000000" pitchFamily="2" charset="-122"/>
                <a:ea typeface="李旭科书法" panose="02000603000000000000" pitchFamily="2" charset="-122"/>
                <a:sym typeface="宋体" panose="02010600030101010101" pitchFamily="2" charset="-122"/>
              </a:rPr>
              <a:t>是你最好的锻炼实际能力的平台</a:t>
            </a:r>
            <a:endParaRPr lang="zh-CN" altLang="en-US" sz="4400" dirty="0">
              <a:solidFill>
                <a:schemeClr val="bg1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="" xmlns:a16="http://schemas.microsoft.com/office/drawing/2014/main" id="{B4B115B7-48DB-44BB-8546-B56358A1C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867" y="2187739"/>
            <a:ext cx="3267241" cy="1323439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8000" b="1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rPr>
              <a:t>学生会</a:t>
            </a:r>
            <a:endParaRPr lang="zh-CN" altLang="en-US" sz="8000" b="1" dirty="0">
              <a:gradFill flip="none" rotWithShape="1">
                <a:gsLst>
                  <a:gs pos="0">
                    <a:srgbClr val="163B93"/>
                  </a:gs>
                  <a:gs pos="20000">
                    <a:srgbClr val="22102B"/>
                  </a:gs>
                  <a:gs pos="41000">
                    <a:srgbClr val="521226"/>
                  </a:gs>
                  <a:gs pos="68000">
                    <a:srgbClr val="811718"/>
                  </a:gs>
                  <a:gs pos="96000">
                    <a:srgbClr val="C00000"/>
                  </a:gs>
                </a:gsLst>
                <a:lin ang="0" scaled="1"/>
                <a:tileRect/>
              </a:gra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06A2051-666E-46C2-849C-23F1E49626BA}"/>
              </a:ext>
            </a:extLst>
          </p:cNvPr>
          <p:cNvSpPr txBox="1"/>
          <p:nvPr/>
        </p:nvSpPr>
        <p:spPr>
          <a:xfrm>
            <a:off x="3835909" y="687251"/>
            <a:ext cx="53222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8000" dirty="0"/>
              <a:t>咱社团是？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F36C852F-5197-4616-9389-A0CA0F247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1832">
            <a:off x="9709038" y="4547562"/>
            <a:ext cx="1303207" cy="208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7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7">
            <a:extLst>
              <a:ext uri="{FF2B5EF4-FFF2-40B4-BE49-F238E27FC236}">
                <a16:creationId xmlns="" xmlns:a16="http://schemas.microsoft.com/office/drawing/2014/main" id="{F247C32E-19AC-4EE1-9FFE-8381858E0F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4295" y="2447731"/>
            <a:ext cx="2209068" cy="0"/>
          </a:xfrm>
          <a:prstGeom prst="line">
            <a:avLst/>
          </a:prstGeom>
          <a:noFill/>
          <a:ln w="19050">
            <a:solidFill>
              <a:srgbClr val="002E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707">
              <a:solidFill>
                <a:prstClr val="white"/>
              </a:solidFill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="" xmlns:a16="http://schemas.microsoft.com/office/drawing/2014/main" id="{6B1F89AC-C4E1-4FF8-9A21-75B24D984E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2939" y="3179281"/>
            <a:ext cx="1309323" cy="1010833"/>
          </a:xfrm>
          <a:prstGeom prst="line">
            <a:avLst/>
          </a:prstGeom>
          <a:noFill/>
          <a:ln w="19050">
            <a:solidFill>
              <a:srgbClr val="002E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707">
              <a:solidFill>
                <a:prstClr val="white"/>
              </a:solidFill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="" xmlns:a16="http://schemas.microsoft.com/office/drawing/2014/main" id="{9AB20F4C-2108-40CE-A602-B1F8A83F64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0781" y="3571243"/>
            <a:ext cx="0" cy="1599575"/>
          </a:xfrm>
          <a:prstGeom prst="line">
            <a:avLst/>
          </a:prstGeom>
          <a:noFill/>
          <a:ln w="19050">
            <a:solidFill>
              <a:srgbClr val="002E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707">
              <a:solidFill>
                <a:prstClr val="white"/>
              </a:solidFill>
            </a:endParaRPr>
          </a:p>
        </p:txBody>
      </p:sp>
      <p:sp>
        <p:nvSpPr>
          <p:cNvPr id="9" name="Oval 11">
            <a:extLst>
              <a:ext uri="{FF2B5EF4-FFF2-40B4-BE49-F238E27FC236}">
                <a16:creationId xmlns="" xmlns:a16="http://schemas.microsoft.com/office/drawing/2014/main" id="{1F6DEEED-8D85-4174-816C-A20532719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180" y="1955799"/>
            <a:ext cx="1010843" cy="1010843"/>
          </a:xfrm>
          <a:prstGeom prst="ellipse">
            <a:avLst/>
          </a:prstGeom>
          <a:solidFill>
            <a:srgbClr val="B30505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799">
              <a:solidFill>
                <a:prstClr val="white"/>
              </a:solidFill>
              <a:ea typeface="宋体" panose="02010600030101010101" pitchFamily="2" charset="-122"/>
            </a:endParaRPr>
          </a:p>
        </p:txBody>
      </p:sp>
      <p:sp>
        <p:nvSpPr>
          <p:cNvPr id="10" name="Oval 13">
            <a:extLst>
              <a:ext uri="{FF2B5EF4-FFF2-40B4-BE49-F238E27FC236}">
                <a16:creationId xmlns="" xmlns:a16="http://schemas.microsoft.com/office/drawing/2014/main" id="{0A3D71F9-890B-4F99-8EA2-14B603B6E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261" y="4164736"/>
            <a:ext cx="1010843" cy="1010843"/>
          </a:xfrm>
          <a:prstGeom prst="ellipse">
            <a:avLst/>
          </a:prstGeom>
          <a:solidFill>
            <a:srgbClr val="B30505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799">
              <a:solidFill>
                <a:prstClr val="white"/>
              </a:solidFill>
              <a:ea typeface="宋体" panose="02010600030101010101" pitchFamily="2" charset="-122"/>
            </a:endParaRPr>
          </a:p>
        </p:txBody>
      </p:sp>
      <p:sp>
        <p:nvSpPr>
          <p:cNvPr id="11" name="Oval 15">
            <a:extLst>
              <a:ext uri="{FF2B5EF4-FFF2-40B4-BE49-F238E27FC236}">
                <a16:creationId xmlns="" xmlns:a16="http://schemas.microsoft.com/office/drawing/2014/main" id="{4EEF17B0-23D4-4527-9D1C-1D4564465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568" y="5278725"/>
            <a:ext cx="1010843" cy="1010843"/>
          </a:xfrm>
          <a:prstGeom prst="ellipse">
            <a:avLst/>
          </a:prstGeom>
          <a:solidFill>
            <a:srgbClr val="B30505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1799">
              <a:solidFill>
                <a:prstClr val="white"/>
              </a:solidFill>
              <a:ea typeface="宋体" panose="02010600030101010101" pitchFamily="2" charset="-122"/>
            </a:endParaRPr>
          </a:p>
        </p:txBody>
      </p:sp>
      <p:sp>
        <p:nvSpPr>
          <p:cNvPr id="12" name="Oval 16">
            <a:extLst>
              <a:ext uri="{FF2B5EF4-FFF2-40B4-BE49-F238E27FC236}">
                <a16:creationId xmlns="" xmlns:a16="http://schemas.microsoft.com/office/drawing/2014/main" id="{EBAAAF47-47B5-4193-8B2C-C67F40954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36" y="1449583"/>
            <a:ext cx="1994707" cy="1996296"/>
          </a:xfrm>
          <a:prstGeom prst="ellipse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3200">
              <a:solidFill>
                <a:schemeClr val="lt1"/>
              </a:soli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13" name="TextBox 79">
            <a:extLst>
              <a:ext uri="{FF2B5EF4-FFF2-40B4-BE49-F238E27FC236}">
                <a16:creationId xmlns="" xmlns:a16="http://schemas.microsoft.com/office/drawing/2014/main" id="{5FC82111-5471-4B55-B97F-AEECB15EF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123" y="1976367"/>
            <a:ext cx="1483733" cy="83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399" b="1" dirty="0">
                <a:solidFill>
                  <a:prstClr val="white"/>
                </a:solidFill>
                <a:latin typeface="微软雅黑" panose="020B0503020204020204" pitchFamily="34" charset="-122"/>
              </a:rPr>
              <a:t>社团</a:t>
            </a:r>
            <a:endParaRPr lang="en-US" altLang="zh-CN" sz="2399" b="1" dirty="0">
              <a:solidFill>
                <a:prstClr val="white"/>
              </a:solidFill>
              <a:latin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399" b="1" dirty="0">
                <a:solidFill>
                  <a:prstClr val="white"/>
                </a:solidFill>
                <a:latin typeface="微软雅黑" panose="020B0503020204020204" pitchFamily="34" charset="-122"/>
              </a:rPr>
              <a:t>的工作</a:t>
            </a:r>
          </a:p>
        </p:txBody>
      </p:sp>
      <p:sp>
        <p:nvSpPr>
          <p:cNvPr id="14" name="TextBox 80">
            <a:extLst>
              <a:ext uri="{FF2B5EF4-FFF2-40B4-BE49-F238E27FC236}">
                <a16:creationId xmlns="" xmlns:a16="http://schemas.microsoft.com/office/drawing/2014/main" id="{16B389C4-AEC6-46DC-9241-A82DD3F47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557" y="5461217"/>
            <a:ext cx="854683" cy="64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799" b="1" dirty="0">
                <a:solidFill>
                  <a:prstClr val="white"/>
                </a:solidFill>
                <a:latin typeface="微软雅黑" panose="020B0503020204020204" pitchFamily="34" charset="-122"/>
              </a:rPr>
              <a:t>组织策划</a:t>
            </a:r>
          </a:p>
        </p:txBody>
      </p:sp>
      <p:sp>
        <p:nvSpPr>
          <p:cNvPr id="15" name="TextBox 81">
            <a:extLst>
              <a:ext uri="{FF2B5EF4-FFF2-40B4-BE49-F238E27FC236}">
                <a16:creationId xmlns="" xmlns:a16="http://schemas.microsoft.com/office/drawing/2014/main" id="{B8071197-33E4-47D9-96F3-5FC13F836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629" y="4369443"/>
            <a:ext cx="958475" cy="64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799" b="1" dirty="0">
                <a:solidFill>
                  <a:prstClr val="white"/>
                </a:solidFill>
                <a:latin typeface="微软雅黑" panose="020B0503020204020204" pitchFamily="34" charset="-122"/>
              </a:rPr>
              <a:t>活动</a:t>
            </a:r>
            <a:endParaRPr lang="en-US" altLang="zh-CN" sz="1799" b="1" dirty="0">
              <a:solidFill>
                <a:prstClr val="white"/>
              </a:solidFill>
              <a:latin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1799" b="1" dirty="0">
                <a:solidFill>
                  <a:prstClr val="white"/>
                </a:solidFill>
                <a:latin typeface="微软雅黑" panose="020B0503020204020204" pitchFamily="34" charset="-122"/>
              </a:rPr>
              <a:t>支持</a:t>
            </a:r>
          </a:p>
        </p:txBody>
      </p:sp>
      <p:sp>
        <p:nvSpPr>
          <p:cNvPr id="16" name="TextBox 82">
            <a:extLst>
              <a:ext uri="{FF2B5EF4-FFF2-40B4-BE49-F238E27FC236}">
                <a16:creationId xmlns="" xmlns:a16="http://schemas.microsoft.com/office/drawing/2014/main" id="{CD920883-5925-4866-8845-1973C0321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2545" y="2146225"/>
            <a:ext cx="8680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Tx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日常工作</a:t>
            </a:r>
          </a:p>
        </p:txBody>
      </p:sp>
      <p:sp>
        <p:nvSpPr>
          <p:cNvPr id="17" name="TextBox 83">
            <a:extLst>
              <a:ext uri="{FF2B5EF4-FFF2-40B4-BE49-F238E27FC236}">
                <a16:creationId xmlns="" xmlns:a16="http://schemas.microsoft.com/office/drawing/2014/main" id="{73EEFB21-6559-4F09-AED7-FB6AB4A6A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047" y="1985949"/>
            <a:ext cx="55269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B2968"/>
                </a:solidFill>
                <a:latin typeface="微软雅黑" pitchFamily="34" charset="-122"/>
              </a:rPr>
              <a:t>校际交流、校内各大活动的赞助及对外联络等</a:t>
            </a:r>
            <a:endParaRPr lang="en-US" altLang="zh-CN" sz="1200" spc="67" dirty="0">
              <a:ln w="11430"/>
              <a:solidFill>
                <a:srgbClr val="1B2968"/>
              </a:solidFill>
              <a:latin typeface="微软雅黑" pitchFamily="34" charset="-122"/>
            </a:endParaRPr>
          </a:p>
        </p:txBody>
      </p:sp>
      <p:sp>
        <p:nvSpPr>
          <p:cNvPr id="18" name="TextBox 84">
            <a:extLst>
              <a:ext uri="{FF2B5EF4-FFF2-40B4-BE49-F238E27FC236}">
                <a16:creationId xmlns="" xmlns:a16="http://schemas.microsoft.com/office/drawing/2014/main" id="{46EE3C92-102D-4557-9470-AE6EEEA53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307" y="4194885"/>
            <a:ext cx="41981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B2968"/>
                </a:solidFill>
                <a:latin typeface="微软雅黑" pitchFamily="34" charset="-122"/>
              </a:rPr>
              <a:t>晚会主持人晚礼服、演员化妆赞助以及礼仪接待工作</a:t>
            </a:r>
            <a:endParaRPr lang="en-US" altLang="zh-CN" sz="1200" spc="67" dirty="0">
              <a:ln w="11430"/>
              <a:solidFill>
                <a:srgbClr val="1B2968"/>
              </a:solidFill>
              <a:latin typeface="微软雅黑" pitchFamily="34" charset="-122"/>
            </a:endParaRPr>
          </a:p>
        </p:txBody>
      </p:sp>
      <p:sp>
        <p:nvSpPr>
          <p:cNvPr id="19" name="TextBox 85">
            <a:extLst>
              <a:ext uri="{FF2B5EF4-FFF2-40B4-BE49-F238E27FC236}">
                <a16:creationId xmlns="" xmlns:a16="http://schemas.microsoft.com/office/drawing/2014/main" id="{8EAFBB00-D943-4366-B3D6-76F794381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986" y="5643709"/>
            <a:ext cx="826673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1B2968"/>
                </a:solidFill>
                <a:latin typeface="微软雅黑" pitchFamily="34" charset="-122"/>
              </a:rPr>
              <a:t>各种宣讲会的策划组织工作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573386C1-0B75-40EE-A0F0-869CD075169D}"/>
              </a:ext>
            </a:extLst>
          </p:cNvPr>
          <p:cNvSpPr txBox="1"/>
          <p:nvPr/>
        </p:nvSpPr>
        <p:spPr>
          <a:xfrm>
            <a:off x="3957935" y="648589"/>
            <a:ext cx="4493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咱社团做什么？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8C486352-CC25-4DAD-B6DB-5B8773AEA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5" r="15530"/>
          <a:stretch/>
        </p:blipFill>
        <p:spPr>
          <a:xfrm>
            <a:off x="9834532" y="3873306"/>
            <a:ext cx="2027060" cy="2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7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="" xmlns:a16="http://schemas.microsoft.com/office/drawing/2014/main" id="{73898166-541B-41D7-914B-69615B1AD004}"/>
              </a:ext>
            </a:extLst>
          </p:cNvPr>
          <p:cNvSpPr/>
          <p:nvPr/>
        </p:nvSpPr>
        <p:spPr>
          <a:xfrm>
            <a:off x="8546967" y="1526021"/>
            <a:ext cx="1528679" cy="1530267"/>
          </a:xfrm>
          <a:prstGeom prst="ellipse">
            <a:avLst/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18292226-F3BC-4D7D-98AA-AEFCAAB7514F}"/>
              </a:ext>
            </a:extLst>
          </p:cNvPr>
          <p:cNvSpPr/>
          <p:nvPr/>
        </p:nvSpPr>
        <p:spPr>
          <a:xfrm>
            <a:off x="1994126" y="1526021"/>
            <a:ext cx="1528679" cy="1530267"/>
          </a:xfrm>
          <a:prstGeom prst="ellipse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320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="" xmlns:a16="http://schemas.microsoft.com/office/drawing/2014/main" id="{000D951E-1628-4B6E-B0C1-9C82DFC4D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9862" y="2042395"/>
            <a:ext cx="10403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商家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="" xmlns:a16="http://schemas.microsoft.com/office/drawing/2014/main" id="{F2B73079-7E15-4027-99EB-57C94CF17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926" y="2042395"/>
            <a:ext cx="93657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="" xmlns:a16="http://schemas.microsoft.com/office/drawing/2014/main" id="{2A692F89-58A4-4CB4-96A9-BDD918297900}"/>
              </a:ext>
            </a:extLst>
          </p:cNvPr>
          <p:cNvSpPr>
            <a:spLocks/>
          </p:cNvSpPr>
          <p:nvPr/>
        </p:nvSpPr>
        <p:spPr bwMode="gray">
          <a:xfrm>
            <a:off x="3863753" y="1660953"/>
            <a:ext cx="4392371" cy="317483"/>
          </a:xfrm>
          <a:custGeom>
            <a:avLst/>
            <a:gdLst>
              <a:gd name="T0" fmla="*/ 0 w 2347"/>
              <a:gd name="T1" fmla="*/ 188 h 336"/>
              <a:gd name="T2" fmla="*/ 0 w 2347"/>
              <a:gd name="T3" fmla="*/ 336 h 336"/>
              <a:gd name="T4" fmla="*/ 2347 w 2347"/>
              <a:gd name="T5" fmla="*/ 336 h 336"/>
              <a:gd name="T6" fmla="*/ 2005 w 2347"/>
              <a:gd name="T7" fmla="*/ 0 h 336"/>
              <a:gd name="T8" fmla="*/ 2005 w 2347"/>
              <a:gd name="T9" fmla="*/ 189 h 336"/>
              <a:gd name="T10" fmla="*/ 0 w 2347"/>
              <a:gd name="T11" fmla="*/ 188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336"/>
              <a:gd name="T20" fmla="*/ 2347 w 2347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336">
                <a:moveTo>
                  <a:pt x="0" y="188"/>
                </a:moveTo>
                <a:lnTo>
                  <a:pt x="0" y="336"/>
                </a:lnTo>
                <a:lnTo>
                  <a:pt x="2347" y="336"/>
                </a:lnTo>
                <a:lnTo>
                  <a:pt x="2005" y="0"/>
                </a:lnTo>
                <a:lnTo>
                  <a:pt x="2005" y="189"/>
                </a:lnTo>
                <a:lnTo>
                  <a:pt x="0" y="188"/>
                </a:lnTo>
                <a:close/>
              </a:path>
            </a:pathLst>
          </a:custGeom>
          <a:solidFill>
            <a:srgbClr val="B30505"/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sz="1351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18">
            <a:extLst>
              <a:ext uri="{FF2B5EF4-FFF2-40B4-BE49-F238E27FC236}">
                <a16:creationId xmlns="" xmlns:a16="http://schemas.microsoft.com/office/drawing/2014/main" id="{5B54D1E3-2805-4BA7-9CD2-688C4D029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5244" y="3394219"/>
            <a:ext cx="2227979" cy="83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b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只有创意</a:t>
            </a:r>
          </a:p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没有框架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="" xmlns:a16="http://schemas.microsoft.com/office/drawing/2014/main" id="{90144BE9-D8B7-4FB7-A090-2694CFBC6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220" y="2065742"/>
            <a:ext cx="39605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高校社团精神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="" xmlns:a16="http://schemas.microsoft.com/office/drawing/2014/main" id="{CCFC2A66-C942-4973-B804-B175CA4A4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755" y="3386511"/>
            <a:ext cx="2559275" cy="83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b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追求品质</a:t>
            </a:r>
          </a:p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不出次品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3817519D-E1A3-41ED-9AE1-61C487B96CC3}"/>
              </a:ext>
            </a:extLst>
          </p:cNvPr>
          <p:cNvCxnSpPr/>
          <p:nvPr/>
        </p:nvCxnSpPr>
        <p:spPr>
          <a:xfrm>
            <a:off x="5846776" y="3038106"/>
            <a:ext cx="0" cy="1620748"/>
          </a:xfrm>
          <a:prstGeom prst="line">
            <a:avLst/>
          </a:prstGeom>
          <a:ln>
            <a:solidFill>
              <a:srgbClr val="B305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utoShape 18">
            <a:extLst>
              <a:ext uri="{FF2B5EF4-FFF2-40B4-BE49-F238E27FC236}">
                <a16:creationId xmlns="" xmlns:a16="http://schemas.microsoft.com/office/drawing/2014/main" id="{0C104C47-2519-4328-BB88-C6199EA0C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259" y="5051392"/>
            <a:ext cx="9851485" cy="1284217"/>
          </a:xfrm>
          <a:prstGeom prst="roundRect">
            <a:avLst>
              <a:gd name="adj" fmla="val 4690"/>
            </a:avLst>
          </a:prstGeom>
          <a:noFill/>
          <a:ln w="34925">
            <a:solidFill>
              <a:srgbClr val="002E33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sz="1351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AutoShape 19">
            <a:extLst>
              <a:ext uri="{FF2B5EF4-FFF2-40B4-BE49-F238E27FC236}">
                <a16:creationId xmlns="" xmlns:a16="http://schemas.microsoft.com/office/drawing/2014/main" id="{578A02CF-9E3A-4F47-B86E-3417546061C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676080" y="4802255"/>
            <a:ext cx="2506901" cy="429656"/>
          </a:xfrm>
          <a:prstGeom prst="roundRect">
            <a:avLst>
              <a:gd name="adj" fmla="val 34483"/>
            </a:avLst>
          </a:prstGeom>
          <a:solidFill>
            <a:srgbClr val="B30505"/>
          </a:solidFill>
          <a:ln w="9525">
            <a:solidFill>
              <a:srgbClr val="B30505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我们，从未停止过追寻</a:t>
            </a:r>
          </a:p>
        </p:txBody>
      </p:sp>
      <p:sp>
        <p:nvSpPr>
          <p:cNvPr id="17" name="Freeform 10">
            <a:extLst>
              <a:ext uri="{FF2B5EF4-FFF2-40B4-BE49-F238E27FC236}">
                <a16:creationId xmlns="" xmlns:a16="http://schemas.microsoft.com/office/drawing/2014/main" id="{3DA6BD84-B62D-4B3B-AB8E-375674C43CEB}"/>
              </a:ext>
            </a:extLst>
          </p:cNvPr>
          <p:cNvSpPr>
            <a:spLocks/>
          </p:cNvSpPr>
          <p:nvPr/>
        </p:nvSpPr>
        <p:spPr bwMode="gray">
          <a:xfrm flipH="1" flipV="1">
            <a:off x="3863753" y="2602901"/>
            <a:ext cx="4392371" cy="317483"/>
          </a:xfrm>
          <a:custGeom>
            <a:avLst/>
            <a:gdLst>
              <a:gd name="T0" fmla="*/ 0 w 2347"/>
              <a:gd name="T1" fmla="*/ 188 h 336"/>
              <a:gd name="T2" fmla="*/ 0 w 2347"/>
              <a:gd name="T3" fmla="*/ 336 h 336"/>
              <a:gd name="T4" fmla="*/ 2347 w 2347"/>
              <a:gd name="T5" fmla="*/ 336 h 336"/>
              <a:gd name="T6" fmla="*/ 2005 w 2347"/>
              <a:gd name="T7" fmla="*/ 0 h 336"/>
              <a:gd name="T8" fmla="*/ 2005 w 2347"/>
              <a:gd name="T9" fmla="*/ 189 h 336"/>
              <a:gd name="T10" fmla="*/ 0 w 2347"/>
              <a:gd name="T11" fmla="*/ 188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336"/>
              <a:gd name="T20" fmla="*/ 2347 w 2347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336">
                <a:moveTo>
                  <a:pt x="0" y="188"/>
                </a:moveTo>
                <a:lnTo>
                  <a:pt x="0" y="336"/>
                </a:lnTo>
                <a:lnTo>
                  <a:pt x="2347" y="336"/>
                </a:lnTo>
                <a:lnTo>
                  <a:pt x="2005" y="0"/>
                </a:lnTo>
                <a:lnTo>
                  <a:pt x="2005" y="189"/>
                </a:lnTo>
                <a:lnTo>
                  <a:pt x="0" y="188"/>
                </a:lnTo>
                <a:close/>
              </a:path>
            </a:pathLst>
          </a:custGeom>
          <a:solidFill>
            <a:srgbClr val="B30505"/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sz="1351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32">
            <a:extLst>
              <a:ext uri="{FF2B5EF4-FFF2-40B4-BE49-F238E27FC236}">
                <a16:creationId xmlns="" xmlns:a16="http://schemas.microsoft.com/office/drawing/2014/main" id="{1C63AC2F-AD57-4234-98E5-AC075FC73F08}"/>
              </a:ext>
            </a:extLst>
          </p:cNvPr>
          <p:cNvSpPr txBox="1"/>
          <p:nvPr/>
        </p:nvSpPr>
        <p:spPr>
          <a:xfrm>
            <a:off x="1441027" y="5321795"/>
            <a:ext cx="9321287" cy="8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67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867" dirty="0">
              <a:solidFill>
                <a:srgbClr val="1B296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C01DEDAC-9DFC-4D8A-B87C-157D5D9008B9}"/>
              </a:ext>
            </a:extLst>
          </p:cNvPr>
          <p:cNvSpPr txBox="1"/>
          <p:nvPr/>
        </p:nvSpPr>
        <p:spPr>
          <a:xfrm>
            <a:off x="3957935" y="648589"/>
            <a:ext cx="4493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咱社团做什么？</a:t>
            </a:r>
          </a:p>
        </p:txBody>
      </p:sp>
    </p:spTree>
    <p:extLst>
      <p:ext uri="{BB962C8B-B14F-4D97-AF65-F5344CB8AC3E}">
        <p14:creationId xmlns:p14="http://schemas.microsoft.com/office/powerpoint/2010/main" val="235253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15" grpId="0" animBg="1"/>
      <p:bldP spid="16" grpId="0" animBg="1"/>
      <p:bldP spid="17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_1">
            <a:extLst>
              <a:ext uri="{FF2B5EF4-FFF2-40B4-BE49-F238E27FC236}">
                <a16:creationId xmlns="" xmlns:a16="http://schemas.microsoft.com/office/drawing/2014/main" id="{A6DDD4C5-33D3-42D0-8162-EDDAB2E0C41E}"/>
              </a:ext>
            </a:extLst>
          </p:cNvPr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2564872" y="1872723"/>
            <a:ext cx="533400" cy="814387"/>
          </a:xfrm>
          <a:custGeom>
            <a:avLst/>
            <a:gdLst>
              <a:gd name="T0" fmla="*/ 2147483646 w 128"/>
              <a:gd name="T1" fmla="*/ 2147483646 h 196"/>
              <a:gd name="T2" fmla="*/ 2147483646 w 128"/>
              <a:gd name="T3" fmla="*/ 2147483646 h 196"/>
              <a:gd name="T4" fmla="*/ 2147483646 w 128"/>
              <a:gd name="T5" fmla="*/ 2147483646 h 196"/>
              <a:gd name="T6" fmla="*/ 2147483646 w 128"/>
              <a:gd name="T7" fmla="*/ 2147483646 h 196"/>
              <a:gd name="T8" fmla="*/ 2147483646 w 128"/>
              <a:gd name="T9" fmla="*/ 2147483646 h 196"/>
              <a:gd name="T10" fmla="*/ 2147483646 w 128"/>
              <a:gd name="T11" fmla="*/ 2147483646 h 196"/>
              <a:gd name="T12" fmla="*/ 2147483646 w 128"/>
              <a:gd name="T13" fmla="*/ 2147483646 h 196"/>
              <a:gd name="T14" fmla="*/ 2147483646 w 128"/>
              <a:gd name="T15" fmla="*/ 2147483646 h 196"/>
              <a:gd name="T16" fmla="*/ 2147483646 w 128"/>
              <a:gd name="T17" fmla="*/ 2147483646 h 196"/>
              <a:gd name="T18" fmla="*/ 2147483646 w 128"/>
              <a:gd name="T19" fmla="*/ 2147483646 h 196"/>
              <a:gd name="T20" fmla="*/ 2147483646 w 128"/>
              <a:gd name="T21" fmla="*/ 2147483646 h 196"/>
              <a:gd name="T22" fmla="*/ 2147483646 w 128"/>
              <a:gd name="T23" fmla="*/ 2147483646 h 196"/>
              <a:gd name="T24" fmla="*/ 2147483646 w 128"/>
              <a:gd name="T25" fmla="*/ 2147483646 h 196"/>
              <a:gd name="T26" fmla="*/ 2147483646 w 128"/>
              <a:gd name="T27" fmla="*/ 2147483646 h 196"/>
              <a:gd name="T28" fmla="*/ 2147483646 w 128"/>
              <a:gd name="T29" fmla="*/ 2147483646 h 196"/>
              <a:gd name="T30" fmla="*/ 2147483646 w 128"/>
              <a:gd name="T31" fmla="*/ 2147483646 h 196"/>
              <a:gd name="T32" fmla="*/ 2147483646 w 128"/>
              <a:gd name="T33" fmla="*/ 2147483646 h 196"/>
              <a:gd name="T34" fmla="*/ 2147483646 w 128"/>
              <a:gd name="T35" fmla="*/ 2147483646 h 196"/>
              <a:gd name="T36" fmla="*/ 2147483646 w 128"/>
              <a:gd name="T37" fmla="*/ 2147483646 h 196"/>
              <a:gd name="T38" fmla="*/ 2147483646 w 128"/>
              <a:gd name="T39" fmla="*/ 2147483646 h 196"/>
              <a:gd name="T40" fmla="*/ 2147483646 w 128"/>
              <a:gd name="T41" fmla="*/ 2147483646 h 196"/>
              <a:gd name="T42" fmla="*/ 2147483646 w 128"/>
              <a:gd name="T43" fmla="*/ 2147483646 h 196"/>
              <a:gd name="T44" fmla="*/ 2147483646 w 128"/>
              <a:gd name="T45" fmla="*/ 2147483646 h 196"/>
              <a:gd name="T46" fmla="*/ 2147483646 w 128"/>
              <a:gd name="T47" fmla="*/ 2147483646 h 196"/>
              <a:gd name="T48" fmla="*/ 2147483646 w 128"/>
              <a:gd name="T49" fmla="*/ 2147483646 h 196"/>
              <a:gd name="T50" fmla="*/ 2147483646 w 128"/>
              <a:gd name="T51" fmla="*/ 2147483646 h 196"/>
              <a:gd name="T52" fmla="*/ 2147483646 w 128"/>
              <a:gd name="T53" fmla="*/ 2147483646 h 196"/>
              <a:gd name="T54" fmla="*/ 2147483646 w 128"/>
              <a:gd name="T55" fmla="*/ 2147483646 h 196"/>
              <a:gd name="T56" fmla="*/ 2147483646 w 128"/>
              <a:gd name="T57" fmla="*/ 2147483646 h 196"/>
              <a:gd name="T58" fmla="*/ 2147483646 w 128"/>
              <a:gd name="T59" fmla="*/ 2147483646 h 196"/>
              <a:gd name="T60" fmla="*/ 2147483646 w 128"/>
              <a:gd name="T61" fmla="*/ 2147483646 h 196"/>
              <a:gd name="T62" fmla="*/ 2147483646 w 128"/>
              <a:gd name="T63" fmla="*/ 2147483646 h 196"/>
              <a:gd name="T64" fmla="*/ 2147483646 w 128"/>
              <a:gd name="T65" fmla="*/ 2147483646 h 196"/>
              <a:gd name="T66" fmla="*/ 2147483646 w 128"/>
              <a:gd name="T67" fmla="*/ 2147483646 h 196"/>
              <a:gd name="T68" fmla="*/ 2147483646 w 128"/>
              <a:gd name="T69" fmla="*/ 2147483646 h 196"/>
              <a:gd name="T70" fmla="*/ 2147483646 w 128"/>
              <a:gd name="T71" fmla="*/ 2147483646 h 196"/>
              <a:gd name="T72" fmla="*/ 2147483646 w 128"/>
              <a:gd name="T73" fmla="*/ 2147483646 h 196"/>
              <a:gd name="T74" fmla="*/ 2147483646 w 128"/>
              <a:gd name="T75" fmla="*/ 2147483646 h 196"/>
              <a:gd name="T76" fmla="*/ 2147483646 w 128"/>
              <a:gd name="T77" fmla="*/ 2147483646 h 196"/>
              <a:gd name="T78" fmla="*/ 2147483646 w 128"/>
              <a:gd name="T79" fmla="*/ 2147483646 h 196"/>
              <a:gd name="T80" fmla="*/ 2147483646 w 128"/>
              <a:gd name="T81" fmla="*/ 2147483646 h 196"/>
              <a:gd name="T82" fmla="*/ 2147483646 w 128"/>
              <a:gd name="T83" fmla="*/ 2147483646 h 196"/>
              <a:gd name="T84" fmla="*/ 2147483646 w 128"/>
              <a:gd name="T85" fmla="*/ 2147483646 h 196"/>
              <a:gd name="T86" fmla="*/ 2147483646 w 128"/>
              <a:gd name="T87" fmla="*/ 2147483646 h 196"/>
              <a:gd name="T88" fmla="*/ 2147483646 w 128"/>
              <a:gd name="T89" fmla="*/ 2147483646 h 196"/>
              <a:gd name="T90" fmla="*/ 2147483646 w 128"/>
              <a:gd name="T91" fmla="*/ 2147483646 h 196"/>
              <a:gd name="T92" fmla="*/ 2147483646 w 128"/>
              <a:gd name="T93" fmla="*/ 2147483646 h 196"/>
              <a:gd name="T94" fmla="*/ 2147483646 w 128"/>
              <a:gd name="T95" fmla="*/ 2147483646 h 196"/>
              <a:gd name="T96" fmla="*/ 2147483646 w 128"/>
              <a:gd name="T97" fmla="*/ 2147483646 h 196"/>
              <a:gd name="T98" fmla="*/ 2147483646 w 128"/>
              <a:gd name="T99" fmla="*/ 2147483646 h 196"/>
              <a:gd name="T100" fmla="*/ 2147483646 w 128"/>
              <a:gd name="T101" fmla="*/ 2147483646 h 196"/>
              <a:gd name="T102" fmla="*/ 2147483646 w 128"/>
              <a:gd name="T103" fmla="*/ 2147483646 h 196"/>
              <a:gd name="T104" fmla="*/ 2147483646 w 128"/>
              <a:gd name="T105" fmla="*/ 2147483646 h 196"/>
              <a:gd name="T106" fmla="*/ 2147483646 w 128"/>
              <a:gd name="T107" fmla="*/ 2147483646 h 196"/>
              <a:gd name="T108" fmla="*/ 2147483646 w 128"/>
              <a:gd name="T109" fmla="*/ 2147483646 h 196"/>
              <a:gd name="T110" fmla="*/ 2147483646 w 128"/>
              <a:gd name="T111" fmla="*/ 2147483646 h 196"/>
              <a:gd name="T112" fmla="*/ 2147483646 w 128"/>
              <a:gd name="T113" fmla="*/ 2147483646 h 196"/>
              <a:gd name="T114" fmla="*/ 2147483646 w 128"/>
              <a:gd name="T115" fmla="*/ 2147483646 h 196"/>
              <a:gd name="T116" fmla="*/ 2147483646 w 128"/>
              <a:gd name="T117" fmla="*/ 2147483646 h 1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28" h="196">
                <a:moveTo>
                  <a:pt x="110" y="32"/>
                </a:moveTo>
                <a:cubicBezTo>
                  <a:pt x="110" y="31"/>
                  <a:pt x="110" y="31"/>
                  <a:pt x="110" y="31"/>
                </a:cubicBezTo>
                <a:cubicBezTo>
                  <a:pt x="110" y="31"/>
                  <a:pt x="109" y="32"/>
                  <a:pt x="110" y="32"/>
                </a:cubicBezTo>
                <a:close/>
                <a:moveTo>
                  <a:pt x="87" y="145"/>
                </a:moveTo>
                <a:cubicBezTo>
                  <a:pt x="90" y="146"/>
                  <a:pt x="90" y="146"/>
                  <a:pt x="90" y="146"/>
                </a:cubicBezTo>
                <a:cubicBezTo>
                  <a:pt x="89" y="145"/>
                  <a:pt x="88" y="145"/>
                  <a:pt x="87" y="145"/>
                </a:cubicBezTo>
                <a:close/>
                <a:moveTo>
                  <a:pt x="81" y="136"/>
                </a:moveTo>
                <a:cubicBezTo>
                  <a:pt x="81" y="136"/>
                  <a:pt x="81" y="136"/>
                  <a:pt x="81" y="136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3" y="138"/>
                  <a:pt x="83" y="138"/>
                </a:cubicBezTo>
                <a:cubicBezTo>
                  <a:pt x="83" y="137"/>
                  <a:pt x="83" y="137"/>
                  <a:pt x="82" y="137"/>
                </a:cubicBezTo>
                <a:cubicBezTo>
                  <a:pt x="82" y="136"/>
                  <a:pt x="82" y="136"/>
                  <a:pt x="81" y="136"/>
                </a:cubicBezTo>
                <a:close/>
                <a:moveTo>
                  <a:pt x="101" y="97"/>
                </a:moveTo>
                <a:cubicBezTo>
                  <a:pt x="101" y="97"/>
                  <a:pt x="102" y="98"/>
                  <a:pt x="102" y="98"/>
                </a:cubicBezTo>
                <a:cubicBezTo>
                  <a:pt x="102" y="97"/>
                  <a:pt x="102" y="97"/>
                  <a:pt x="101" y="96"/>
                </a:cubicBezTo>
                <a:cubicBezTo>
                  <a:pt x="101" y="96"/>
                  <a:pt x="100" y="96"/>
                  <a:pt x="101" y="97"/>
                </a:cubicBezTo>
                <a:close/>
                <a:moveTo>
                  <a:pt x="60" y="183"/>
                </a:moveTo>
                <a:cubicBezTo>
                  <a:pt x="60" y="183"/>
                  <a:pt x="60" y="183"/>
                  <a:pt x="60" y="183"/>
                </a:cubicBezTo>
                <a:cubicBezTo>
                  <a:pt x="60" y="183"/>
                  <a:pt x="61" y="185"/>
                  <a:pt x="62" y="184"/>
                </a:cubicBezTo>
                <a:cubicBezTo>
                  <a:pt x="61" y="184"/>
                  <a:pt x="61" y="183"/>
                  <a:pt x="60" y="183"/>
                </a:cubicBezTo>
                <a:cubicBezTo>
                  <a:pt x="60" y="182"/>
                  <a:pt x="60" y="182"/>
                  <a:pt x="60" y="183"/>
                </a:cubicBezTo>
                <a:close/>
                <a:moveTo>
                  <a:pt x="103" y="90"/>
                </a:moveTo>
                <a:cubicBezTo>
                  <a:pt x="102" y="91"/>
                  <a:pt x="103" y="91"/>
                  <a:pt x="103" y="91"/>
                </a:cubicBezTo>
                <a:cubicBezTo>
                  <a:pt x="103" y="92"/>
                  <a:pt x="104" y="93"/>
                  <a:pt x="104" y="92"/>
                </a:cubicBezTo>
                <a:cubicBezTo>
                  <a:pt x="103" y="91"/>
                  <a:pt x="103" y="90"/>
                  <a:pt x="103" y="90"/>
                </a:cubicBezTo>
                <a:close/>
                <a:moveTo>
                  <a:pt x="103" y="166"/>
                </a:moveTo>
                <a:cubicBezTo>
                  <a:pt x="103" y="166"/>
                  <a:pt x="102" y="166"/>
                  <a:pt x="102" y="166"/>
                </a:cubicBezTo>
                <a:cubicBezTo>
                  <a:pt x="102" y="165"/>
                  <a:pt x="101" y="164"/>
                  <a:pt x="101" y="164"/>
                </a:cubicBezTo>
                <a:cubicBezTo>
                  <a:pt x="101" y="165"/>
                  <a:pt x="102" y="166"/>
                  <a:pt x="103" y="166"/>
                </a:cubicBezTo>
                <a:close/>
                <a:moveTo>
                  <a:pt x="62" y="182"/>
                </a:moveTo>
                <a:cubicBezTo>
                  <a:pt x="62" y="182"/>
                  <a:pt x="62" y="182"/>
                  <a:pt x="62" y="182"/>
                </a:cubicBezTo>
                <a:cubicBezTo>
                  <a:pt x="62" y="182"/>
                  <a:pt x="62" y="182"/>
                  <a:pt x="62" y="182"/>
                </a:cubicBezTo>
                <a:cubicBezTo>
                  <a:pt x="63" y="183"/>
                  <a:pt x="63" y="183"/>
                  <a:pt x="63" y="183"/>
                </a:cubicBezTo>
                <a:cubicBezTo>
                  <a:pt x="63" y="183"/>
                  <a:pt x="63" y="184"/>
                  <a:pt x="63" y="184"/>
                </a:cubicBezTo>
                <a:cubicBezTo>
                  <a:pt x="64" y="184"/>
                  <a:pt x="64" y="185"/>
                  <a:pt x="65" y="185"/>
                </a:cubicBezTo>
                <a:cubicBezTo>
                  <a:pt x="65" y="185"/>
                  <a:pt x="65" y="184"/>
                  <a:pt x="64" y="184"/>
                </a:cubicBezTo>
                <a:cubicBezTo>
                  <a:pt x="64" y="184"/>
                  <a:pt x="64" y="184"/>
                  <a:pt x="63" y="184"/>
                </a:cubicBezTo>
                <a:cubicBezTo>
                  <a:pt x="63" y="183"/>
                  <a:pt x="63" y="183"/>
                  <a:pt x="63" y="183"/>
                </a:cubicBezTo>
                <a:cubicBezTo>
                  <a:pt x="62" y="182"/>
                  <a:pt x="62" y="182"/>
                  <a:pt x="62" y="182"/>
                </a:cubicBezTo>
                <a:cubicBezTo>
                  <a:pt x="62" y="182"/>
                  <a:pt x="62" y="182"/>
                  <a:pt x="62" y="182"/>
                </a:cubicBezTo>
                <a:close/>
                <a:moveTo>
                  <a:pt x="100" y="176"/>
                </a:moveTo>
                <a:cubicBezTo>
                  <a:pt x="100" y="177"/>
                  <a:pt x="100" y="177"/>
                  <a:pt x="100" y="177"/>
                </a:cubicBezTo>
                <a:cubicBezTo>
                  <a:pt x="100" y="177"/>
                  <a:pt x="100" y="177"/>
                  <a:pt x="101" y="177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9"/>
                  <a:pt x="102" y="179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3" y="179"/>
                  <a:pt x="103" y="179"/>
                  <a:pt x="103" y="179"/>
                </a:cubicBezTo>
                <a:cubicBezTo>
                  <a:pt x="103" y="180"/>
                  <a:pt x="103" y="180"/>
                  <a:pt x="103" y="181"/>
                </a:cubicBezTo>
                <a:cubicBezTo>
                  <a:pt x="104" y="180"/>
                  <a:pt x="103" y="180"/>
                  <a:pt x="103" y="179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2" y="178"/>
                  <a:pt x="102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7"/>
                  <a:pt x="101" y="177"/>
                  <a:pt x="101" y="177"/>
                </a:cubicBezTo>
                <a:cubicBezTo>
                  <a:pt x="100" y="177"/>
                  <a:pt x="100" y="177"/>
                  <a:pt x="100" y="177"/>
                </a:cubicBezTo>
                <a:lnTo>
                  <a:pt x="100" y="176"/>
                </a:lnTo>
                <a:close/>
                <a:moveTo>
                  <a:pt x="103" y="157"/>
                </a:moveTo>
                <a:cubicBezTo>
                  <a:pt x="103" y="157"/>
                  <a:pt x="103" y="158"/>
                  <a:pt x="104" y="158"/>
                </a:cubicBezTo>
                <a:cubicBezTo>
                  <a:pt x="104" y="159"/>
                  <a:pt x="104" y="159"/>
                  <a:pt x="104" y="159"/>
                </a:cubicBezTo>
                <a:cubicBezTo>
                  <a:pt x="104" y="159"/>
                  <a:pt x="105" y="160"/>
                  <a:pt x="105" y="160"/>
                </a:cubicBezTo>
                <a:cubicBezTo>
                  <a:pt x="105" y="160"/>
                  <a:pt x="106" y="161"/>
                  <a:pt x="106" y="160"/>
                </a:cubicBezTo>
                <a:cubicBezTo>
                  <a:pt x="105" y="160"/>
                  <a:pt x="105" y="160"/>
                  <a:pt x="105" y="160"/>
                </a:cubicBezTo>
                <a:cubicBezTo>
                  <a:pt x="105" y="159"/>
                  <a:pt x="105" y="159"/>
                  <a:pt x="104" y="159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4" y="158"/>
                  <a:pt x="103" y="157"/>
                  <a:pt x="103" y="157"/>
                </a:cubicBezTo>
                <a:close/>
                <a:moveTo>
                  <a:pt x="96" y="182"/>
                </a:moveTo>
                <a:cubicBezTo>
                  <a:pt x="96" y="182"/>
                  <a:pt x="96" y="182"/>
                  <a:pt x="96" y="182"/>
                </a:cubicBezTo>
                <a:cubicBezTo>
                  <a:pt x="97" y="183"/>
                  <a:pt x="97" y="183"/>
                  <a:pt x="97" y="183"/>
                </a:cubicBezTo>
                <a:cubicBezTo>
                  <a:pt x="97" y="184"/>
                  <a:pt x="98" y="185"/>
                  <a:pt x="99" y="185"/>
                </a:cubicBezTo>
                <a:cubicBezTo>
                  <a:pt x="99" y="186"/>
                  <a:pt x="99" y="185"/>
                  <a:pt x="99" y="185"/>
                </a:cubicBezTo>
                <a:cubicBezTo>
                  <a:pt x="98" y="184"/>
                  <a:pt x="98" y="183"/>
                  <a:pt x="97" y="183"/>
                </a:cubicBezTo>
                <a:cubicBezTo>
                  <a:pt x="96" y="182"/>
                  <a:pt x="96" y="182"/>
                  <a:pt x="96" y="182"/>
                </a:cubicBezTo>
                <a:close/>
                <a:moveTo>
                  <a:pt x="40" y="179"/>
                </a:moveTo>
                <a:cubicBezTo>
                  <a:pt x="40" y="179"/>
                  <a:pt x="40" y="179"/>
                  <a:pt x="40" y="179"/>
                </a:cubicBezTo>
                <a:cubicBezTo>
                  <a:pt x="41" y="180"/>
                  <a:pt x="42" y="181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2" y="181"/>
                  <a:pt x="41" y="180"/>
                  <a:pt x="40" y="179"/>
                </a:cubicBezTo>
                <a:close/>
                <a:moveTo>
                  <a:pt x="101" y="167"/>
                </a:move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3" y="169"/>
                  <a:pt x="103" y="169"/>
                  <a:pt x="103" y="170"/>
                </a:cubicBezTo>
                <a:cubicBezTo>
                  <a:pt x="103" y="170"/>
                  <a:pt x="103" y="170"/>
                  <a:pt x="103" y="170"/>
                </a:cubicBezTo>
                <a:cubicBezTo>
                  <a:pt x="104" y="171"/>
                  <a:pt x="105" y="171"/>
                  <a:pt x="105" y="172"/>
                </a:cubicBezTo>
                <a:cubicBezTo>
                  <a:pt x="105" y="172"/>
                  <a:pt x="105" y="172"/>
                  <a:pt x="105" y="171"/>
                </a:cubicBezTo>
                <a:cubicBezTo>
                  <a:pt x="105" y="171"/>
                  <a:pt x="104" y="170"/>
                  <a:pt x="103" y="170"/>
                </a:cubicBezTo>
                <a:cubicBezTo>
                  <a:pt x="103" y="170"/>
                  <a:pt x="103" y="170"/>
                  <a:pt x="103" y="170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lnTo>
                  <a:pt x="101" y="167"/>
                </a:lnTo>
                <a:close/>
                <a:moveTo>
                  <a:pt x="50" y="122"/>
                </a:moveTo>
                <a:cubicBezTo>
                  <a:pt x="50" y="124"/>
                  <a:pt x="49" y="126"/>
                  <a:pt x="49" y="127"/>
                </a:cubicBezTo>
                <a:cubicBezTo>
                  <a:pt x="49" y="126"/>
                  <a:pt x="50" y="123"/>
                  <a:pt x="50" y="122"/>
                </a:cubicBezTo>
                <a:close/>
                <a:moveTo>
                  <a:pt x="102" y="16"/>
                </a:moveTo>
                <a:cubicBezTo>
                  <a:pt x="102" y="16"/>
                  <a:pt x="102" y="16"/>
                  <a:pt x="102" y="16"/>
                </a:cubicBezTo>
                <a:cubicBezTo>
                  <a:pt x="103" y="16"/>
                  <a:pt x="105" y="16"/>
                  <a:pt x="106" y="17"/>
                </a:cubicBezTo>
                <a:cubicBezTo>
                  <a:pt x="106" y="17"/>
                  <a:pt x="107" y="17"/>
                  <a:pt x="107" y="16"/>
                </a:cubicBezTo>
                <a:lnTo>
                  <a:pt x="102" y="16"/>
                </a:lnTo>
                <a:close/>
                <a:moveTo>
                  <a:pt x="77" y="137"/>
                </a:moveTo>
                <a:cubicBezTo>
                  <a:pt x="77" y="138"/>
                  <a:pt x="77" y="138"/>
                  <a:pt x="77" y="139"/>
                </a:cubicBezTo>
                <a:cubicBezTo>
                  <a:pt x="76" y="140"/>
                  <a:pt x="78" y="139"/>
                  <a:pt x="79" y="139"/>
                </a:cubicBezTo>
                <a:cubicBezTo>
                  <a:pt x="78" y="139"/>
                  <a:pt x="77" y="138"/>
                  <a:pt x="77" y="137"/>
                </a:cubicBezTo>
                <a:close/>
                <a:moveTo>
                  <a:pt x="90" y="108"/>
                </a:moveTo>
                <a:cubicBezTo>
                  <a:pt x="89" y="107"/>
                  <a:pt x="89" y="106"/>
                  <a:pt x="88" y="105"/>
                </a:cubicBezTo>
                <a:cubicBezTo>
                  <a:pt x="88" y="105"/>
                  <a:pt x="88" y="105"/>
                  <a:pt x="88" y="105"/>
                </a:cubicBezTo>
                <a:cubicBezTo>
                  <a:pt x="87" y="105"/>
                  <a:pt x="88" y="106"/>
                  <a:pt x="88" y="107"/>
                </a:cubicBezTo>
                <a:cubicBezTo>
                  <a:pt x="88" y="107"/>
                  <a:pt x="90" y="109"/>
                  <a:pt x="90" y="108"/>
                </a:cubicBezTo>
                <a:close/>
                <a:moveTo>
                  <a:pt x="115" y="47"/>
                </a:moveTo>
                <a:cubicBezTo>
                  <a:pt x="115" y="48"/>
                  <a:pt x="115" y="48"/>
                  <a:pt x="114" y="48"/>
                </a:cubicBezTo>
                <a:cubicBezTo>
                  <a:pt x="114" y="49"/>
                  <a:pt x="115" y="50"/>
                  <a:pt x="116" y="49"/>
                </a:cubicBezTo>
                <a:cubicBezTo>
                  <a:pt x="116" y="49"/>
                  <a:pt x="116" y="48"/>
                  <a:pt x="116" y="48"/>
                </a:cubicBezTo>
                <a:cubicBezTo>
                  <a:pt x="116" y="48"/>
                  <a:pt x="115" y="45"/>
                  <a:pt x="115" y="47"/>
                </a:cubicBezTo>
                <a:close/>
                <a:moveTo>
                  <a:pt x="84" y="182"/>
                </a:moveTo>
                <a:cubicBezTo>
                  <a:pt x="85" y="184"/>
                  <a:pt x="86" y="184"/>
                  <a:pt x="87" y="186"/>
                </a:cubicBezTo>
                <a:cubicBezTo>
                  <a:pt x="87" y="186"/>
                  <a:pt x="88" y="186"/>
                  <a:pt x="88" y="186"/>
                </a:cubicBezTo>
                <a:cubicBezTo>
                  <a:pt x="87" y="184"/>
                  <a:pt x="85" y="184"/>
                  <a:pt x="84" y="182"/>
                </a:cubicBezTo>
                <a:close/>
                <a:moveTo>
                  <a:pt x="105" y="83"/>
                </a:moveTo>
                <a:cubicBezTo>
                  <a:pt x="105" y="83"/>
                  <a:pt x="105" y="84"/>
                  <a:pt x="105" y="84"/>
                </a:cubicBezTo>
                <a:cubicBezTo>
                  <a:pt x="105" y="84"/>
                  <a:pt x="106" y="85"/>
                  <a:pt x="107" y="86"/>
                </a:cubicBezTo>
                <a:cubicBezTo>
                  <a:pt x="107" y="85"/>
                  <a:pt x="106" y="84"/>
                  <a:pt x="106" y="83"/>
                </a:cubicBezTo>
                <a:cubicBezTo>
                  <a:pt x="106" y="83"/>
                  <a:pt x="104" y="82"/>
                  <a:pt x="105" y="83"/>
                </a:cubicBezTo>
                <a:close/>
                <a:moveTo>
                  <a:pt x="16" y="148"/>
                </a:moveTo>
                <a:cubicBezTo>
                  <a:pt x="17" y="143"/>
                  <a:pt x="17" y="143"/>
                  <a:pt x="17" y="143"/>
                </a:cubicBezTo>
                <a:cubicBezTo>
                  <a:pt x="18" y="142"/>
                  <a:pt x="17" y="143"/>
                  <a:pt x="17" y="143"/>
                </a:cubicBezTo>
                <a:lnTo>
                  <a:pt x="16" y="148"/>
                </a:lnTo>
                <a:close/>
                <a:moveTo>
                  <a:pt x="110" y="32"/>
                </a:move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2" y="35"/>
                  <a:pt x="112" y="35"/>
                  <a:pt x="112" y="35"/>
                </a:cubicBezTo>
                <a:cubicBezTo>
                  <a:pt x="112" y="35"/>
                  <a:pt x="112" y="36"/>
                  <a:pt x="112" y="36"/>
                </a:cubicBezTo>
                <a:cubicBezTo>
                  <a:pt x="113" y="37"/>
                  <a:pt x="113" y="38"/>
                  <a:pt x="114" y="39"/>
                </a:cubicBezTo>
                <a:cubicBezTo>
                  <a:pt x="115" y="38"/>
                  <a:pt x="114" y="38"/>
                  <a:pt x="113" y="37"/>
                </a:cubicBezTo>
                <a:cubicBezTo>
                  <a:pt x="113" y="37"/>
                  <a:pt x="113" y="36"/>
                  <a:pt x="112" y="36"/>
                </a:cubicBezTo>
                <a:cubicBezTo>
                  <a:pt x="112" y="35"/>
                  <a:pt x="112" y="35"/>
                  <a:pt x="112" y="35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lnTo>
                  <a:pt x="110" y="32"/>
                </a:lnTo>
                <a:close/>
                <a:moveTo>
                  <a:pt x="103" y="66"/>
                </a:moveTo>
                <a:cubicBezTo>
                  <a:pt x="103" y="68"/>
                  <a:pt x="104" y="69"/>
                  <a:pt x="105" y="70"/>
                </a:cubicBezTo>
                <a:cubicBezTo>
                  <a:pt x="105" y="71"/>
                  <a:pt x="105" y="70"/>
                  <a:pt x="105" y="69"/>
                </a:cubicBezTo>
                <a:cubicBezTo>
                  <a:pt x="104" y="68"/>
                  <a:pt x="103" y="67"/>
                  <a:pt x="103" y="66"/>
                </a:cubicBezTo>
                <a:close/>
                <a:moveTo>
                  <a:pt x="89" y="110"/>
                </a:moveTo>
                <a:cubicBezTo>
                  <a:pt x="89" y="110"/>
                  <a:pt x="89" y="110"/>
                  <a:pt x="89" y="110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1" y="114"/>
                  <a:pt x="91" y="114"/>
                  <a:pt x="91" y="114"/>
                </a:cubicBezTo>
                <a:cubicBezTo>
                  <a:pt x="91" y="114"/>
                  <a:pt x="92" y="113"/>
                  <a:pt x="91" y="112"/>
                </a:cubicBezTo>
                <a:cubicBezTo>
                  <a:pt x="90" y="112"/>
                  <a:pt x="90" y="111"/>
                  <a:pt x="89" y="110"/>
                </a:cubicBezTo>
                <a:cubicBezTo>
                  <a:pt x="89" y="110"/>
                  <a:pt x="89" y="110"/>
                  <a:pt x="89" y="110"/>
                </a:cubicBezTo>
                <a:close/>
                <a:moveTo>
                  <a:pt x="87" y="121"/>
                </a:moveTo>
                <a:cubicBezTo>
                  <a:pt x="86" y="120"/>
                  <a:pt x="85" y="118"/>
                  <a:pt x="84" y="117"/>
                </a:cubicBezTo>
                <a:cubicBezTo>
                  <a:pt x="84" y="116"/>
                  <a:pt x="84" y="118"/>
                  <a:pt x="84" y="118"/>
                </a:cubicBezTo>
                <a:cubicBezTo>
                  <a:pt x="85" y="119"/>
                  <a:pt x="85" y="119"/>
                  <a:pt x="86" y="120"/>
                </a:cubicBezTo>
                <a:cubicBezTo>
                  <a:pt x="86" y="120"/>
                  <a:pt x="88" y="122"/>
                  <a:pt x="87" y="121"/>
                </a:cubicBezTo>
                <a:close/>
                <a:moveTo>
                  <a:pt x="78" y="182"/>
                </a:moveTo>
                <a:cubicBezTo>
                  <a:pt x="78" y="183"/>
                  <a:pt x="79" y="185"/>
                  <a:pt x="80" y="186"/>
                </a:cubicBezTo>
                <a:cubicBezTo>
                  <a:pt x="80" y="185"/>
                  <a:pt x="82" y="186"/>
                  <a:pt x="81" y="185"/>
                </a:cubicBezTo>
                <a:cubicBezTo>
                  <a:pt x="80" y="184"/>
                  <a:pt x="79" y="183"/>
                  <a:pt x="78" y="182"/>
                </a:cubicBezTo>
                <a:close/>
                <a:moveTo>
                  <a:pt x="89" y="181"/>
                </a:moveTo>
                <a:cubicBezTo>
                  <a:pt x="90" y="182"/>
                  <a:pt x="90" y="183"/>
                  <a:pt x="91" y="184"/>
                </a:cubicBezTo>
                <a:cubicBezTo>
                  <a:pt x="92" y="184"/>
                  <a:pt x="92" y="186"/>
                  <a:pt x="94" y="185"/>
                </a:cubicBezTo>
                <a:cubicBezTo>
                  <a:pt x="93" y="184"/>
                  <a:pt x="90" y="182"/>
                  <a:pt x="89" y="181"/>
                </a:cubicBezTo>
                <a:close/>
                <a:moveTo>
                  <a:pt x="48" y="131"/>
                </a:moveTo>
                <a:cubicBezTo>
                  <a:pt x="46" y="137"/>
                  <a:pt x="46" y="137"/>
                  <a:pt x="46" y="137"/>
                </a:cubicBezTo>
                <a:cubicBezTo>
                  <a:pt x="46" y="137"/>
                  <a:pt x="47" y="137"/>
                  <a:pt x="47" y="137"/>
                </a:cubicBezTo>
                <a:cubicBezTo>
                  <a:pt x="47" y="135"/>
                  <a:pt x="48" y="133"/>
                  <a:pt x="48" y="131"/>
                </a:cubicBezTo>
                <a:close/>
                <a:moveTo>
                  <a:pt x="84" y="120"/>
                </a:moveTo>
                <a:cubicBezTo>
                  <a:pt x="85" y="122"/>
                  <a:pt x="86" y="124"/>
                  <a:pt x="87" y="125"/>
                </a:cubicBezTo>
                <a:cubicBezTo>
                  <a:pt x="89" y="124"/>
                  <a:pt x="86" y="123"/>
                  <a:pt x="86" y="123"/>
                </a:cubicBezTo>
                <a:cubicBezTo>
                  <a:pt x="85" y="122"/>
                  <a:pt x="85" y="121"/>
                  <a:pt x="84" y="120"/>
                </a:cubicBezTo>
                <a:close/>
                <a:moveTo>
                  <a:pt x="80" y="130"/>
                </a:moveTo>
                <a:cubicBezTo>
                  <a:pt x="79" y="131"/>
                  <a:pt x="79" y="131"/>
                  <a:pt x="79" y="131"/>
                </a:cubicBezTo>
                <a:cubicBezTo>
                  <a:pt x="80" y="132"/>
                  <a:pt x="82" y="134"/>
                  <a:pt x="83" y="135"/>
                </a:cubicBezTo>
                <a:cubicBezTo>
                  <a:pt x="82" y="133"/>
                  <a:pt x="81" y="131"/>
                  <a:pt x="80" y="130"/>
                </a:cubicBezTo>
                <a:close/>
                <a:moveTo>
                  <a:pt x="102" y="60"/>
                </a:moveTo>
                <a:cubicBezTo>
                  <a:pt x="103" y="60"/>
                  <a:pt x="103" y="60"/>
                  <a:pt x="103" y="60"/>
                </a:cubicBezTo>
                <a:cubicBezTo>
                  <a:pt x="103" y="62"/>
                  <a:pt x="105" y="64"/>
                  <a:pt x="106" y="66"/>
                </a:cubicBezTo>
                <a:cubicBezTo>
                  <a:pt x="107" y="67"/>
                  <a:pt x="107" y="65"/>
                  <a:pt x="106" y="65"/>
                </a:cubicBezTo>
                <a:cubicBezTo>
                  <a:pt x="103" y="60"/>
                  <a:pt x="103" y="60"/>
                  <a:pt x="103" y="60"/>
                </a:cubicBezTo>
                <a:lnTo>
                  <a:pt x="102" y="60"/>
                </a:lnTo>
                <a:close/>
                <a:moveTo>
                  <a:pt x="90" y="104"/>
                </a:moveTo>
                <a:cubicBezTo>
                  <a:pt x="90" y="106"/>
                  <a:pt x="92" y="108"/>
                  <a:pt x="93" y="109"/>
                </a:cubicBezTo>
                <a:cubicBezTo>
                  <a:pt x="93" y="109"/>
                  <a:pt x="93" y="108"/>
                  <a:pt x="93" y="107"/>
                </a:cubicBezTo>
                <a:cubicBezTo>
                  <a:pt x="92" y="106"/>
                  <a:pt x="91" y="105"/>
                  <a:pt x="90" y="104"/>
                </a:cubicBezTo>
                <a:close/>
                <a:moveTo>
                  <a:pt x="93" y="105"/>
                </a:moveTo>
                <a:cubicBezTo>
                  <a:pt x="92" y="104"/>
                  <a:pt x="91" y="102"/>
                  <a:pt x="90" y="100"/>
                </a:cubicBezTo>
                <a:cubicBezTo>
                  <a:pt x="89" y="99"/>
                  <a:pt x="89" y="101"/>
                  <a:pt x="90" y="101"/>
                </a:cubicBezTo>
                <a:cubicBezTo>
                  <a:pt x="90" y="103"/>
                  <a:pt x="92" y="104"/>
                  <a:pt x="93" y="105"/>
                </a:cubicBezTo>
                <a:close/>
                <a:moveTo>
                  <a:pt x="100" y="172"/>
                </a:moveTo>
                <a:cubicBezTo>
                  <a:pt x="104" y="177"/>
                  <a:pt x="104" y="177"/>
                  <a:pt x="104" y="177"/>
                </a:cubicBezTo>
                <a:cubicBezTo>
                  <a:pt x="104" y="177"/>
                  <a:pt x="105" y="175"/>
                  <a:pt x="104" y="175"/>
                </a:cubicBezTo>
                <a:cubicBezTo>
                  <a:pt x="103" y="174"/>
                  <a:pt x="102" y="172"/>
                  <a:pt x="101" y="171"/>
                </a:cubicBezTo>
                <a:cubicBezTo>
                  <a:pt x="100" y="171"/>
                  <a:pt x="100" y="172"/>
                  <a:pt x="100" y="172"/>
                </a:cubicBezTo>
                <a:close/>
                <a:moveTo>
                  <a:pt x="105" y="53"/>
                </a:moveTo>
                <a:cubicBezTo>
                  <a:pt x="105" y="53"/>
                  <a:pt x="105" y="53"/>
                  <a:pt x="105" y="53"/>
                </a:cubicBezTo>
                <a:cubicBezTo>
                  <a:pt x="106" y="55"/>
                  <a:pt x="107" y="57"/>
                  <a:pt x="108" y="58"/>
                </a:cubicBezTo>
                <a:cubicBezTo>
                  <a:pt x="108" y="58"/>
                  <a:pt x="108" y="59"/>
                  <a:pt x="109" y="59"/>
                </a:cubicBezTo>
                <a:cubicBezTo>
                  <a:pt x="109" y="56"/>
                  <a:pt x="107" y="55"/>
                  <a:pt x="105" y="53"/>
                </a:cubicBezTo>
                <a:close/>
                <a:moveTo>
                  <a:pt x="75" y="144"/>
                </a:moveTo>
                <a:cubicBezTo>
                  <a:pt x="75" y="144"/>
                  <a:pt x="75" y="144"/>
                  <a:pt x="75" y="144"/>
                </a:cubicBezTo>
                <a:cubicBezTo>
                  <a:pt x="85" y="145"/>
                  <a:pt x="85" y="145"/>
                  <a:pt x="85" y="145"/>
                </a:cubicBezTo>
                <a:lnTo>
                  <a:pt x="75" y="144"/>
                </a:lnTo>
                <a:close/>
                <a:moveTo>
                  <a:pt x="93" y="91"/>
                </a:moveTo>
                <a:cubicBezTo>
                  <a:pt x="94" y="93"/>
                  <a:pt x="95" y="95"/>
                  <a:pt x="97" y="96"/>
                </a:cubicBezTo>
                <a:cubicBezTo>
                  <a:pt x="97" y="96"/>
                  <a:pt x="97" y="95"/>
                  <a:pt x="97" y="95"/>
                </a:cubicBezTo>
                <a:cubicBezTo>
                  <a:pt x="96" y="93"/>
                  <a:pt x="95" y="92"/>
                  <a:pt x="94" y="91"/>
                </a:cubicBezTo>
                <a:cubicBezTo>
                  <a:pt x="94" y="91"/>
                  <a:pt x="93" y="91"/>
                  <a:pt x="93" y="91"/>
                </a:cubicBezTo>
                <a:close/>
                <a:moveTo>
                  <a:pt x="102" y="153"/>
                </a:moveTo>
                <a:cubicBezTo>
                  <a:pt x="104" y="155"/>
                  <a:pt x="106" y="157"/>
                  <a:pt x="107" y="158"/>
                </a:cubicBezTo>
                <a:cubicBezTo>
                  <a:pt x="107" y="158"/>
                  <a:pt x="108" y="157"/>
                  <a:pt x="107" y="157"/>
                </a:cubicBezTo>
                <a:cubicBezTo>
                  <a:pt x="103" y="153"/>
                  <a:pt x="103" y="153"/>
                  <a:pt x="103" y="153"/>
                </a:cubicBezTo>
                <a:cubicBezTo>
                  <a:pt x="102" y="152"/>
                  <a:pt x="102" y="153"/>
                  <a:pt x="102" y="153"/>
                </a:cubicBezTo>
                <a:close/>
                <a:moveTo>
                  <a:pt x="89" y="184"/>
                </a:moveTo>
                <a:cubicBezTo>
                  <a:pt x="89" y="184"/>
                  <a:pt x="89" y="184"/>
                  <a:pt x="89" y="184"/>
                </a:cubicBezTo>
                <a:cubicBezTo>
                  <a:pt x="88" y="183"/>
                  <a:pt x="87" y="181"/>
                  <a:pt x="86" y="180"/>
                </a:cubicBezTo>
                <a:cubicBezTo>
                  <a:pt x="85" y="179"/>
                  <a:pt x="84" y="179"/>
                  <a:pt x="83" y="179"/>
                </a:cubicBezTo>
                <a:cubicBezTo>
                  <a:pt x="85" y="181"/>
                  <a:pt x="87" y="183"/>
                  <a:pt x="89" y="184"/>
                </a:cubicBezTo>
                <a:close/>
                <a:moveTo>
                  <a:pt x="39" y="175"/>
                </a:moveTo>
                <a:cubicBezTo>
                  <a:pt x="41" y="177"/>
                  <a:pt x="43" y="179"/>
                  <a:pt x="45" y="181"/>
                </a:cubicBezTo>
                <a:cubicBezTo>
                  <a:pt x="43" y="179"/>
                  <a:pt x="41" y="176"/>
                  <a:pt x="39" y="174"/>
                </a:cubicBezTo>
                <a:cubicBezTo>
                  <a:pt x="39" y="174"/>
                  <a:pt x="38" y="174"/>
                  <a:pt x="39" y="175"/>
                </a:cubicBezTo>
                <a:close/>
                <a:moveTo>
                  <a:pt x="97" y="77"/>
                </a:moveTo>
                <a:cubicBezTo>
                  <a:pt x="98" y="80"/>
                  <a:pt x="100" y="82"/>
                  <a:pt x="101" y="84"/>
                </a:cubicBezTo>
                <a:cubicBezTo>
                  <a:pt x="101" y="83"/>
                  <a:pt x="102" y="83"/>
                  <a:pt x="101" y="82"/>
                </a:cubicBezTo>
                <a:lnTo>
                  <a:pt x="97" y="77"/>
                </a:lnTo>
                <a:close/>
                <a:moveTo>
                  <a:pt x="96" y="185"/>
                </a:moveTo>
                <a:cubicBezTo>
                  <a:pt x="93" y="182"/>
                  <a:pt x="93" y="182"/>
                  <a:pt x="93" y="182"/>
                </a:cubicBezTo>
                <a:cubicBezTo>
                  <a:pt x="93" y="181"/>
                  <a:pt x="92" y="180"/>
                  <a:pt x="90" y="180"/>
                </a:cubicBezTo>
                <a:cubicBezTo>
                  <a:pt x="94" y="183"/>
                  <a:pt x="94" y="183"/>
                  <a:pt x="94" y="183"/>
                </a:cubicBezTo>
                <a:cubicBezTo>
                  <a:pt x="95" y="184"/>
                  <a:pt x="97" y="185"/>
                  <a:pt x="96" y="185"/>
                </a:cubicBezTo>
                <a:close/>
                <a:moveTo>
                  <a:pt x="43" y="176"/>
                </a:moveTo>
                <a:cubicBezTo>
                  <a:pt x="44" y="177"/>
                  <a:pt x="44" y="177"/>
                  <a:pt x="44" y="177"/>
                </a:cubicBezTo>
                <a:cubicBezTo>
                  <a:pt x="45" y="179"/>
                  <a:pt x="46" y="180"/>
                  <a:pt x="48" y="182"/>
                </a:cubicBezTo>
                <a:cubicBezTo>
                  <a:pt x="48" y="182"/>
                  <a:pt x="49" y="183"/>
                  <a:pt x="50" y="183"/>
                </a:cubicBezTo>
                <a:cubicBezTo>
                  <a:pt x="44" y="177"/>
                  <a:pt x="44" y="177"/>
                  <a:pt x="44" y="177"/>
                </a:cubicBezTo>
                <a:lnTo>
                  <a:pt x="43" y="176"/>
                </a:lnTo>
                <a:close/>
                <a:moveTo>
                  <a:pt x="91" y="98"/>
                </a:moveTo>
                <a:cubicBezTo>
                  <a:pt x="94" y="104"/>
                  <a:pt x="94" y="104"/>
                  <a:pt x="94" y="104"/>
                </a:cubicBezTo>
                <a:cubicBezTo>
                  <a:pt x="94" y="103"/>
                  <a:pt x="95" y="102"/>
                  <a:pt x="95" y="102"/>
                </a:cubicBezTo>
                <a:cubicBezTo>
                  <a:pt x="94" y="101"/>
                  <a:pt x="93" y="99"/>
                  <a:pt x="91" y="98"/>
                </a:cubicBezTo>
                <a:cubicBezTo>
                  <a:pt x="91" y="97"/>
                  <a:pt x="90" y="97"/>
                  <a:pt x="91" y="98"/>
                </a:cubicBezTo>
                <a:close/>
                <a:moveTo>
                  <a:pt x="85" y="114"/>
                </a:moveTo>
                <a:cubicBezTo>
                  <a:pt x="86" y="116"/>
                  <a:pt x="88" y="119"/>
                  <a:pt x="89" y="121"/>
                </a:cubicBezTo>
                <a:cubicBezTo>
                  <a:pt x="89" y="121"/>
                  <a:pt x="90" y="119"/>
                  <a:pt x="89" y="119"/>
                </a:cubicBezTo>
                <a:cubicBezTo>
                  <a:pt x="88" y="118"/>
                  <a:pt x="87" y="116"/>
                  <a:pt x="85" y="114"/>
                </a:cubicBezTo>
                <a:cubicBezTo>
                  <a:pt x="85" y="114"/>
                  <a:pt x="84" y="113"/>
                  <a:pt x="85" y="114"/>
                </a:cubicBezTo>
                <a:close/>
                <a:moveTo>
                  <a:pt x="81" y="126"/>
                </a:moveTo>
                <a:cubicBezTo>
                  <a:pt x="82" y="128"/>
                  <a:pt x="84" y="130"/>
                  <a:pt x="85" y="131"/>
                </a:cubicBezTo>
                <a:cubicBezTo>
                  <a:pt x="86" y="131"/>
                  <a:pt x="86" y="130"/>
                  <a:pt x="86" y="130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81" y="126"/>
                  <a:pt x="81" y="126"/>
                </a:cubicBezTo>
                <a:close/>
                <a:moveTo>
                  <a:pt x="78" y="179"/>
                </a:moveTo>
                <a:cubicBezTo>
                  <a:pt x="79" y="181"/>
                  <a:pt x="81" y="183"/>
                  <a:pt x="83" y="184"/>
                </a:cubicBezTo>
                <a:cubicBezTo>
                  <a:pt x="83" y="185"/>
                  <a:pt x="84" y="186"/>
                  <a:pt x="85" y="185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78" y="179"/>
                  <a:pt x="77" y="179"/>
                  <a:pt x="78" y="179"/>
                </a:cubicBezTo>
                <a:close/>
                <a:moveTo>
                  <a:pt x="50" y="176"/>
                </a:moveTo>
                <a:cubicBezTo>
                  <a:pt x="51" y="179"/>
                  <a:pt x="53" y="180"/>
                  <a:pt x="55" y="183"/>
                </a:cubicBezTo>
                <a:cubicBezTo>
                  <a:pt x="56" y="184"/>
                  <a:pt x="57" y="183"/>
                  <a:pt x="58" y="184"/>
                </a:cubicBezTo>
                <a:cubicBezTo>
                  <a:pt x="50" y="176"/>
                  <a:pt x="50" y="176"/>
                  <a:pt x="50" y="176"/>
                </a:cubicBezTo>
                <a:cubicBezTo>
                  <a:pt x="50" y="176"/>
                  <a:pt x="50" y="176"/>
                  <a:pt x="50" y="176"/>
                </a:cubicBezTo>
                <a:close/>
                <a:moveTo>
                  <a:pt x="82" y="123"/>
                </a:moveTo>
                <a:cubicBezTo>
                  <a:pt x="82" y="124"/>
                  <a:pt x="82" y="124"/>
                  <a:pt x="82" y="124"/>
                </a:cubicBezTo>
                <a:cubicBezTo>
                  <a:pt x="83" y="125"/>
                  <a:pt x="85" y="127"/>
                  <a:pt x="87" y="128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3" y="122"/>
                  <a:pt x="83" y="121"/>
                  <a:pt x="82" y="122"/>
                </a:cubicBezTo>
                <a:cubicBezTo>
                  <a:pt x="82" y="122"/>
                  <a:pt x="82" y="123"/>
                  <a:pt x="82" y="123"/>
                </a:cubicBezTo>
                <a:close/>
                <a:moveTo>
                  <a:pt x="107" y="43"/>
                </a:moveTo>
                <a:cubicBezTo>
                  <a:pt x="108" y="45"/>
                  <a:pt x="109" y="48"/>
                  <a:pt x="111" y="51"/>
                </a:cubicBezTo>
                <a:cubicBezTo>
                  <a:pt x="111" y="50"/>
                  <a:pt x="112" y="49"/>
                  <a:pt x="111" y="49"/>
                </a:cubicBezTo>
                <a:lnTo>
                  <a:pt x="107" y="43"/>
                </a:lnTo>
                <a:close/>
                <a:moveTo>
                  <a:pt x="45" y="176"/>
                </a:moveTo>
                <a:cubicBezTo>
                  <a:pt x="47" y="178"/>
                  <a:pt x="50" y="180"/>
                  <a:pt x="52" y="182"/>
                </a:cubicBezTo>
                <a:cubicBezTo>
                  <a:pt x="52" y="182"/>
                  <a:pt x="53" y="183"/>
                  <a:pt x="52" y="182"/>
                </a:cubicBezTo>
                <a:cubicBezTo>
                  <a:pt x="51" y="181"/>
                  <a:pt x="49" y="178"/>
                  <a:pt x="47" y="176"/>
                </a:cubicBezTo>
                <a:cubicBezTo>
                  <a:pt x="47" y="176"/>
                  <a:pt x="46" y="175"/>
                  <a:pt x="46" y="176"/>
                </a:cubicBezTo>
                <a:cubicBezTo>
                  <a:pt x="45" y="175"/>
                  <a:pt x="44" y="175"/>
                  <a:pt x="45" y="176"/>
                </a:cubicBezTo>
                <a:close/>
                <a:moveTo>
                  <a:pt x="101" y="161"/>
                </a:moveTo>
                <a:cubicBezTo>
                  <a:pt x="102" y="163"/>
                  <a:pt x="104" y="165"/>
                  <a:pt x="106" y="167"/>
                </a:cubicBezTo>
                <a:cubicBezTo>
                  <a:pt x="106" y="167"/>
                  <a:pt x="106" y="165"/>
                  <a:pt x="106" y="165"/>
                </a:cubicBezTo>
                <a:cubicBezTo>
                  <a:pt x="104" y="163"/>
                  <a:pt x="102" y="161"/>
                  <a:pt x="101" y="159"/>
                </a:cubicBezTo>
                <a:cubicBezTo>
                  <a:pt x="101" y="160"/>
                  <a:pt x="101" y="161"/>
                  <a:pt x="101" y="161"/>
                </a:cubicBezTo>
                <a:close/>
                <a:moveTo>
                  <a:pt x="86" y="111"/>
                </a:moveTo>
                <a:cubicBezTo>
                  <a:pt x="86" y="111"/>
                  <a:pt x="85" y="112"/>
                  <a:pt x="85" y="112"/>
                </a:cubicBezTo>
                <a:cubicBezTo>
                  <a:pt x="87" y="114"/>
                  <a:pt x="89" y="115"/>
                  <a:pt x="90" y="117"/>
                </a:cubicBezTo>
                <a:cubicBezTo>
                  <a:pt x="90" y="117"/>
                  <a:pt x="90" y="116"/>
                  <a:pt x="90" y="116"/>
                </a:cubicBezTo>
                <a:cubicBezTo>
                  <a:pt x="89" y="114"/>
                  <a:pt x="87" y="112"/>
                  <a:pt x="86" y="109"/>
                </a:cubicBezTo>
                <a:cubicBezTo>
                  <a:pt x="86" y="110"/>
                  <a:pt x="86" y="110"/>
                  <a:pt x="86" y="111"/>
                </a:cubicBezTo>
                <a:close/>
                <a:moveTo>
                  <a:pt x="70" y="184"/>
                </a:moveTo>
                <a:cubicBezTo>
                  <a:pt x="70" y="185"/>
                  <a:pt x="72" y="187"/>
                  <a:pt x="74" y="186"/>
                </a:cubicBezTo>
                <a:cubicBezTo>
                  <a:pt x="65" y="177"/>
                  <a:pt x="65" y="177"/>
                  <a:pt x="65" y="177"/>
                </a:cubicBezTo>
                <a:lnTo>
                  <a:pt x="70" y="184"/>
                </a:lnTo>
                <a:close/>
                <a:moveTo>
                  <a:pt x="100" y="66"/>
                </a:moveTo>
                <a:cubicBezTo>
                  <a:pt x="100" y="66"/>
                  <a:pt x="100" y="66"/>
                  <a:pt x="99" y="66"/>
                </a:cubicBezTo>
                <a:cubicBezTo>
                  <a:pt x="99" y="67"/>
                  <a:pt x="99" y="68"/>
                  <a:pt x="99" y="68"/>
                </a:cubicBezTo>
                <a:cubicBezTo>
                  <a:pt x="101" y="70"/>
                  <a:pt x="103" y="72"/>
                  <a:pt x="104" y="74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0" y="66"/>
                  <a:pt x="100" y="65"/>
                  <a:pt x="100" y="66"/>
                </a:cubicBezTo>
                <a:close/>
                <a:moveTo>
                  <a:pt x="52" y="176"/>
                </a:moveTo>
                <a:cubicBezTo>
                  <a:pt x="54" y="178"/>
                  <a:pt x="57" y="181"/>
                  <a:pt x="59" y="182"/>
                </a:cubicBezTo>
                <a:cubicBezTo>
                  <a:pt x="58" y="180"/>
                  <a:pt x="56" y="178"/>
                  <a:pt x="55" y="176"/>
                </a:cubicBezTo>
                <a:cubicBezTo>
                  <a:pt x="55" y="176"/>
                  <a:pt x="53" y="175"/>
                  <a:pt x="52" y="176"/>
                </a:cubicBezTo>
                <a:close/>
                <a:moveTo>
                  <a:pt x="92" y="92"/>
                </a:moveTo>
                <a:cubicBezTo>
                  <a:pt x="91" y="94"/>
                  <a:pt x="91" y="95"/>
                  <a:pt x="91" y="96"/>
                </a:cubicBezTo>
                <a:cubicBezTo>
                  <a:pt x="93" y="97"/>
                  <a:pt x="94" y="99"/>
                  <a:pt x="95" y="100"/>
                </a:cubicBezTo>
                <a:cubicBezTo>
                  <a:pt x="96" y="100"/>
                  <a:pt x="96" y="99"/>
                  <a:pt x="96" y="99"/>
                </a:cubicBezTo>
                <a:cubicBezTo>
                  <a:pt x="95" y="97"/>
                  <a:pt x="93" y="95"/>
                  <a:pt x="92" y="92"/>
                </a:cubicBezTo>
                <a:close/>
                <a:moveTo>
                  <a:pt x="111" y="25"/>
                </a:moveTo>
                <a:cubicBezTo>
                  <a:pt x="111" y="26"/>
                  <a:pt x="110" y="27"/>
                  <a:pt x="111" y="28"/>
                </a:cubicBezTo>
                <a:cubicBezTo>
                  <a:pt x="112" y="30"/>
                  <a:pt x="114" y="33"/>
                  <a:pt x="116" y="34"/>
                </a:cubicBezTo>
                <a:cubicBezTo>
                  <a:pt x="114" y="31"/>
                  <a:pt x="113" y="28"/>
                  <a:pt x="111" y="25"/>
                </a:cubicBezTo>
                <a:close/>
                <a:moveTo>
                  <a:pt x="96" y="79"/>
                </a:moveTo>
                <a:cubicBezTo>
                  <a:pt x="96" y="80"/>
                  <a:pt x="95" y="81"/>
                  <a:pt x="95" y="81"/>
                </a:cubicBezTo>
                <a:cubicBezTo>
                  <a:pt x="96" y="83"/>
                  <a:pt x="98" y="85"/>
                  <a:pt x="99" y="87"/>
                </a:cubicBezTo>
                <a:cubicBezTo>
                  <a:pt x="100" y="88"/>
                  <a:pt x="100" y="86"/>
                  <a:pt x="100" y="86"/>
                </a:cubicBezTo>
                <a:cubicBezTo>
                  <a:pt x="99" y="84"/>
                  <a:pt x="97" y="82"/>
                  <a:pt x="96" y="78"/>
                </a:cubicBezTo>
                <a:cubicBezTo>
                  <a:pt x="96" y="78"/>
                  <a:pt x="96" y="79"/>
                  <a:pt x="96" y="79"/>
                </a:cubicBezTo>
                <a:close/>
                <a:moveTo>
                  <a:pt x="30" y="174"/>
                </a:moveTo>
                <a:cubicBezTo>
                  <a:pt x="33" y="177"/>
                  <a:pt x="35" y="181"/>
                  <a:pt x="38" y="183"/>
                </a:cubicBezTo>
                <a:cubicBezTo>
                  <a:pt x="39" y="183"/>
                  <a:pt x="40" y="183"/>
                  <a:pt x="40" y="183"/>
                </a:cubicBezTo>
                <a:cubicBezTo>
                  <a:pt x="37" y="180"/>
                  <a:pt x="34" y="177"/>
                  <a:pt x="31" y="174"/>
                </a:cubicBezTo>
                <a:cubicBezTo>
                  <a:pt x="31" y="174"/>
                  <a:pt x="31" y="174"/>
                  <a:pt x="30" y="174"/>
                </a:cubicBezTo>
                <a:close/>
                <a:moveTo>
                  <a:pt x="94" y="86"/>
                </a:moveTo>
                <a:cubicBezTo>
                  <a:pt x="94" y="87"/>
                  <a:pt x="93" y="88"/>
                  <a:pt x="93" y="88"/>
                </a:cubicBezTo>
                <a:cubicBezTo>
                  <a:pt x="95" y="90"/>
                  <a:pt x="96" y="92"/>
                  <a:pt x="98" y="94"/>
                </a:cubicBezTo>
                <a:cubicBezTo>
                  <a:pt x="98" y="93"/>
                  <a:pt x="98" y="92"/>
                  <a:pt x="98" y="92"/>
                </a:cubicBezTo>
                <a:cubicBezTo>
                  <a:pt x="97" y="90"/>
                  <a:pt x="96" y="88"/>
                  <a:pt x="94" y="85"/>
                </a:cubicBezTo>
                <a:cubicBezTo>
                  <a:pt x="94" y="85"/>
                  <a:pt x="94" y="85"/>
                  <a:pt x="94" y="86"/>
                </a:cubicBezTo>
                <a:close/>
                <a:moveTo>
                  <a:pt x="67" y="184"/>
                </a:moveTo>
                <a:cubicBezTo>
                  <a:pt x="67" y="184"/>
                  <a:pt x="67" y="183"/>
                  <a:pt x="67" y="183"/>
                </a:cubicBezTo>
                <a:cubicBezTo>
                  <a:pt x="65" y="181"/>
                  <a:pt x="64" y="179"/>
                  <a:pt x="63" y="177"/>
                </a:cubicBezTo>
                <a:cubicBezTo>
                  <a:pt x="62" y="176"/>
                  <a:pt x="60" y="177"/>
                  <a:pt x="59" y="176"/>
                </a:cubicBezTo>
                <a:cubicBezTo>
                  <a:pt x="62" y="179"/>
                  <a:pt x="64" y="182"/>
                  <a:pt x="67" y="184"/>
                </a:cubicBezTo>
                <a:close/>
                <a:moveTo>
                  <a:pt x="98" y="71"/>
                </a:moveTo>
                <a:cubicBezTo>
                  <a:pt x="98" y="72"/>
                  <a:pt x="97" y="72"/>
                  <a:pt x="97" y="72"/>
                </a:cubicBezTo>
                <a:cubicBezTo>
                  <a:pt x="98" y="73"/>
                  <a:pt x="97" y="74"/>
                  <a:pt x="97" y="75"/>
                </a:cubicBezTo>
                <a:cubicBezTo>
                  <a:pt x="99" y="76"/>
                  <a:pt x="100" y="79"/>
                  <a:pt x="102" y="80"/>
                </a:cubicBezTo>
                <a:cubicBezTo>
                  <a:pt x="102" y="80"/>
                  <a:pt x="103" y="79"/>
                  <a:pt x="102" y="79"/>
                </a:cubicBezTo>
                <a:cubicBezTo>
                  <a:pt x="101" y="77"/>
                  <a:pt x="100" y="74"/>
                  <a:pt x="98" y="71"/>
                </a:cubicBezTo>
                <a:close/>
                <a:moveTo>
                  <a:pt x="24" y="172"/>
                </a:moveTo>
                <a:cubicBezTo>
                  <a:pt x="26" y="176"/>
                  <a:pt x="30" y="180"/>
                  <a:pt x="33" y="183"/>
                </a:cubicBezTo>
                <a:cubicBezTo>
                  <a:pt x="33" y="183"/>
                  <a:pt x="34" y="183"/>
                  <a:pt x="35" y="183"/>
                </a:cubicBezTo>
                <a:cubicBezTo>
                  <a:pt x="32" y="179"/>
                  <a:pt x="28" y="176"/>
                  <a:pt x="25" y="173"/>
                </a:cubicBezTo>
                <a:cubicBezTo>
                  <a:pt x="25" y="173"/>
                  <a:pt x="24" y="172"/>
                  <a:pt x="24" y="172"/>
                </a:cubicBezTo>
                <a:close/>
                <a:moveTo>
                  <a:pt x="106" y="46"/>
                </a:moveTo>
                <a:cubicBezTo>
                  <a:pt x="106" y="47"/>
                  <a:pt x="105" y="49"/>
                  <a:pt x="105" y="49"/>
                </a:cubicBezTo>
                <a:cubicBezTo>
                  <a:pt x="106" y="51"/>
                  <a:pt x="108" y="53"/>
                  <a:pt x="110" y="55"/>
                </a:cubicBezTo>
                <a:cubicBezTo>
                  <a:pt x="109" y="55"/>
                  <a:pt x="110" y="54"/>
                  <a:pt x="110" y="54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6" y="45"/>
                  <a:pt x="106" y="46"/>
                  <a:pt x="106" y="46"/>
                </a:cubicBezTo>
                <a:close/>
                <a:moveTo>
                  <a:pt x="103" y="55"/>
                </a:moveTo>
                <a:cubicBezTo>
                  <a:pt x="103" y="56"/>
                  <a:pt x="102" y="57"/>
                  <a:pt x="102" y="57"/>
                </a:cubicBezTo>
                <a:cubicBezTo>
                  <a:pt x="107" y="63"/>
                  <a:pt x="107" y="63"/>
                  <a:pt x="107" y="63"/>
                </a:cubicBezTo>
                <a:cubicBezTo>
                  <a:pt x="108" y="63"/>
                  <a:pt x="108" y="62"/>
                  <a:pt x="108" y="61"/>
                </a:cubicBezTo>
                <a:cubicBezTo>
                  <a:pt x="107" y="59"/>
                  <a:pt x="105" y="57"/>
                  <a:pt x="104" y="54"/>
                </a:cubicBezTo>
                <a:cubicBezTo>
                  <a:pt x="104" y="54"/>
                  <a:pt x="104" y="53"/>
                  <a:pt x="103" y="54"/>
                </a:cubicBezTo>
                <a:cubicBezTo>
                  <a:pt x="103" y="54"/>
                  <a:pt x="103" y="55"/>
                  <a:pt x="103" y="55"/>
                </a:cubicBezTo>
                <a:close/>
                <a:moveTo>
                  <a:pt x="83" y="18"/>
                </a:moveTo>
                <a:cubicBezTo>
                  <a:pt x="76" y="18"/>
                  <a:pt x="76" y="18"/>
                  <a:pt x="76" y="18"/>
                </a:cubicBezTo>
                <a:cubicBezTo>
                  <a:pt x="85" y="18"/>
                  <a:pt x="95" y="18"/>
                  <a:pt x="103" y="18"/>
                </a:cubicBezTo>
                <a:cubicBezTo>
                  <a:pt x="97" y="17"/>
                  <a:pt x="90" y="17"/>
                  <a:pt x="83" y="18"/>
                </a:cubicBezTo>
                <a:close/>
                <a:moveTo>
                  <a:pt x="112" y="23"/>
                </a:moveTo>
                <a:cubicBezTo>
                  <a:pt x="114" y="26"/>
                  <a:pt x="115" y="29"/>
                  <a:pt x="117" y="32"/>
                </a:cubicBezTo>
                <a:cubicBezTo>
                  <a:pt x="117" y="31"/>
                  <a:pt x="118" y="29"/>
                  <a:pt x="118" y="28"/>
                </a:cubicBezTo>
                <a:cubicBezTo>
                  <a:pt x="118" y="27"/>
                  <a:pt x="117" y="26"/>
                  <a:pt x="116" y="25"/>
                </a:cubicBezTo>
                <a:cubicBezTo>
                  <a:pt x="115" y="24"/>
                  <a:pt x="115" y="23"/>
                  <a:pt x="114" y="22"/>
                </a:cubicBezTo>
                <a:cubicBezTo>
                  <a:pt x="114" y="22"/>
                  <a:pt x="113" y="22"/>
                  <a:pt x="112" y="21"/>
                </a:cubicBezTo>
                <a:cubicBezTo>
                  <a:pt x="112" y="21"/>
                  <a:pt x="112" y="22"/>
                  <a:pt x="112" y="23"/>
                </a:cubicBezTo>
                <a:close/>
                <a:moveTo>
                  <a:pt x="67" y="178"/>
                </a:moveTo>
                <a:cubicBezTo>
                  <a:pt x="75" y="186"/>
                  <a:pt x="75" y="186"/>
                  <a:pt x="75" y="186"/>
                </a:cubicBezTo>
                <a:cubicBezTo>
                  <a:pt x="76" y="187"/>
                  <a:pt x="78" y="186"/>
                  <a:pt x="79" y="186"/>
                </a:cubicBezTo>
                <a:cubicBezTo>
                  <a:pt x="77" y="184"/>
                  <a:pt x="76" y="183"/>
                  <a:pt x="75" y="182"/>
                </a:cubicBezTo>
                <a:cubicBezTo>
                  <a:pt x="74" y="179"/>
                  <a:pt x="71" y="177"/>
                  <a:pt x="67" y="178"/>
                </a:cubicBezTo>
                <a:close/>
                <a:moveTo>
                  <a:pt x="52" y="42"/>
                </a:moveTo>
                <a:cubicBezTo>
                  <a:pt x="51" y="42"/>
                  <a:pt x="50" y="42"/>
                  <a:pt x="49" y="43"/>
                </a:cubicBezTo>
                <a:cubicBezTo>
                  <a:pt x="49" y="45"/>
                  <a:pt x="49" y="47"/>
                  <a:pt x="49" y="49"/>
                </a:cubicBezTo>
                <a:cubicBezTo>
                  <a:pt x="46" y="67"/>
                  <a:pt x="46" y="67"/>
                  <a:pt x="46" y="67"/>
                </a:cubicBezTo>
                <a:cubicBezTo>
                  <a:pt x="48" y="58"/>
                  <a:pt x="51" y="51"/>
                  <a:pt x="52" y="42"/>
                </a:cubicBezTo>
                <a:cubicBezTo>
                  <a:pt x="52" y="42"/>
                  <a:pt x="53" y="41"/>
                  <a:pt x="52" y="42"/>
                </a:cubicBezTo>
                <a:close/>
                <a:moveTo>
                  <a:pt x="109" y="35"/>
                </a:moveTo>
                <a:cubicBezTo>
                  <a:pt x="107" y="41"/>
                  <a:pt x="107" y="41"/>
                  <a:pt x="107" y="41"/>
                </a:cubicBezTo>
                <a:cubicBezTo>
                  <a:pt x="109" y="42"/>
                  <a:pt x="110" y="44"/>
                  <a:pt x="112" y="46"/>
                </a:cubicBezTo>
                <a:cubicBezTo>
                  <a:pt x="112" y="46"/>
                  <a:pt x="112" y="47"/>
                  <a:pt x="112" y="46"/>
                </a:cubicBezTo>
                <a:cubicBezTo>
                  <a:pt x="113" y="45"/>
                  <a:pt x="113" y="43"/>
                  <a:pt x="113" y="42"/>
                </a:cubicBezTo>
                <a:cubicBezTo>
                  <a:pt x="109" y="34"/>
                  <a:pt x="109" y="34"/>
                  <a:pt x="109" y="34"/>
                </a:cubicBezTo>
                <a:cubicBezTo>
                  <a:pt x="109" y="34"/>
                  <a:pt x="109" y="35"/>
                  <a:pt x="109" y="35"/>
                </a:cubicBezTo>
                <a:close/>
                <a:moveTo>
                  <a:pt x="36" y="74"/>
                </a:moveTo>
                <a:cubicBezTo>
                  <a:pt x="44" y="82"/>
                  <a:pt x="44" y="82"/>
                  <a:pt x="44" y="82"/>
                </a:cubicBezTo>
                <a:cubicBezTo>
                  <a:pt x="47" y="83"/>
                  <a:pt x="49" y="83"/>
                  <a:pt x="51" y="84"/>
                </a:cubicBezTo>
                <a:cubicBezTo>
                  <a:pt x="51" y="80"/>
                  <a:pt x="52" y="77"/>
                  <a:pt x="53" y="75"/>
                </a:cubicBezTo>
                <a:cubicBezTo>
                  <a:pt x="48" y="76"/>
                  <a:pt x="42" y="74"/>
                  <a:pt x="37" y="73"/>
                </a:cubicBezTo>
                <a:cubicBezTo>
                  <a:pt x="37" y="73"/>
                  <a:pt x="35" y="74"/>
                  <a:pt x="36" y="74"/>
                </a:cubicBezTo>
                <a:close/>
                <a:moveTo>
                  <a:pt x="100" y="19"/>
                </a:moveTo>
                <a:cubicBezTo>
                  <a:pt x="99" y="19"/>
                  <a:pt x="98" y="19"/>
                  <a:pt x="97" y="20"/>
                </a:cubicBezTo>
                <a:cubicBezTo>
                  <a:pt x="100" y="20"/>
                  <a:pt x="103" y="20"/>
                  <a:pt x="105" y="21"/>
                </a:cubicBezTo>
                <a:cubicBezTo>
                  <a:pt x="105" y="22"/>
                  <a:pt x="104" y="22"/>
                  <a:pt x="104" y="22"/>
                </a:cubicBezTo>
                <a:cubicBezTo>
                  <a:pt x="100" y="23"/>
                  <a:pt x="96" y="23"/>
                  <a:pt x="92" y="22"/>
                </a:cubicBezTo>
                <a:cubicBezTo>
                  <a:pt x="92" y="23"/>
                  <a:pt x="93" y="23"/>
                  <a:pt x="93" y="23"/>
                </a:cubicBezTo>
                <a:cubicBezTo>
                  <a:pt x="95" y="23"/>
                  <a:pt x="97" y="23"/>
                  <a:pt x="100" y="24"/>
                </a:cubicBezTo>
                <a:cubicBezTo>
                  <a:pt x="100" y="24"/>
                  <a:pt x="101" y="25"/>
                  <a:pt x="101" y="25"/>
                </a:cubicBezTo>
                <a:cubicBezTo>
                  <a:pt x="100" y="26"/>
                  <a:pt x="99" y="26"/>
                  <a:pt x="99" y="26"/>
                </a:cubicBezTo>
                <a:cubicBezTo>
                  <a:pt x="92" y="26"/>
                  <a:pt x="84" y="26"/>
                  <a:pt x="77" y="26"/>
                </a:cubicBezTo>
                <a:cubicBezTo>
                  <a:pt x="77" y="27"/>
                  <a:pt x="77" y="27"/>
                  <a:pt x="78" y="27"/>
                </a:cubicBezTo>
                <a:cubicBezTo>
                  <a:pt x="81" y="27"/>
                  <a:pt x="84" y="28"/>
                  <a:pt x="86" y="28"/>
                </a:cubicBezTo>
                <a:cubicBezTo>
                  <a:pt x="87" y="29"/>
                  <a:pt x="87" y="29"/>
                  <a:pt x="87" y="28"/>
                </a:cubicBezTo>
                <a:cubicBezTo>
                  <a:pt x="89" y="29"/>
                  <a:pt x="91" y="29"/>
                  <a:pt x="92" y="29"/>
                </a:cubicBezTo>
                <a:cubicBezTo>
                  <a:pt x="93" y="29"/>
                  <a:pt x="94" y="30"/>
                  <a:pt x="94" y="30"/>
                </a:cubicBezTo>
                <a:cubicBezTo>
                  <a:pt x="94" y="31"/>
                  <a:pt x="93" y="32"/>
                  <a:pt x="93" y="32"/>
                </a:cubicBezTo>
                <a:cubicBezTo>
                  <a:pt x="88" y="32"/>
                  <a:pt x="84" y="32"/>
                  <a:pt x="80" y="33"/>
                </a:cubicBezTo>
                <a:cubicBezTo>
                  <a:pt x="79" y="33"/>
                  <a:pt x="78" y="34"/>
                  <a:pt x="78" y="34"/>
                </a:cubicBezTo>
                <a:cubicBezTo>
                  <a:pt x="81" y="36"/>
                  <a:pt x="85" y="36"/>
                  <a:pt x="87" y="38"/>
                </a:cubicBezTo>
                <a:cubicBezTo>
                  <a:pt x="88" y="39"/>
                  <a:pt x="87" y="40"/>
                  <a:pt x="87" y="40"/>
                </a:cubicBezTo>
                <a:cubicBezTo>
                  <a:pt x="86" y="40"/>
                  <a:pt x="84" y="40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4" y="42"/>
                  <a:pt x="86" y="43"/>
                  <a:pt x="87" y="44"/>
                </a:cubicBezTo>
                <a:cubicBezTo>
                  <a:pt x="85" y="45"/>
                  <a:pt x="82" y="46"/>
                  <a:pt x="80" y="47"/>
                </a:cubicBezTo>
                <a:cubicBezTo>
                  <a:pt x="80" y="48"/>
                  <a:pt x="81" y="48"/>
                  <a:pt x="81" y="49"/>
                </a:cubicBezTo>
                <a:cubicBezTo>
                  <a:pt x="83" y="50"/>
                  <a:pt x="85" y="51"/>
                  <a:pt x="87" y="53"/>
                </a:cubicBezTo>
                <a:cubicBezTo>
                  <a:pt x="84" y="52"/>
                  <a:pt x="83" y="51"/>
                  <a:pt x="81" y="50"/>
                </a:cubicBezTo>
                <a:cubicBezTo>
                  <a:pt x="81" y="50"/>
                  <a:pt x="79" y="49"/>
                  <a:pt x="79" y="48"/>
                </a:cubicBezTo>
                <a:cubicBezTo>
                  <a:pt x="79" y="47"/>
                  <a:pt x="79" y="46"/>
                  <a:pt x="80" y="45"/>
                </a:cubicBezTo>
                <a:cubicBezTo>
                  <a:pt x="81" y="45"/>
                  <a:pt x="83" y="45"/>
                  <a:pt x="85" y="43"/>
                </a:cubicBezTo>
                <a:cubicBezTo>
                  <a:pt x="83" y="44"/>
                  <a:pt x="82" y="43"/>
                  <a:pt x="82" y="43"/>
                </a:cubicBezTo>
                <a:cubicBezTo>
                  <a:pt x="81" y="42"/>
                  <a:pt x="80" y="42"/>
                  <a:pt x="81" y="41"/>
                </a:cubicBezTo>
                <a:cubicBezTo>
                  <a:pt x="82" y="40"/>
                  <a:pt x="83" y="39"/>
                  <a:pt x="86" y="39"/>
                </a:cubicBezTo>
                <a:cubicBezTo>
                  <a:pt x="83" y="38"/>
                  <a:pt x="80" y="37"/>
                  <a:pt x="77" y="35"/>
                </a:cubicBezTo>
                <a:cubicBezTo>
                  <a:pt x="77" y="35"/>
                  <a:pt x="76" y="34"/>
                  <a:pt x="76" y="34"/>
                </a:cubicBezTo>
                <a:cubicBezTo>
                  <a:pt x="78" y="32"/>
                  <a:pt x="80" y="31"/>
                  <a:pt x="83" y="31"/>
                </a:cubicBezTo>
                <a:cubicBezTo>
                  <a:pt x="85" y="31"/>
                  <a:pt x="88" y="31"/>
                  <a:pt x="89" y="30"/>
                </a:cubicBezTo>
                <a:cubicBezTo>
                  <a:pt x="89" y="30"/>
                  <a:pt x="88" y="30"/>
                  <a:pt x="87" y="30"/>
                </a:cubicBezTo>
                <a:cubicBezTo>
                  <a:pt x="86" y="30"/>
                  <a:pt x="85" y="29"/>
                  <a:pt x="84" y="29"/>
                </a:cubicBezTo>
                <a:cubicBezTo>
                  <a:pt x="80" y="29"/>
                  <a:pt x="76" y="28"/>
                  <a:pt x="73" y="27"/>
                </a:cubicBezTo>
                <a:cubicBezTo>
                  <a:pt x="74" y="26"/>
                  <a:pt x="74" y="25"/>
                  <a:pt x="75" y="25"/>
                </a:cubicBezTo>
                <a:cubicBezTo>
                  <a:pt x="95" y="25"/>
                  <a:pt x="95" y="25"/>
                  <a:pt x="95" y="25"/>
                </a:cubicBezTo>
                <a:cubicBezTo>
                  <a:pt x="74" y="23"/>
                  <a:pt x="74" y="23"/>
                  <a:pt x="74" y="23"/>
                </a:cubicBezTo>
                <a:cubicBezTo>
                  <a:pt x="73" y="25"/>
                  <a:pt x="71" y="27"/>
                  <a:pt x="70" y="29"/>
                </a:cubicBezTo>
                <a:cubicBezTo>
                  <a:pt x="70" y="30"/>
                  <a:pt x="71" y="30"/>
                  <a:pt x="71" y="30"/>
                </a:cubicBezTo>
                <a:cubicBezTo>
                  <a:pt x="71" y="30"/>
                  <a:pt x="71" y="31"/>
                  <a:pt x="71" y="31"/>
                </a:cubicBezTo>
                <a:cubicBezTo>
                  <a:pt x="54" y="41"/>
                  <a:pt x="54" y="41"/>
                  <a:pt x="54" y="41"/>
                </a:cubicBezTo>
                <a:cubicBezTo>
                  <a:pt x="53" y="41"/>
                  <a:pt x="55" y="42"/>
                  <a:pt x="55" y="42"/>
                </a:cubicBezTo>
                <a:cubicBezTo>
                  <a:pt x="55" y="44"/>
                  <a:pt x="54" y="46"/>
                  <a:pt x="54" y="47"/>
                </a:cubicBezTo>
                <a:cubicBezTo>
                  <a:pt x="54" y="48"/>
                  <a:pt x="55" y="49"/>
                  <a:pt x="54" y="50"/>
                </a:cubicBezTo>
                <a:cubicBezTo>
                  <a:pt x="53" y="56"/>
                  <a:pt x="51" y="61"/>
                  <a:pt x="50" y="67"/>
                </a:cubicBezTo>
                <a:cubicBezTo>
                  <a:pt x="51" y="66"/>
                  <a:pt x="53" y="67"/>
                  <a:pt x="55" y="66"/>
                </a:cubicBezTo>
                <a:cubicBezTo>
                  <a:pt x="55" y="65"/>
                  <a:pt x="56" y="64"/>
                  <a:pt x="59" y="65"/>
                </a:cubicBezTo>
                <a:cubicBezTo>
                  <a:pt x="59" y="65"/>
                  <a:pt x="59" y="65"/>
                  <a:pt x="59" y="66"/>
                </a:cubicBezTo>
                <a:cubicBezTo>
                  <a:pt x="61" y="66"/>
                  <a:pt x="63" y="65"/>
                  <a:pt x="64" y="66"/>
                </a:cubicBezTo>
                <a:cubicBezTo>
                  <a:pt x="65" y="67"/>
                  <a:pt x="66" y="68"/>
                  <a:pt x="66" y="69"/>
                </a:cubicBezTo>
                <a:cubicBezTo>
                  <a:pt x="65" y="70"/>
                  <a:pt x="64" y="70"/>
                  <a:pt x="64" y="70"/>
                </a:cubicBezTo>
                <a:cubicBezTo>
                  <a:pt x="61" y="94"/>
                  <a:pt x="56" y="115"/>
                  <a:pt x="52" y="137"/>
                </a:cubicBezTo>
                <a:cubicBezTo>
                  <a:pt x="52" y="139"/>
                  <a:pt x="54" y="140"/>
                  <a:pt x="53" y="141"/>
                </a:cubicBezTo>
                <a:cubicBezTo>
                  <a:pt x="53" y="141"/>
                  <a:pt x="53" y="142"/>
                  <a:pt x="52" y="142"/>
                </a:cubicBezTo>
                <a:cubicBezTo>
                  <a:pt x="50" y="142"/>
                  <a:pt x="47" y="143"/>
                  <a:pt x="44" y="144"/>
                </a:cubicBezTo>
                <a:cubicBezTo>
                  <a:pt x="40" y="143"/>
                  <a:pt x="34" y="143"/>
                  <a:pt x="30" y="145"/>
                </a:cubicBezTo>
                <a:cubicBezTo>
                  <a:pt x="28" y="145"/>
                  <a:pt x="26" y="145"/>
                  <a:pt x="25" y="146"/>
                </a:cubicBezTo>
                <a:cubicBezTo>
                  <a:pt x="23" y="152"/>
                  <a:pt x="23" y="159"/>
                  <a:pt x="23" y="166"/>
                </a:cubicBezTo>
                <a:cubicBezTo>
                  <a:pt x="23" y="167"/>
                  <a:pt x="23" y="168"/>
                  <a:pt x="24" y="168"/>
                </a:cubicBezTo>
                <a:cubicBezTo>
                  <a:pt x="39" y="170"/>
                  <a:pt x="39" y="170"/>
                  <a:pt x="39" y="170"/>
                </a:cubicBezTo>
                <a:cubicBezTo>
                  <a:pt x="40" y="170"/>
                  <a:pt x="44" y="170"/>
                  <a:pt x="43" y="170"/>
                </a:cubicBezTo>
                <a:cubicBezTo>
                  <a:pt x="43" y="169"/>
                  <a:pt x="43" y="168"/>
                  <a:pt x="44" y="168"/>
                </a:cubicBezTo>
                <a:cubicBezTo>
                  <a:pt x="47" y="167"/>
                  <a:pt x="50" y="167"/>
                  <a:pt x="53" y="167"/>
                </a:cubicBezTo>
                <a:cubicBezTo>
                  <a:pt x="52" y="167"/>
                  <a:pt x="51" y="166"/>
                  <a:pt x="52" y="166"/>
                </a:cubicBezTo>
                <a:cubicBezTo>
                  <a:pt x="53" y="165"/>
                  <a:pt x="55" y="165"/>
                  <a:pt x="56" y="164"/>
                </a:cubicBezTo>
                <a:cubicBezTo>
                  <a:pt x="56" y="164"/>
                  <a:pt x="55" y="163"/>
                  <a:pt x="56" y="163"/>
                </a:cubicBezTo>
                <a:cubicBezTo>
                  <a:pt x="56" y="162"/>
                  <a:pt x="56" y="162"/>
                  <a:pt x="57" y="162"/>
                </a:cubicBezTo>
                <a:cubicBezTo>
                  <a:pt x="56" y="162"/>
                  <a:pt x="56" y="161"/>
                  <a:pt x="56" y="161"/>
                </a:cubicBezTo>
                <a:cubicBezTo>
                  <a:pt x="56" y="160"/>
                  <a:pt x="56" y="158"/>
                  <a:pt x="56" y="156"/>
                </a:cubicBezTo>
                <a:cubicBezTo>
                  <a:pt x="57" y="155"/>
                  <a:pt x="58" y="156"/>
                  <a:pt x="60" y="156"/>
                </a:cubicBezTo>
                <a:cubicBezTo>
                  <a:pt x="60" y="156"/>
                  <a:pt x="62" y="155"/>
                  <a:pt x="62" y="156"/>
                </a:cubicBezTo>
                <a:cubicBezTo>
                  <a:pt x="61" y="156"/>
                  <a:pt x="60" y="157"/>
                  <a:pt x="58" y="157"/>
                </a:cubicBezTo>
                <a:cubicBezTo>
                  <a:pt x="58" y="157"/>
                  <a:pt x="59" y="158"/>
                  <a:pt x="58" y="159"/>
                </a:cubicBezTo>
                <a:cubicBezTo>
                  <a:pt x="58" y="160"/>
                  <a:pt x="59" y="161"/>
                  <a:pt x="60" y="161"/>
                </a:cubicBezTo>
                <a:cubicBezTo>
                  <a:pt x="60" y="161"/>
                  <a:pt x="60" y="162"/>
                  <a:pt x="60" y="162"/>
                </a:cubicBezTo>
                <a:cubicBezTo>
                  <a:pt x="60" y="164"/>
                  <a:pt x="62" y="163"/>
                  <a:pt x="62" y="164"/>
                </a:cubicBezTo>
                <a:cubicBezTo>
                  <a:pt x="63" y="164"/>
                  <a:pt x="62" y="165"/>
                  <a:pt x="63" y="165"/>
                </a:cubicBezTo>
                <a:cubicBezTo>
                  <a:pt x="62" y="165"/>
                  <a:pt x="59" y="165"/>
                  <a:pt x="59" y="165"/>
                </a:cubicBezTo>
                <a:cubicBezTo>
                  <a:pt x="59" y="166"/>
                  <a:pt x="60" y="166"/>
                  <a:pt x="60" y="166"/>
                </a:cubicBezTo>
                <a:cubicBezTo>
                  <a:pt x="61" y="166"/>
                  <a:pt x="62" y="167"/>
                  <a:pt x="61" y="168"/>
                </a:cubicBezTo>
                <a:cubicBezTo>
                  <a:pt x="61" y="168"/>
                  <a:pt x="60" y="168"/>
                  <a:pt x="60" y="169"/>
                </a:cubicBezTo>
                <a:cubicBezTo>
                  <a:pt x="60" y="168"/>
                  <a:pt x="57" y="168"/>
                  <a:pt x="56" y="168"/>
                </a:cubicBezTo>
                <a:cubicBezTo>
                  <a:pt x="55" y="168"/>
                  <a:pt x="55" y="169"/>
                  <a:pt x="55" y="169"/>
                </a:cubicBezTo>
                <a:cubicBezTo>
                  <a:pt x="61" y="170"/>
                  <a:pt x="68" y="170"/>
                  <a:pt x="74" y="171"/>
                </a:cubicBezTo>
                <a:cubicBezTo>
                  <a:pt x="85" y="173"/>
                  <a:pt x="85" y="173"/>
                  <a:pt x="85" y="173"/>
                </a:cubicBezTo>
                <a:cubicBezTo>
                  <a:pt x="86" y="173"/>
                  <a:pt x="88" y="173"/>
                  <a:pt x="89" y="173"/>
                </a:cubicBezTo>
                <a:cubicBezTo>
                  <a:pt x="88" y="172"/>
                  <a:pt x="88" y="171"/>
                  <a:pt x="87" y="170"/>
                </a:cubicBezTo>
                <a:cubicBezTo>
                  <a:pt x="86" y="170"/>
                  <a:pt x="87" y="169"/>
                  <a:pt x="87" y="169"/>
                </a:cubicBezTo>
                <a:cubicBezTo>
                  <a:pt x="88" y="169"/>
                  <a:pt x="89" y="171"/>
                  <a:pt x="90" y="171"/>
                </a:cubicBezTo>
                <a:cubicBezTo>
                  <a:pt x="90" y="169"/>
                  <a:pt x="90" y="168"/>
                  <a:pt x="89" y="167"/>
                </a:cubicBezTo>
                <a:cubicBezTo>
                  <a:pt x="89" y="166"/>
                  <a:pt x="90" y="166"/>
                  <a:pt x="90" y="166"/>
                </a:cubicBezTo>
                <a:cubicBezTo>
                  <a:pt x="89" y="161"/>
                  <a:pt x="90" y="155"/>
                  <a:pt x="90" y="150"/>
                </a:cubicBezTo>
                <a:cubicBezTo>
                  <a:pt x="85" y="149"/>
                  <a:pt x="80" y="149"/>
                  <a:pt x="74" y="149"/>
                </a:cubicBezTo>
                <a:cubicBezTo>
                  <a:pt x="72" y="150"/>
                  <a:pt x="68" y="149"/>
                  <a:pt x="67" y="147"/>
                </a:cubicBezTo>
                <a:cubicBezTo>
                  <a:pt x="72" y="127"/>
                  <a:pt x="79" y="108"/>
                  <a:pt x="84" y="88"/>
                </a:cubicBezTo>
                <a:cubicBezTo>
                  <a:pt x="91" y="65"/>
                  <a:pt x="100" y="43"/>
                  <a:pt x="106" y="19"/>
                </a:cubicBezTo>
                <a:cubicBezTo>
                  <a:pt x="104" y="19"/>
                  <a:pt x="102" y="19"/>
                  <a:pt x="100" y="19"/>
                </a:cubicBezTo>
                <a:close/>
                <a:moveTo>
                  <a:pt x="2" y="157"/>
                </a:moveTo>
                <a:cubicBezTo>
                  <a:pt x="3" y="157"/>
                  <a:pt x="3" y="157"/>
                  <a:pt x="3" y="157"/>
                </a:cubicBezTo>
                <a:cubicBezTo>
                  <a:pt x="5" y="160"/>
                  <a:pt x="8" y="164"/>
                  <a:pt x="10" y="166"/>
                </a:cubicBezTo>
                <a:cubicBezTo>
                  <a:pt x="11" y="166"/>
                  <a:pt x="10" y="165"/>
                  <a:pt x="10" y="165"/>
                </a:cubicBezTo>
                <a:cubicBezTo>
                  <a:pt x="9" y="164"/>
                  <a:pt x="8" y="163"/>
                  <a:pt x="9" y="162"/>
                </a:cubicBezTo>
                <a:cubicBezTo>
                  <a:pt x="9" y="161"/>
                  <a:pt x="10" y="162"/>
                  <a:pt x="11" y="162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12" y="140"/>
                  <a:pt x="12" y="140"/>
                  <a:pt x="12" y="140"/>
                </a:cubicBezTo>
                <a:cubicBezTo>
                  <a:pt x="15" y="139"/>
                  <a:pt x="18" y="138"/>
                  <a:pt x="22" y="137"/>
                </a:cubicBezTo>
                <a:cubicBezTo>
                  <a:pt x="22" y="137"/>
                  <a:pt x="22" y="137"/>
                  <a:pt x="22" y="137"/>
                </a:cubicBezTo>
                <a:cubicBezTo>
                  <a:pt x="23" y="136"/>
                  <a:pt x="26" y="137"/>
                  <a:pt x="26" y="137"/>
                </a:cubicBezTo>
                <a:cubicBezTo>
                  <a:pt x="31" y="137"/>
                  <a:pt x="36" y="137"/>
                  <a:pt x="41" y="137"/>
                </a:cubicBezTo>
                <a:cubicBezTo>
                  <a:pt x="40" y="136"/>
                  <a:pt x="40" y="134"/>
                  <a:pt x="41" y="133"/>
                </a:cubicBezTo>
                <a:cubicBezTo>
                  <a:pt x="42" y="133"/>
                  <a:pt x="43" y="134"/>
                  <a:pt x="43" y="133"/>
                </a:cubicBezTo>
                <a:cubicBezTo>
                  <a:pt x="46" y="122"/>
                  <a:pt x="46" y="107"/>
                  <a:pt x="48" y="95"/>
                </a:cubicBezTo>
                <a:cubicBezTo>
                  <a:pt x="49" y="93"/>
                  <a:pt x="50" y="90"/>
                  <a:pt x="50" y="87"/>
                </a:cubicBezTo>
                <a:cubicBezTo>
                  <a:pt x="47" y="87"/>
                  <a:pt x="45" y="86"/>
                  <a:pt x="42" y="85"/>
                </a:cubicBezTo>
                <a:cubicBezTo>
                  <a:pt x="38" y="83"/>
                  <a:pt x="38" y="83"/>
                  <a:pt x="38" y="83"/>
                </a:cubicBezTo>
                <a:cubicBezTo>
                  <a:pt x="37" y="82"/>
                  <a:pt x="36" y="81"/>
                  <a:pt x="35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4" y="81"/>
                  <a:pt x="33" y="81"/>
                  <a:pt x="32" y="80"/>
                </a:cubicBezTo>
                <a:cubicBezTo>
                  <a:pt x="31" y="80"/>
                  <a:pt x="31" y="79"/>
                  <a:pt x="31" y="78"/>
                </a:cubicBezTo>
                <a:cubicBezTo>
                  <a:pt x="30" y="70"/>
                  <a:pt x="31" y="62"/>
                  <a:pt x="33" y="56"/>
                </a:cubicBezTo>
                <a:cubicBezTo>
                  <a:pt x="34" y="49"/>
                  <a:pt x="37" y="43"/>
                  <a:pt x="36" y="36"/>
                </a:cubicBezTo>
                <a:cubicBezTo>
                  <a:pt x="38" y="35"/>
                  <a:pt x="40" y="35"/>
                  <a:pt x="41" y="36"/>
                </a:cubicBezTo>
                <a:cubicBezTo>
                  <a:pt x="54" y="36"/>
                  <a:pt x="61" y="31"/>
                  <a:pt x="67" y="25"/>
                </a:cubicBezTo>
                <a:cubicBezTo>
                  <a:pt x="68" y="22"/>
                  <a:pt x="68" y="18"/>
                  <a:pt x="69" y="15"/>
                </a:cubicBezTo>
                <a:cubicBezTo>
                  <a:pt x="66" y="16"/>
                  <a:pt x="63" y="16"/>
                  <a:pt x="61" y="17"/>
                </a:cubicBezTo>
                <a:cubicBezTo>
                  <a:pt x="60" y="17"/>
                  <a:pt x="59" y="16"/>
                  <a:pt x="57" y="16"/>
                </a:cubicBezTo>
                <a:cubicBezTo>
                  <a:pt x="57" y="16"/>
                  <a:pt x="57" y="14"/>
                  <a:pt x="57" y="14"/>
                </a:cubicBezTo>
                <a:cubicBezTo>
                  <a:pt x="59" y="13"/>
                  <a:pt x="61" y="12"/>
                  <a:pt x="63" y="12"/>
                </a:cubicBezTo>
                <a:cubicBezTo>
                  <a:pt x="63" y="12"/>
                  <a:pt x="63" y="10"/>
                  <a:pt x="65" y="10"/>
                </a:cubicBezTo>
                <a:cubicBezTo>
                  <a:pt x="64" y="10"/>
                  <a:pt x="65" y="9"/>
                  <a:pt x="65" y="8"/>
                </a:cubicBezTo>
                <a:cubicBezTo>
                  <a:pt x="69" y="7"/>
                  <a:pt x="74" y="8"/>
                  <a:pt x="79" y="7"/>
                </a:cubicBezTo>
                <a:cubicBezTo>
                  <a:pt x="90" y="7"/>
                  <a:pt x="100" y="8"/>
                  <a:pt x="110" y="9"/>
                </a:cubicBezTo>
                <a:cubicBezTo>
                  <a:pt x="110" y="10"/>
                  <a:pt x="111" y="9"/>
                  <a:pt x="111" y="9"/>
                </a:cubicBezTo>
                <a:cubicBezTo>
                  <a:pt x="111" y="6"/>
                  <a:pt x="112" y="3"/>
                  <a:pt x="112" y="1"/>
                </a:cubicBezTo>
                <a:cubicBezTo>
                  <a:pt x="113" y="0"/>
                  <a:pt x="114" y="0"/>
                  <a:pt x="114" y="0"/>
                </a:cubicBezTo>
                <a:cubicBezTo>
                  <a:pt x="116" y="0"/>
                  <a:pt x="117" y="2"/>
                  <a:pt x="117" y="4"/>
                </a:cubicBezTo>
                <a:cubicBezTo>
                  <a:pt x="116" y="5"/>
                  <a:pt x="115" y="8"/>
                  <a:pt x="115" y="10"/>
                </a:cubicBezTo>
                <a:cubicBezTo>
                  <a:pt x="117" y="10"/>
                  <a:pt x="118" y="12"/>
                  <a:pt x="118" y="14"/>
                </a:cubicBezTo>
                <a:cubicBezTo>
                  <a:pt x="118" y="14"/>
                  <a:pt x="117" y="14"/>
                  <a:pt x="117" y="15"/>
                </a:cubicBezTo>
                <a:cubicBezTo>
                  <a:pt x="118" y="14"/>
                  <a:pt x="118" y="15"/>
                  <a:pt x="118" y="15"/>
                </a:cubicBezTo>
                <a:cubicBezTo>
                  <a:pt x="119" y="16"/>
                  <a:pt x="118" y="17"/>
                  <a:pt x="118" y="16"/>
                </a:cubicBezTo>
                <a:cubicBezTo>
                  <a:pt x="117" y="16"/>
                  <a:pt x="116" y="16"/>
                  <a:pt x="115" y="15"/>
                </a:cubicBezTo>
                <a:cubicBezTo>
                  <a:pt x="117" y="20"/>
                  <a:pt x="118" y="23"/>
                  <a:pt x="121" y="26"/>
                </a:cubicBezTo>
                <a:cubicBezTo>
                  <a:pt x="122" y="30"/>
                  <a:pt x="125" y="33"/>
                  <a:pt x="126" y="36"/>
                </a:cubicBezTo>
                <a:cubicBezTo>
                  <a:pt x="127" y="36"/>
                  <a:pt x="128" y="37"/>
                  <a:pt x="127" y="38"/>
                </a:cubicBezTo>
                <a:cubicBezTo>
                  <a:pt x="126" y="38"/>
                  <a:pt x="125" y="38"/>
                  <a:pt x="125" y="38"/>
                </a:cubicBezTo>
                <a:cubicBezTo>
                  <a:pt x="123" y="36"/>
                  <a:pt x="122" y="34"/>
                  <a:pt x="121" y="32"/>
                </a:cubicBezTo>
                <a:cubicBezTo>
                  <a:pt x="119" y="33"/>
                  <a:pt x="118" y="36"/>
                  <a:pt x="119" y="38"/>
                </a:cubicBezTo>
                <a:cubicBezTo>
                  <a:pt x="119" y="39"/>
                  <a:pt x="117" y="38"/>
                  <a:pt x="117" y="40"/>
                </a:cubicBezTo>
                <a:cubicBezTo>
                  <a:pt x="118" y="41"/>
                  <a:pt x="119" y="43"/>
                  <a:pt x="119" y="45"/>
                </a:cubicBezTo>
                <a:cubicBezTo>
                  <a:pt x="119" y="46"/>
                  <a:pt x="117" y="46"/>
                  <a:pt x="117" y="46"/>
                </a:cubicBezTo>
                <a:cubicBezTo>
                  <a:pt x="117" y="47"/>
                  <a:pt x="118" y="49"/>
                  <a:pt x="117" y="50"/>
                </a:cubicBezTo>
                <a:cubicBezTo>
                  <a:pt x="117" y="51"/>
                  <a:pt x="116" y="51"/>
                  <a:pt x="114" y="51"/>
                </a:cubicBezTo>
                <a:cubicBezTo>
                  <a:pt x="116" y="52"/>
                  <a:pt x="115" y="52"/>
                  <a:pt x="114" y="51"/>
                </a:cubicBezTo>
                <a:cubicBezTo>
                  <a:pt x="114" y="51"/>
                  <a:pt x="114" y="51"/>
                  <a:pt x="113" y="52"/>
                </a:cubicBezTo>
                <a:cubicBezTo>
                  <a:pt x="114" y="52"/>
                  <a:pt x="114" y="52"/>
                  <a:pt x="114" y="53"/>
                </a:cubicBezTo>
                <a:cubicBezTo>
                  <a:pt x="113" y="52"/>
                  <a:pt x="113" y="53"/>
                  <a:pt x="113" y="54"/>
                </a:cubicBezTo>
                <a:cubicBezTo>
                  <a:pt x="113" y="55"/>
                  <a:pt x="114" y="57"/>
                  <a:pt x="114" y="59"/>
                </a:cubicBezTo>
                <a:cubicBezTo>
                  <a:pt x="114" y="59"/>
                  <a:pt x="113" y="60"/>
                  <a:pt x="113" y="60"/>
                </a:cubicBezTo>
                <a:cubicBezTo>
                  <a:pt x="113" y="60"/>
                  <a:pt x="112" y="60"/>
                  <a:pt x="112" y="60"/>
                </a:cubicBezTo>
                <a:cubicBezTo>
                  <a:pt x="111" y="60"/>
                  <a:pt x="111" y="61"/>
                  <a:pt x="111" y="63"/>
                </a:cubicBezTo>
                <a:cubicBezTo>
                  <a:pt x="111" y="63"/>
                  <a:pt x="112" y="65"/>
                  <a:pt x="111" y="66"/>
                </a:cubicBezTo>
                <a:cubicBezTo>
                  <a:pt x="111" y="66"/>
                  <a:pt x="111" y="66"/>
                  <a:pt x="110" y="67"/>
                </a:cubicBezTo>
                <a:cubicBezTo>
                  <a:pt x="110" y="67"/>
                  <a:pt x="109" y="67"/>
                  <a:pt x="109" y="67"/>
                </a:cubicBezTo>
                <a:cubicBezTo>
                  <a:pt x="109" y="70"/>
                  <a:pt x="108" y="74"/>
                  <a:pt x="107" y="77"/>
                </a:cubicBezTo>
                <a:cubicBezTo>
                  <a:pt x="107" y="78"/>
                  <a:pt x="107" y="79"/>
                  <a:pt x="108" y="80"/>
                </a:cubicBezTo>
                <a:cubicBezTo>
                  <a:pt x="107" y="80"/>
                  <a:pt x="107" y="80"/>
                  <a:pt x="106" y="79"/>
                </a:cubicBezTo>
                <a:cubicBezTo>
                  <a:pt x="106" y="79"/>
                  <a:pt x="106" y="80"/>
                  <a:pt x="106" y="81"/>
                </a:cubicBezTo>
                <a:cubicBezTo>
                  <a:pt x="107" y="83"/>
                  <a:pt x="108" y="84"/>
                  <a:pt x="109" y="86"/>
                </a:cubicBezTo>
                <a:cubicBezTo>
                  <a:pt x="109" y="86"/>
                  <a:pt x="109" y="88"/>
                  <a:pt x="108" y="88"/>
                </a:cubicBezTo>
                <a:cubicBezTo>
                  <a:pt x="106" y="88"/>
                  <a:pt x="105" y="86"/>
                  <a:pt x="104" y="86"/>
                </a:cubicBezTo>
                <a:cubicBezTo>
                  <a:pt x="104" y="87"/>
                  <a:pt x="103" y="88"/>
                  <a:pt x="104" y="89"/>
                </a:cubicBezTo>
                <a:cubicBezTo>
                  <a:pt x="105" y="90"/>
                  <a:pt x="106" y="91"/>
                  <a:pt x="106" y="93"/>
                </a:cubicBezTo>
                <a:cubicBezTo>
                  <a:pt x="106" y="94"/>
                  <a:pt x="105" y="95"/>
                  <a:pt x="104" y="94"/>
                </a:cubicBezTo>
                <a:cubicBezTo>
                  <a:pt x="103" y="94"/>
                  <a:pt x="103" y="94"/>
                  <a:pt x="102" y="93"/>
                </a:cubicBezTo>
                <a:cubicBezTo>
                  <a:pt x="102" y="93"/>
                  <a:pt x="102" y="94"/>
                  <a:pt x="102" y="94"/>
                </a:cubicBezTo>
                <a:cubicBezTo>
                  <a:pt x="103" y="96"/>
                  <a:pt x="104" y="97"/>
                  <a:pt x="104" y="99"/>
                </a:cubicBezTo>
                <a:cubicBezTo>
                  <a:pt x="104" y="99"/>
                  <a:pt x="103" y="100"/>
                  <a:pt x="103" y="100"/>
                </a:cubicBezTo>
                <a:cubicBezTo>
                  <a:pt x="102" y="100"/>
                  <a:pt x="101" y="99"/>
                  <a:pt x="100" y="99"/>
                </a:cubicBezTo>
                <a:cubicBezTo>
                  <a:pt x="100" y="99"/>
                  <a:pt x="99" y="100"/>
                  <a:pt x="99" y="101"/>
                </a:cubicBezTo>
                <a:cubicBezTo>
                  <a:pt x="99" y="102"/>
                  <a:pt x="100" y="103"/>
                  <a:pt x="100" y="103"/>
                </a:cubicBezTo>
                <a:cubicBezTo>
                  <a:pt x="99" y="104"/>
                  <a:pt x="99" y="104"/>
                  <a:pt x="98" y="104"/>
                </a:cubicBezTo>
                <a:cubicBezTo>
                  <a:pt x="98" y="105"/>
                  <a:pt x="97" y="107"/>
                  <a:pt x="97" y="109"/>
                </a:cubicBezTo>
                <a:cubicBezTo>
                  <a:pt x="97" y="109"/>
                  <a:pt x="98" y="111"/>
                  <a:pt x="97" y="111"/>
                </a:cubicBezTo>
                <a:cubicBezTo>
                  <a:pt x="96" y="111"/>
                  <a:pt x="96" y="111"/>
                  <a:pt x="96" y="112"/>
                </a:cubicBezTo>
                <a:cubicBezTo>
                  <a:pt x="95" y="113"/>
                  <a:pt x="96" y="114"/>
                  <a:pt x="96" y="115"/>
                </a:cubicBezTo>
                <a:cubicBezTo>
                  <a:pt x="94" y="116"/>
                  <a:pt x="94" y="117"/>
                  <a:pt x="94" y="119"/>
                </a:cubicBezTo>
                <a:cubicBezTo>
                  <a:pt x="94" y="119"/>
                  <a:pt x="95" y="120"/>
                  <a:pt x="95" y="121"/>
                </a:cubicBezTo>
                <a:cubicBezTo>
                  <a:pt x="95" y="121"/>
                  <a:pt x="94" y="122"/>
                  <a:pt x="94" y="122"/>
                </a:cubicBezTo>
                <a:cubicBezTo>
                  <a:pt x="93" y="122"/>
                  <a:pt x="93" y="122"/>
                  <a:pt x="92" y="121"/>
                </a:cubicBezTo>
                <a:cubicBezTo>
                  <a:pt x="92" y="122"/>
                  <a:pt x="92" y="123"/>
                  <a:pt x="92" y="124"/>
                </a:cubicBezTo>
                <a:cubicBezTo>
                  <a:pt x="92" y="125"/>
                  <a:pt x="92" y="125"/>
                  <a:pt x="93" y="126"/>
                </a:cubicBezTo>
                <a:cubicBezTo>
                  <a:pt x="91" y="127"/>
                  <a:pt x="89" y="129"/>
                  <a:pt x="91" y="130"/>
                </a:cubicBezTo>
                <a:cubicBezTo>
                  <a:pt x="91" y="131"/>
                  <a:pt x="92" y="132"/>
                  <a:pt x="92" y="133"/>
                </a:cubicBezTo>
                <a:cubicBezTo>
                  <a:pt x="91" y="134"/>
                  <a:pt x="90" y="134"/>
                  <a:pt x="90" y="133"/>
                </a:cubicBezTo>
                <a:cubicBezTo>
                  <a:pt x="90" y="135"/>
                  <a:pt x="89" y="136"/>
                  <a:pt x="90" y="137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88" y="141"/>
                  <a:pt x="88" y="141"/>
                  <a:pt x="88" y="141"/>
                </a:cubicBezTo>
                <a:cubicBezTo>
                  <a:pt x="90" y="141"/>
                  <a:pt x="92" y="141"/>
                  <a:pt x="93" y="141"/>
                </a:cubicBezTo>
                <a:cubicBezTo>
                  <a:pt x="94" y="140"/>
                  <a:pt x="95" y="139"/>
                  <a:pt x="97" y="140"/>
                </a:cubicBezTo>
                <a:cubicBezTo>
                  <a:pt x="97" y="140"/>
                  <a:pt x="97" y="142"/>
                  <a:pt x="98" y="141"/>
                </a:cubicBezTo>
                <a:cubicBezTo>
                  <a:pt x="100" y="141"/>
                  <a:pt x="103" y="142"/>
                  <a:pt x="103" y="144"/>
                </a:cubicBezTo>
                <a:cubicBezTo>
                  <a:pt x="103" y="145"/>
                  <a:pt x="104" y="146"/>
                  <a:pt x="105" y="147"/>
                </a:cubicBezTo>
                <a:cubicBezTo>
                  <a:pt x="108" y="151"/>
                  <a:pt x="112" y="154"/>
                  <a:pt x="116" y="156"/>
                </a:cubicBezTo>
                <a:cubicBezTo>
                  <a:pt x="116" y="157"/>
                  <a:pt x="115" y="158"/>
                  <a:pt x="115" y="157"/>
                </a:cubicBezTo>
                <a:cubicBezTo>
                  <a:pt x="113" y="157"/>
                  <a:pt x="112" y="156"/>
                  <a:pt x="111" y="155"/>
                </a:cubicBezTo>
                <a:cubicBezTo>
                  <a:pt x="111" y="156"/>
                  <a:pt x="111" y="158"/>
                  <a:pt x="112" y="159"/>
                </a:cubicBezTo>
                <a:cubicBezTo>
                  <a:pt x="110" y="159"/>
                  <a:pt x="110" y="160"/>
                  <a:pt x="110" y="161"/>
                </a:cubicBezTo>
                <a:cubicBezTo>
                  <a:pt x="110" y="162"/>
                  <a:pt x="111" y="162"/>
                  <a:pt x="111" y="163"/>
                </a:cubicBezTo>
                <a:cubicBezTo>
                  <a:pt x="109" y="163"/>
                  <a:pt x="110" y="165"/>
                  <a:pt x="110" y="166"/>
                </a:cubicBezTo>
                <a:cubicBezTo>
                  <a:pt x="110" y="166"/>
                  <a:pt x="111" y="167"/>
                  <a:pt x="110" y="167"/>
                </a:cubicBezTo>
                <a:cubicBezTo>
                  <a:pt x="108" y="167"/>
                  <a:pt x="109" y="168"/>
                  <a:pt x="109" y="169"/>
                </a:cubicBezTo>
                <a:cubicBezTo>
                  <a:pt x="109" y="169"/>
                  <a:pt x="109" y="170"/>
                  <a:pt x="109" y="171"/>
                </a:cubicBezTo>
                <a:cubicBezTo>
                  <a:pt x="109" y="172"/>
                  <a:pt x="110" y="173"/>
                  <a:pt x="109" y="174"/>
                </a:cubicBezTo>
                <a:cubicBezTo>
                  <a:pt x="109" y="174"/>
                  <a:pt x="109" y="174"/>
                  <a:pt x="108" y="174"/>
                </a:cubicBezTo>
                <a:cubicBezTo>
                  <a:pt x="108" y="176"/>
                  <a:pt x="109" y="177"/>
                  <a:pt x="109" y="178"/>
                </a:cubicBezTo>
                <a:cubicBezTo>
                  <a:pt x="109" y="179"/>
                  <a:pt x="108" y="179"/>
                  <a:pt x="108" y="178"/>
                </a:cubicBezTo>
                <a:cubicBezTo>
                  <a:pt x="107" y="179"/>
                  <a:pt x="107" y="181"/>
                  <a:pt x="108" y="181"/>
                </a:cubicBezTo>
                <a:cubicBezTo>
                  <a:pt x="108" y="183"/>
                  <a:pt x="110" y="184"/>
                  <a:pt x="110" y="185"/>
                </a:cubicBezTo>
                <a:cubicBezTo>
                  <a:pt x="110" y="185"/>
                  <a:pt x="109" y="186"/>
                  <a:pt x="109" y="185"/>
                </a:cubicBezTo>
                <a:cubicBezTo>
                  <a:pt x="108" y="185"/>
                  <a:pt x="107" y="184"/>
                  <a:pt x="106" y="184"/>
                </a:cubicBezTo>
                <a:cubicBezTo>
                  <a:pt x="109" y="188"/>
                  <a:pt x="112" y="191"/>
                  <a:pt x="115" y="195"/>
                </a:cubicBezTo>
                <a:cubicBezTo>
                  <a:pt x="115" y="195"/>
                  <a:pt x="116" y="196"/>
                  <a:pt x="114" y="196"/>
                </a:cubicBezTo>
                <a:cubicBezTo>
                  <a:pt x="114" y="196"/>
                  <a:pt x="114" y="195"/>
                  <a:pt x="113" y="195"/>
                </a:cubicBezTo>
                <a:cubicBezTo>
                  <a:pt x="113" y="196"/>
                  <a:pt x="112" y="196"/>
                  <a:pt x="111" y="196"/>
                </a:cubicBezTo>
                <a:cubicBezTo>
                  <a:pt x="109" y="194"/>
                  <a:pt x="107" y="192"/>
                  <a:pt x="105" y="190"/>
                </a:cubicBezTo>
                <a:cubicBezTo>
                  <a:pt x="105" y="190"/>
                  <a:pt x="102" y="189"/>
                  <a:pt x="101" y="189"/>
                </a:cubicBezTo>
                <a:cubicBezTo>
                  <a:pt x="102" y="189"/>
                  <a:pt x="101" y="191"/>
                  <a:pt x="101" y="190"/>
                </a:cubicBezTo>
                <a:cubicBezTo>
                  <a:pt x="98" y="189"/>
                  <a:pt x="93" y="190"/>
                  <a:pt x="89" y="190"/>
                </a:cubicBezTo>
                <a:cubicBezTo>
                  <a:pt x="87" y="190"/>
                  <a:pt x="84" y="190"/>
                  <a:pt x="82" y="189"/>
                </a:cubicBezTo>
                <a:cubicBezTo>
                  <a:pt x="82" y="191"/>
                  <a:pt x="80" y="191"/>
                  <a:pt x="79" y="190"/>
                </a:cubicBezTo>
                <a:cubicBezTo>
                  <a:pt x="78" y="189"/>
                  <a:pt x="76" y="189"/>
                  <a:pt x="75" y="190"/>
                </a:cubicBezTo>
                <a:cubicBezTo>
                  <a:pt x="74" y="190"/>
                  <a:pt x="74" y="190"/>
                  <a:pt x="73" y="190"/>
                </a:cubicBezTo>
                <a:cubicBezTo>
                  <a:pt x="68" y="190"/>
                  <a:pt x="64" y="190"/>
                  <a:pt x="59" y="190"/>
                </a:cubicBezTo>
                <a:cubicBezTo>
                  <a:pt x="56" y="189"/>
                  <a:pt x="53" y="189"/>
                  <a:pt x="51" y="189"/>
                </a:cubicBezTo>
                <a:cubicBezTo>
                  <a:pt x="50" y="189"/>
                  <a:pt x="50" y="188"/>
                  <a:pt x="50" y="188"/>
                </a:cubicBezTo>
                <a:cubicBezTo>
                  <a:pt x="45" y="188"/>
                  <a:pt x="41" y="186"/>
                  <a:pt x="35" y="187"/>
                </a:cubicBezTo>
                <a:cubicBezTo>
                  <a:pt x="36" y="187"/>
                  <a:pt x="37" y="188"/>
                  <a:pt x="37" y="189"/>
                </a:cubicBezTo>
                <a:cubicBezTo>
                  <a:pt x="38" y="189"/>
                  <a:pt x="37" y="190"/>
                  <a:pt x="36" y="190"/>
                </a:cubicBezTo>
                <a:cubicBezTo>
                  <a:pt x="35" y="189"/>
                  <a:pt x="33" y="186"/>
                  <a:pt x="30" y="186"/>
                </a:cubicBezTo>
                <a:cubicBezTo>
                  <a:pt x="30" y="188"/>
                  <a:pt x="32" y="190"/>
                  <a:pt x="33" y="190"/>
                </a:cubicBezTo>
                <a:cubicBezTo>
                  <a:pt x="34" y="191"/>
                  <a:pt x="33" y="192"/>
                  <a:pt x="34" y="193"/>
                </a:cubicBezTo>
                <a:cubicBezTo>
                  <a:pt x="34" y="194"/>
                  <a:pt x="33" y="194"/>
                  <a:pt x="33" y="194"/>
                </a:cubicBezTo>
                <a:cubicBezTo>
                  <a:pt x="30" y="191"/>
                  <a:pt x="28" y="189"/>
                  <a:pt x="25" y="186"/>
                </a:cubicBezTo>
                <a:cubicBezTo>
                  <a:pt x="25" y="186"/>
                  <a:pt x="24" y="186"/>
                  <a:pt x="24" y="187"/>
                </a:cubicBezTo>
                <a:cubicBezTo>
                  <a:pt x="23" y="186"/>
                  <a:pt x="21" y="185"/>
                  <a:pt x="20" y="183"/>
                </a:cubicBezTo>
                <a:cubicBezTo>
                  <a:pt x="17" y="176"/>
                  <a:pt x="11" y="171"/>
                  <a:pt x="7" y="165"/>
                </a:cubicBezTo>
                <a:cubicBezTo>
                  <a:pt x="4" y="163"/>
                  <a:pt x="2" y="160"/>
                  <a:pt x="1" y="157"/>
                </a:cubicBezTo>
                <a:cubicBezTo>
                  <a:pt x="0" y="156"/>
                  <a:pt x="1" y="156"/>
                  <a:pt x="2" y="156"/>
                </a:cubicBezTo>
                <a:cubicBezTo>
                  <a:pt x="2" y="156"/>
                  <a:pt x="2" y="157"/>
                  <a:pt x="2" y="157"/>
                </a:cubicBezTo>
                <a:close/>
              </a:path>
            </a:pathLst>
          </a:custGeom>
          <a:solidFill>
            <a:srgbClr val="B23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400">
              <a:solidFill>
                <a:srgbClr val="1B2968"/>
              </a:solidFill>
            </a:endParaRPr>
          </a:p>
        </p:txBody>
      </p:sp>
      <p:sp>
        <p:nvSpPr>
          <p:cNvPr id="19" name="MH_SubTitle_1">
            <a:extLst>
              <a:ext uri="{FF2B5EF4-FFF2-40B4-BE49-F238E27FC236}">
                <a16:creationId xmlns="" xmlns:a16="http://schemas.microsoft.com/office/drawing/2014/main" id="{2BA5BFE1-E8EB-43EB-A749-BFFC06995B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53659" y="2804585"/>
            <a:ext cx="2412660" cy="103807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配合学校党、团委中心工作，宣传党的路线、方针和新时期的工作重点等。</a:t>
            </a:r>
          </a:p>
        </p:txBody>
      </p:sp>
      <p:sp>
        <p:nvSpPr>
          <p:cNvPr id="20" name="MH_Other_2">
            <a:extLst>
              <a:ext uri="{FF2B5EF4-FFF2-40B4-BE49-F238E27FC236}">
                <a16:creationId xmlns="" xmlns:a16="http://schemas.microsoft.com/office/drawing/2014/main" id="{FE1217A1-578E-4593-A5E2-F63A2FF2CA38}"/>
              </a:ext>
            </a:extLst>
          </p:cNvPr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5718706" y="1872723"/>
            <a:ext cx="642937" cy="814387"/>
          </a:xfrm>
          <a:custGeom>
            <a:avLst/>
            <a:gdLst>
              <a:gd name="T0" fmla="*/ 2147483646 w 168"/>
              <a:gd name="T1" fmla="*/ 2147483646 h 213"/>
              <a:gd name="T2" fmla="*/ 2147483646 w 168"/>
              <a:gd name="T3" fmla="*/ 2147483646 h 213"/>
              <a:gd name="T4" fmla="*/ 2147483646 w 168"/>
              <a:gd name="T5" fmla="*/ 2147483646 h 213"/>
              <a:gd name="T6" fmla="*/ 2147483646 w 168"/>
              <a:gd name="T7" fmla="*/ 2147483646 h 213"/>
              <a:gd name="T8" fmla="*/ 2147483646 w 168"/>
              <a:gd name="T9" fmla="*/ 2147483646 h 213"/>
              <a:gd name="T10" fmla="*/ 2147483646 w 168"/>
              <a:gd name="T11" fmla="*/ 2147483646 h 213"/>
              <a:gd name="T12" fmla="*/ 2147483646 w 168"/>
              <a:gd name="T13" fmla="*/ 2147483646 h 213"/>
              <a:gd name="T14" fmla="*/ 2147483646 w 168"/>
              <a:gd name="T15" fmla="*/ 2147483646 h 213"/>
              <a:gd name="T16" fmla="*/ 2147483646 w 168"/>
              <a:gd name="T17" fmla="*/ 2147483646 h 213"/>
              <a:gd name="T18" fmla="*/ 2147483646 w 168"/>
              <a:gd name="T19" fmla="*/ 2147483646 h 213"/>
              <a:gd name="T20" fmla="*/ 2147483646 w 168"/>
              <a:gd name="T21" fmla="*/ 2147483646 h 213"/>
              <a:gd name="T22" fmla="*/ 2147483646 w 168"/>
              <a:gd name="T23" fmla="*/ 2147483646 h 213"/>
              <a:gd name="T24" fmla="*/ 2147483646 w 168"/>
              <a:gd name="T25" fmla="*/ 2147483646 h 213"/>
              <a:gd name="T26" fmla="*/ 2147483646 w 168"/>
              <a:gd name="T27" fmla="*/ 2147483646 h 213"/>
              <a:gd name="T28" fmla="*/ 2147483646 w 168"/>
              <a:gd name="T29" fmla="*/ 2147483646 h 213"/>
              <a:gd name="T30" fmla="*/ 2147483646 w 168"/>
              <a:gd name="T31" fmla="*/ 2147483646 h 213"/>
              <a:gd name="T32" fmla="*/ 2147483646 w 168"/>
              <a:gd name="T33" fmla="*/ 2147483646 h 213"/>
              <a:gd name="T34" fmla="*/ 2147483646 w 168"/>
              <a:gd name="T35" fmla="*/ 2147483646 h 213"/>
              <a:gd name="T36" fmla="*/ 2147483646 w 168"/>
              <a:gd name="T37" fmla="*/ 2147483646 h 213"/>
              <a:gd name="T38" fmla="*/ 2147483646 w 168"/>
              <a:gd name="T39" fmla="*/ 2147483646 h 213"/>
              <a:gd name="T40" fmla="*/ 2147483646 w 168"/>
              <a:gd name="T41" fmla="*/ 2147483646 h 213"/>
              <a:gd name="T42" fmla="*/ 2147483646 w 168"/>
              <a:gd name="T43" fmla="*/ 2147483646 h 213"/>
              <a:gd name="T44" fmla="*/ 2147483646 w 168"/>
              <a:gd name="T45" fmla="*/ 2147483646 h 213"/>
              <a:gd name="T46" fmla="*/ 2147483646 w 168"/>
              <a:gd name="T47" fmla="*/ 2147483646 h 213"/>
              <a:gd name="T48" fmla="*/ 2147483646 w 168"/>
              <a:gd name="T49" fmla="*/ 2147483646 h 213"/>
              <a:gd name="T50" fmla="*/ 2147483646 w 168"/>
              <a:gd name="T51" fmla="*/ 2147483646 h 213"/>
              <a:gd name="T52" fmla="*/ 2147483646 w 168"/>
              <a:gd name="T53" fmla="*/ 2147483646 h 213"/>
              <a:gd name="T54" fmla="*/ 2147483646 w 168"/>
              <a:gd name="T55" fmla="*/ 2147483646 h 213"/>
              <a:gd name="T56" fmla="*/ 2147483646 w 168"/>
              <a:gd name="T57" fmla="*/ 2147483646 h 213"/>
              <a:gd name="T58" fmla="*/ 2147483646 w 168"/>
              <a:gd name="T59" fmla="*/ 2147483646 h 213"/>
              <a:gd name="T60" fmla="*/ 2147483646 w 168"/>
              <a:gd name="T61" fmla="*/ 2147483646 h 213"/>
              <a:gd name="T62" fmla="*/ 2147483646 w 168"/>
              <a:gd name="T63" fmla="*/ 2147483646 h 213"/>
              <a:gd name="T64" fmla="*/ 2147483646 w 168"/>
              <a:gd name="T65" fmla="*/ 2147483646 h 213"/>
              <a:gd name="T66" fmla="*/ 2147483646 w 168"/>
              <a:gd name="T67" fmla="*/ 2147483646 h 213"/>
              <a:gd name="T68" fmla="*/ 2147483646 w 168"/>
              <a:gd name="T69" fmla="*/ 2147483646 h 213"/>
              <a:gd name="T70" fmla="*/ 2147483646 w 168"/>
              <a:gd name="T71" fmla="*/ 2147483646 h 213"/>
              <a:gd name="T72" fmla="*/ 2147483646 w 168"/>
              <a:gd name="T73" fmla="*/ 2147483646 h 213"/>
              <a:gd name="T74" fmla="*/ 2147483646 w 168"/>
              <a:gd name="T75" fmla="*/ 2147483646 h 213"/>
              <a:gd name="T76" fmla="*/ 2147483646 w 168"/>
              <a:gd name="T77" fmla="*/ 2147483646 h 213"/>
              <a:gd name="T78" fmla="*/ 2147483646 w 168"/>
              <a:gd name="T79" fmla="*/ 2147483646 h 213"/>
              <a:gd name="T80" fmla="*/ 2147483646 w 168"/>
              <a:gd name="T81" fmla="*/ 2147483646 h 213"/>
              <a:gd name="T82" fmla="*/ 2147483646 w 168"/>
              <a:gd name="T83" fmla="*/ 2147483646 h 213"/>
              <a:gd name="T84" fmla="*/ 2147483646 w 168"/>
              <a:gd name="T85" fmla="*/ 2147483646 h 213"/>
              <a:gd name="T86" fmla="*/ 2147483646 w 168"/>
              <a:gd name="T87" fmla="*/ 2147483646 h 213"/>
              <a:gd name="T88" fmla="*/ 2147483646 w 168"/>
              <a:gd name="T89" fmla="*/ 2147483646 h 213"/>
              <a:gd name="T90" fmla="*/ 2147483646 w 168"/>
              <a:gd name="T91" fmla="*/ 2147483646 h 213"/>
              <a:gd name="T92" fmla="*/ 2147483646 w 168"/>
              <a:gd name="T93" fmla="*/ 2147483646 h 213"/>
              <a:gd name="T94" fmla="*/ 2147483646 w 168"/>
              <a:gd name="T95" fmla="*/ 2147483646 h 213"/>
              <a:gd name="T96" fmla="*/ 2147483646 w 168"/>
              <a:gd name="T97" fmla="*/ 2147483646 h 213"/>
              <a:gd name="T98" fmla="*/ 2147483646 w 168"/>
              <a:gd name="T99" fmla="*/ 2147483646 h 213"/>
              <a:gd name="T100" fmla="*/ 2147483646 w 168"/>
              <a:gd name="T101" fmla="*/ 2147483646 h 213"/>
              <a:gd name="T102" fmla="*/ 2147483646 w 168"/>
              <a:gd name="T103" fmla="*/ 2147483646 h 213"/>
              <a:gd name="T104" fmla="*/ 2147483646 w 168"/>
              <a:gd name="T105" fmla="*/ 2147483646 h 213"/>
              <a:gd name="T106" fmla="*/ 2147483646 w 168"/>
              <a:gd name="T107" fmla="*/ 2147483646 h 213"/>
              <a:gd name="T108" fmla="*/ 2147483646 w 168"/>
              <a:gd name="T109" fmla="*/ 2147483646 h 213"/>
              <a:gd name="T110" fmla="*/ 2147483646 w 168"/>
              <a:gd name="T111" fmla="*/ 2147483646 h 213"/>
              <a:gd name="T112" fmla="*/ 2147483646 w 168"/>
              <a:gd name="T113" fmla="*/ 2147483646 h 213"/>
              <a:gd name="T114" fmla="*/ 2147483646 w 168"/>
              <a:gd name="T115" fmla="*/ 2147483646 h 213"/>
              <a:gd name="T116" fmla="*/ 2147483646 w 168"/>
              <a:gd name="T117" fmla="*/ 2147483646 h 213"/>
              <a:gd name="T118" fmla="*/ 2147483646 w 168"/>
              <a:gd name="T119" fmla="*/ 2147483646 h 213"/>
              <a:gd name="T120" fmla="*/ 2147483646 w 168"/>
              <a:gd name="T121" fmla="*/ 2147483646 h 213"/>
              <a:gd name="T122" fmla="*/ 2147483646 w 168"/>
              <a:gd name="T123" fmla="*/ 2147483646 h 2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8" h="213">
                <a:moveTo>
                  <a:pt x="74" y="183"/>
                </a:moveTo>
                <a:cubicBezTo>
                  <a:pt x="73" y="183"/>
                  <a:pt x="72" y="184"/>
                  <a:pt x="72" y="184"/>
                </a:cubicBezTo>
                <a:cubicBezTo>
                  <a:pt x="73" y="184"/>
                  <a:pt x="74" y="184"/>
                  <a:pt x="74" y="183"/>
                </a:cubicBezTo>
                <a:close/>
                <a:moveTo>
                  <a:pt x="92" y="190"/>
                </a:moveTo>
                <a:cubicBezTo>
                  <a:pt x="92" y="190"/>
                  <a:pt x="92" y="190"/>
                  <a:pt x="93" y="189"/>
                </a:cubicBezTo>
                <a:cubicBezTo>
                  <a:pt x="93" y="189"/>
                  <a:pt x="94" y="189"/>
                  <a:pt x="94" y="188"/>
                </a:cubicBezTo>
                <a:cubicBezTo>
                  <a:pt x="93" y="188"/>
                  <a:pt x="93" y="189"/>
                  <a:pt x="93" y="189"/>
                </a:cubicBezTo>
                <a:lnTo>
                  <a:pt x="92" y="190"/>
                </a:lnTo>
                <a:close/>
                <a:moveTo>
                  <a:pt x="9" y="149"/>
                </a:moveTo>
                <a:cubicBezTo>
                  <a:pt x="10" y="149"/>
                  <a:pt x="10" y="148"/>
                  <a:pt x="10" y="148"/>
                </a:cubicBezTo>
                <a:cubicBezTo>
                  <a:pt x="9" y="148"/>
                  <a:pt x="9" y="149"/>
                  <a:pt x="9" y="149"/>
                </a:cubicBezTo>
                <a:close/>
                <a:moveTo>
                  <a:pt x="26" y="80"/>
                </a:moveTo>
                <a:cubicBezTo>
                  <a:pt x="27" y="79"/>
                  <a:pt x="27" y="78"/>
                  <a:pt x="27" y="78"/>
                </a:cubicBezTo>
                <a:cubicBezTo>
                  <a:pt x="26" y="77"/>
                  <a:pt x="26" y="79"/>
                  <a:pt x="26" y="80"/>
                </a:cubicBezTo>
                <a:close/>
                <a:moveTo>
                  <a:pt x="29" y="88"/>
                </a:moveTo>
                <a:cubicBezTo>
                  <a:pt x="29" y="87"/>
                  <a:pt x="29" y="87"/>
                  <a:pt x="30" y="86"/>
                </a:cubicBezTo>
                <a:cubicBezTo>
                  <a:pt x="30" y="86"/>
                  <a:pt x="30" y="85"/>
                  <a:pt x="29" y="85"/>
                </a:cubicBezTo>
                <a:cubicBezTo>
                  <a:pt x="29" y="86"/>
                  <a:pt x="29" y="87"/>
                  <a:pt x="29" y="88"/>
                </a:cubicBezTo>
                <a:close/>
                <a:moveTo>
                  <a:pt x="40" y="88"/>
                </a:moveTo>
                <a:cubicBezTo>
                  <a:pt x="40" y="88"/>
                  <a:pt x="41" y="87"/>
                  <a:pt x="41" y="87"/>
                </a:cubicBezTo>
                <a:cubicBezTo>
                  <a:pt x="41" y="87"/>
                  <a:pt x="41" y="86"/>
                  <a:pt x="42" y="86"/>
                </a:cubicBezTo>
                <a:cubicBezTo>
                  <a:pt x="42" y="86"/>
                  <a:pt x="42" y="85"/>
                  <a:pt x="42" y="85"/>
                </a:cubicBezTo>
                <a:cubicBezTo>
                  <a:pt x="42" y="86"/>
                  <a:pt x="42" y="86"/>
                  <a:pt x="42" y="86"/>
                </a:cubicBezTo>
                <a:cubicBezTo>
                  <a:pt x="41" y="86"/>
                  <a:pt x="41" y="86"/>
                  <a:pt x="41" y="87"/>
                </a:cubicBezTo>
                <a:cubicBezTo>
                  <a:pt x="40" y="87"/>
                  <a:pt x="40" y="88"/>
                  <a:pt x="40" y="88"/>
                </a:cubicBezTo>
                <a:close/>
                <a:moveTo>
                  <a:pt x="62" y="76"/>
                </a:moveTo>
                <a:cubicBezTo>
                  <a:pt x="63" y="75"/>
                  <a:pt x="63" y="75"/>
                  <a:pt x="63" y="75"/>
                </a:cubicBezTo>
                <a:cubicBezTo>
                  <a:pt x="63" y="75"/>
                  <a:pt x="64" y="75"/>
                  <a:pt x="64" y="74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3"/>
                  <a:pt x="65" y="73"/>
                  <a:pt x="65" y="73"/>
                </a:cubicBezTo>
                <a:cubicBezTo>
                  <a:pt x="64" y="74"/>
                  <a:pt x="64" y="74"/>
                  <a:pt x="64" y="74"/>
                </a:cubicBezTo>
                <a:cubicBezTo>
                  <a:pt x="64" y="74"/>
                  <a:pt x="64" y="74"/>
                  <a:pt x="64" y="74"/>
                </a:cubicBezTo>
                <a:cubicBezTo>
                  <a:pt x="63" y="74"/>
                  <a:pt x="63" y="75"/>
                  <a:pt x="63" y="75"/>
                </a:cubicBezTo>
                <a:lnTo>
                  <a:pt x="62" y="76"/>
                </a:lnTo>
                <a:close/>
                <a:moveTo>
                  <a:pt x="26" y="60"/>
                </a:moveTo>
                <a:cubicBezTo>
                  <a:pt x="26" y="59"/>
                  <a:pt x="26" y="59"/>
                  <a:pt x="26" y="59"/>
                </a:cubicBezTo>
                <a:cubicBezTo>
                  <a:pt x="27" y="59"/>
                  <a:pt x="27" y="58"/>
                  <a:pt x="28" y="58"/>
                </a:cubicBezTo>
                <a:cubicBezTo>
                  <a:pt x="28" y="56"/>
                  <a:pt x="26" y="58"/>
                  <a:pt x="26" y="59"/>
                </a:cubicBezTo>
                <a:lnTo>
                  <a:pt x="26" y="60"/>
                </a:lnTo>
                <a:close/>
                <a:moveTo>
                  <a:pt x="29" y="52"/>
                </a:moveTo>
                <a:cubicBezTo>
                  <a:pt x="29" y="52"/>
                  <a:pt x="29" y="52"/>
                  <a:pt x="29" y="52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49"/>
                  <a:pt x="32" y="49"/>
                  <a:pt x="32" y="48"/>
                </a:cubicBezTo>
                <a:cubicBezTo>
                  <a:pt x="31" y="48"/>
                  <a:pt x="31" y="49"/>
                  <a:pt x="30" y="50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2"/>
                  <a:pt x="29" y="52"/>
                  <a:pt x="29" y="52"/>
                </a:cubicBezTo>
                <a:close/>
                <a:moveTo>
                  <a:pt x="73" y="202"/>
                </a:moveTo>
                <a:cubicBezTo>
                  <a:pt x="72" y="202"/>
                  <a:pt x="72" y="201"/>
                  <a:pt x="72" y="200"/>
                </a:cubicBezTo>
                <a:cubicBezTo>
                  <a:pt x="73" y="200"/>
                  <a:pt x="74" y="200"/>
                  <a:pt x="74" y="201"/>
                </a:cubicBezTo>
                <a:cubicBezTo>
                  <a:pt x="74" y="201"/>
                  <a:pt x="73" y="201"/>
                  <a:pt x="73" y="202"/>
                </a:cubicBezTo>
                <a:close/>
                <a:moveTo>
                  <a:pt x="129" y="175"/>
                </a:moveTo>
                <a:cubicBezTo>
                  <a:pt x="129" y="175"/>
                  <a:pt x="130" y="175"/>
                  <a:pt x="130" y="175"/>
                </a:cubicBezTo>
                <a:cubicBezTo>
                  <a:pt x="131" y="175"/>
                  <a:pt x="132" y="176"/>
                  <a:pt x="133" y="175"/>
                </a:cubicBezTo>
                <a:lnTo>
                  <a:pt x="129" y="175"/>
                </a:lnTo>
                <a:close/>
                <a:moveTo>
                  <a:pt x="42" y="27"/>
                </a:moveTo>
                <a:cubicBezTo>
                  <a:pt x="43" y="27"/>
                  <a:pt x="43" y="26"/>
                  <a:pt x="43" y="25"/>
                </a:cubicBezTo>
                <a:cubicBezTo>
                  <a:pt x="43" y="25"/>
                  <a:pt x="42" y="26"/>
                  <a:pt x="42" y="26"/>
                </a:cubicBezTo>
                <a:cubicBezTo>
                  <a:pt x="42" y="26"/>
                  <a:pt x="41" y="27"/>
                  <a:pt x="42" y="27"/>
                </a:cubicBezTo>
                <a:close/>
                <a:moveTo>
                  <a:pt x="32" y="144"/>
                </a:moveTo>
                <a:cubicBezTo>
                  <a:pt x="32" y="143"/>
                  <a:pt x="32" y="143"/>
                  <a:pt x="32" y="143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4" y="142"/>
                  <a:pt x="35" y="141"/>
                  <a:pt x="35" y="140"/>
                </a:cubicBezTo>
                <a:cubicBezTo>
                  <a:pt x="35" y="140"/>
                  <a:pt x="34" y="141"/>
                  <a:pt x="33" y="142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2" y="143"/>
                  <a:pt x="32" y="143"/>
                  <a:pt x="32" y="143"/>
                </a:cubicBezTo>
                <a:lnTo>
                  <a:pt x="32" y="144"/>
                </a:lnTo>
                <a:close/>
                <a:moveTo>
                  <a:pt x="64" y="81"/>
                </a:moveTo>
                <a:cubicBezTo>
                  <a:pt x="63" y="81"/>
                  <a:pt x="63" y="81"/>
                  <a:pt x="62" y="82"/>
                </a:cubicBezTo>
                <a:cubicBezTo>
                  <a:pt x="62" y="82"/>
                  <a:pt x="60" y="83"/>
                  <a:pt x="61" y="83"/>
                </a:cubicBezTo>
                <a:cubicBezTo>
                  <a:pt x="63" y="83"/>
                  <a:pt x="63" y="82"/>
                  <a:pt x="64" y="81"/>
                </a:cubicBezTo>
                <a:close/>
                <a:moveTo>
                  <a:pt x="46" y="76"/>
                </a:moveTo>
                <a:cubicBezTo>
                  <a:pt x="46" y="76"/>
                  <a:pt x="46" y="76"/>
                  <a:pt x="46" y="76"/>
                </a:cubicBezTo>
                <a:cubicBezTo>
                  <a:pt x="47" y="75"/>
                  <a:pt x="48" y="74"/>
                  <a:pt x="48" y="73"/>
                </a:cubicBezTo>
                <a:cubicBezTo>
                  <a:pt x="48" y="71"/>
                  <a:pt x="47" y="73"/>
                  <a:pt x="47" y="73"/>
                </a:cubicBezTo>
                <a:cubicBezTo>
                  <a:pt x="47" y="74"/>
                  <a:pt x="46" y="75"/>
                  <a:pt x="46" y="76"/>
                </a:cubicBezTo>
                <a:close/>
                <a:moveTo>
                  <a:pt x="92" y="190"/>
                </a:moveTo>
                <a:cubicBezTo>
                  <a:pt x="88" y="192"/>
                  <a:pt x="88" y="192"/>
                  <a:pt x="88" y="192"/>
                </a:cubicBezTo>
                <a:cubicBezTo>
                  <a:pt x="88" y="193"/>
                  <a:pt x="89" y="193"/>
                  <a:pt x="89" y="193"/>
                </a:cubicBezTo>
                <a:cubicBezTo>
                  <a:pt x="90" y="192"/>
                  <a:pt x="91" y="191"/>
                  <a:pt x="92" y="190"/>
                </a:cubicBezTo>
                <a:close/>
                <a:moveTo>
                  <a:pt x="40" y="88"/>
                </a:moveTo>
                <a:cubicBezTo>
                  <a:pt x="40" y="88"/>
                  <a:pt x="40" y="88"/>
                  <a:pt x="39" y="88"/>
                </a:cubicBezTo>
                <a:cubicBezTo>
                  <a:pt x="38" y="89"/>
                  <a:pt x="38" y="91"/>
                  <a:pt x="37" y="92"/>
                </a:cubicBezTo>
                <a:cubicBezTo>
                  <a:pt x="36" y="92"/>
                  <a:pt x="37" y="93"/>
                  <a:pt x="37" y="93"/>
                </a:cubicBezTo>
                <a:lnTo>
                  <a:pt x="40" y="88"/>
                </a:lnTo>
                <a:close/>
                <a:moveTo>
                  <a:pt x="88" y="80"/>
                </a:moveTo>
                <a:cubicBezTo>
                  <a:pt x="88" y="80"/>
                  <a:pt x="89" y="80"/>
                  <a:pt x="89" y="80"/>
                </a:cubicBezTo>
                <a:cubicBezTo>
                  <a:pt x="89" y="79"/>
                  <a:pt x="90" y="78"/>
                  <a:pt x="90" y="76"/>
                </a:cubicBezTo>
                <a:cubicBezTo>
                  <a:pt x="89" y="77"/>
                  <a:pt x="89" y="78"/>
                  <a:pt x="88" y="79"/>
                </a:cubicBezTo>
                <a:cubicBezTo>
                  <a:pt x="88" y="80"/>
                  <a:pt x="87" y="80"/>
                  <a:pt x="88" y="80"/>
                </a:cubicBezTo>
                <a:close/>
                <a:moveTo>
                  <a:pt x="70" y="182"/>
                </a:moveTo>
                <a:cubicBezTo>
                  <a:pt x="69" y="182"/>
                  <a:pt x="69" y="182"/>
                  <a:pt x="69" y="182"/>
                </a:cubicBezTo>
                <a:cubicBezTo>
                  <a:pt x="68" y="183"/>
                  <a:pt x="66" y="185"/>
                  <a:pt x="66" y="187"/>
                </a:cubicBezTo>
                <a:cubicBezTo>
                  <a:pt x="67" y="185"/>
                  <a:pt x="68" y="184"/>
                  <a:pt x="70" y="182"/>
                </a:cubicBezTo>
                <a:close/>
                <a:moveTo>
                  <a:pt x="45" y="81"/>
                </a:moveTo>
                <a:cubicBezTo>
                  <a:pt x="45" y="80"/>
                  <a:pt x="46" y="80"/>
                  <a:pt x="46" y="80"/>
                </a:cubicBezTo>
                <a:cubicBezTo>
                  <a:pt x="47" y="78"/>
                  <a:pt x="48" y="77"/>
                  <a:pt x="49" y="75"/>
                </a:cubicBezTo>
                <a:cubicBezTo>
                  <a:pt x="48" y="76"/>
                  <a:pt x="46" y="78"/>
                  <a:pt x="45" y="81"/>
                </a:cubicBezTo>
                <a:close/>
                <a:moveTo>
                  <a:pt x="63" y="79"/>
                </a:moveTo>
                <a:cubicBezTo>
                  <a:pt x="63" y="78"/>
                  <a:pt x="63" y="78"/>
                  <a:pt x="63" y="78"/>
                </a:cubicBezTo>
                <a:cubicBezTo>
                  <a:pt x="64" y="78"/>
                  <a:pt x="64" y="78"/>
                  <a:pt x="64" y="77"/>
                </a:cubicBezTo>
                <a:cubicBezTo>
                  <a:pt x="64" y="77"/>
                  <a:pt x="65" y="77"/>
                  <a:pt x="65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7" y="75"/>
                  <a:pt x="67" y="74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7" y="74"/>
                  <a:pt x="66" y="75"/>
                  <a:pt x="66" y="76"/>
                </a:cubicBezTo>
                <a:cubicBezTo>
                  <a:pt x="65" y="76"/>
                  <a:pt x="65" y="76"/>
                  <a:pt x="65" y="76"/>
                </a:cubicBezTo>
                <a:cubicBezTo>
                  <a:pt x="64" y="76"/>
                  <a:pt x="64" y="77"/>
                  <a:pt x="64" y="77"/>
                </a:cubicBezTo>
                <a:cubicBezTo>
                  <a:pt x="63" y="77"/>
                  <a:pt x="63" y="78"/>
                  <a:pt x="63" y="78"/>
                </a:cubicBezTo>
                <a:lnTo>
                  <a:pt x="63" y="79"/>
                </a:lnTo>
                <a:close/>
                <a:moveTo>
                  <a:pt x="24" y="151"/>
                </a:moveTo>
                <a:cubicBezTo>
                  <a:pt x="23" y="151"/>
                  <a:pt x="22" y="153"/>
                  <a:pt x="21" y="153"/>
                </a:cubicBezTo>
                <a:cubicBezTo>
                  <a:pt x="20" y="153"/>
                  <a:pt x="20" y="155"/>
                  <a:pt x="20" y="155"/>
                </a:cubicBezTo>
                <a:cubicBezTo>
                  <a:pt x="21" y="154"/>
                  <a:pt x="23" y="153"/>
                  <a:pt x="24" y="151"/>
                </a:cubicBezTo>
                <a:close/>
                <a:moveTo>
                  <a:pt x="55" y="176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5"/>
                  <a:pt x="56" y="175"/>
                </a:cubicBezTo>
                <a:cubicBezTo>
                  <a:pt x="57" y="174"/>
                  <a:pt x="59" y="173"/>
                  <a:pt x="60" y="171"/>
                </a:cubicBezTo>
                <a:cubicBezTo>
                  <a:pt x="60" y="171"/>
                  <a:pt x="59" y="171"/>
                  <a:pt x="59" y="171"/>
                </a:cubicBezTo>
                <a:cubicBezTo>
                  <a:pt x="58" y="173"/>
                  <a:pt x="57" y="173"/>
                  <a:pt x="56" y="175"/>
                </a:cubicBezTo>
                <a:cubicBezTo>
                  <a:pt x="56" y="175"/>
                  <a:pt x="56" y="175"/>
                  <a:pt x="56" y="175"/>
                </a:cubicBezTo>
                <a:lnTo>
                  <a:pt x="55" y="176"/>
                </a:lnTo>
                <a:close/>
                <a:moveTo>
                  <a:pt x="55" y="78"/>
                </a:moveTo>
                <a:cubicBezTo>
                  <a:pt x="56" y="77"/>
                  <a:pt x="58" y="76"/>
                  <a:pt x="58" y="75"/>
                </a:cubicBezTo>
                <a:cubicBezTo>
                  <a:pt x="57" y="75"/>
                  <a:pt x="56" y="76"/>
                  <a:pt x="55" y="76"/>
                </a:cubicBezTo>
                <a:cubicBezTo>
                  <a:pt x="55" y="77"/>
                  <a:pt x="55" y="77"/>
                  <a:pt x="55" y="78"/>
                </a:cubicBezTo>
                <a:close/>
                <a:moveTo>
                  <a:pt x="36" y="180"/>
                </a:moveTo>
                <a:cubicBezTo>
                  <a:pt x="37" y="180"/>
                  <a:pt x="37" y="179"/>
                  <a:pt x="37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38" y="178"/>
                  <a:pt x="39" y="177"/>
                  <a:pt x="40" y="177"/>
                </a:cubicBezTo>
                <a:cubicBezTo>
                  <a:pt x="40" y="176"/>
                  <a:pt x="40" y="176"/>
                  <a:pt x="40" y="176"/>
                </a:cubicBezTo>
                <a:cubicBezTo>
                  <a:pt x="40" y="176"/>
                  <a:pt x="40" y="176"/>
                  <a:pt x="41" y="175"/>
                </a:cubicBezTo>
                <a:cubicBezTo>
                  <a:pt x="41" y="175"/>
                  <a:pt x="41" y="175"/>
                  <a:pt x="41" y="174"/>
                </a:cubicBezTo>
                <a:cubicBezTo>
                  <a:pt x="42" y="174"/>
                  <a:pt x="42" y="174"/>
                  <a:pt x="42" y="174"/>
                </a:cubicBezTo>
                <a:cubicBezTo>
                  <a:pt x="42" y="174"/>
                  <a:pt x="43" y="174"/>
                  <a:pt x="42" y="173"/>
                </a:cubicBezTo>
                <a:cubicBezTo>
                  <a:pt x="42" y="174"/>
                  <a:pt x="42" y="174"/>
                  <a:pt x="42" y="174"/>
                </a:cubicBezTo>
                <a:cubicBezTo>
                  <a:pt x="41" y="174"/>
                  <a:pt x="41" y="174"/>
                  <a:pt x="41" y="174"/>
                </a:cubicBezTo>
                <a:cubicBezTo>
                  <a:pt x="41" y="174"/>
                  <a:pt x="41" y="175"/>
                  <a:pt x="41" y="175"/>
                </a:cubicBezTo>
                <a:cubicBezTo>
                  <a:pt x="40" y="175"/>
                  <a:pt x="40" y="176"/>
                  <a:pt x="40" y="176"/>
                </a:cubicBezTo>
                <a:cubicBezTo>
                  <a:pt x="39" y="177"/>
                  <a:pt x="38" y="177"/>
                  <a:pt x="38" y="178"/>
                </a:cubicBezTo>
                <a:cubicBezTo>
                  <a:pt x="38" y="178"/>
                  <a:pt x="37" y="179"/>
                  <a:pt x="37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36" y="179"/>
                  <a:pt x="36" y="180"/>
                  <a:pt x="36" y="180"/>
                </a:cubicBezTo>
                <a:close/>
                <a:moveTo>
                  <a:pt x="106" y="204"/>
                </a:moveTo>
                <a:cubicBezTo>
                  <a:pt x="107" y="203"/>
                  <a:pt x="108" y="202"/>
                  <a:pt x="109" y="201"/>
                </a:cubicBezTo>
                <a:cubicBezTo>
                  <a:pt x="109" y="201"/>
                  <a:pt x="107" y="201"/>
                  <a:pt x="107" y="202"/>
                </a:cubicBezTo>
                <a:cubicBezTo>
                  <a:pt x="106" y="203"/>
                  <a:pt x="106" y="203"/>
                  <a:pt x="106" y="204"/>
                </a:cubicBezTo>
                <a:close/>
                <a:moveTo>
                  <a:pt x="70" y="182"/>
                </a:moveTo>
                <a:cubicBezTo>
                  <a:pt x="70" y="182"/>
                  <a:pt x="70" y="182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71" y="181"/>
                  <a:pt x="71" y="181"/>
                  <a:pt x="71" y="180"/>
                </a:cubicBezTo>
                <a:cubicBezTo>
                  <a:pt x="73" y="179"/>
                  <a:pt x="74" y="177"/>
                  <a:pt x="76" y="176"/>
                </a:cubicBezTo>
                <a:cubicBezTo>
                  <a:pt x="74" y="176"/>
                  <a:pt x="72" y="178"/>
                  <a:pt x="71" y="180"/>
                </a:cubicBezTo>
                <a:cubicBezTo>
                  <a:pt x="71" y="180"/>
                  <a:pt x="71" y="180"/>
                  <a:pt x="71" y="180"/>
                </a:cubicBezTo>
                <a:cubicBezTo>
                  <a:pt x="71" y="180"/>
                  <a:pt x="70" y="181"/>
                  <a:pt x="70" y="181"/>
                </a:cubicBezTo>
                <a:cubicBezTo>
                  <a:pt x="70" y="182"/>
                  <a:pt x="70" y="182"/>
                  <a:pt x="70" y="182"/>
                </a:cubicBezTo>
                <a:close/>
                <a:moveTo>
                  <a:pt x="73" y="188"/>
                </a:moveTo>
                <a:cubicBezTo>
                  <a:pt x="74" y="186"/>
                  <a:pt x="77" y="184"/>
                  <a:pt x="78" y="182"/>
                </a:cubicBezTo>
                <a:cubicBezTo>
                  <a:pt x="76" y="184"/>
                  <a:pt x="74" y="185"/>
                  <a:pt x="72" y="187"/>
                </a:cubicBezTo>
                <a:cubicBezTo>
                  <a:pt x="72" y="187"/>
                  <a:pt x="72" y="189"/>
                  <a:pt x="73" y="188"/>
                </a:cubicBezTo>
                <a:close/>
                <a:moveTo>
                  <a:pt x="25" y="45"/>
                </a:moveTo>
                <a:cubicBezTo>
                  <a:pt x="26" y="44"/>
                  <a:pt x="26" y="44"/>
                  <a:pt x="26" y="44"/>
                </a:cubicBezTo>
                <a:cubicBezTo>
                  <a:pt x="26" y="44"/>
                  <a:pt x="26" y="44"/>
                  <a:pt x="26" y="44"/>
                </a:cubicBezTo>
                <a:cubicBezTo>
                  <a:pt x="27" y="43"/>
                  <a:pt x="27" y="43"/>
                  <a:pt x="27" y="43"/>
                </a:cubicBezTo>
                <a:cubicBezTo>
                  <a:pt x="28" y="42"/>
                  <a:pt x="29" y="40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8"/>
                  <a:pt x="32" y="37"/>
                  <a:pt x="31" y="36"/>
                </a:cubicBezTo>
                <a:cubicBezTo>
                  <a:pt x="31" y="36"/>
                  <a:pt x="30" y="37"/>
                  <a:pt x="30" y="38"/>
                </a:cubicBezTo>
                <a:cubicBezTo>
                  <a:pt x="29" y="39"/>
                  <a:pt x="28" y="41"/>
                  <a:pt x="27" y="42"/>
                </a:cubicBezTo>
                <a:cubicBezTo>
                  <a:pt x="27" y="42"/>
                  <a:pt x="27" y="43"/>
                  <a:pt x="27" y="43"/>
                </a:cubicBezTo>
                <a:cubicBezTo>
                  <a:pt x="26" y="44"/>
                  <a:pt x="26" y="44"/>
                  <a:pt x="26" y="44"/>
                </a:cubicBezTo>
                <a:cubicBezTo>
                  <a:pt x="26" y="44"/>
                  <a:pt x="26" y="44"/>
                  <a:pt x="26" y="44"/>
                </a:cubicBezTo>
                <a:lnTo>
                  <a:pt x="25" y="45"/>
                </a:lnTo>
                <a:close/>
                <a:moveTo>
                  <a:pt x="80" y="75"/>
                </a:moveTo>
                <a:cubicBezTo>
                  <a:pt x="80" y="75"/>
                  <a:pt x="80" y="75"/>
                  <a:pt x="80" y="75"/>
                </a:cubicBezTo>
                <a:cubicBezTo>
                  <a:pt x="79" y="77"/>
                  <a:pt x="77" y="78"/>
                  <a:pt x="75" y="80"/>
                </a:cubicBezTo>
                <a:cubicBezTo>
                  <a:pt x="75" y="80"/>
                  <a:pt x="76" y="81"/>
                  <a:pt x="76" y="81"/>
                </a:cubicBezTo>
                <a:lnTo>
                  <a:pt x="80" y="75"/>
                </a:lnTo>
                <a:close/>
                <a:moveTo>
                  <a:pt x="46" y="90"/>
                </a:moveTo>
                <a:cubicBezTo>
                  <a:pt x="46" y="90"/>
                  <a:pt x="47" y="89"/>
                  <a:pt x="47" y="88"/>
                </a:cubicBezTo>
                <a:cubicBezTo>
                  <a:pt x="47" y="88"/>
                  <a:pt x="48" y="88"/>
                  <a:pt x="48" y="87"/>
                </a:cubicBezTo>
                <a:cubicBezTo>
                  <a:pt x="49" y="87"/>
                  <a:pt x="49" y="86"/>
                  <a:pt x="49" y="85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4"/>
                </a:cubicBezTo>
                <a:cubicBezTo>
                  <a:pt x="51" y="83"/>
                  <a:pt x="51" y="83"/>
                  <a:pt x="51" y="82"/>
                </a:cubicBezTo>
                <a:cubicBezTo>
                  <a:pt x="51" y="81"/>
                  <a:pt x="51" y="81"/>
                  <a:pt x="51" y="82"/>
                </a:cubicBezTo>
                <a:cubicBezTo>
                  <a:pt x="50" y="82"/>
                  <a:pt x="51" y="83"/>
                  <a:pt x="50" y="84"/>
                </a:cubicBezTo>
                <a:cubicBezTo>
                  <a:pt x="50" y="84"/>
                  <a:pt x="50" y="84"/>
                  <a:pt x="50" y="84"/>
                </a:cubicBezTo>
                <a:cubicBezTo>
                  <a:pt x="49" y="85"/>
                  <a:pt x="49" y="85"/>
                  <a:pt x="49" y="85"/>
                </a:cubicBezTo>
                <a:cubicBezTo>
                  <a:pt x="48" y="85"/>
                  <a:pt x="48" y="86"/>
                  <a:pt x="48" y="87"/>
                </a:cubicBezTo>
                <a:cubicBezTo>
                  <a:pt x="47" y="88"/>
                  <a:pt x="46" y="89"/>
                  <a:pt x="46" y="90"/>
                </a:cubicBezTo>
                <a:close/>
                <a:moveTo>
                  <a:pt x="89" y="185"/>
                </a:moveTo>
                <a:cubicBezTo>
                  <a:pt x="87" y="187"/>
                  <a:pt x="85" y="189"/>
                  <a:pt x="83" y="191"/>
                </a:cubicBezTo>
                <a:cubicBezTo>
                  <a:pt x="83" y="191"/>
                  <a:pt x="83" y="192"/>
                  <a:pt x="83" y="191"/>
                </a:cubicBezTo>
                <a:cubicBezTo>
                  <a:pt x="85" y="190"/>
                  <a:pt x="88" y="188"/>
                  <a:pt x="89" y="185"/>
                </a:cubicBezTo>
                <a:close/>
                <a:moveTo>
                  <a:pt x="59" y="175"/>
                </a:moveTo>
                <a:cubicBezTo>
                  <a:pt x="52" y="182"/>
                  <a:pt x="52" y="182"/>
                  <a:pt x="52" y="182"/>
                </a:cubicBezTo>
                <a:cubicBezTo>
                  <a:pt x="52" y="183"/>
                  <a:pt x="52" y="184"/>
                  <a:pt x="52" y="183"/>
                </a:cubicBezTo>
                <a:cubicBezTo>
                  <a:pt x="55" y="180"/>
                  <a:pt x="57" y="178"/>
                  <a:pt x="59" y="175"/>
                </a:cubicBezTo>
                <a:close/>
                <a:moveTo>
                  <a:pt x="134" y="61"/>
                </a:moveTo>
                <a:cubicBezTo>
                  <a:pt x="136" y="60"/>
                  <a:pt x="137" y="59"/>
                  <a:pt x="139" y="58"/>
                </a:cubicBezTo>
                <a:cubicBezTo>
                  <a:pt x="139" y="58"/>
                  <a:pt x="137" y="57"/>
                  <a:pt x="137" y="57"/>
                </a:cubicBezTo>
                <a:cubicBezTo>
                  <a:pt x="136" y="58"/>
                  <a:pt x="134" y="59"/>
                  <a:pt x="134" y="60"/>
                </a:cubicBezTo>
                <a:cubicBezTo>
                  <a:pt x="134" y="60"/>
                  <a:pt x="134" y="60"/>
                  <a:pt x="134" y="61"/>
                </a:cubicBezTo>
                <a:close/>
                <a:moveTo>
                  <a:pt x="116" y="23"/>
                </a:moveTo>
                <a:cubicBezTo>
                  <a:pt x="116" y="23"/>
                  <a:pt x="116" y="23"/>
                  <a:pt x="116" y="23"/>
                </a:cubicBezTo>
                <a:cubicBezTo>
                  <a:pt x="119" y="21"/>
                  <a:pt x="121" y="19"/>
                  <a:pt x="124" y="18"/>
                </a:cubicBezTo>
                <a:cubicBezTo>
                  <a:pt x="124" y="18"/>
                  <a:pt x="122" y="17"/>
                  <a:pt x="122" y="18"/>
                </a:cubicBezTo>
                <a:cubicBezTo>
                  <a:pt x="120" y="19"/>
                  <a:pt x="119" y="21"/>
                  <a:pt x="116" y="22"/>
                </a:cubicBezTo>
                <a:cubicBezTo>
                  <a:pt x="116" y="22"/>
                  <a:pt x="116" y="22"/>
                  <a:pt x="116" y="23"/>
                </a:cubicBezTo>
                <a:close/>
                <a:moveTo>
                  <a:pt x="146" y="63"/>
                </a:moveTo>
                <a:cubicBezTo>
                  <a:pt x="146" y="63"/>
                  <a:pt x="146" y="63"/>
                  <a:pt x="145" y="63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41" y="67"/>
                  <a:pt x="144" y="65"/>
                  <a:pt x="146" y="63"/>
                </a:cubicBezTo>
                <a:close/>
                <a:moveTo>
                  <a:pt x="125" y="23"/>
                </a:moveTo>
                <a:cubicBezTo>
                  <a:pt x="127" y="22"/>
                  <a:pt x="129" y="21"/>
                  <a:pt x="132" y="20"/>
                </a:cubicBezTo>
                <a:cubicBezTo>
                  <a:pt x="131" y="19"/>
                  <a:pt x="129" y="19"/>
                  <a:pt x="129" y="19"/>
                </a:cubicBezTo>
                <a:cubicBezTo>
                  <a:pt x="128" y="20"/>
                  <a:pt x="127" y="21"/>
                  <a:pt x="126" y="22"/>
                </a:cubicBezTo>
                <a:cubicBezTo>
                  <a:pt x="125" y="22"/>
                  <a:pt x="123" y="24"/>
                  <a:pt x="125" y="23"/>
                </a:cubicBezTo>
                <a:close/>
                <a:moveTo>
                  <a:pt x="58" y="183"/>
                </a:moveTo>
                <a:cubicBezTo>
                  <a:pt x="61" y="180"/>
                  <a:pt x="64" y="177"/>
                  <a:pt x="67" y="174"/>
                </a:cubicBezTo>
                <a:cubicBezTo>
                  <a:pt x="63" y="176"/>
                  <a:pt x="61" y="180"/>
                  <a:pt x="58" y="183"/>
                </a:cubicBezTo>
                <a:cubicBezTo>
                  <a:pt x="58" y="183"/>
                  <a:pt x="58" y="183"/>
                  <a:pt x="58" y="183"/>
                </a:cubicBezTo>
                <a:close/>
                <a:moveTo>
                  <a:pt x="74" y="183"/>
                </a:moveTo>
                <a:cubicBezTo>
                  <a:pt x="76" y="181"/>
                  <a:pt x="78" y="179"/>
                  <a:pt x="81" y="178"/>
                </a:cubicBezTo>
                <a:cubicBezTo>
                  <a:pt x="80" y="178"/>
                  <a:pt x="79" y="177"/>
                  <a:pt x="78" y="178"/>
                </a:cubicBezTo>
                <a:cubicBezTo>
                  <a:pt x="77" y="179"/>
                  <a:pt x="76" y="181"/>
                  <a:pt x="74" y="182"/>
                </a:cubicBezTo>
                <a:cubicBezTo>
                  <a:pt x="74" y="182"/>
                  <a:pt x="74" y="183"/>
                  <a:pt x="74" y="183"/>
                </a:cubicBezTo>
                <a:close/>
                <a:moveTo>
                  <a:pt x="27" y="63"/>
                </a:moveTo>
                <a:cubicBezTo>
                  <a:pt x="27" y="63"/>
                  <a:pt x="27" y="63"/>
                  <a:pt x="27" y="63"/>
                </a:cubicBezTo>
                <a:cubicBezTo>
                  <a:pt x="27" y="62"/>
                  <a:pt x="27" y="62"/>
                  <a:pt x="27" y="62"/>
                </a:cubicBezTo>
                <a:cubicBezTo>
                  <a:pt x="30" y="59"/>
                  <a:pt x="31" y="57"/>
                  <a:pt x="33" y="54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2"/>
                  <a:pt x="37" y="49"/>
                  <a:pt x="38" y="47"/>
                </a:cubicBezTo>
                <a:cubicBezTo>
                  <a:pt x="34" y="53"/>
                  <a:pt x="34" y="53"/>
                  <a:pt x="34" y="53"/>
                </a:cubicBezTo>
                <a:cubicBezTo>
                  <a:pt x="33" y="54"/>
                  <a:pt x="33" y="54"/>
                  <a:pt x="33" y="54"/>
                </a:cubicBezTo>
                <a:cubicBezTo>
                  <a:pt x="31" y="56"/>
                  <a:pt x="29" y="59"/>
                  <a:pt x="27" y="62"/>
                </a:cubicBezTo>
                <a:cubicBezTo>
                  <a:pt x="27" y="63"/>
                  <a:pt x="27" y="63"/>
                  <a:pt x="27" y="63"/>
                </a:cubicBezTo>
                <a:close/>
                <a:moveTo>
                  <a:pt x="129" y="189"/>
                </a:moveTo>
                <a:cubicBezTo>
                  <a:pt x="130" y="189"/>
                  <a:pt x="131" y="189"/>
                  <a:pt x="131" y="190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4" y="187"/>
                  <a:pt x="133" y="187"/>
                  <a:pt x="132" y="187"/>
                </a:cubicBezTo>
                <a:cubicBezTo>
                  <a:pt x="131" y="187"/>
                  <a:pt x="130" y="188"/>
                  <a:pt x="129" y="189"/>
                </a:cubicBezTo>
                <a:close/>
                <a:moveTo>
                  <a:pt x="85" y="26"/>
                </a:moveTo>
                <a:cubicBezTo>
                  <a:pt x="86" y="26"/>
                  <a:pt x="87" y="26"/>
                  <a:pt x="87" y="25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90" y="23"/>
                  <a:pt x="90" y="23"/>
                </a:cubicBezTo>
                <a:cubicBezTo>
                  <a:pt x="90" y="22"/>
                  <a:pt x="90" y="22"/>
                  <a:pt x="90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3" y="20"/>
                  <a:pt x="93" y="20"/>
                </a:cubicBezTo>
                <a:cubicBezTo>
                  <a:pt x="100" y="16"/>
                  <a:pt x="100" y="16"/>
                  <a:pt x="100" y="16"/>
                </a:cubicBezTo>
                <a:cubicBezTo>
                  <a:pt x="99" y="15"/>
                  <a:pt x="97" y="15"/>
                  <a:pt x="97" y="16"/>
                </a:cubicBezTo>
                <a:cubicBezTo>
                  <a:pt x="96" y="17"/>
                  <a:pt x="94" y="19"/>
                  <a:pt x="93" y="19"/>
                </a:cubicBezTo>
                <a:cubicBezTo>
                  <a:pt x="93" y="19"/>
                  <a:pt x="93" y="20"/>
                  <a:pt x="93" y="20"/>
                </a:cubicBezTo>
                <a:cubicBezTo>
                  <a:pt x="92" y="20"/>
                  <a:pt x="92" y="20"/>
                  <a:pt x="92" y="21"/>
                </a:cubicBezTo>
                <a:cubicBezTo>
                  <a:pt x="91" y="21"/>
                  <a:pt x="91" y="21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0" y="22"/>
                  <a:pt x="90" y="22"/>
                  <a:pt x="90" y="22"/>
                </a:cubicBezTo>
                <a:cubicBezTo>
                  <a:pt x="90" y="23"/>
                  <a:pt x="90" y="23"/>
                  <a:pt x="90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7" y="25"/>
                  <a:pt x="87" y="25"/>
                  <a:pt x="87" y="25"/>
                </a:cubicBezTo>
                <a:cubicBezTo>
                  <a:pt x="87" y="25"/>
                  <a:pt x="86" y="26"/>
                  <a:pt x="85" y="26"/>
                </a:cubicBezTo>
                <a:close/>
                <a:moveTo>
                  <a:pt x="24" y="151"/>
                </a:moveTo>
                <a:cubicBezTo>
                  <a:pt x="27" y="147"/>
                  <a:pt x="30" y="142"/>
                  <a:pt x="34" y="138"/>
                </a:cubicBezTo>
                <a:cubicBezTo>
                  <a:pt x="34" y="137"/>
                  <a:pt x="33" y="138"/>
                  <a:pt x="33" y="138"/>
                </a:cubicBezTo>
                <a:cubicBezTo>
                  <a:pt x="30" y="142"/>
                  <a:pt x="27" y="146"/>
                  <a:pt x="24" y="150"/>
                </a:cubicBezTo>
                <a:cubicBezTo>
                  <a:pt x="23" y="150"/>
                  <a:pt x="23" y="151"/>
                  <a:pt x="24" y="151"/>
                </a:cubicBezTo>
                <a:close/>
                <a:moveTo>
                  <a:pt x="39" y="65"/>
                </a:moveTo>
                <a:cubicBezTo>
                  <a:pt x="37" y="69"/>
                  <a:pt x="35" y="72"/>
                  <a:pt x="32" y="75"/>
                </a:cubicBezTo>
                <a:cubicBezTo>
                  <a:pt x="31" y="76"/>
                  <a:pt x="31" y="77"/>
                  <a:pt x="32" y="78"/>
                </a:cubicBezTo>
                <a:cubicBezTo>
                  <a:pt x="34" y="74"/>
                  <a:pt x="37" y="69"/>
                  <a:pt x="39" y="65"/>
                </a:cubicBezTo>
                <a:close/>
                <a:moveTo>
                  <a:pt x="104" y="187"/>
                </a:moveTo>
                <a:cubicBezTo>
                  <a:pt x="101" y="189"/>
                  <a:pt x="98" y="191"/>
                  <a:pt x="95" y="194"/>
                </a:cubicBezTo>
                <a:cubicBezTo>
                  <a:pt x="96" y="194"/>
                  <a:pt x="97" y="195"/>
                  <a:pt x="98" y="194"/>
                </a:cubicBezTo>
                <a:cubicBezTo>
                  <a:pt x="100" y="192"/>
                  <a:pt x="102" y="190"/>
                  <a:pt x="104" y="187"/>
                </a:cubicBezTo>
                <a:close/>
                <a:moveTo>
                  <a:pt x="66" y="27"/>
                </a:moveTo>
                <a:cubicBezTo>
                  <a:pt x="66" y="26"/>
                  <a:pt x="66" y="26"/>
                  <a:pt x="6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8" y="26"/>
                  <a:pt x="68" y="25"/>
                  <a:pt x="68" y="25"/>
                </a:cubicBezTo>
                <a:cubicBezTo>
                  <a:pt x="72" y="22"/>
                  <a:pt x="75" y="18"/>
                  <a:pt x="79" y="15"/>
                </a:cubicBezTo>
                <a:cubicBezTo>
                  <a:pt x="75" y="16"/>
                  <a:pt x="74" y="18"/>
                  <a:pt x="72" y="21"/>
                </a:cubicBezTo>
                <a:cubicBezTo>
                  <a:pt x="71" y="22"/>
                  <a:pt x="70" y="23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5"/>
                  <a:pt x="67" y="25"/>
                  <a:pt x="67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6" y="26"/>
                  <a:pt x="66" y="26"/>
                  <a:pt x="66" y="26"/>
                </a:cubicBezTo>
                <a:lnTo>
                  <a:pt x="66" y="27"/>
                </a:lnTo>
                <a:close/>
                <a:moveTo>
                  <a:pt x="85" y="180"/>
                </a:moveTo>
                <a:cubicBezTo>
                  <a:pt x="82" y="183"/>
                  <a:pt x="79" y="186"/>
                  <a:pt x="76" y="189"/>
                </a:cubicBezTo>
                <a:cubicBezTo>
                  <a:pt x="76" y="190"/>
                  <a:pt x="77" y="190"/>
                  <a:pt x="77" y="190"/>
                </a:cubicBezTo>
                <a:cubicBezTo>
                  <a:pt x="86" y="181"/>
                  <a:pt x="86" y="181"/>
                  <a:pt x="86" y="181"/>
                </a:cubicBezTo>
                <a:cubicBezTo>
                  <a:pt x="86" y="181"/>
                  <a:pt x="86" y="180"/>
                  <a:pt x="85" y="180"/>
                </a:cubicBezTo>
                <a:close/>
                <a:moveTo>
                  <a:pt x="140" y="64"/>
                </a:moveTo>
                <a:cubicBezTo>
                  <a:pt x="141" y="64"/>
                  <a:pt x="141" y="64"/>
                  <a:pt x="141" y="64"/>
                </a:cubicBezTo>
                <a:cubicBezTo>
                  <a:pt x="141" y="64"/>
                  <a:pt x="141" y="64"/>
                  <a:pt x="141" y="64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3"/>
                  <a:pt x="143" y="63"/>
                  <a:pt x="143" y="63"/>
                </a:cubicBezTo>
                <a:cubicBezTo>
                  <a:pt x="146" y="61"/>
                  <a:pt x="148" y="59"/>
                  <a:pt x="152" y="58"/>
                </a:cubicBezTo>
                <a:cubicBezTo>
                  <a:pt x="151" y="57"/>
                  <a:pt x="152" y="56"/>
                  <a:pt x="152" y="56"/>
                </a:cubicBezTo>
                <a:cubicBezTo>
                  <a:pt x="143" y="62"/>
                  <a:pt x="143" y="62"/>
                  <a:pt x="143" y="62"/>
                </a:cubicBezTo>
                <a:cubicBezTo>
                  <a:pt x="143" y="62"/>
                  <a:pt x="143" y="63"/>
                  <a:pt x="143" y="63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3"/>
                  <a:pt x="141" y="64"/>
                  <a:pt x="141" y="64"/>
                </a:cubicBezTo>
                <a:cubicBezTo>
                  <a:pt x="141" y="64"/>
                  <a:pt x="141" y="64"/>
                  <a:pt x="141" y="64"/>
                </a:cubicBezTo>
                <a:lnTo>
                  <a:pt x="140" y="64"/>
                </a:lnTo>
                <a:close/>
                <a:moveTo>
                  <a:pt x="23" y="160"/>
                </a:moveTo>
                <a:cubicBezTo>
                  <a:pt x="24" y="160"/>
                  <a:pt x="24" y="160"/>
                  <a:pt x="24" y="160"/>
                </a:cubicBezTo>
                <a:cubicBezTo>
                  <a:pt x="24" y="160"/>
                  <a:pt x="25" y="159"/>
                  <a:pt x="25" y="159"/>
                </a:cubicBezTo>
                <a:cubicBezTo>
                  <a:pt x="26" y="158"/>
                  <a:pt x="27" y="157"/>
                  <a:pt x="28" y="156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1" y="152"/>
                  <a:pt x="33" y="149"/>
                  <a:pt x="36" y="147"/>
                </a:cubicBezTo>
                <a:cubicBezTo>
                  <a:pt x="36" y="147"/>
                  <a:pt x="36" y="145"/>
                  <a:pt x="36" y="144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8" y="154"/>
                  <a:pt x="28" y="155"/>
                  <a:pt x="28" y="155"/>
                </a:cubicBezTo>
                <a:cubicBezTo>
                  <a:pt x="27" y="156"/>
                  <a:pt x="26" y="157"/>
                  <a:pt x="25" y="158"/>
                </a:cubicBezTo>
                <a:cubicBezTo>
                  <a:pt x="25" y="158"/>
                  <a:pt x="25" y="159"/>
                  <a:pt x="25" y="159"/>
                </a:cubicBezTo>
                <a:cubicBezTo>
                  <a:pt x="24" y="159"/>
                  <a:pt x="24" y="159"/>
                  <a:pt x="24" y="160"/>
                </a:cubicBezTo>
                <a:lnTo>
                  <a:pt x="23" y="160"/>
                </a:lnTo>
                <a:close/>
                <a:moveTo>
                  <a:pt x="109" y="194"/>
                </a:moveTo>
                <a:cubicBezTo>
                  <a:pt x="113" y="192"/>
                  <a:pt x="116" y="188"/>
                  <a:pt x="119" y="186"/>
                </a:cubicBezTo>
                <a:cubicBezTo>
                  <a:pt x="119" y="186"/>
                  <a:pt x="118" y="185"/>
                  <a:pt x="118" y="185"/>
                </a:cubicBezTo>
                <a:cubicBezTo>
                  <a:pt x="114" y="188"/>
                  <a:pt x="112" y="191"/>
                  <a:pt x="109" y="194"/>
                </a:cubicBezTo>
                <a:cubicBezTo>
                  <a:pt x="109" y="194"/>
                  <a:pt x="109" y="194"/>
                  <a:pt x="109" y="194"/>
                </a:cubicBezTo>
                <a:close/>
                <a:moveTo>
                  <a:pt x="21" y="148"/>
                </a:moveTo>
                <a:cubicBezTo>
                  <a:pt x="25" y="143"/>
                  <a:pt x="30" y="138"/>
                  <a:pt x="34" y="133"/>
                </a:cubicBezTo>
                <a:cubicBezTo>
                  <a:pt x="33" y="133"/>
                  <a:pt x="32" y="134"/>
                  <a:pt x="32" y="134"/>
                </a:cubicBezTo>
                <a:cubicBezTo>
                  <a:pt x="28" y="138"/>
                  <a:pt x="25" y="143"/>
                  <a:pt x="21" y="147"/>
                </a:cubicBezTo>
                <a:cubicBezTo>
                  <a:pt x="21" y="147"/>
                  <a:pt x="21" y="148"/>
                  <a:pt x="21" y="149"/>
                </a:cubicBezTo>
                <a:cubicBezTo>
                  <a:pt x="21" y="149"/>
                  <a:pt x="21" y="148"/>
                  <a:pt x="21" y="148"/>
                </a:cubicBezTo>
                <a:close/>
                <a:moveTo>
                  <a:pt x="46" y="182"/>
                </a:moveTo>
                <a:cubicBezTo>
                  <a:pt x="49" y="178"/>
                  <a:pt x="52" y="174"/>
                  <a:pt x="56" y="171"/>
                </a:cubicBezTo>
                <a:cubicBezTo>
                  <a:pt x="57" y="170"/>
                  <a:pt x="55" y="169"/>
                  <a:pt x="55" y="170"/>
                </a:cubicBezTo>
                <a:cubicBezTo>
                  <a:pt x="46" y="182"/>
                  <a:pt x="46" y="182"/>
                  <a:pt x="46" y="182"/>
                </a:cubicBezTo>
                <a:cubicBezTo>
                  <a:pt x="46" y="182"/>
                  <a:pt x="45" y="183"/>
                  <a:pt x="46" y="182"/>
                </a:cubicBezTo>
                <a:close/>
                <a:moveTo>
                  <a:pt x="43" y="30"/>
                </a:moveTo>
                <a:cubicBezTo>
                  <a:pt x="43" y="33"/>
                  <a:pt x="44" y="35"/>
                  <a:pt x="45" y="37"/>
                </a:cubicBezTo>
                <a:cubicBezTo>
                  <a:pt x="45" y="37"/>
                  <a:pt x="46" y="37"/>
                  <a:pt x="47" y="38"/>
                </a:cubicBezTo>
                <a:cubicBezTo>
                  <a:pt x="46" y="36"/>
                  <a:pt x="46" y="35"/>
                  <a:pt x="46" y="34"/>
                </a:cubicBezTo>
                <a:cubicBezTo>
                  <a:pt x="46" y="32"/>
                  <a:pt x="45" y="31"/>
                  <a:pt x="43" y="30"/>
                </a:cubicBezTo>
                <a:cubicBezTo>
                  <a:pt x="43" y="30"/>
                  <a:pt x="43" y="29"/>
                  <a:pt x="43" y="30"/>
                </a:cubicBezTo>
                <a:close/>
                <a:moveTo>
                  <a:pt x="55" y="51"/>
                </a:moveTo>
                <a:cubicBezTo>
                  <a:pt x="56" y="55"/>
                  <a:pt x="57" y="59"/>
                  <a:pt x="58" y="63"/>
                </a:cubicBezTo>
                <a:cubicBezTo>
                  <a:pt x="58" y="63"/>
                  <a:pt x="59" y="62"/>
                  <a:pt x="59" y="62"/>
                </a:cubicBezTo>
                <a:cubicBezTo>
                  <a:pt x="58" y="58"/>
                  <a:pt x="58" y="54"/>
                  <a:pt x="56" y="51"/>
                </a:cubicBezTo>
                <a:cubicBezTo>
                  <a:pt x="56" y="50"/>
                  <a:pt x="55" y="50"/>
                  <a:pt x="55" y="51"/>
                </a:cubicBezTo>
                <a:close/>
                <a:moveTo>
                  <a:pt x="81" y="65"/>
                </a:moveTo>
                <a:cubicBezTo>
                  <a:pt x="83" y="65"/>
                  <a:pt x="84" y="66"/>
                  <a:pt x="86" y="66"/>
                </a:cubicBezTo>
                <a:cubicBezTo>
                  <a:pt x="92" y="67"/>
                  <a:pt x="95" y="70"/>
                  <a:pt x="96" y="75"/>
                </a:cubicBezTo>
                <a:cubicBezTo>
                  <a:pt x="96" y="75"/>
                  <a:pt x="96" y="74"/>
                  <a:pt x="96" y="74"/>
                </a:cubicBezTo>
                <a:cubicBezTo>
                  <a:pt x="95" y="67"/>
                  <a:pt x="87" y="63"/>
                  <a:pt x="79" y="64"/>
                </a:cubicBezTo>
                <a:cubicBezTo>
                  <a:pt x="79" y="64"/>
                  <a:pt x="81" y="65"/>
                  <a:pt x="81" y="65"/>
                </a:cubicBezTo>
                <a:close/>
                <a:moveTo>
                  <a:pt x="121" y="41"/>
                </a:moveTo>
                <a:cubicBezTo>
                  <a:pt x="122" y="40"/>
                  <a:pt x="124" y="40"/>
                  <a:pt x="125" y="39"/>
                </a:cubicBezTo>
                <a:cubicBezTo>
                  <a:pt x="126" y="38"/>
                  <a:pt x="127" y="37"/>
                  <a:pt x="129" y="35"/>
                </a:cubicBezTo>
                <a:cubicBezTo>
                  <a:pt x="128" y="35"/>
                  <a:pt x="130" y="34"/>
                  <a:pt x="129" y="34"/>
                </a:cubicBezTo>
                <a:cubicBezTo>
                  <a:pt x="126" y="35"/>
                  <a:pt x="123" y="37"/>
                  <a:pt x="121" y="40"/>
                </a:cubicBezTo>
                <a:cubicBezTo>
                  <a:pt x="121" y="40"/>
                  <a:pt x="120" y="41"/>
                  <a:pt x="121" y="41"/>
                </a:cubicBezTo>
                <a:close/>
                <a:moveTo>
                  <a:pt x="94" y="27"/>
                </a:moveTo>
                <a:cubicBezTo>
                  <a:pt x="94" y="26"/>
                  <a:pt x="94" y="26"/>
                  <a:pt x="94" y="26"/>
                </a:cubicBezTo>
                <a:cubicBezTo>
                  <a:pt x="94" y="26"/>
                  <a:pt x="94" y="26"/>
                  <a:pt x="94" y="26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25"/>
                  <a:pt x="95" y="25"/>
                  <a:pt x="95" y="25"/>
                </a:cubicBezTo>
                <a:cubicBezTo>
                  <a:pt x="96" y="25"/>
                  <a:pt x="96" y="25"/>
                  <a:pt x="96" y="25"/>
                </a:cubicBezTo>
                <a:cubicBezTo>
                  <a:pt x="96" y="25"/>
                  <a:pt x="97" y="24"/>
                  <a:pt x="97" y="24"/>
                </a:cubicBezTo>
                <a:cubicBezTo>
                  <a:pt x="101" y="20"/>
                  <a:pt x="106" y="17"/>
                  <a:pt x="111" y="14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4"/>
                  <a:pt x="108" y="14"/>
                  <a:pt x="108" y="15"/>
                </a:cubicBezTo>
                <a:cubicBezTo>
                  <a:pt x="106" y="15"/>
                  <a:pt x="105" y="16"/>
                  <a:pt x="104" y="17"/>
                </a:cubicBezTo>
                <a:cubicBezTo>
                  <a:pt x="101" y="19"/>
                  <a:pt x="99" y="21"/>
                  <a:pt x="97" y="23"/>
                </a:cubicBezTo>
                <a:cubicBezTo>
                  <a:pt x="97" y="23"/>
                  <a:pt x="97" y="24"/>
                  <a:pt x="97" y="24"/>
                </a:cubicBezTo>
                <a:cubicBezTo>
                  <a:pt x="96" y="24"/>
                  <a:pt x="96" y="24"/>
                  <a:pt x="96" y="25"/>
                </a:cubicBezTo>
                <a:cubicBezTo>
                  <a:pt x="95" y="25"/>
                  <a:pt x="95" y="25"/>
                  <a:pt x="95" y="25"/>
                </a:cubicBezTo>
                <a:cubicBezTo>
                  <a:pt x="95" y="26"/>
                  <a:pt x="95" y="26"/>
                  <a:pt x="95" y="26"/>
                </a:cubicBezTo>
                <a:cubicBezTo>
                  <a:pt x="94" y="26"/>
                  <a:pt x="94" y="26"/>
                  <a:pt x="94" y="26"/>
                </a:cubicBezTo>
                <a:cubicBezTo>
                  <a:pt x="94" y="26"/>
                  <a:pt x="94" y="26"/>
                  <a:pt x="94" y="26"/>
                </a:cubicBezTo>
                <a:lnTo>
                  <a:pt x="94" y="27"/>
                </a:lnTo>
                <a:close/>
                <a:moveTo>
                  <a:pt x="118" y="36"/>
                </a:moveTo>
                <a:cubicBezTo>
                  <a:pt x="119" y="35"/>
                  <a:pt x="119" y="35"/>
                  <a:pt x="119" y="35"/>
                </a:cubicBezTo>
                <a:cubicBezTo>
                  <a:pt x="125" y="32"/>
                  <a:pt x="130" y="27"/>
                  <a:pt x="134" y="22"/>
                </a:cubicBezTo>
                <a:cubicBezTo>
                  <a:pt x="129" y="26"/>
                  <a:pt x="124" y="31"/>
                  <a:pt x="119" y="34"/>
                </a:cubicBezTo>
                <a:cubicBezTo>
                  <a:pt x="119" y="35"/>
                  <a:pt x="119" y="35"/>
                  <a:pt x="119" y="35"/>
                </a:cubicBezTo>
                <a:cubicBezTo>
                  <a:pt x="118" y="35"/>
                  <a:pt x="118" y="35"/>
                  <a:pt x="118" y="36"/>
                </a:cubicBezTo>
                <a:close/>
                <a:moveTo>
                  <a:pt x="132" y="54"/>
                </a:moveTo>
                <a:cubicBezTo>
                  <a:pt x="137" y="51"/>
                  <a:pt x="141" y="48"/>
                  <a:pt x="146" y="44"/>
                </a:cubicBezTo>
                <a:cubicBezTo>
                  <a:pt x="140" y="46"/>
                  <a:pt x="136" y="51"/>
                  <a:pt x="132" y="54"/>
                </a:cubicBezTo>
                <a:close/>
                <a:moveTo>
                  <a:pt x="32" y="153"/>
                </a:moveTo>
                <a:cubicBezTo>
                  <a:pt x="29" y="157"/>
                  <a:pt x="25" y="160"/>
                  <a:pt x="22" y="165"/>
                </a:cubicBezTo>
                <a:cubicBezTo>
                  <a:pt x="22" y="165"/>
                  <a:pt x="22" y="166"/>
                  <a:pt x="22" y="167"/>
                </a:cubicBezTo>
                <a:cubicBezTo>
                  <a:pt x="26" y="163"/>
                  <a:pt x="29" y="158"/>
                  <a:pt x="32" y="153"/>
                </a:cubicBezTo>
                <a:close/>
                <a:moveTo>
                  <a:pt x="140" y="84"/>
                </a:moveTo>
                <a:cubicBezTo>
                  <a:pt x="143" y="84"/>
                  <a:pt x="145" y="82"/>
                  <a:pt x="147" y="80"/>
                </a:cubicBezTo>
                <a:cubicBezTo>
                  <a:pt x="148" y="80"/>
                  <a:pt x="148" y="78"/>
                  <a:pt x="148" y="76"/>
                </a:cubicBezTo>
                <a:cubicBezTo>
                  <a:pt x="145" y="79"/>
                  <a:pt x="142" y="81"/>
                  <a:pt x="140" y="84"/>
                </a:cubicBezTo>
                <a:cubicBezTo>
                  <a:pt x="140" y="84"/>
                  <a:pt x="140" y="84"/>
                  <a:pt x="140" y="84"/>
                </a:cubicBezTo>
                <a:close/>
                <a:moveTo>
                  <a:pt x="26" y="172"/>
                </a:moveTo>
                <a:cubicBezTo>
                  <a:pt x="27" y="172"/>
                  <a:pt x="27" y="172"/>
                  <a:pt x="27" y="171"/>
                </a:cubicBezTo>
                <a:cubicBezTo>
                  <a:pt x="30" y="168"/>
                  <a:pt x="33" y="165"/>
                  <a:pt x="36" y="162"/>
                </a:cubicBezTo>
                <a:cubicBezTo>
                  <a:pt x="36" y="161"/>
                  <a:pt x="36" y="160"/>
                  <a:pt x="37" y="159"/>
                </a:cubicBezTo>
                <a:cubicBezTo>
                  <a:pt x="37" y="158"/>
                  <a:pt x="38" y="159"/>
                  <a:pt x="39" y="158"/>
                </a:cubicBezTo>
                <a:cubicBezTo>
                  <a:pt x="38" y="158"/>
                  <a:pt x="39" y="156"/>
                  <a:pt x="38" y="157"/>
                </a:cubicBezTo>
                <a:cubicBezTo>
                  <a:pt x="27" y="171"/>
                  <a:pt x="27" y="171"/>
                  <a:pt x="27" y="171"/>
                </a:cubicBezTo>
                <a:cubicBezTo>
                  <a:pt x="26" y="171"/>
                  <a:pt x="26" y="172"/>
                  <a:pt x="26" y="172"/>
                </a:cubicBezTo>
                <a:close/>
                <a:moveTo>
                  <a:pt x="159" y="127"/>
                </a:moveTo>
                <a:cubicBezTo>
                  <a:pt x="160" y="127"/>
                  <a:pt x="160" y="128"/>
                  <a:pt x="160" y="128"/>
                </a:cubicBezTo>
                <a:cubicBezTo>
                  <a:pt x="160" y="128"/>
                  <a:pt x="160" y="129"/>
                  <a:pt x="160" y="129"/>
                </a:cubicBezTo>
                <a:cubicBezTo>
                  <a:pt x="161" y="129"/>
                  <a:pt x="162" y="130"/>
                  <a:pt x="163" y="131"/>
                </a:cubicBezTo>
                <a:cubicBezTo>
                  <a:pt x="164" y="129"/>
                  <a:pt x="164" y="127"/>
                  <a:pt x="165" y="126"/>
                </a:cubicBezTo>
                <a:cubicBezTo>
                  <a:pt x="163" y="126"/>
                  <a:pt x="161" y="126"/>
                  <a:pt x="159" y="125"/>
                </a:cubicBezTo>
                <a:cubicBezTo>
                  <a:pt x="159" y="126"/>
                  <a:pt x="160" y="126"/>
                  <a:pt x="159" y="127"/>
                </a:cubicBezTo>
                <a:close/>
                <a:moveTo>
                  <a:pt x="87" y="191"/>
                </a:moveTo>
                <a:cubicBezTo>
                  <a:pt x="99" y="181"/>
                  <a:pt x="99" y="181"/>
                  <a:pt x="99" y="181"/>
                </a:cubicBezTo>
                <a:cubicBezTo>
                  <a:pt x="98" y="181"/>
                  <a:pt x="97" y="181"/>
                  <a:pt x="96" y="180"/>
                </a:cubicBezTo>
                <a:cubicBezTo>
                  <a:pt x="93" y="184"/>
                  <a:pt x="90" y="187"/>
                  <a:pt x="87" y="191"/>
                </a:cubicBezTo>
                <a:close/>
                <a:moveTo>
                  <a:pt x="127" y="190"/>
                </a:moveTo>
                <a:cubicBezTo>
                  <a:pt x="124" y="192"/>
                  <a:pt x="120" y="195"/>
                  <a:pt x="117" y="198"/>
                </a:cubicBezTo>
                <a:cubicBezTo>
                  <a:pt x="121" y="197"/>
                  <a:pt x="125" y="195"/>
                  <a:pt x="128" y="192"/>
                </a:cubicBezTo>
                <a:cubicBezTo>
                  <a:pt x="129" y="191"/>
                  <a:pt x="127" y="191"/>
                  <a:pt x="127" y="190"/>
                </a:cubicBezTo>
                <a:close/>
                <a:moveTo>
                  <a:pt x="78" y="81"/>
                </a:moveTo>
                <a:cubicBezTo>
                  <a:pt x="82" y="79"/>
                  <a:pt x="84" y="76"/>
                  <a:pt x="88" y="73"/>
                </a:cubicBezTo>
                <a:cubicBezTo>
                  <a:pt x="88" y="72"/>
                  <a:pt x="86" y="72"/>
                  <a:pt x="85" y="71"/>
                </a:cubicBezTo>
                <a:cubicBezTo>
                  <a:pt x="83" y="75"/>
                  <a:pt x="80" y="78"/>
                  <a:pt x="78" y="81"/>
                </a:cubicBezTo>
                <a:close/>
                <a:moveTo>
                  <a:pt x="21" y="143"/>
                </a:moveTo>
                <a:cubicBezTo>
                  <a:pt x="26" y="138"/>
                  <a:pt x="29" y="134"/>
                  <a:pt x="33" y="129"/>
                </a:cubicBezTo>
                <a:cubicBezTo>
                  <a:pt x="33" y="128"/>
                  <a:pt x="33" y="128"/>
                  <a:pt x="33" y="127"/>
                </a:cubicBezTo>
                <a:cubicBezTo>
                  <a:pt x="30" y="130"/>
                  <a:pt x="27" y="134"/>
                  <a:pt x="25" y="137"/>
                </a:cubicBezTo>
                <a:cubicBezTo>
                  <a:pt x="24" y="139"/>
                  <a:pt x="22" y="141"/>
                  <a:pt x="21" y="143"/>
                </a:cubicBezTo>
                <a:close/>
                <a:moveTo>
                  <a:pt x="80" y="191"/>
                </a:moveTo>
                <a:cubicBezTo>
                  <a:pt x="84" y="187"/>
                  <a:pt x="88" y="183"/>
                  <a:pt x="93" y="180"/>
                </a:cubicBezTo>
                <a:cubicBezTo>
                  <a:pt x="92" y="180"/>
                  <a:pt x="90" y="180"/>
                  <a:pt x="90" y="180"/>
                </a:cubicBezTo>
                <a:cubicBezTo>
                  <a:pt x="89" y="179"/>
                  <a:pt x="88" y="181"/>
                  <a:pt x="87" y="182"/>
                </a:cubicBezTo>
                <a:cubicBezTo>
                  <a:pt x="85" y="185"/>
                  <a:pt x="82" y="188"/>
                  <a:pt x="80" y="191"/>
                </a:cubicBezTo>
                <a:close/>
                <a:moveTo>
                  <a:pt x="103" y="26"/>
                </a:moveTo>
                <a:cubicBezTo>
                  <a:pt x="104" y="26"/>
                  <a:pt x="104" y="26"/>
                  <a:pt x="104" y="26"/>
                </a:cubicBezTo>
                <a:cubicBezTo>
                  <a:pt x="108" y="23"/>
                  <a:pt x="113" y="19"/>
                  <a:pt x="118" y="16"/>
                </a:cubicBezTo>
                <a:cubicBezTo>
                  <a:pt x="117" y="15"/>
                  <a:pt x="115" y="14"/>
                  <a:pt x="115" y="15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04" y="25"/>
                  <a:pt x="104" y="26"/>
                  <a:pt x="104" y="26"/>
                </a:cubicBezTo>
                <a:lnTo>
                  <a:pt x="103" y="26"/>
                </a:lnTo>
                <a:close/>
                <a:moveTo>
                  <a:pt x="30" y="64"/>
                </a:moveTo>
                <a:cubicBezTo>
                  <a:pt x="30" y="64"/>
                  <a:pt x="30" y="64"/>
                  <a:pt x="30" y="64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0"/>
                  <a:pt x="38" y="50"/>
                </a:cubicBezTo>
                <a:cubicBezTo>
                  <a:pt x="35" y="55"/>
                  <a:pt x="32" y="59"/>
                  <a:pt x="29" y="63"/>
                </a:cubicBezTo>
                <a:cubicBezTo>
                  <a:pt x="28" y="64"/>
                  <a:pt x="29" y="64"/>
                  <a:pt x="30" y="64"/>
                </a:cubicBezTo>
                <a:close/>
                <a:moveTo>
                  <a:pt x="131" y="123"/>
                </a:moveTo>
                <a:cubicBezTo>
                  <a:pt x="131" y="123"/>
                  <a:pt x="132" y="123"/>
                  <a:pt x="133" y="124"/>
                </a:cubicBezTo>
                <a:cubicBezTo>
                  <a:pt x="150" y="127"/>
                  <a:pt x="150" y="127"/>
                  <a:pt x="150" y="127"/>
                </a:cubicBezTo>
                <a:cubicBezTo>
                  <a:pt x="144" y="125"/>
                  <a:pt x="139" y="123"/>
                  <a:pt x="132" y="121"/>
                </a:cubicBezTo>
                <a:cubicBezTo>
                  <a:pt x="133" y="122"/>
                  <a:pt x="131" y="123"/>
                  <a:pt x="131" y="123"/>
                </a:cubicBezTo>
                <a:close/>
                <a:moveTo>
                  <a:pt x="67" y="81"/>
                </a:moveTo>
                <a:cubicBezTo>
                  <a:pt x="69" y="81"/>
                  <a:pt x="70" y="81"/>
                  <a:pt x="71" y="80"/>
                </a:cubicBezTo>
                <a:cubicBezTo>
                  <a:pt x="80" y="71"/>
                  <a:pt x="80" y="71"/>
                  <a:pt x="80" y="71"/>
                </a:cubicBezTo>
                <a:cubicBezTo>
                  <a:pt x="79" y="71"/>
                  <a:pt x="78" y="70"/>
                  <a:pt x="77" y="71"/>
                </a:cubicBezTo>
                <a:cubicBezTo>
                  <a:pt x="74" y="74"/>
                  <a:pt x="71" y="78"/>
                  <a:pt x="67" y="81"/>
                </a:cubicBezTo>
                <a:close/>
                <a:moveTo>
                  <a:pt x="24" y="168"/>
                </a:moveTo>
                <a:cubicBezTo>
                  <a:pt x="25" y="168"/>
                  <a:pt x="25" y="168"/>
                  <a:pt x="25" y="168"/>
                </a:cubicBezTo>
                <a:cubicBezTo>
                  <a:pt x="25" y="167"/>
                  <a:pt x="25" y="167"/>
                  <a:pt x="25" y="167"/>
                </a:cubicBezTo>
                <a:cubicBezTo>
                  <a:pt x="29" y="163"/>
                  <a:pt x="33" y="158"/>
                  <a:pt x="37" y="154"/>
                </a:cubicBezTo>
                <a:cubicBezTo>
                  <a:pt x="38" y="154"/>
                  <a:pt x="37" y="151"/>
                  <a:pt x="37" y="150"/>
                </a:cubicBezTo>
                <a:cubicBezTo>
                  <a:pt x="37" y="150"/>
                  <a:pt x="36" y="150"/>
                  <a:pt x="36" y="150"/>
                </a:cubicBezTo>
                <a:cubicBezTo>
                  <a:pt x="33" y="157"/>
                  <a:pt x="29" y="162"/>
                  <a:pt x="25" y="167"/>
                </a:cubicBezTo>
                <a:cubicBezTo>
                  <a:pt x="25" y="168"/>
                  <a:pt x="25" y="168"/>
                  <a:pt x="25" y="168"/>
                </a:cubicBezTo>
                <a:lnTo>
                  <a:pt x="24" y="168"/>
                </a:lnTo>
                <a:close/>
                <a:moveTo>
                  <a:pt x="31" y="74"/>
                </a:moveTo>
                <a:cubicBezTo>
                  <a:pt x="35" y="69"/>
                  <a:pt x="38" y="64"/>
                  <a:pt x="42" y="59"/>
                </a:cubicBezTo>
                <a:cubicBezTo>
                  <a:pt x="42" y="59"/>
                  <a:pt x="41" y="58"/>
                  <a:pt x="41" y="57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2"/>
                  <a:pt x="31" y="73"/>
                  <a:pt x="31" y="74"/>
                </a:cubicBezTo>
                <a:close/>
                <a:moveTo>
                  <a:pt x="51" y="27"/>
                </a:moveTo>
                <a:cubicBezTo>
                  <a:pt x="51" y="28"/>
                  <a:pt x="51" y="29"/>
                  <a:pt x="51" y="30"/>
                </a:cubicBezTo>
                <a:cubicBezTo>
                  <a:pt x="60" y="20"/>
                  <a:pt x="60" y="20"/>
                  <a:pt x="60" y="20"/>
                </a:cubicBezTo>
                <a:cubicBezTo>
                  <a:pt x="57" y="21"/>
                  <a:pt x="55" y="23"/>
                  <a:pt x="53" y="24"/>
                </a:cubicBezTo>
                <a:cubicBezTo>
                  <a:pt x="52" y="25"/>
                  <a:pt x="50" y="25"/>
                  <a:pt x="51" y="27"/>
                </a:cubicBezTo>
                <a:close/>
                <a:moveTo>
                  <a:pt x="62" y="186"/>
                </a:moveTo>
                <a:cubicBezTo>
                  <a:pt x="62" y="186"/>
                  <a:pt x="63" y="186"/>
                  <a:pt x="63" y="186"/>
                </a:cubicBezTo>
                <a:cubicBezTo>
                  <a:pt x="66" y="183"/>
                  <a:pt x="69" y="179"/>
                  <a:pt x="72" y="175"/>
                </a:cubicBezTo>
                <a:cubicBezTo>
                  <a:pt x="72" y="175"/>
                  <a:pt x="71" y="175"/>
                  <a:pt x="71" y="175"/>
                </a:cubicBezTo>
                <a:cubicBezTo>
                  <a:pt x="67" y="178"/>
                  <a:pt x="64" y="182"/>
                  <a:pt x="61" y="185"/>
                </a:cubicBezTo>
                <a:cubicBezTo>
                  <a:pt x="61" y="185"/>
                  <a:pt x="62" y="186"/>
                  <a:pt x="62" y="186"/>
                </a:cubicBezTo>
                <a:close/>
                <a:moveTo>
                  <a:pt x="65" y="22"/>
                </a:moveTo>
                <a:cubicBezTo>
                  <a:pt x="64" y="22"/>
                  <a:pt x="64" y="24"/>
                  <a:pt x="64" y="24"/>
                </a:cubicBezTo>
                <a:cubicBezTo>
                  <a:pt x="63" y="24"/>
                  <a:pt x="62" y="25"/>
                  <a:pt x="61" y="26"/>
                </a:cubicBezTo>
                <a:cubicBezTo>
                  <a:pt x="60" y="28"/>
                  <a:pt x="59" y="29"/>
                  <a:pt x="58" y="31"/>
                </a:cubicBezTo>
                <a:cubicBezTo>
                  <a:pt x="58" y="32"/>
                  <a:pt x="59" y="31"/>
                  <a:pt x="60" y="31"/>
                </a:cubicBezTo>
                <a:cubicBezTo>
                  <a:pt x="72" y="18"/>
                  <a:pt x="72" y="18"/>
                  <a:pt x="72" y="18"/>
                </a:cubicBezTo>
                <a:cubicBezTo>
                  <a:pt x="71" y="17"/>
                  <a:pt x="71" y="18"/>
                  <a:pt x="71" y="19"/>
                </a:cubicBezTo>
                <a:cubicBezTo>
                  <a:pt x="70" y="19"/>
                  <a:pt x="69" y="18"/>
                  <a:pt x="70" y="18"/>
                </a:cubicBezTo>
                <a:cubicBezTo>
                  <a:pt x="71" y="18"/>
                  <a:pt x="71" y="17"/>
                  <a:pt x="70" y="18"/>
                </a:cubicBezTo>
                <a:cubicBezTo>
                  <a:pt x="69" y="18"/>
                  <a:pt x="68" y="20"/>
                  <a:pt x="67" y="21"/>
                </a:cubicBezTo>
                <a:cubicBezTo>
                  <a:pt x="67" y="21"/>
                  <a:pt x="67" y="22"/>
                  <a:pt x="66" y="22"/>
                </a:cubicBezTo>
                <a:cubicBezTo>
                  <a:pt x="66" y="23"/>
                  <a:pt x="65" y="22"/>
                  <a:pt x="65" y="22"/>
                </a:cubicBezTo>
                <a:close/>
                <a:moveTo>
                  <a:pt x="92" y="193"/>
                </a:moveTo>
                <a:cubicBezTo>
                  <a:pt x="92" y="193"/>
                  <a:pt x="93" y="193"/>
                  <a:pt x="93" y="193"/>
                </a:cubicBezTo>
                <a:cubicBezTo>
                  <a:pt x="98" y="190"/>
                  <a:pt x="102" y="186"/>
                  <a:pt x="107" y="183"/>
                </a:cubicBezTo>
                <a:cubicBezTo>
                  <a:pt x="105" y="182"/>
                  <a:pt x="104" y="181"/>
                  <a:pt x="103" y="182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92" y="192"/>
                  <a:pt x="91" y="193"/>
                  <a:pt x="92" y="193"/>
                </a:cubicBezTo>
                <a:close/>
                <a:moveTo>
                  <a:pt x="129" y="32"/>
                </a:moveTo>
                <a:cubicBezTo>
                  <a:pt x="132" y="31"/>
                  <a:pt x="134" y="29"/>
                  <a:pt x="137" y="28"/>
                </a:cubicBezTo>
                <a:cubicBezTo>
                  <a:pt x="137" y="27"/>
                  <a:pt x="138" y="28"/>
                  <a:pt x="138" y="29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29" y="37"/>
                  <a:pt x="131" y="36"/>
                  <a:pt x="131" y="36"/>
                </a:cubicBezTo>
                <a:cubicBezTo>
                  <a:pt x="135" y="34"/>
                  <a:pt x="138" y="32"/>
                  <a:pt x="142" y="30"/>
                </a:cubicBezTo>
                <a:cubicBezTo>
                  <a:pt x="140" y="29"/>
                  <a:pt x="138" y="27"/>
                  <a:pt x="137" y="25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30" y="31"/>
                  <a:pt x="130" y="32"/>
                  <a:pt x="129" y="32"/>
                </a:cubicBezTo>
                <a:close/>
                <a:moveTo>
                  <a:pt x="33" y="87"/>
                </a:moveTo>
                <a:cubicBezTo>
                  <a:pt x="35" y="87"/>
                  <a:pt x="35" y="87"/>
                  <a:pt x="35" y="87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69"/>
                  <a:pt x="45" y="68"/>
                </a:cubicBezTo>
                <a:cubicBezTo>
                  <a:pt x="38" y="79"/>
                  <a:pt x="38" y="79"/>
                  <a:pt x="38" y="79"/>
                </a:cubicBezTo>
                <a:cubicBezTo>
                  <a:pt x="37" y="81"/>
                  <a:pt x="34" y="84"/>
                  <a:pt x="33" y="87"/>
                </a:cubicBezTo>
                <a:close/>
                <a:moveTo>
                  <a:pt x="32" y="81"/>
                </a:moveTo>
                <a:cubicBezTo>
                  <a:pt x="32" y="81"/>
                  <a:pt x="33" y="82"/>
                  <a:pt x="33" y="83"/>
                </a:cubicBezTo>
                <a:cubicBezTo>
                  <a:pt x="44" y="65"/>
                  <a:pt x="44" y="65"/>
                  <a:pt x="44" y="65"/>
                </a:cubicBezTo>
                <a:cubicBezTo>
                  <a:pt x="45" y="64"/>
                  <a:pt x="44" y="63"/>
                  <a:pt x="43" y="63"/>
                </a:cubicBezTo>
                <a:cubicBezTo>
                  <a:pt x="41" y="68"/>
                  <a:pt x="37" y="72"/>
                  <a:pt x="35" y="76"/>
                </a:cubicBezTo>
                <a:cubicBezTo>
                  <a:pt x="34" y="78"/>
                  <a:pt x="32" y="79"/>
                  <a:pt x="32" y="81"/>
                </a:cubicBezTo>
                <a:close/>
                <a:moveTo>
                  <a:pt x="101" y="195"/>
                </a:moveTo>
                <a:cubicBezTo>
                  <a:pt x="101" y="195"/>
                  <a:pt x="101" y="195"/>
                  <a:pt x="101" y="195"/>
                </a:cubicBezTo>
                <a:cubicBezTo>
                  <a:pt x="106" y="192"/>
                  <a:pt x="110" y="189"/>
                  <a:pt x="114" y="184"/>
                </a:cubicBezTo>
                <a:cubicBezTo>
                  <a:pt x="113" y="184"/>
                  <a:pt x="112" y="185"/>
                  <a:pt x="111" y="183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100" y="195"/>
                  <a:pt x="100" y="195"/>
                  <a:pt x="101" y="195"/>
                </a:cubicBezTo>
                <a:close/>
                <a:moveTo>
                  <a:pt x="79" y="83"/>
                </a:moveTo>
                <a:cubicBezTo>
                  <a:pt x="81" y="84"/>
                  <a:pt x="83" y="84"/>
                  <a:pt x="84" y="85"/>
                </a:cubicBezTo>
                <a:cubicBezTo>
                  <a:pt x="85" y="84"/>
                  <a:pt x="87" y="83"/>
                  <a:pt x="87" y="82"/>
                </a:cubicBezTo>
                <a:cubicBezTo>
                  <a:pt x="87" y="82"/>
                  <a:pt x="86" y="82"/>
                  <a:pt x="86" y="82"/>
                </a:cubicBezTo>
                <a:cubicBezTo>
                  <a:pt x="85" y="81"/>
                  <a:pt x="86" y="80"/>
                  <a:pt x="86" y="79"/>
                </a:cubicBezTo>
                <a:cubicBezTo>
                  <a:pt x="87" y="78"/>
                  <a:pt x="88" y="77"/>
                  <a:pt x="89" y="76"/>
                </a:cubicBezTo>
                <a:cubicBezTo>
                  <a:pt x="89" y="75"/>
                  <a:pt x="89" y="74"/>
                  <a:pt x="89" y="75"/>
                </a:cubicBezTo>
                <a:cubicBezTo>
                  <a:pt x="83" y="79"/>
                  <a:pt x="83" y="79"/>
                  <a:pt x="83" y="79"/>
                </a:cubicBezTo>
                <a:cubicBezTo>
                  <a:pt x="82" y="80"/>
                  <a:pt x="79" y="82"/>
                  <a:pt x="79" y="83"/>
                </a:cubicBezTo>
                <a:close/>
                <a:moveTo>
                  <a:pt x="145" y="71"/>
                </a:moveTo>
                <a:cubicBezTo>
                  <a:pt x="145" y="72"/>
                  <a:pt x="143" y="73"/>
                  <a:pt x="142" y="74"/>
                </a:cubicBezTo>
                <a:cubicBezTo>
                  <a:pt x="141" y="74"/>
                  <a:pt x="140" y="74"/>
                  <a:pt x="140" y="73"/>
                </a:cubicBezTo>
                <a:cubicBezTo>
                  <a:pt x="139" y="74"/>
                  <a:pt x="139" y="74"/>
                  <a:pt x="139" y="75"/>
                </a:cubicBezTo>
                <a:cubicBezTo>
                  <a:pt x="149" y="72"/>
                  <a:pt x="149" y="72"/>
                  <a:pt x="149" y="72"/>
                </a:cubicBezTo>
                <a:cubicBezTo>
                  <a:pt x="150" y="68"/>
                  <a:pt x="151" y="65"/>
                  <a:pt x="151" y="61"/>
                </a:cubicBezTo>
                <a:cubicBezTo>
                  <a:pt x="151" y="61"/>
                  <a:pt x="150" y="62"/>
                  <a:pt x="149" y="63"/>
                </a:cubicBezTo>
                <a:cubicBezTo>
                  <a:pt x="149" y="63"/>
                  <a:pt x="149" y="64"/>
                  <a:pt x="149" y="65"/>
                </a:cubicBezTo>
                <a:cubicBezTo>
                  <a:pt x="146" y="67"/>
                  <a:pt x="143" y="70"/>
                  <a:pt x="141" y="72"/>
                </a:cubicBezTo>
                <a:cubicBezTo>
                  <a:pt x="141" y="72"/>
                  <a:pt x="142" y="72"/>
                  <a:pt x="142" y="72"/>
                </a:cubicBezTo>
                <a:cubicBezTo>
                  <a:pt x="143" y="72"/>
                  <a:pt x="144" y="71"/>
                  <a:pt x="145" y="71"/>
                </a:cubicBezTo>
                <a:cubicBezTo>
                  <a:pt x="145" y="71"/>
                  <a:pt x="146" y="70"/>
                  <a:pt x="145" y="71"/>
                </a:cubicBezTo>
                <a:close/>
                <a:moveTo>
                  <a:pt x="113" y="198"/>
                </a:moveTo>
                <a:cubicBezTo>
                  <a:pt x="113" y="198"/>
                  <a:pt x="114" y="198"/>
                  <a:pt x="114" y="198"/>
                </a:cubicBezTo>
                <a:cubicBezTo>
                  <a:pt x="119" y="194"/>
                  <a:pt x="124" y="190"/>
                  <a:pt x="129" y="187"/>
                </a:cubicBezTo>
                <a:cubicBezTo>
                  <a:pt x="123" y="186"/>
                  <a:pt x="123" y="186"/>
                  <a:pt x="123" y="186"/>
                </a:cubicBezTo>
                <a:cubicBezTo>
                  <a:pt x="119" y="189"/>
                  <a:pt x="115" y="193"/>
                  <a:pt x="111" y="197"/>
                </a:cubicBezTo>
                <a:cubicBezTo>
                  <a:pt x="112" y="197"/>
                  <a:pt x="113" y="198"/>
                  <a:pt x="113" y="198"/>
                </a:cubicBezTo>
                <a:close/>
                <a:moveTo>
                  <a:pt x="23" y="181"/>
                </a:moveTo>
                <a:cubicBezTo>
                  <a:pt x="23" y="182"/>
                  <a:pt x="23" y="183"/>
                  <a:pt x="23" y="183"/>
                </a:cubicBezTo>
                <a:cubicBezTo>
                  <a:pt x="23" y="184"/>
                  <a:pt x="24" y="183"/>
                  <a:pt x="25" y="183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6"/>
                  <a:pt x="39" y="165"/>
                  <a:pt x="39" y="164"/>
                </a:cubicBezTo>
                <a:cubicBezTo>
                  <a:pt x="38" y="163"/>
                  <a:pt x="38" y="164"/>
                  <a:pt x="37" y="163"/>
                </a:cubicBezTo>
                <a:cubicBezTo>
                  <a:pt x="26" y="175"/>
                  <a:pt x="26" y="175"/>
                  <a:pt x="26" y="175"/>
                </a:cubicBezTo>
                <a:cubicBezTo>
                  <a:pt x="24" y="176"/>
                  <a:pt x="22" y="178"/>
                  <a:pt x="23" y="181"/>
                </a:cubicBezTo>
                <a:close/>
                <a:moveTo>
                  <a:pt x="131" y="48"/>
                </a:moveTo>
                <a:cubicBezTo>
                  <a:pt x="132" y="47"/>
                  <a:pt x="132" y="47"/>
                  <a:pt x="132" y="47"/>
                </a:cubicBezTo>
                <a:cubicBezTo>
                  <a:pt x="132" y="47"/>
                  <a:pt x="132" y="47"/>
                  <a:pt x="132" y="47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36" y="45"/>
                  <a:pt x="140" y="42"/>
                  <a:pt x="144" y="40"/>
                </a:cubicBezTo>
                <a:cubicBezTo>
                  <a:pt x="145" y="40"/>
                  <a:pt x="145" y="41"/>
                  <a:pt x="145" y="42"/>
                </a:cubicBezTo>
                <a:cubicBezTo>
                  <a:pt x="145" y="42"/>
                  <a:pt x="144" y="43"/>
                  <a:pt x="145" y="43"/>
                </a:cubicBezTo>
                <a:cubicBezTo>
                  <a:pt x="146" y="43"/>
                  <a:pt x="147" y="42"/>
                  <a:pt x="148" y="42"/>
                </a:cubicBezTo>
                <a:cubicBezTo>
                  <a:pt x="149" y="43"/>
                  <a:pt x="148" y="44"/>
                  <a:pt x="148" y="44"/>
                </a:cubicBezTo>
                <a:cubicBezTo>
                  <a:pt x="147" y="44"/>
                  <a:pt x="147" y="45"/>
                  <a:pt x="146" y="46"/>
                </a:cubicBezTo>
                <a:cubicBezTo>
                  <a:pt x="147" y="45"/>
                  <a:pt x="149" y="44"/>
                  <a:pt x="149" y="44"/>
                </a:cubicBezTo>
                <a:cubicBezTo>
                  <a:pt x="150" y="45"/>
                  <a:pt x="151" y="46"/>
                  <a:pt x="150" y="47"/>
                </a:cubicBezTo>
                <a:cubicBezTo>
                  <a:pt x="147" y="49"/>
                  <a:pt x="142" y="52"/>
                  <a:pt x="138" y="56"/>
                </a:cubicBezTo>
                <a:cubicBezTo>
                  <a:pt x="140" y="56"/>
                  <a:pt x="143" y="55"/>
                  <a:pt x="144" y="54"/>
                </a:cubicBezTo>
                <a:cubicBezTo>
                  <a:pt x="147" y="54"/>
                  <a:pt x="149" y="53"/>
                  <a:pt x="151" y="52"/>
                </a:cubicBezTo>
                <a:cubicBezTo>
                  <a:pt x="152" y="46"/>
                  <a:pt x="151" y="41"/>
                  <a:pt x="150" y="38"/>
                </a:cubicBezTo>
                <a:cubicBezTo>
                  <a:pt x="149" y="36"/>
                  <a:pt x="148" y="34"/>
                  <a:pt x="146" y="32"/>
                </a:cubicBezTo>
                <a:cubicBezTo>
                  <a:pt x="146" y="32"/>
                  <a:pt x="144" y="34"/>
                  <a:pt x="143" y="35"/>
                </a:cubicBezTo>
                <a:cubicBezTo>
                  <a:pt x="144" y="35"/>
                  <a:pt x="144" y="36"/>
                  <a:pt x="144" y="37"/>
                </a:cubicBezTo>
                <a:cubicBezTo>
                  <a:pt x="141" y="40"/>
                  <a:pt x="138" y="42"/>
                  <a:pt x="135" y="45"/>
                </a:cubicBezTo>
                <a:cubicBezTo>
                  <a:pt x="134" y="45"/>
                  <a:pt x="133" y="46"/>
                  <a:pt x="133" y="47"/>
                </a:cubicBezTo>
                <a:cubicBezTo>
                  <a:pt x="132" y="47"/>
                  <a:pt x="132" y="47"/>
                  <a:pt x="132" y="47"/>
                </a:cubicBezTo>
                <a:cubicBezTo>
                  <a:pt x="132" y="47"/>
                  <a:pt x="132" y="47"/>
                  <a:pt x="132" y="47"/>
                </a:cubicBezTo>
                <a:lnTo>
                  <a:pt x="131" y="48"/>
                </a:lnTo>
                <a:close/>
                <a:moveTo>
                  <a:pt x="92" y="139"/>
                </a:moveTo>
                <a:cubicBezTo>
                  <a:pt x="92" y="139"/>
                  <a:pt x="92" y="139"/>
                  <a:pt x="92" y="139"/>
                </a:cubicBezTo>
                <a:cubicBezTo>
                  <a:pt x="96" y="135"/>
                  <a:pt x="100" y="131"/>
                  <a:pt x="104" y="128"/>
                </a:cubicBezTo>
                <a:cubicBezTo>
                  <a:pt x="104" y="128"/>
                  <a:pt x="105" y="128"/>
                  <a:pt x="105" y="129"/>
                </a:cubicBezTo>
                <a:cubicBezTo>
                  <a:pt x="101" y="135"/>
                  <a:pt x="97" y="140"/>
                  <a:pt x="93" y="146"/>
                </a:cubicBezTo>
                <a:cubicBezTo>
                  <a:pt x="93" y="147"/>
                  <a:pt x="93" y="146"/>
                  <a:pt x="93" y="147"/>
                </a:cubicBezTo>
                <a:cubicBezTo>
                  <a:pt x="99" y="143"/>
                  <a:pt x="103" y="138"/>
                  <a:pt x="108" y="135"/>
                </a:cubicBezTo>
                <a:cubicBezTo>
                  <a:pt x="108" y="135"/>
                  <a:pt x="111" y="135"/>
                  <a:pt x="110" y="136"/>
                </a:cubicBezTo>
                <a:cubicBezTo>
                  <a:pt x="103" y="146"/>
                  <a:pt x="103" y="146"/>
                  <a:pt x="103" y="146"/>
                </a:cubicBezTo>
                <a:cubicBezTo>
                  <a:pt x="106" y="145"/>
                  <a:pt x="108" y="143"/>
                  <a:pt x="110" y="141"/>
                </a:cubicBezTo>
                <a:cubicBezTo>
                  <a:pt x="110" y="141"/>
                  <a:pt x="111" y="141"/>
                  <a:pt x="111" y="142"/>
                </a:cubicBezTo>
                <a:cubicBezTo>
                  <a:pt x="111" y="143"/>
                  <a:pt x="111" y="143"/>
                  <a:pt x="111" y="144"/>
                </a:cubicBezTo>
                <a:cubicBezTo>
                  <a:pt x="111" y="143"/>
                  <a:pt x="113" y="142"/>
                  <a:pt x="114" y="142"/>
                </a:cubicBezTo>
                <a:cubicBezTo>
                  <a:pt x="115" y="143"/>
                  <a:pt x="114" y="144"/>
                  <a:pt x="114" y="144"/>
                </a:cubicBezTo>
                <a:cubicBezTo>
                  <a:pt x="114" y="144"/>
                  <a:pt x="113" y="143"/>
                  <a:pt x="113" y="144"/>
                </a:cubicBezTo>
                <a:cubicBezTo>
                  <a:pt x="111" y="144"/>
                  <a:pt x="110" y="146"/>
                  <a:pt x="109" y="145"/>
                </a:cubicBezTo>
                <a:cubicBezTo>
                  <a:pt x="108" y="144"/>
                  <a:pt x="105" y="147"/>
                  <a:pt x="105" y="147"/>
                </a:cubicBezTo>
                <a:cubicBezTo>
                  <a:pt x="104" y="148"/>
                  <a:pt x="102" y="148"/>
                  <a:pt x="102" y="147"/>
                </a:cubicBezTo>
                <a:cubicBezTo>
                  <a:pt x="102" y="146"/>
                  <a:pt x="102" y="145"/>
                  <a:pt x="102" y="144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2" y="141"/>
                  <a:pt x="98" y="145"/>
                  <a:pt x="94" y="148"/>
                </a:cubicBezTo>
                <a:cubicBezTo>
                  <a:pt x="93" y="148"/>
                  <a:pt x="91" y="149"/>
                  <a:pt x="91" y="147"/>
                </a:cubicBezTo>
                <a:cubicBezTo>
                  <a:pt x="91" y="145"/>
                  <a:pt x="92" y="144"/>
                  <a:pt x="93" y="142"/>
                </a:cubicBezTo>
                <a:cubicBezTo>
                  <a:pt x="95" y="140"/>
                  <a:pt x="96" y="139"/>
                  <a:pt x="98" y="137"/>
                </a:cubicBezTo>
                <a:cubicBezTo>
                  <a:pt x="98" y="137"/>
                  <a:pt x="98" y="136"/>
                  <a:pt x="98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9" y="136"/>
                  <a:pt x="99" y="135"/>
                  <a:pt x="99" y="135"/>
                </a:cubicBezTo>
                <a:cubicBezTo>
                  <a:pt x="98" y="135"/>
                  <a:pt x="98" y="135"/>
                  <a:pt x="98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5" y="139"/>
                  <a:pt x="91" y="142"/>
                  <a:pt x="88" y="144"/>
                </a:cubicBezTo>
                <a:cubicBezTo>
                  <a:pt x="88" y="145"/>
                  <a:pt x="87" y="144"/>
                  <a:pt x="87" y="143"/>
                </a:cubicBezTo>
                <a:cubicBezTo>
                  <a:pt x="87" y="142"/>
                  <a:pt x="88" y="141"/>
                  <a:pt x="89" y="140"/>
                </a:cubicBezTo>
                <a:cubicBezTo>
                  <a:pt x="89" y="139"/>
                  <a:pt x="89" y="140"/>
                  <a:pt x="88" y="140"/>
                </a:cubicBezTo>
                <a:cubicBezTo>
                  <a:pt x="87" y="141"/>
                  <a:pt x="86" y="142"/>
                  <a:pt x="85" y="143"/>
                </a:cubicBezTo>
                <a:cubicBezTo>
                  <a:pt x="84" y="143"/>
                  <a:pt x="83" y="142"/>
                  <a:pt x="83" y="141"/>
                </a:cubicBezTo>
                <a:cubicBezTo>
                  <a:pt x="84" y="140"/>
                  <a:pt x="83" y="138"/>
                  <a:pt x="85" y="137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97" y="124"/>
                  <a:pt x="97" y="126"/>
                  <a:pt x="97" y="126"/>
                </a:cubicBezTo>
                <a:cubicBezTo>
                  <a:pt x="95" y="130"/>
                  <a:pt x="92" y="133"/>
                  <a:pt x="89" y="136"/>
                </a:cubicBezTo>
                <a:cubicBezTo>
                  <a:pt x="88" y="137"/>
                  <a:pt x="89" y="137"/>
                  <a:pt x="90" y="136"/>
                </a:cubicBezTo>
                <a:cubicBezTo>
                  <a:pt x="93" y="134"/>
                  <a:pt x="96" y="130"/>
                  <a:pt x="99" y="128"/>
                </a:cubicBezTo>
                <a:cubicBezTo>
                  <a:pt x="100" y="127"/>
                  <a:pt x="100" y="129"/>
                  <a:pt x="100" y="129"/>
                </a:cubicBezTo>
                <a:cubicBezTo>
                  <a:pt x="98" y="132"/>
                  <a:pt x="95" y="135"/>
                  <a:pt x="92" y="139"/>
                </a:cubicBezTo>
                <a:close/>
                <a:moveTo>
                  <a:pt x="144" y="85"/>
                </a:moveTo>
                <a:cubicBezTo>
                  <a:pt x="142" y="85"/>
                  <a:pt x="140" y="86"/>
                  <a:pt x="138" y="86"/>
                </a:cubicBezTo>
                <a:cubicBezTo>
                  <a:pt x="137" y="86"/>
                  <a:pt x="137" y="84"/>
                  <a:pt x="138" y="84"/>
                </a:cubicBezTo>
                <a:cubicBezTo>
                  <a:pt x="140" y="80"/>
                  <a:pt x="144" y="78"/>
                  <a:pt x="147" y="75"/>
                </a:cubicBezTo>
                <a:cubicBezTo>
                  <a:pt x="147" y="74"/>
                  <a:pt x="147" y="74"/>
                  <a:pt x="146" y="74"/>
                </a:cubicBezTo>
                <a:cubicBezTo>
                  <a:pt x="144" y="75"/>
                  <a:pt x="141" y="76"/>
                  <a:pt x="139" y="77"/>
                </a:cubicBezTo>
                <a:cubicBezTo>
                  <a:pt x="138" y="77"/>
                  <a:pt x="137" y="76"/>
                  <a:pt x="137" y="75"/>
                </a:cubicBezTo>
                <a:cubicBezTo>
                  <a:pt x="137" y="73"/>
                  <a:pt x="139" y="71"/>
                  <a:pt x="140" y="69"/>
                </a:cubicBezTo>
                <a:cubicBezTo>
                  <a:pt x="138" y="71"/>
                  <a:pt x="135" y="69"/>
                  <a:pt x="134" y="67"/>
                </a:cubicBezTo>
                <a:cubicBezTo>
                  <a:pt x="134" y="67"/>
                  <a:pt x="135" y="66"/>
                  <a:pt x="135" y="66"/>
                </a:cubicBezTo>
                <a:cubicBezTo>
                  <a:pt x="138" y="63"/>
                  <a:pt x="142" y="61"/>
                  <a:pt x="145" y="58"/>
                </a:cubicBezTo>
                <a:cubicBezTo>
                  <a:pt x="145" y="58"/>
                  <a:pt x="146" y="56"/>
                  <a:pt x="145" y="57"/>
                </a:cubicBezTo>
                <a:cubicBezTo>
                  <a:pt x="141" y="59"/>
                  <a:pt x="137" y="61"/>
                  <a:pt x="133" y="63"/>
                </a:cubicBezTo>
                <a:cubicBezTo>
                  <a:pt x="132" y="63"/>
                  <a:pt x="131" y="62"/>
                  <a:pt x="131" y="61"/>
                </a:cubicBezTo>
                <a:cubicBezTo>
                  <a:pt x="131" y="60"/>
                  <a:pt x="133" y="59"/>
                  <a:pt x="134" y="57"/>
                </a:cubicBezTo>
                <a:cubicBezTo>
                  <a:pt x="135" y="56"/>
                  <a:pt x="136" y="55"/>
                  <a:pt x="136" y="54"/>
                </a:cubicBezTo>
                <a:cubicBezTo>
                  <a:pt x="133" y="55"/>
                  <a:pt x="131" y="58"/>
                  <a:pt x="127" y="59"/>
                </a:cubicBezTo>
                <a:cubicBezTo>
                  <a:pt x="127" y="58"/>
                  <a:pt x="127" y="57"/>
                  <a:pt x="127" y="56"/>
                </a:cubicBezTo>
                <a:cubicBezTo>
                  <a:pt x="129" y="54"/>
                  <a:pt x="131" y="52"/>
                  <a:pt x="134" y="49"/>
                </a:cubicBezTo>
                <a:cubicBezTo>
                  <a:pt x="133" y="49"/>
                  <a:pt x="132" y="50"/>
                  <a:pt x="131" y="50"/>
                </a:cubicBezTo>
                <a:cubicBezTo>
                  <a:pt x="130" y="51"/>
                  <a:pt x="129" y="52"/>
                  <a:pt x="127" y="51"/>
                </a:cubicBezTo>
                <a:cubicBezTo>
                  <a:pt x="126" y="51"/>
                  <a:pt x="126" y="49"/>
                  <a:pt x="127" y="49"/>
                </a:cubicBezTo>
                <a:cubicBezTo>
                  <a:pt x="128" y="48"/>
                  <a:pt x="125" y="47"/>
                  <a:pt x="127" y="46"/>
                </a:cubicBezTo>
                <a:cubicBezTo>
                  <a:pt x="132" y="42"/>
                  <a:pt x="136" y="38"/>
                  <a:pt x="141" y="33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29" y="40"/>
                  <a:pt x="127" y="40"/>
                  <a:pt x="126" y="41"/>
                </a:cubicBezTo>
                <a:cubicBezTo>
                  <a:pt x="124" y="42"/>
                  <a:pt x="122" y="43"/>
                  <a:pt x="120" y="43"/>
                </a:cubicBezTo>
                <a:cubicBezTo>
                  <a:pt x="119" y="42"/>
                  <a:pt x="119" y="41"/>
                  <a:pt x="119" y="41"/>
                </a:cubicBezTo>
                <a:cubicBezTo>
                  <a:pt x="120" y="38"/>
                  <a:pt x="122" y="36"/>
                  <a:pt x="123" y="35"/>
                </a:cubicBezTo>
                <a:cubicBezTo>
                  <a:pt x="124" y="34"/>
                  <a:pt x="125" y="33"/>
                  <a:pt x="124" y="34"/>
                </a:cubicBezTo>
                <a:cubicBezTo>
                  <a:pt x="121" y="36"/>
                  <a:pt x="118" y="38"/>
                  <a:pt x="114" y="39"/>
                </a:cubicBezTo>
                <a:cubicBezTo>
                  <a:pt x="114" y="40"/>
                  <a:pt x="113" y="39"/>
                  <a:pt x="113" y="38"/>
                </a:cubicBezTo>
                <a:cubicBezTo>
                  <a:pt x="113" y="38"/>
                  <a:pt x="113" y="37"/>
                  <a:pt x="114" y="37"/>
                </a:cubicBezTo>
                <a:cubicBezTo>
                  <a:pt x="118" y="33"/>
                  <a:pt x="123" y="29"/>
                  <a:pt x="128" y="25"/>
                </a:cubicBezTo>
                <a:cubicBezTo>
                  <a:pt x="127" y="25"/>
                  <a:pt x="126" y="26"/>
                  <a:pt x="125" y="26"/>
                </a:cubicBezTo>
                <a:cubicBezTo>
                  <a:pt x="119" y="28"/>
                  <a:pt x="114" y="33"/>
                  <a:pt x="109" y="37"/>
                </a:cubicBezTo>
                <a:cubicBezTo>
                  <a:pt x="108" y="37"/>
                  <a:pt x="107" y="37"/>
                  <a:pt x="107" y="36"/>
                </a:cubicBezTo>
                <a:cubicBezTo>
                  <a:pt x="106" y="35"/>
                  <a:pt x="107" y="35"/>
                  <a:pt x="108" y="34"/>
                </a:cubicBezTo>
                <a:cubicBezTo>
                  <a:pt x="112" y="30"/>
                  <a:pt x="116" y="27"/>
                  <a:pt x="120" y="24"/>
                </a:cubicBezTo>
                <a:cubicBezTo>
                  <a:pt x="121" y="23"/>
                  <a:pt x="125" y="21"/>
                  <a:pt x="125" y="19"/>
                </a:cubicBezTo>
                <a:cubicBezTo>
                  <a:pt x="119" y="23"/>
                  <a:pt x="114" y="27"/>
                  <a:pt x="108" y="31"/>
                </a:cubicBezTo>
                <a:cubicBezTo>
                  <a:pt x="106" y="32"/>
                  <a:pt x="104" y="34"/>
                  <a:pt x="102" y="34"/>
                </a:cubicBezTo>
                <a:cubicBezTo>
                  <a:pt x="101" y="35"/>
                  <a:pt x="101" y="33"/>
                  <a:pt x="102" y="32"/>
                </a:cubicBezTo>
                <a:cubicBezTo>
                  <a:pt x="105" y="29"/>
                  <a:pt x="109" y="26"/>
                  <a:pt x="112" y="23"/>
                </a:cubicBezTo>
                <a:cubicBezTo>
                  <a:pt x="114" y="22"/>
                  <a:pt x="117" y="20"/>
                  <a:pt x="118" y="18"/>
                </a:cubicBezTo>
                <a:cubicBezTo>
                  <a:pt x="113" y="21"/>
                  <a:pt x="109" y="24"/>
                  <a:pt x="104" y="28"/>
                </a:cubicBezTo>
                <a:cubicBezTo>
                  <a:pt x="101" y="30"/>
                  <a:pt x="98" y="32"/>
                  <a:pt x="95" y="34"/>
                </a:cubicBezTo>
                <a:cubicBezTo>
                  <a:pt x="94" y="33"/>
                  <a:pt x="95" y="32"/>
                  <a:pt x="95" y="31"/>
                </a:cubicBezTo>
                <a:cubicBezTo>
                  <a:pt x="100" y="26"/>
                  <a:pt x="106" y="21"/>
                  <a:pt x="111" y="16"/>
                </a:cubicBezTo>
                <a:cubicBezTo>
                  <a:pt x="102" y="21"/>
                  <a:pt x="94" y="29"/>
                  <a:pt x="86" y="36"/>
                </a:cubicBezTo>
                <a:cubicBezTo>
                  <a:pt x="85" y="36"/>
                  <a:pt x="84" y="35"/>
                  <a:pt x="84" y="35"/>
                </a:cubicBezTo>
                <a:cubicBezTo>
                  <a:pt x="84" y="34"/>
                  <a:pt x="84" y="34"/>
                  <a:pt x="85" y="33"/>
                </a:cubicBezTo>
                <a:cubicBezTo>
                  <a:pt x="89" y="27"/>
                  <a:pt x="95" y="23"/>
                  <a:pt x="101" y="18"/>
                </a:cubicBezTo>
                <a:cubicBezTo>
                  <a:pt x="100" y="17"/>
                  <a:pt x="100" y="17"/>
                  <a:pt x="100" y="17"/>
                </a:cubicBezTo>
                <a:cubicBezTo>
                  <a:pt x="93" y="22"/>
                  <a:pt x="87" y="28"/>
                  <a:pt x="80" y="33"/>
                </a:cubicBezTo>
                <a:cubicBezTo>
                  <a:pt x="79" y="33"/>
                  <a:pt x="79" y="32"/>
                  <a:pt x="79" y="32"/>
                </a:cubicBezTo>
                <a:cubicBezTo>
                  <a:pt x="79" y="31"/>
                  <a:pt x="80" y="30"/>
                  <a:pt x="80" y="29"/>
                </a:cubicBezTo>
                <a:cubicBezTo>
                  <a:pt x="85" y="24"/>
                  <a:pt x="90" y="20"/>
                  <a:pt x="95" y="15"/>
                </a:cubicBezTo>
                <a:cubicBezTo>
                  <a:pt x="94" y="15"/>
                  <a:pt x="92" y="14"/>
                  <a:pt x="91" y="15"/>
                </a:cubicBezTo>
                <a:cubicBezTo>
                  <a:pt x="83" y="20"/>
                  <a:pt x="77" y="27"/>
                  <a:pt x="70" y="33"/>
                </a:cubicBezTo>
                <a:cubicBezTo>
                  <a:pt x="69" y="34"/>
                  <a:pt x="69" y="35"/>
                  <a:pt x="68" y="34"/>
                </a:cubicBezTo>
                <a:cubicBezTo>
                  <a:pt x="67" y="33"/>
                  <a:pt x="68" y="32"/>
                  <a:pt x="69" y="31"/>
                </a:cubicBezTo>
                <a:cubicBezTo>
                  <a:pt x="74" y="25"/>
                  <a:pt x="80" y="21"/>
                  <a:pt x="85" y="15"/>
                </a:cubicBezTo>
                <a:cubicBezTo>
                  <a:pt x="84" y="15"/>
                  <a:pt x="83" y="14"/>
                  <a:pt x="82" y="15"/>
                </a:cubicBezTo>
                <a:cubicBezTo>
                  <a:pt x="75" y="21"/>
                  <a:pt x="68" y="27"/>
                  <a:pt x="61" y="33"/>
                </a:cubicBezTo>
                <a:cubicBezTo>
                  <a:pt x="60" y="34"/>
                  <a:pt x="60" y="35"/>
                  <a:pt x="59" y="35"/>
                </a:cubicBezTo>
                <a:cubicBezTo>
                  <a:pt x="58" y="34"/>
                  <a:pt x="58" y="33"/>
                  <a:pt x="59" y="33"/>
                </a:cubicBezTo>
                <a:cubicBezTo>
                  <a:pt x="58" y="32"/>
                  <a:pt x="57" y="34"/>
                  <a:pt x="56" y="33"/>
                </a:cubicBezTo>
                <a:cubicBezTo>
                  <a:pt x="56" y="34"/>
                  <a:pt x="56" y="35"/>
                  <a:pt x="55" y="36"/>
                </a:cubicBezTo>
                <a:cubicBezTo>
                  <a:pt x="55" y="37"/>
                  <a:pt x="54" y="36"/>
                  <a:pt x="54" y="36"/>
                </a:cubicBezTo>
                <a:cubicBezTo>
                  <a:pt x="54" y="34"/>
                  <a:pt x="55" y="33"/>
                  <a:pt x="55" y="32"/>
                </a:cubicBezTo>
                <a:cubicBezTo>
                  <a:pt x="53" y="32"/>
                  <a:pt x="52" y="34"/>
                  <a:pt x="53" y="34"/>
                </a:cubicBezTo>
                <a:cubicBezTo>
                  <a:pt x="53" y="37"/>
                  <a:pt x="53" y="39"/>
                  <a:pt x="54" y="41"/>
                </a:cubicBezTo>
                <a:cubicBezTo>
                  <a:pt x="57" y="47"/>
                  <a:pt x="60" y="53"/>
                  <a:pt x="61" y="60"/>
                </a:cubicBezTo>
                <a:cubicBezTo>
                  <a:pt x="64" y="57"/>
                  <a:pt x="67" y="54"/>
                  <a:pt x="70" y="51"/>
                </a:cubicBezTo>
                <a:cubicBezTo>
                  <a:pt x="71" y="53"/>
                  <a:pt x="71" y="54"/>
                  <a:pt x="70" y="54"/>
                </a:cubicBezTo>
                <a:cubicBezTo>
                  <a:pt x="68" y="58"/>
                  <a:pt x="66" y="62"/>
                  <a:pt x="62" y="66"/>
                </a:cubicBezTo>
                <a:cubicBezTo>
                  <a:pt x="64" y="66"/>
                  <a:pt x="65" y="65"/>
                  <a:pt x="66" y="64"/>
                </a:cubicBezTo>
                <a:cubicBezTo>
                  <a:pt x="69" y="63"/>
                  <a:pt x="71" y="61"/>
                  <a:pt x="74" y="61"/>
                </a:cubicBezTo>
                <a:cubicBezTo>
                  <a:pt x="79" y="61"/>
                  <a:pt x="83" y="61"/>
                  <a:pt x="88" y="63"/>
                </a:cubicBezTo>
                <a:cubicBezTo>
                  <a:pt x="94" y="64"/>
                  <a:pt x="98" y="69"/>
                  <a:pt x="98" y="76"/>
                </a:cubicBezTo>
                <a:cubicBezTo>
                  <a:pt x="96" y="87"/>
                  <a:pt x="89" y="94"/>
                  <a:pt x="82" y="100"/>
                </a:cubicBezTo>
                <a:cubicBezTo>
                  <a:pt x="73" y="108"/>
                  <a:pt x="62" y="113"/>
                  <a:pt x="53" y="119"/>
                </a:cubicBezTo>
                <a:cubicBezTo>
                  <a:pt x="53" y="132"/>
                  <a:pt x="55" y="145"/>
                  <a:pt x="54" y="159"/>
                </a:cubicBezTo>
                <a:cubicBezTo>
                  <a:pt x="71" y="164"/>
                  <a:pt x="87" y="169"/>
                  <a:pt x="107" y="171"/>
                </a:cubicBezTo>
                <a:cubicBezTo>
                  <a:pt x="117" y="172"/>
                  <a:pt x="125" y="172"/>
                  <a:pt x="134" y="173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6" y="167"/>
                  <a:pt x="136" y="165"/>
                  <a:pt x="137" y="166"/>
                </a:cubicBezTo>
                <a:cubicBezTo>
                  <a:pt x="137" y="165"/>
                  <a:pt x="138" y="164"/>
                  <a:pt x="138" y="164"/>
                </a:cubicBezTo>
                <a:cubicBezTo>
                  <a:pt x="143" y="154"/>
                  <a:pt x="147" y="142"/>
                  <a:pt x="153" y="133"/>
                </a:cubicBezTo>
                <a:cubicBezTo>
                  <a:pt x="138" y="130"/>
                  <a:pt x="124" y="126"/>
                  <a:pt x="109" y="123"/>
                </a:cubicBezTo>
                <a:cubicBezTo>
                  <a:pt x="107" y="121"/>
                  <a:pt x="104" y="121"/>
                  <a:pt x="101" y="121"/>
                </a:cubicBezTo>
                <a:cubicBezTo>
                  <a:pt x="98" y="121"/>
                  <a:pt x="96" y="120"/>
                  <a:pt x="95" y="118"/>
                </a:cubicBezTo>
                <a:cubicBezTo>
                  <a:pt x="94" y="118"/>
                  <a:pt x="93" y="118"/>
                  <a:pt x="92" y="118"/>
                </a:cubicBezTo>
                <a:cubicBezTo>
                  <a:pt x="91" y="117"/>
                  <a:pt x="91" y="117"/>
                  <a:pt x="91" y="116"/>
                </a:cubicBezTo>
                <a:cubicBezTo>
                  <a:pt x="92" y="116"/>
                  <a:pt x="92" y="116"/>
                  <a:pt x="93" y="116"/>
                </a:cubicBezTo>
                <a:cubicBezTo>
                  <a:pt x="92" y="115"/>
                  <a:pt x="92" y="114"/>
                  <a:pt x="93" y="114"/>
                </a:cubicBezTo>
                <a:cubicBezTo>
                  <a:pt x="96" y="114"/>
                  <a:pt x="99" y="115"/>
                  <a:pt x="101" y="115"/>
                </a:cubicBezTo>
                <a:cubicBezTo>
                  <a:pt x="102" y="115"/>
                  <a:pt x="102" y="114"/>
                  <a:pt x="103" y="113"/>
                </a:cubicBezTo>
                <a:cubicBezTo>
                  <a:pt x="103" y="113"/>
                  <a:pt x="105" y="113"/>
                  <a:pt x="104" y="112"/>
                </a:cubicBezTo>
                <a:cubicBezTo>
                  <a:pt x="104" y="111"/>
                  <a:pt x="106" y="109"/>
                  <a:pt x="108" y="109"/>
                </a:cubicBezTo>
                <a:cubicBezTo>
                  <a:pt x="109" y="109"/>
                  <a:pt x="111" y="109"/>
                  <a:pt x="110" y="108"/>
                </a:cubicBezTo>
                <a:cubicBezTo>
                  <a:pt x="115" y="106"/>
                  <a:pt x="120" y="103"/>
                  <a:pt x="124" y="101"/>
                </a:cubicBezTo>
                <a:cubicBezTo>
                  <a:pt x="125" y="100"/>
                  <a:pt x="124" y="100"/>
                  <a:pt x="124" y="99"/>
                </a:cubicBezTo>
                <a:cubicBezTo>
                  <a:pt x="129" y="95"/>
                  <a:pt x="134" y="93"/>
                  <a:pt x="138" y="89"/>
                </a:cubicBezTo>
                <a:cubicBezTo>
                  <a:pt x="140" y="88"/>
                  <a:pt x="142" y="87"/>
                  <a:pt x="144" y="85"/>
                </a:cubicBezTo>
                <a:close/>
                <a:moveTo>
                  <a:pt x="9" y="149"/>
                </a:moveTo>
                <a:cubicBezTo>
                  <a:pt x="8" y="149"/>
                  <a:pt x="7" y="151"/>
                  <a:pt x="7" y="151"/>
                </a:cubicBezTo>
                <a:cubicBezTo>
                  <a:pt x="6" y="152"/>
                  <a:pt x="4" y="153"/>
                  <a:pt x="5" y="154"/>
                </a:cubicBezTo>
                <a:cubicBezTo>
                  <a:pt x="3" y="155"/>
                  <a:pt x="3" y="156"/>
                  <a:pt x="2" y="157"/>
                </a:cubicBezTo>
                <a:cubicBezTo>
                  <a:pt x="1" y="157"/>
                  <a:pt x="0" y="156"/>
                  <a:pt x="0" y="156"/>
                </a:cubicBezTo>
                <a:cubicBezTo>
                  <a:pt x="5" y="149"/>
                  <a:pt x="10" y="143"/>
                  <a:pt x="15" y="136"/>
                </a:cubicBezTo>
                <a:cubicBezTo>
                  <a:pt x="15" y="136"/>
                  <a:pt x="13" y="135"/>
                  <a:pt x="13" y="134"/>
                </a:cubicBezTo>
                <a:cubicBezTo>
                  <a:pt x="16" y="132"/>
                  <a:pt x="19" y="131"/>
                  <a:pt x="20" y="127"/>
                </a:cubicBezTo>
                <a:cubicBezTo>
                  <a:pt x="21" y="125"/>
                  <a:pt x="23" y="124"/>
                  <a:pt x="24" y="122"/>
                </a:cubicBezTo>
                <a:cubicBezTo>
                  <a:pt x="24" y="122"/>
                  <a:pt x="25" y="122"/>
                  <a:pt x="25" y="122"/>
                </a:cubicBezTo>
                <a:cubicBezTo>
                  <a:pt x="26" y="122"/>
                  <a:pt x="26" y="123"/>
                  <a:pt x="27" y="122"/>
                </a:cubicBezTo>
                <a:cubicBezTo>
                  <a:pt x="28" y="120"/>
                  <a:pt x="30" y="118"/>
                  <a:pt x="32" y="116"/>
                </a:cubicBezTo>
                <a:cubicBezTo>
                  <a:pt x="32" y="116"/>
                  <a:pt x="31" y="115"/>
                  <a:pt x="31" y="114"/>
                </a:cubicBezTo>
                <a:cubicBezTo>
                  <a:pt x="32" y="113"/>
                  <a:pt x="32" y="112"/>
                  <a:pt x="33" y="112"/>
                </a:cubicBezTo>
                <a:cubicBezTo>
                  <a:pt x="34" y="112"/>
                  <a:pt x="35" y="113"/>
                  <a:pt x="36" y="113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40" y="109"/>
                  <a:pt x="40" y="110"/>
                  <a:pt x="40" y="110"/>
                </a:cubicBezTo>
                <a:cubicBezTo>
                  <a:pt x="40" y="112"/>
                  <a:pt x="39" y="113"/>
                  <a:pt x="39" y="114"/>
                </a:cubicBezTo>
                <a:cubicBezTo>
                  <a:pt x="45" y="112"/>
                  <a:pt x="49" y="108"/>
                  <a:pt x="55" y="106"/>
                </a:cubicBezTo>
                <a:cubicBezTo>
                  <a:pt x="65" y="102"/>
                  <a:pt x="73" y="96"/>
                  <a:pt x="81" y="89"/>
                </a:cubicBezTo>
                <a:cubicBezTo>
                  <a:pt x="82" y="88"/>
                  <a:pt x="80" y="88"/>
                  <a:pt x="80" y="87"/>
                </a:cubicBezTo>
                <a:cubicBezTo>
                  <a:pt x="77" y="86"/>
                  <a:pt x="74" y="85"/>
                  <a:pt x="70" y="85"/>
                </a:cubicBezTo>
                <a:cubicBezTo>
                  <a:pt x="69" y="87"/>
                  <a:pt x="67" y="88"/>
                  <a:pt x="66" y="87"/>
                </a:cubicBezTo>
                <a:cubicBezTo>
                  <a:pt x="59" y="89"/>
                  <a:pt x="52" y="91"/>
                  <a:pt x="47" y="94"/>
                </a:cubicBezTo>
                <a:cubicBezTo>
                  <a:pt x="44" y="95"/>
                  <a:pt x="41" y="98"/>
                  <a:pt x="36" y="98"/>
                </a:cubicBezTo>
                <a:cubicBezTo>
                  <a:pt x="36" y="98"/>
                  <a:pt x="35" y="98"/>
                  <a:pt x="35" y="97"/>
                </a:cubicBezTo>
                <a:cubicBezTo>
                  <a:pt x="34" y="96"/>
                  <a:pt x="33" y="94"/>
                  <a:pt x="33" y="92"/>
                </a:cubicBezTo>
                <a:cubicBezTo>
                  <a:pt x="32" y="93"/>
                  <a:pt x="31" y="93"/>
                  <a:pt x="30" y="92"/>
                </a:cubicBezTo>
                <a:cubicBezTo>
                  <a:pt x="30" y="92"/>
                  <a:pt x="30" y="91"/>
                  <a:pt x="30" y="90"/>
                </a:cubicBezTo>
                <a:cubicBezTo>
                  <a:pt x="28" y="91"/>
                  <a:pt x="26" y="90"/>
                  <a:pt x="27" y="88"/>
                </a:cubicBezTo>
                <a:cubicBezTo>
                  <a:pt x="27" y="86"/>
                  <a:pt x="28" y="84"/>
                  <a:pt x="29" y="83"/>
                </a:cubicBezTo>
                <a:cubicBezTo>
                  <a:pt x="29" y="82"/>
                  <a:pt x="29" y="81"/>
                  <a:pt x="28" y="80"/>
                </a:cubicBezTo>
                <a:cubicBezTo>
                  <a:pt x="27" y="81"/>
                  <a:pt x="26" y="83"/>
                  <a:pt x="25" y="82"/>
                </a:cubicBezTo>
                <a:cubicBezTo>
                  <a:pt x="24" y="82"/>
                  <a:pt x="24" y="81"/>
                  <a:pt x="24" y="80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5" y="75"/>
                  <a:pt x="25" y="75"/>
                </a:cubicBezTo>
                <a:cubicBezTo>
                  <a:pt x="24" y="74"/>
                  <a:pt x="25" y="73"/>
                  <a:pt x="25" y="72"/>
                </a:cubicBezTo>
                <a:cubicBezTo>
                  <a:pt x="26" y="71"/>
                  <a:pt x="25" y="70"/>
                  <a:pt x="24" y="69"/>
                </a:cubicBezTo>
                <a:cubicBezTo>
                  <a:pt x="24" y="69"/>
                  <a:pt x="23" y="70"/>
                  <a:pt x="23" y="69"/>
                </a:cubicBezTo>
                <a:cubicBezTo>
                  <a:pt x="22" y="69"/>
                  <a:pt x="22" y="69"/>
                  <a:pt x="22" y="68"/>
                </a:cubicBezTo>
                <a:cubicBezTo>
                  <a:pt x="22" y="68"/>
                  <a:pt x="22" y="67"/>
                  <a:pt x="22" y="66"/>
                </a:cubicBezTo>
                <a:cubicBezTo>
                  <a:pt x="22" y="66"/>
                  <a:pt x="21" y="66"/>
                  <a:pt x="21" y="65"/>
                </a:cubicBezTo>
                <a:cubicBezTo>
                  <a:pt x="21" y="65"/>
                  <a:pt x="21" y="64"/>
                  <a:pt x="21" y="63"/>
                </a:cubicBezTo>
                <a:cubicBezTo>
                  <a:pt x="20" y="64"/>
                  <a:pt x="18" y="66"/>
                  <a:pt x="18" y="64"/>
                </a:cubicBezTo>
                <a:cubicBezTo>
                  <a:pt x="18" y="61"/>
                  <a:pt x="19" y="59"/>
                  <a:pt x="20" y="58"/>
                </a:cubicBezTo>
                <a:cubicBezTo>
                  <a:pt x="19" y="58"/>
                  <a:pt x="19" y="58"/>
                  <a:pt x="19" y="58"/>
                </a:cubicBezTo>
                <a:cubicBezTo>
                  <a:pt x="18" y="57"/>
                  <a:pt x="18" y="56"/>
                  <a:pt x="18" y="56"/>
                </a:cubicBezTo>
                <a:cubicBezTo>
                  <a:pt x="18" y="56"/>
                  <a:pt x="16" y="56"/>
                  <a:pt x="17" y="55"/>
                </a:cubicBezTo>
                <a:cubicBezTo>
                  <a:pt x="17" y="53"/>
                  <a:pt x="18" y="52"/>
                  <a:pt x="19" y="51"/>
                </a:cubicBezTo>
                <a:cubicBezTo>
                  <a:pt x="19" y="50"/>
                  <a:pt x="19" y="49"/>
                  <a:pt x="19" y="49"/>
                </a:cubicBezTo>
                <a:cubicBezTo>
                  <a:pt x="19" y="50"/>
                  <a:pt x="19" y="50"/>
                  <a:pt x="19" y="50"/>
                </a:cubicBezTo>
                <a:cubicBezTo>
                  <a:pt x="17" y="49"/>
                  <a:pt x="17" y="51"/>
                  <a:pt x="17" y="52"/>
                </a:cubicBezTo>
                <a:cubicBezTo>
                  <a:pt x="16" y="51"/>
                  <a:pt x="16" y="53"/>
                  <a:pt x="15" y="54"/>
                </a:cubicBezTo>
                <a:cubicBezTo>
                  <a:pt x="13" y="54"/>
                  <a:pt x="10" y="56"/>
                  <a:pt x="10" y="60"/>
                </a:cubicBezTo>
                <a:cubicBezTo>
                  <a:pt x="10" y="58"/>
                  <a:pt x="9" y="60"/>
                  <a:pt x="9" y="61"/>
                </a:cubicBezTo>
                <a:cubicBezTo>
                  <a:pt x="8" y="61"/>
                  <a:pt x="7" y="60"/>
                  <a:pt x="7" y="60"/>
                </a:cubicBezTo>
                <a:cubicBezTo>
                  <a:pt x="10" y="55"/>
                  <a:pt x="13" y="51"/>
                  <a:pt x="17" y="46"/>
                </a:cubicBezTo>
                <a:cubicBezTo>
                  <a:pt x="17" y="44"/>
                  <a:pt x="17" y="42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4" y="35"/>
                  <a:pt x="28" y="29"/>
                  <a:pt x="33" y="23"/>
                </a:cubicBezTo>
                <a:cubicBezTo>
                  <a:pt x="34" y="22"/>
                  <a:pt x="33" y="21"/>
                  <a:pt x="32" y="20"/>
                </a:cubicBezTo>
                <a:cubicBezTo>
                  <a:pt x="34" y="19"/>
                  <a:pt x="33" y="18"/>
                  <a:pt x="34" y="18"/>
                </a:cubicBezTo>
                <a:cubicBezTo>
                  <a:pt x="35" y="19"/>
                  <a:pt x="37" y="18"/>
                  <a:pt x="37" y="20"/>
                </a:cubicBezTo>
                <a:cubicBezTo>
                  <a:pt x="55" y="1"/>
                  <a:pt x="55" y="1"/>
                  <a:pt x="55" y="1"/>
                </a:cubicBezTo>
                <a:cubicBezTo>
                  <a:pt x="55" y="0"/>
                  <a:pt x="56" y="1"/>
                  <a:pt x="56" y="1"/>
                </a:cubicBezTo>
                <a:cubicBezTo>
                  <a:pt x="55" y="2"/>
                  <a:pt x="57" y="3"/>
                  <a:pt x="56" y="3"/>
                </a:cubicBezTo>
                <a:cubicBezTo>
                  <a:pt x="56" y="4"/>
                  <a:pt x="55" y="4"/>
                  <a:pt x="54" y="5"/>
                </a:cubicBezTo>
                <a:cubicBezTo>
                  <a:pt x="54" y="4"/>
                  <a:pt x="54" y="4"/>
                  <a:pt x="54" y="4"/>
                </a:cubicBezTo>
                <a:cubicBezTo>
                  <a:pt x="55" y="3"/>
                  <a:pt x="55" y="3"/>
                  <a:pt x="55" y="3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5"/>
                  <a:pt x="54" y="5"/>
                  <a:pt x="54" y="5"/>
                </a:cubicBezTo>
                <a:cubicBezTo>
                  <a:pt x="54" y="5"/>
                  <a:pt x="54" y="6"/>
                  <a:pt x="52" y="6"/>
                </a:cubicBezTo>
                <a:cubicBezTo>
                  <a:pt x="52" y="6"/>
                  <a:pt x="52" y="7"/>
                  <a:pt x="51" y="8"/>
                </a:cubicBezTo>
                <a:cubicBezTo>
                  <a:pt x="52" y="9"/>
                  <a:pt x="51" y="10"/>
                  <a:pt x="50" y="10"/>
                </a:cubicBezTo>
                <a:cubicBezTo>
                  <a:pt x="49" y="11"/>
                  <a:pt x="49" y="12"/>
                  <a:pt x="47" y="13"/>
                </a:cubicBezTo>
                <a:cubicBezTo>
                  <a:pt x="50" y="13"/>
                  <a:pt x="52" y="12"/>
                  <a:pt x="53" y="11"/>
                </a:cubicBezTo>
                <a:cubicBezTo>
                  <a:pt x="62" y="8"/>
                  <a:pt x="71" y="6"/>
                  <a:pt x="78" y="2"/>
                </a:cubicBezTo>
                <a:cubicBezTo>
                  <a:pt x="84" y="1"/>
                  <a:pt x="88" y="1"/>
                  <a:pt x="94" y="1"/>
                </a:cubicBezTo>
                <a:cubicBezTo>
                  <a:pt x="95" y="1"/>
                  <a:pt x="97" y="2"/>
                  <a:pt x="98" y="2"/>
                </a:cubicBezTo>
                <a:cubicBezTo>
                  <a:pt x="104" y="2"/>
                  <a:pt x="109" y="3"/>
                  <a:pt x="115" y="5"/>
                </a:cubicBezTo>
                <a:cubicBezTo>
                  <a:pt x="115" y="4"/>
                  <a:pt x="115" y="4"/>
                  <a:pt x="116" y="4"/>
                </a:cubicBezTo>
                <a:cubicBezTo>
                  <a:pt x="119" y="5"/>
                  <a:pt x="122" y="5"/>
                  <a:pt x="125" y="7"/>
                </a:cubicBezTo>
                <a:cubicBezTo>
                  <a:pt x="127" y="9"/>
                  <a:pt x="130" y="10"/>
                  <a:pt x="133" y="11"/>
                </a:cubicBezTo>
                <a:cubicBezTo>
                  <a:pt x="136" y="13"/>
                  <a:pt x="139" y="14"/>
                  <a:pt x="141" y="16"/>
                </a:cubicBezTo>
                <a:cubicBezTo>
                  <a:pt x="142" y="17"/>
                  <a:pt x="140" y="19"/>
                  <a:pt x="142" y="19"/>
                </a:cubicBezTo>
                <a:cubicBezTo>
                  <a:pt x="143" y="20"/>
                  <a:pt x="143" y="18"/>
                  <a:pt x="144" y="18"/>
                </a:cubicBezTo>
                <a:cubicBezTo>
                  <a:pt x="150" y="21"/>
                  <a:pt x="154" y="27"/>
                  <a:pt x="156" y="34"/>
                </a:cubicBezTo>
                <a:cubicBezTo>
                  <a:pt x="156" y="34"/>
                  <a:pt x="157" y="35"/>
                  <a:pt x="158" y="37"/>
                </a:cubicBezTo>
                <a:cubicBezTo>
                  <a:pt x="159" y="39"/>
                  <a:pt x="161" y="40"/>
                  <a:pt x="162" y="43"/>
                </a:cubicBezTo>
                <a:cubicBezTo>
                  <a:pt x="162" y="44"/>
                  <a:pt x="162" y="46"/>
                  <a:pt x="161" y="46"/>
                </a:cubicBezTo>
                <a:cubicBezTo>
                  <a:pt x="161" y="49"/>
                  <a:pt x="162" y="51"/>
                  <a:pt x="164" y="53"/>
                </a:cubicBezTo>
                <a:cubicBezTo>
                  <a:pt x="165" y="55"/>
                  <a:pt x="164" y="57"/>
                  <a:pt x="164" y="60"/>
                </a:cubicBezTo>
                <a:cubicBezTo>
                  <a:pt x="163" y="62"/>
                  <a:pt x="163" y="64"/>
                  <a:pt x="162" y="66"/>
                </a:cubicBezTo>
                <a:cubicBezTo>
                  <a:pt x="163" y="67"/>
                  <a:pt x="163" y="68"/>
                  <a:pt x="162" y="70"/>
                </a:cubicBezTo>
                <a:cubicBezTo>
                  <a:pt x="160" y="84"/>
                  <a:pt x="150" y="91"/>
                  <a:pt x="142" y="98"/>
                </a:cubicBezTo>
                <a:cubicBezTo>
                  <a:pt x="140" y="101"/>
                  <a:pt x="137" y="102"/>
                  <a:pt x="135" y="104"/>
                </a:cubicBezTo>
                <a:cubicBezTo>
                  <a:pt x="135" y="105"/>
                  <a:pt x="136" y="106"/>
                  <a:pt x="136" y="107"/>
                </a:cubicBezTo>
                <a:cubicBezTo>
                  <a:pt x="135" y="108"/>
                  <a:pt x="134" y="108"/>
                  <a:pt x="133" y="109"/>
                </a:cubicBezTo>
                <a:cubicBezTo>
                  <a:pt x="132" y="109"/>
                  <a:pt x="132" y="109"/>
                  <a:pt x="131" y="110"/>
                </a:cubicBezTo>
                <a:cubicBezTo>
                  <a:pt x="134" y="110"/>
                  <a:pt x="137" y="109"/>
                  <a:pt x="140" y="111"/>
                </a:cubicBezTo>
                <a:cubicBezTo>
                  <a:pt x="140" y="111"/>
                  <a:pt x="141" y="112"/>
                  <a:pt x="141" y="112"/>
                </a:cubicBezTo>
                <a:cubicBezTo>
                  <a:pt x="141" y="113"/>
                  <a:pt x="140" y="114"/>
                  <a:pt x="139" y="115"/>
                </a:cubicBezTo>
                <a:cubicBezTo>
                  <a:pt x="138" y="115"/>
                  <a:pt x="138" y="114"/>
                  <a:pt x="137" y="115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49" y="119"/>
                  <a:pt x="151" y="120"/>
                  <a:pt x="151" y="121"/>
                </a:cubicBezTo>
                <a:cubicBezTo>
                  <a:pt x="153" y="120"/>
                  <a:pt x="155" y="121"/>
                  <a:pt x="156" y="122"/>
                </a:cubicBezTo>
                <a:cubicBezTo>
                  <a:pt x="160" y="123"/>
                  <a:pt x="164" y="124"/>
                  <a:pt x="167" y="124"/>
                </a:cubicBezTo>
                <a:cubicBezTo>
                  <a:pt x="168" y="124"/>
                  <a:pt x="168" y="124"/>
                  <a:pt x="168" y="125"/>
                </a:cubicBezTo>
                <a:cubicBezTo>
                  <a:pt x="167" y="128"/>
                  <a:pt x="164" y="131"/>
                  <a:pt x="164" y="135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0" y="145"/>
                  <a:pt x="156" y="152"/>
                  <a:pt x="153" y="160"/>
                </a:cubicBezTo>
                <a:cubicBezTo>
                  <a:pt x="153" y="166"/>
                  <a:pt x="150" y="172"/>
                  <a:pt x="147" y="177"/>
                </a:cubicBezTo>
                <a:cubicBezTo>
                  <a:pt x="147" y="177"/>
                  <a:pt x="147" y="178"/>
                  <a:pt x="147" y="178"/>
                </a:cubicBezTo>
                <a:cubicBezTo>
                  <a:pt x="147" y="179"/>
                  <a:pt x="146" y="180"/>
                  <a:pt x="145" y="181"/>
                </a:cubicBezTo>
                <a:cubicBezTo>
                  <a:pt x="148" y="180"/>
                  <a:pt x="151" y="178"/>
                  <a:pt x="153" y="176"/>
                </a:cubicBezTo>
                <a:cubicBezTo>
                  <a:pt x="154" y="175"/>
                  <a:pt x="156" y="174"/>
                  <a:pt x="157" y="174"/>
                </a:cubicBezTo>
                <a:cubicBezTo>
                  <a:pt x="158" y="174"/>
                  <a:pt x="158" y="175"/>
                  <a:pt x="158" y="175"/>
                </a:cubicBezTo>
                <a:cubicBezTo>
                  <a:pt x="156" y="176"/>
                  <a:pt x="155" y="178"/>
                  <a:pt x="153" y="179"/>
                </a:cubicBezTo>
                <a:cubicBezTo>
                  <a:pt x="153" y="180"/>
                  <a:pt x="152" y="181"/>
                  <a:pt x="152" y="181"/>
                </a:cubicBezTo>
                <a:cubicBezTo>
                  <a:pt x="147" y="185"/>
                  <a:pt x="147" y="185"/>
                  <a:pt x="147" y="185"/>
                </a:cubicBezTo>
                <a:cubicBezTo>
                  <a:pt x="148" y="185"/>
                  <a:pt x="148" y="186"/>
                  <a:pt x="147" y="187"/>
                </a:cubicBezTo>
                <a:cubicBezTo>
                  <a:pt x="148" y="186"/>
                  <a:pt x="149" y="187"/>
                  <a:pt x="148" y="188"/>
                </a:cubicBezTo>
                <a:cubicBezTo>
                  <a:pt x="144" y="190"/>
                  <a:pt x="140" y="192"/>
                  <a:pt x="136" y="194"/>
                </a:cubicBezTo>
                <a:cubicBezTo>
                  <a:pt x="135" y="196"/>
                  <a:pt x="133" y="197"/>
                  <a:pt x="131" y="197"/>
                </a:cubicBezTo>
                <a:cubicBezTo>
                  <a:pt x="126" y="201"/>
                  <a:pt x="122" y="205"/>
                  <a:pt x="118" y="209"/>
                </a:cubicBezTo>
                <a:cubicBezTo>
                  <a:pt x="112" y="213"/>
                  <a:pt x="112" y="213"/>
                  <a:pt x="112" y="213"/>
                </a:cubicBezTo>
                <a:cubicBezTo>
                  <a:pt x="112" y="213"/>
                  <a:pt x="111" y="212"/>
                  <a:pt x="111" y="212"/>
                </a:cubicBezTo>
                <a:cubicBezTo>
                  <a:pt x="114" y="208"/>
                  <a:pt x="117" y="206"/>
                  <a:pt x="120" y="203"/>
                </a:cubicBezTo>
                <a:cubicBezTo>
                  <a:pt x="117" y="204"/>
                  <a:pt x="113" y="207"/>
                  <a:pt x="110" y="208"/>
                </a:cubicBezTo>
                <a:cubicBezTo>
                  <a:pt x="109" y="209"/>
                  <a:pt x="109" y="209"/>
                  <a:pt x="108" y="209"/>
                </a:cubicBezTo>
                <a:cubicBezTo>
                  <a:pt x="108" y="209"/>
                  <a:pt x="107" y="208"/>
                  <a:pt x="108" y="207"/>
                </a:cubicBezTo>
                <a:cubicBezTo>
                  <a:pt x="110" y="206"/>
                  <a:pt x="113" y="204"/>
                  <a:pt x="115" y="202"/>
                </a:cubicBezTo>
                <a:cubicBezTo>
                  <a:pt x="114" y="202"/>
                  <a:pt x="113" y="201"/>
                  <a:pt x="112" y="202"/>
                </a:cubicBezTo>
                <a:cubicBezTo>
                  <a:pt x="110" y="203"/>
                  <a:pt x="107" y="205"/>
                  <a:pt x="105" y="206"/>
                </a:cubicBezTo>
                <a:cubicBezTo>
                  <a:pt x="104" y="206"/>
                  <a:pt x="103" y="206"/>
                  <a:pt x="103" y="205"/>
                </a:cubicBezTo>
                <a:cubicBezTo>
                  <a:pt x="103" y="203"/>
                  <a:pt x="104" y="202"/>
                  <a:pt x="105" y="201"/>
                </a:cubicBezTo>
                <a:cubicBezTo>
                  <a:pt x="104" y="201"/>
                  <a:pt x="103" y="202"/>
                  <a:pt x="102" y="201"/>
                </a:cubicBezTo>
                <a:cubicBezTo>
                  <a:pt x="101" y="199"/>
                  <a:pt x="98" y="200"/>
                  <a:pt x="97" y="201"/>
                </a:cubicBezTo>
                <a:cubicBezTo>
                  <a:pt x="96" y="201"/>
                  <a:pt x="96" y="201"/>
                  <a:pt x="95" y="201"/>
                </a:cubicBezTo>
                <a:cubicBezTo>
                  <a:pt x="95" y="201"/>
                  <a:pt x="94" y="200"/>
                  <a:pt x="94" y="200"/>
                </a:cubicBezTo>
                <a:cubicBezTo>
                  <a:pt x="88" y="199"/>
                  <a:pt x="88" y="199"/>
                  <a:pt x="88" y="199"/>
                </a:cubicBezTo>
                <a:cubicBezTo>
                  <a:pt x="88" y="199"/>
                  <a:pt x="87" y="200"/>
                  <a:pt x="87" y="199"/>
                </a:cubicBezTo>
                <a:cubicBezTo>
                  <a:pt x="85" y="198"/>
                  <a:pt x="81" y="198"/>
                  <a:pt x="80" y="198"/>
                </a:cubicBezTo>
                <a:cubicBezTo>
                  <a:pt x="79" y="199"/>
                  <a:pt x="79" y="197"/>
                  <a:pt x="80" y="196"/>
                </a:cubicBezTo>
                <a:cubicBezTo>
                  <a:pt x="77" y="195"/>
                  <a:pt x="75" y="198"/>
                  <a:pt x="74" y="198"/>
                </a:cubicBezTo>
                <a:cubicBezTo>
                  <a:pt x="73" y="197"/>
                  <a:pt x="73" y="197"/>
                  <a:pt x="73" y="196"/>
                </a:cubicBezTo>
                <a:cubicBezTo>
                  <a:pt x="69" y="195"/>
                  <a:pt x="66" y="195"/>
                  <a:pt x="63" y="194"/>
                </a:cubicBezTo>
                <a:cubicBezTo>
                  <a:pt x="61" y="195"/>
                  <a:pt x="60" y="197"/>
                  <a:pt x="59" y="198"/>
                </a:cubicBezTo>
                <a:cubicBezTo>
                  <a:pt x="58" y="198"/>
                  <a:pt x="58" y="197"/>
                  <a:pt x="58" y="196"/>
                </a:cubicBezTo>
                <a:cubicBezTo>
                  <a:pt x="57" y="195"/>
                  <a:pt x="58" y="194"/>
                  <a:pt x="58" y="193"/>
                </a:cubicBezTo>
                <a:cubicBezTo>
                  <a:pt x="57" y="192"/>
                  <a:pt x="56" y="192"/>
                  <a:pt x="55" y="192"/>
                </a:cubicBezTo>
                <a:cubicBezTo>
                  <a:pt x="54" y="192"/>
                  <a:pt x="54" y="193"/>
                  <a:pt x="53" y="193"/>
                </a:cubicBezTo>
                <a:cubicBezTo>
                  <a:pt x="52" y="193"/>
                  <a:pt x="52" y="192"/>
                  <a:pt x="52" y="191"/>
                </a:cubicBezTo>
                <a:cubicBezTo>
                  <a:pt x="51" y="190"/>
                  <a:pt x="50" y="192"/>
                  <a:pt x="50" y="192"/>
                </a:cubicBezTo>
                <a:cubicBezTo>
                  <a:pt x="49" y="193"/>
                  <a:pt x="48" y="194"/>
                  <a:pt x="47" y="193"/>
                </a:cubicBezTo>
                <a:cubicBezTo>
                  <a:pt x="46" y="192"/>
                  <a:pt x="47" y="191"/>
                  <a:pt x="47" y="190"/>
                </a:cubicBezTo>
                <a:cubicBezTo>
                  <a:pt x="47" y="189"/>
                  <a:pt x="46" y="190"/>
                  <a:pt x="45" y="190"/>
                </a:cubicBezTo>
                <a:cubicBezTo>
                  <a:pt x="44" y="192"/>
                  <a:pt x="42" y="194"/>
                  <a:pt x="41" y="195"/>
                </a:cubicBezTo>
                <a:cubicBezTo>
                  <a:pt x="40" y="195"/>
                  <a:pt x="40" y="194"/>
                  <a:pt x="39" y="194"/>
                </a:cubicBezTo>
                <a:cubicBezTo>
                  <a:pt x="39" y="193"/>
                  <a:pt x="40" y="193"/>
                  <a:pt x="40" y="192"/>
                </a:cubicBezTo>
                <a:cubicBezTo>
                  <a:pt x="39" y="192"/>
                  <a:pt x="37" y="192"/>
                  <a:pt x="38" y="190"/>
                </a:cubicBezTo>
                <a:cubicBezTo>
                  <a:pt x="38" y="190"/>
                  <a:pt x="38" y="189"/>
                  <a:pt x="38" y="188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32" y="188"/>
                  <a:pt x="32" y="190"/>
                  <a:pt x="31" y="190"/>
                </a:cubicBezTo>
                <a:cubicBezTo>
                  <a:pt x="30" y="190"/>
                  <a:pt x="30" y="189"/>
                  <a:pt x="30" y="189"/>
                </a:cubicBezTo>
                <a:cubicBezTo>
                  <a:pt x="30" y="189"/>
                  <a:pt x="30" y="188"/>
                  <a:pt x="30" y="187"/>
                </a:cubicBezTo>
                <a:cubicBezTo>
                  <a:pt x="27" y="187"/>
                  <a:pt x="27" y="187"/>
                  <a:pt x="27" y="187"/>
                </a:cubicBezTo>
                <a:cubicBezTo>
                  <a:pt x="27" y="188"/>
                  <a:pt x="26" y="189"/>
                  <a:pt x="25" y="189"/>
                </a:cubicBezTo>
                <a:cubicBezTo>
                  <a:pt x="25" y="189"/>
                  <a:pt x="25" y="188"/>
                  <a:pt x="24" y="188"/>
                </a:cubicBezTo>
                <a:cubicBezTo>
                  <a:pt x="25" y="189"/>
                  <a:pt x="25" y="190"/>
                  <a:pt x="25" y="191"/>
                </a:cubicBezTo>
                <a:cubicBezTo>
                  <a:pt x="25" y="192"/>
                  <a:pt x="24" y="192"/>
                  <a:pt x="23" y="192"/>
                </a:cubicBezTo>
                <a:cubicBezTo>
                  <a:pt x="23" y="192"/>
                  <a:pt x="22" y="191"/>
                  <a:pt x="22" y="191"/>
                </a:cubicBezTo>
                <a:cubicBezTo>
                  <a:pt x="17" y="195"/>
                  <a:pt x="13" y="199"/>
                  <a:pt x="9" y="205"/>
                </a:cubicBezTo>
                <a:cubicBezTo>
                  <a:pt x="9" y="205"/>
                  <a:pt x="8" y="205"/>
                  <a:pt x="8" y="205"/>
                </a:cubicBezTo>
                <a:cubicBezTo>
                  <a:pt x="7" y="205"/>
                  <a:pt x="7" y="204"/>
                  <a:pt x="7" y="204"/>
                </a:cubicBezTo>
                <a:cubicBezTo>
                  <a:pt x="12" y="198"/>
                  <a:pt x="16" y="193"/>
                  <a:pt x="21" y="188"/>
                </a:cubicBezTo>
                <a:cubicBezTo>
                  <a:pt x="20" y="187"/>
                  <a:pt x="20" y="186"/>
                  <a:pt x="20" y="185"/>
                </a:cubicBezTo>
                <a:cubicBezTo>
                  <a:pt x="19" y="186"/>
                  <a:pt x="19" y="186"/>
                  <a:pt x="18" y="186"/>
                </a:cubicBezTo>
                <a:cubicBezTo>
                  <a:pt x="17" y="185"/>
                  <a:pt x="15" y="183"/>
                  <a:pt x="16" y="181"/>
                </a:cubicBezTo>
                <a:cubicBezTo>
                  <a:pt x="14" y="174"/>
                  <a:pt x="13" y="165"/>
                  <a:pt x="15" y="155"/>
                </a:cubicBezTo>
                <a:cubicBezTo>
                  <a:pt x="15" y="153"/>
                  <a:pt x="13" y="154"/>
                  <a:pt x="14" y="152"/>
                </a:cubicBezTo>
                <a:cubicBezTo>
                  <a:pt x="14" y="151"/>
                  <a:pt x="15" y="151"/>
                  <a:pt x="15" y="150"/>
                </a:cubicBezTo>
                <a:cubicBezTo>
                  <a:pt x="14" y="149"/>
                  <a:pt x="14" y="149"/>
                  <a:pt x="13" y="149"/>
                </a:cubicBezTo>
                <a:cubicBezTo>
                  <a:pt x="12" y="149"/>
                  <a:pt x="12" y="149"/>
                  <a:pt x="12" y="150"/>
                </a:cubicBezTo>
                <a:cubicBezTo>
                  <a:pt x="12" y="151"/>
                  <a:pt x="13" y="151"/>
                  <a:pt x="12" y="151"/>
                </a:cubicBezTo>
                <a:cubicBezTo>
                  <a:pt x="11" y="151"/>
                  <a:pt x="11" y="152"/>
                  <a:pt x="10" y="152"/>
                </a:cubicBezTo>
                <a:cubicBezTo>
                  <a:pt x="8" y="152"/>
                  <a:pt x="9" y="150"/>
                  <a:pt x="9" y="149"/>
                </a:cubicBezTo>
                <a:close/>
              </a:path>
            </a:pathLst>
          </a:custGeom>
          <a:solidFill>
            <a:srgbClr val="283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400">
              <a:solidFill>
                <a:srgbClr val="1B2968"/>
              </a:solidFill>
            </a:endParaRPr>
          </a:p>
        </p:txBody>
      </p:sp>
      <p:sp>
        <p:nvSpPr>
          <p:cNvPr id="21" name="MH_SubTitle_2">
            <a:extLst>
              <a:ext uri="{FF2B5EF4-FFF2-40B4-BE49-F238E27FC236}">
                <a16:creationId xmlns="" xmlns:a16="http://schemas.microsoft.com/office/drawing/2014/main" id="{B5254F44-960B-4BC7-906F-ECD14ADC180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963055" y="2804585"/>
            <a:ext cx="2410883" cy="103807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负责系内各部主办的各类活动的宣传、策划工作和其他设计，确实落实工作。</a:t>
            </a:r>
          </a:p>
        </p:txBody>
      </p:sp>
      <p:sp>
        <p:nvSpPr>
          <p:cNvPr id="22" name="MH_Other_3">
            <a:extLst>
              <a:ext uri="{FF2B5EF4-FFF2-40B4-BE49-F238E27FC236}">
                <a16:creationId xmlns="" xmlns:a16="http://schemas.microsoft.com/office/drawing/2014/main" id="{D119F96F-CDBD-4DF1-8874-2AAB4FBBF15C}"/>
              </a:ext>
            </a:extLst>
          </p:cNvPr>
          <p:cNvSpPr>
            <a:spLocks noChangeAspect="1" noEditPoints="1"/>
          </p:cNvSpPr>
          <p:nvPr>
            <p:custDataLst>
              <p:tags r:id="rId5"/>
            </p:custDataLst>
          </p:nvPr>
        </p:nvSpPr>
        <p:spPr bwMode="auto">
          <a:xfrm>
            <a:off x="8903759" y="1861608"/>
            <a:ext cx="522288" cy="812800"/>
          </a:xfrm>
          <a:custGeom>
            <a:avLst/>
            <a:gdLst>
              <a:gd name="T0" fmla="*/ 2147483646 w 137"/>
              <a:gd name="T1" fmla="*/ 2147483646 h 215"/>
              <a:gd name="T2" fmla="*/ 2147483646 w 137"/>
              <a:gd name="T3" fmla="*/ 2147483646 h 215"/>
              <a:gd name="T4" fmla="*/ 2147483646 w 137"/>
              <a:gd name="T5" fmla="*/ 2147483646 h 215"/>
              <a:gd name="T6" fmla="*/ 2147483646 w 137"/>
              <a:gd name="T7" fmla="*/ 2147483646 h 215"/>
              <a:gd name="T8" fmla="*/ 2147483646 w 137"/>
              <a:gd name="T9" fmla="*/ 2147483646 h 215"/>
              <a:gd name="T10" fmla="*/ 2147483646 w 137"/>
              <a:gd name="T11" fmla="*/ 2147483646 h 215"/>
              <a:gd name="T12" fmla="*/ 2147483646 w 137"/>
              <a:gd name="T13" fmla="*/ 2147483646 h 215"/>
              <a:gd name="T14" fmla="*/ 2147483646 w 137"/>
              <a:gd name="T15" fmla="*/ 2147483646 h 215"/>
              <a:gd name="T16" fmla="*/ 2147483646 w 137"/>
              <a:gd name="T17" fmla="*/ 2147483646 h 215"/>
              <a:gd name="T18" fmla="*/ 2147483646 w 137"/>
              <a:gd name="T19" fmla="*/ 2147483646 h 215"/>
              <a:gd name="T20" fmla="*/ 2147483646 w 137"/>
              <a:gd name="T21" fmla="*/ 2147483646 h 215"/>
              <a:gd name="T22" fmla="*/ 2147483646 w 137"/>
              <a:gd name="T23" fmla="*/ 2147483646 h 215"/>
              <a:gd name="T24" fmla="*/ 2147483646 w 137"/>
              <a:gd name="T25" fmla="*/ 2147483646 h 215"/>
              <a:gd name="T26" fmla="*/ 2147483646 w 137"/>
              <a:gd name="T27" fmla="*/ 2147483646 h 215"/>
              <a:gd name="T28" fmla="*/ 2147483646 w 137"/>
              <a:gd name="T29" fmla="*/ 2147483646 h 215"/>
              <a:gd name="T30" fmla="*/ 2147483646 w 137"/>
              <a:gd name="T31" fmla="*/ 2147483646 h 215"/>
              <a:gd name="T32" fmla="*/ 2147483646 w 137"/>
              <a:gd name="T33" fmla="*/ 2147483646 h 215"/>
              <a:gd name="T34" fmla="*/ 2147483646 w 137"/>
              <a:gd name="T35" fmla="*/ 2147483646 h 215"/>
              <a:gd name="T36" fmla="*/ 2147483646 w 137"/>
              <a:gd name="T37" fmla="*/ 2147483646 h 215"/>
              <a:gd name="T38" fmla="*/ 2147483646 w 137"/>
              <a:gd name="T39" fmla="*/ 2147483646 h 215"/>
              <a:gd name="T40" fmla="*/ 2147483646 w 137"/>
              <a:gd name="T41" fmla="*/ 2147483646 h 215"/>
              <a:gd name="T42" fmla="*/ 2147483646 w 137"/>
              <a:gd name="T43" fmla="*/ 2147483646 h 215"/>
              <a:gd name="T44" fmla="*/ 2147483646 w 137"/>
              <a:gd name="T45" fmla="*/ 2147483646 h 215"/>
              <a:gd name="T46" fmla="*/ 2147483646 w 137"/>
              <a:gd name="T47" fmla="*/ 2147483646 h 215"/>
              <a:gd name="T48" fmla="*/ 2147483646 w 137"/>
              <a:gd name="T49" fmla="*/ 2147483646 h 215"/>
              <a:gd name="T50" fmla="*/ 2147483646 w 137"/>
              <a:gd name="T51" fmla="*/ 2147483646 h 215"/>
              <a:gd name="T52" fmla="*/ 2147483646 w 137"/>
              <a:gd name="T53" fmla="*/ 2147483646 h 215"/>
              <a:gd name="T54" fmla="*/ 2147483646 w 137"/>
              <a:gd name="T55" fmla="*/ 2147483646 h 215"/>
              <a:gd name="T56" fmla="*/ 2147483646 w 137"/>
              <a:gd name="T57" fmla="*/ 2147483646 h 215"/>
              <a:gd name="T58" fmla="*/ 2147483646 w 137"/>
              <a:gd name="T59" fmla="*/ 2147483646 h 215"/>
              <a:gd name="T60" fmla="*/ 2147483646 w 137"/>
              <a:gd name="T61" fmla="*/ 2147483646 h 215"/>
              <a:gd name="T62" fmla="*/ 2147483646 w 137"/>
              <a:gd name="T63" fmla="*/ 2147483646 h 215"/>
              <a:gd name="T64" fmla="*/ 2147483646 w 137"/>
              <a:gd name="T65" fmla="*/ 2147483646 h 215"/>
              <a:gd name="T66" fmla="*/ 2147483646 w 137"/>
              <a:gd name="T67" fmla="*/ 2147483646 h 215"/>
              <a:gd name="T68" fmla="*/ 2147483646 w 137"/>
              <a:gd name="T69" fmla="*/ 2147483646 h 215"/>
              <a:gd name="T70" fmla="*/ 2147483646 w 137"/>
              <a:gd name="T71" fmla="*/ 2147483646 h 215"/>
              <a:gd name="T72" fmla="*/ 2147483646 w 137"/>
              <a:gd name="T73" fmla="*/ 2147483646 h 215"/>
              <a:gd name="T74" fmla="*/ 2147483646 w 137"/>
              <a:gd name="T75" fmla="*/ 2147483646 h 215"/>
              <a:gd name="T76" fmla="*/ 2147483646 w 137"/>
              <a:gd name="T77" fmla="*/ 2147483646 h 215"/>
              <a:gd name="T78" fmla="*/ 2147483646 w 137"/>
              <a:gd name="T79" fmla="*/ 2147483646 h 215"/>
              <a:gd name="T80" fmla="*/ 2147483646 w 137"/>
              <a:gd name="T81" fmla="*/ 2147483646 h 215"/>
              <a:gd name="T82" fmla="*/ 2147483646 w 137"/>
              <a:gd name="T83" fmla="*/ 2147483646 h 215"/>
              <a:gd name="T84" fmla="*/ 2147483646 w 137"/>
              <a:gd name="T85" fmla="*/ 2147483646 h 215"/>
              <a:gd name="T86" fmla="*/ 2147483646 w 137"/>
              <a:gd name="T87" fmla="*/ 2147483646 h 215"/>
              <a:gd name="T88" fmla="*/ 2147483646 w 137"/>
              <a:gd name="T89" fmla="*/ 2147483646 h 215"/>
              <a:gd name="T90" fmla="*/ 2147483646 w 137"/>
              <a:gd name="T91" fmla="*/ 2147483646 h 215"/>
              <a:gd name="T92" fmla="*/ 2147483646 w 137"/>
              <a:gd name="T93" fmla="*/ 2147483646 h 215"/>
              <a:gd name="T94" fmla="*/ 2147483646 w 137"/>
              <a:gd name="T95" fmla="*/ 2147483646 h 215"/>
              <a:gd name="T96" fmla="*/ 2147483646 w 137"/>
              <a:gd name="T97" fmla="*/ 2147483646 h 215"/>
              <a:gd name="T98" fmla="*/ 2147483646 w 137"/>
              <a:gd name="T99" fmla="*/ 2147483646 h 215"/>
              <a:gd name="T100" fmla="*/ 2147483646 w 137"/>
              <a:gd name="T101" fmla="*/ 2147483646 h 215"/>
              <a:gd name="T102" fmla="*/ 2147483646 w 137"/>
              <a:gd name="T103" fmla="*/ 2147483646 h 215"/>
              <a:gd name="T104" fmla="*/ 2147483646 w 137"/>
              <a:gd name="T105" fmla="*/ 2147483646 h 215"/>
              <a:gd name="T106" fmla="*/ 2147483646 w 137"/>
              <a:gd name="T107" fmla="*/ 2147483646 h 215"/>
              <a:gd name="T108" fmla="*/ 2147483646 w 137"/>
              <a:gd name="T109" fmla="*/ 2147483646 h 215"/>
              <a:gd name="T110" fmla="*/ 2147483646 w 137"/>
              <a:gd name="T111" fmla="*/ 2147483646 h 215"/>
              <a:gd name="T112" fmla="*/ 2147483646 w 137"/>
              <a:gd name="T113" fmla="*/ 2147483646 h 215"/>
              <a:gd name="T114" fmla="*/ 2147483646 w 137"/>
              <a:gd name="T115" fmla="*/ 2147483646 h 215"/>
              <a:gd name="T116" fmla="*/ 2147483646 w 137"/>
              <a:gd name="T117" fmla="*/ 2147483646 h 215"/>
              <a:gd name="T118" fmla="*/ 2147483646 w 137"/>
              <a:gd name="T119" fmla="*/ 2147483646 h 215"/>
              <a:gd name="T120" fmla="*/ 2147483646 w 137"/>
              <a:gd name="T121" fmla="*/ 2147483646 h 215"/>
              <a:gd name="T122" fmla="*/ 2147483646 w 137"/>
              <a:gd name="T123" fmla="*/ 2147483646 h 215"/>
              <a:gd name="T124" fmla="*/ 2147483646 w 137"/>
              <a:gd name="T125" fmla="*/ 2147483646 h 2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37" h="215">
                <a:moveTo>
                  <a:pt x="123" y="111"/>
                </a:moveTo>
                <a:cubicBezTo>
                  <a:pt x="124" y="111"/>
                  <a:pt x="124" y="110"/>
                  <a:pt x="125" y="109"/>
                </a:cubicBezTo>
                <a:cubicBezTo>
                  <a:pt x="124" y="109"/>
                  <a:pt x="123" y="110"/>
                  <a:pt x="123" y="111"/>
                </a:cubicBezTo>
                <a:close/>
                <a:moveTo>
                  <a:pt x="79" y="11"/>
                </a:moveTo>
                <a:cubicBezTo>
                  <a:pt x="79" y="11"/>
                  <a:pt x="79" y="11"/>
                  <a:pt x="80" y="10"/>
                </a:cubicBezTo>
                <a:cubicBezTo>
                  <a:pt x="79" y="10"/>
                  <a:pt x="79" y="10"/>
                  <a:pt x="78" y="10"/>
                </a:cubicBezTo>
                <a:cubicBezTo>
                  <a:pt x="79" y="11"/>
                  <a:pt x="78" y="11"/>
                  <a:pt x="78" y="12"/>
                </a:cubicBezTo>
                <a:cubicBezTo>
                  <a:pt x="79" y="12"/>
                  <a:pt x="79" y="11"/>
                  <a:pt x="79" y="11"/>
                </a:cubicBezTo>
                <a:close/>
                <a:moveTo>
                  <a:pt x="45" y="91"/>
                </a:moveTo>
                <a:cubicBezTo>
                  <a:pt x="46" y="91"/>
                  <a:pt x="46" y="90"/>
                  <a:pt x="46" y="89"/>
                </a:cubicBezTo>
                <a:cubicBezTo>
                  <a:pt x="46" y="90"/>
                  <a:pt x="45" y="91"/>
                  <a:pt x="45" y="91"/>
                </a:cubicBezTo>
                <a:close/>
                <a:moveTo>
                  <a:pt x="66" y="122"/>
                </a:moveTo>
                <a:cubicBezTo>
                  <a:pt x="67" y="121"/>
                  <a:pt x="67" y="121"/>
                  <a:pt x="68" y="120"/>
                </a:cubicBezTo>
                <a:cubicBezTo>
                  <a:pt x="68" y="120"/>
                  <a:pt x="67" y="120"/>
                  <a:pt x="67" y="120"/>
                </a:cubicBezTo>
                <a:lnTo>
                  <a:pt x="66" y="122"/>
                </a:lnTo>
                <a:close/>
                <a:moveTo>
                  <a:pt x="71" y="24"/>
                </a:moveTo>
                <a:cubicBezTo>
                  <a:pt x="72" y="23"/>
                  <a:pt x="73" y="22"/>
                  <a:pt x="73" y="21"/>
                </a:cubicBezTo>
                <a:cubicBezTo>
                  <a:pt x="72" y="21"/>
                  <a:pt x="71" y="23"/>
                  <a:pt x="71" y="24"/>
                </a:cubicBezTo>
                <a:close/>
                <a:moveTo>
                  <a:pt x="37" y="71"/>
                </a:moveTo>
                <a:cubicBezTo>
                  <a:pt x="36" y="71"/>
                  <a:pt x="35" y="72"/>
                  <a:pt x="35" y="73"/>
                </a:cubicBezTo>
                <a:cubicBezTo>
                  <a:pt x="35" y="72"/>
                  <a:pt x="37" y="72"/>
                  <a:pt x="37" y="71"/>
                </a:cubicBezTo>
                <a:close/>
                <a:moveTo>
                  <a:pt x="54" y="198"/>
                </a:moveTo>
                <a:cubicBezTo>
                  <a:pt x="54" y="198"/>
                  <a:pt x="53" y="199"/>
                  <a:pt x="53" y="199"/>
                </a:cubicBezTo>
                <a:cubicBezTo>
                  <a:pt x="53" y="200"/>
                  <a:pt x="53" y="200"/>
                  <a:pt x="53" y="200"/>
                </a:cubicBezTo>
                <a:cubicBezTo>
                  <a:pt x="52" y="200"/>
                  <a:pt x="52" y="200"/>
                  <a:pt x="52" y="200"/>
                </a:cubicBezTo>
                <a:cubicBezTo>
                  <a:pt x="52" y="201"/>
                  <a:pt x="52" y="201"/>
                  <a:pt x="52" y="201"/>
                </a:cubicBezTo>
                <a:cubicBezTo>
                  <a:pt x="52" y="200"/>
                  <a:pt x="52" y="200"/>
                  <a:pt x="52" y="200"/>
                </a:cubicBezTo>
                <a:cubicBezTo>
                  <a:pt x="53" y="200"/>
                  <a:pt x="53" y="200"/>
                  <a:pt x="53" y="200"/>
                </a:cubicBezTo>
                <a:cubicBezTo>
                  <a:pt x="53" y="199"/>
                  <a:pt x="53" y="199"/>
                  <a:pt x="53" y="199"/>
                </a:cubicBezTo>
                <a:cubicBezTo>
                  <a:pt x="54" y="199"/>
                  <a:pt x="54" y="199"/>
                  <a:pt x="54" y="198"/>
                </a:cubicBezTo>
                <a:close/>
                <a:moveTo>
                  <a:pt x="90" y="12"/>
                </a:moveTo>
                <a:cubicBezTo>
                  <a:pt x="90" y="11"/>
                  <a:pt x="91" y="11"/>
                  <a:pt x="92" y="10"/>
                </a:cubicBezTo>
                <a:cubicBezTo>
                  <a:pt x="90" y="9"/>
                  <a:pt x="90" y="11"/>
                  <a:pt x="90" y="12"/>
                </a:cubicBezTo>
                <a:close/>
                <a:moveTo>
                  <a:pt x="109" y="95"/>
                </a:moveTo>
                <a:cubicBezTo>
                  <a:pt x="110" y="95"/>
                  <a:pt x="110" y="95"/>
                  <a:pt x="110" y="95"/>
                </a:cubicBezTo>
                <a:cubicBezTo>
                  <a:pt x="111" y="94"/>
                  <a:pt x="111" y="94"/>
                  <a:pt x="110" y="94"/>
                </a:cubicBezTo>
                <a:cubicBezTo>
                  <a:pt x="110" y="94"/>
                  <a:pt x="109" y="96"/>
                  <a:pt x="109" y="95"/>
                </a:cubicBezTo>
                <a:close/>
                <a:moveTo>
                  <a:pt x="95" y="13"/>
                </a:moveTo>
                <a:cubicBezTo>
                  <a:pt x="96" y="12"/>
                  <a:pt x="97" y="12"/>
                  <a:pt x="97" y="11"/>
                </a:cubicBezTo>
                <a:cubicBezTo>
                  <a:pt x="95" y="10"/>
                  <a:pt x="95" y="12"/>
                  <a:pt x="95" y="13"/>
                </a:cubicBezTo>
                <a:close/>
                <a:moveTo>
                  <a:pt x="99" y="15"/>
                </a:moveTo>
                <a:cubicBezTo>
                  <a:pt x="100" y="15"/>
                  <a:pt x="100" y="14"/>
                  <a:pt x="101" y="13"/>
                </a:cubicBezTo>
                <a:cubicBezTo>
                  <a:pt x="101" y="12"/>
                  <a:pt x="100" y="13"/>
                  <a:pt x="99" y="14"/>
                </a:cubicBezTo>
                <a:cubicBezTo>
                  <a:pt x="99" y="14"/>
                  <a:pt x="99" y="15"/>
                  <a:pt x="99" y="15"/>
                </a:cubicBezTo>
                <a:close/>
                <a:moveTo>
                  <a:pt x="5" y="172"/>
                </a:moveTo>
                <a:cubicBezTo>
                  <a:pt x="6" y="172"/>
                  <a:pt x="6" y="172"/>
                  <a:pt x="7" y="172"/>
                </a:cubicBezTo>
                <a:cubicBezTo>
                  <a:pt x="8" y="171"/>
                  <a:pt x="7" y="171"/>
                  <a:pt x="6" y="170"/>
                </a:cubicBezTo>
                <a:cubicBezTo>
                  <a:pt x="7" y="171"/>
                  <a:pt x="5" y="171"/>
                  <a:pt x="5" y="172"/>
                </a:cubicBezTo>
                <a:close/>
                <a:moveTo>
                  <a:pt x="14" y="174"/>
                </a:moveTo>
                <a:cubicBezTo>
                  <a:pt x="13" y="174"/>
                  <a:pt x="13" y="174"/>
                  <a:pt x="13" y="175"/>
                </a:cubicBezTo>
                <a:cubicBezTo>
                  <a:pt x="12" y="176"/>
                  <a:pt x="12" y="176"/>
                  <a:pt x="12" y="176"/>
                </a:cubicBezTo>
                <a:cubicBezTo>
                  <a:pt x="11" y="176"/>
                  <a:pt x="11" y="177"/>
                  <a:pt x="11" y="177"/>
                </a:cubicBezTo>
                <a:cubicBezTo>
                  <a:pt x="11" y="177"/>
                  <a:pt x="12" y="176"/>
                  <a:pt x="12" y="176"/>
                </a:cubicBezTo>
                <a:cubicBezTo>
                  <a:pt x="13" y="175"/>
                  <a:pt x="13" y="175"/>
                  <a:pt x="13" y="175"/>
                </a:cubicBezTo>
                <a:cubicBezTo>
                  <a:pt x="13" y="175"/>
                  <a:pt x="13" y="174"/>
                  <a:pt x="14" y="174"/>
                </a:cubicBezTo>
                <a:close/>
                <a:moveTo>
                  <a:pt x="58" y="120"/>
                </a:moveTo>
                <a:cubicBezTo>
                  <a:pt x="58" y="121"/>
                  <a:pt x="58" y="121"/>
                  <a:pt x="58" y="121"/>
                </a:cubicBezTo>
                <a:cubicBezTo>
                  <a:pt x="57" y="121"/>
                  <a:pt x="57" y="122"/>
                  <a:pt x="56" y="122"/>
                </a:cubicBezTo>
                <a:cubicBezTo>
                  <a:pt x="56" y="123"/>
                  <a:pt x="55" y="124"/>
                  <a:pt x="56" y="124"/>
                </a:cubicBezTo>
                <a:cubicBezTo>
                  <a:pt x="56" y="123"/>
                  <a:pt x="57" y="122"/>
                  <a:pt x="58" y="121"/>
                </a:cubicBezTo>
                <a:lnTo>
                  <a:pt x="58" y="120"/>
                </a:lnTo>
                <a:close/>
                <a:moveTo>
                  <a:pt x="32" y="152"/>
                </a:moveTo>
                <a:cubicBezTo>
                  <a:pt x="33" y="151"/>
                  <a:pt x="33" y="150"/>
                  <a:pt x="33" y="149"/>
                </a:cubicBezTo>
                <a:cubicBezTo>
                  <a:pt x="32" y="150"/>
                  <a:pt x="32" y="152"/>
                  <a:pt x="31" y="153"/>
                </a:cubicBezTo>
                <a:cubicBezTo>
                  <a:pt x="32" y="153"/>
                  <a:pt x="32" y="152"/>
                  <a:pt x="32" y="152"/>
                </a:cubicBezTo>
                <a:close/>
                <a:moveTo>
                  <a:pt x="16" y="162"/>
                </a:moveTo>
                <a:cubicBezTo>
                  <a:pt x="16" y="162"/>
                  <a:pt x="15" y="163"/>
                  <a:pt x="15" y="163"/>
                </a:cubicBezTo>
                <a:cubicBezTo>
                  <a:pt x="15" y="164"/>
                  <a:pt x="15" y="164"/>
                  <a:pt x="15" y="164"/>
                </a:cubicBezTo>
                <a:cubicBezTo>
                  <a:pt x="14" y="164"/>
                  <a:pt x="13" y="165"/>
                  <a:pt x="13" y="166"/>
                </a:cubicBezTo>
                <a:cubicBezTo>
                  <a:pt x="14" y="165"/>
                  <a:pt x="14" y="164"/>
                  <a:pt x="15" y="164"/>
                </a:cubicBezTo>
                <a:cubicBezTo>
                  <a:pt x="15" y="163"/>
                  <a:pt x="15" y="163"/>
                  <a:pt x="15" y="163"/>
                </a:cubicBezTo>
                <a:cubicBezTo>
                  <a:pt x="16" y="163"/>
                  <a:pt x="16" y="162"/>
                  <a:pt x="16" y="162"/>
                </a:cubicBezTo>
                <a:close/>
                <a:moveTo>
                  <a:pt x="46" y="107"/>
                </a:moveTo>
                <a:cubicBezTo>
                  <a:pt x="45" y="107"/>
                  <a:pt x="47" y="106"/>
                  <a:pt x="47" y="105"/>
                </a:cubicBezTo>
                <a:cubicBezTo>
                  <a:pt x="46" y="105"/>
                  <a:pt x="45" y="107"/>
                  <a:pt x="45" y="108"/>
                </a:cubicBezTo>
                <a:cubicBezTo>
                  <a:pt x="45" y="108"/>
                  <a:pt x="46" y="108"/>
                  <a:pt x="46" y="107"/>
                </a:cubicBezTo>
                <a:close/>
                <a:moveTo>
                  <a:pt x="41" y="118"/>
                </a:moveTo>
                <a:cubicBezTo>
                  <a:pt x="41" y="118"/>
                  <a:pt x="40" y="119"/>
                  <a:pt x="40" y="119"/>
                </a:cubicBezTo>
                <a:cubicBezTo>
                  <a:pt x="39" y="120"/>
                  <a:pt x="38" y="122"/>
                  <a:pt x="39" y="122"/>
                </a:cubicBezTo>
                <a:cubicBezTo>
                  <a:pt x="39" y="121"/>
                  <a:pt x="40" y="120"/>
                  <a:pt x="40" y="119"/>
                </a:cubicBezTo>
                <a:cubicBezTo>
                  <a:pt x="41" y="119"/>
                  <a:pt x="41" y="119"/>
                  <a:pt x="41" y="118"/>
                </a:cubicBezTo>
                <a:close/>
                <a:moveTo>
                  <a:pt x="46" y="115"/>
                </a:moveTo>
                <a:cubicBezTo>
                  <a:pt x="47" y="115"/>
                  <a:pt x="48" y="114"/>
                  <a:pt x="48" y="112"/>
                </a:cubicBezTo>
                <a:cubicBezTo>
                  <a:pt x="49" y="111"/>
                  <a:pt x="47" y="112"/>
                  <a:pt x="47" y="113"/>
                </a:cubicBezTo>
                <a:cubicBezTo>
                  <a:pt x="47" y="114"/>
                  <a:pt x="46" y="114"/>
                  <a:pt x="46" y="115"/>
                </a:cubicBezTo>
                <a:close/>
                <a:moveTo>
                  <a:pt x="33" y="73"/>
                </a:moveTo>
                <a:cubicBezTo>
                  <a:pt x="33" y="72"/>
                  <a:pt x="34" y="71"/>
                  <a:pt x="34" y="70"/>
                </a:cubicBezTo>
                <a:cubicBezTo>
                  <a:pt x="33" y="70"/>
                  <a:pt x="34" y="71"/>
                  <a:pt x="33" y="71"/>
                </a:cubicBezTo>
                <a:cubicBezTo>
                  <a:pt x="32" y="72"/>
                  <a:pt x="31" y="73"/>
                  <a:pt x="32" y="75"/>
                </a:cubicBezTo>
                <a:cubicBezTo>
                  <a:pt x="32" y="74"/>
                  <a:pt x="33" y="73"/>
                  <a:pt x="33" y="73"/>
                </a:cubicBezTo>
                <a:close/>
                <a:moveTo>
                  <a:pt x="64" y="63"/>
                </a:moveTo>
                <a:cubicBezTo>
                  <a:pt x="65" y="62"/>
                  <a:pt x="67" y="61"/>
                  <a:pt x="67" y="59"/>
                </a:cubicBezTo>
                <a:cubicBezTo>
                  <a:pt x="66" y="60"/>
                  <a:pt x="66" y="60"/>
                  <a:pt x="65" y="61"/>
                </a:cubicBezTo>
                <a:cubicBezTo>
                  <a:pt x="65" y="62"/>
                  <a:pt x="64" y="62"/>
                  <a:pt x="64" y="63"/>
                </a:cubicBezTo>
                <a:close/>
                <a:moveTo>
                  <a:pt x="54" y="198"/>
                </a:moveTo>
                <a:cubicBezTo>
                  <a:pt x="55" y="197"/>
                  <a:pt x="57" y="196"/>
                  <a:pt x="58" y="195"/>
                </a:cubicBezTo>
                <a:cubicBezTo>
                  <a:pt x="56" y="195"/>
                  <a:pt x="56" y="195"/>
                  <a:pt x="56" y="195"/>
                </a:cubicBezTo>
                <a:cubicBezTo>
                  <a:pt x="56" y="196"/>
                  <a:pt x="54" y="197"/>
                  <a:pt x="54" y="198"/>
                </a:cubicBezTo>
                <a:close/>
                <a:moveTo>
                  <a:pt x="14" y="174"/>
                </a:moveTo>
                <a:cubicBezTo>
                  <a:pt x="18" y="170"/>
                  <a:pt x="18" y="170"/>
                  <a:pt x="18" y="170"/>
                </a:cubicBezTo>
                <a:cubicBezTo>
                  <a:pt x="16" y="170"/>
                  <a:pt x="15" y="172"/>
                  <a:pt x="14" y="174"/>
                </a:cubicBezTo>
                <a:close/>
                <a:moveTo>
                  <a:pt x="60" y="66"/>
                </a:moveTo>
                <a:cubicBezTo>
                  <a:pt x="60" y="65"/>
                  <a:pt x="62" y="64"/>
                  <a:pt x="63" y="62"/>
                </a:cubicBezTo>
                <a:cubicBezTo>
                  <a:pt x="62" y="62"/>
                  <a:pt x="62" y="63"/>
                  <a:pt x="61" y="63"/>
                </a:cubicBezTo>
                <a:cubicBezTo>
                  <a:pt x="61" y="64"/>
                  <a:pt x="58" y="67"/>
                  <a:pt x="60" y="66"/>
                </a:cubicBezTo>
                <a:close/>
                <a:moveTo>
                  <a:pt x="74" y="14"/>
                </a:moveTo>
                <a:cubicBezTo>
                  <a:pt x="74" y="13"/>
                  <a:pt x="76" y="12"/>
                  <a:pt x="76" y="11"/>
                </a:cubicBezTo>
                <a:cubicBezTo>
                  <a:pt x="76" y="11"/>
                  <a:pt x="75" y="11"/>
                  <a:pt x="75" y="11"/>
                </a:cubicBezTo>
                <a:cubicBezTo>
                  <a:pt x="74" y="13"/>
                  <a:pt x="73" y="14"/>
                  <a:pt x="73" y="15"/>
                </a:cubicBezTo>
                <a:cubicBezTo>
                  <a:pt x="73" y="15"/>
                  <a:pt x="74" y="15"/>
                  <a:pt x="74" y="14"/>
                </a:cubicBezTo>
                <a:close/>
                <a:moveTo>
                  <a:pt x="69" y="126"/>
                </a:move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1" y="123"/>
                  <a:pt x="71" y="123"/>
                </a:cubicBezTo>
                <a:cubicBezTo>
                  <a:pt x="70" y="124"/>
                  <a:pt x="69" y="125"/>
                  <a:pt x="69" y="126"/>
                </a:cubicBezTo>
                <a:close/>
                <a:moveTo>
                  <a:pt x="25" y="191"/>
                </a:moveTo>
                <a:cubicBezTo>
                  <a:pt x="26" y="190"/>
                  <a:pt x="28" y="189"/>
                  <a:pt x="29" y="188"/>
                </a:cubicBezTo>
                <a:cubicBezTo>
                  <a:pt x="28" y="187"/>
                  <a:pt x="27" y="188"/>
                  <a:pt x="27" y="189"/>
                </a:cubicBezTo>
                <a:cubicBezTo>
                  <a:pt x="26" y="190"/>
                  <a:pt x="25" y="190"/>
                  <a:pt x="25" y="191"/>
                </a:cubicBezTo>
                <a:close/>
                <a:moveTo>
                  <a:pt x="105" y="98"/>
                </a:moveTo>
                <a:cubicBezTo>
                  <a:pt x="107" y="97"/>
                  <a:pt x="107" y="95"/>
                  <a:pt x="108" y="94"/>
                </a:cubicBezTo>
                <a:cubicBezTo>
                  <a:pt x="107" y="95"/>
                  <a:pt x="105" y="96"/>
                  <a:pt x="104" y="98"/>
                </a:cubicBezTo>
                <a:cubicBezTo>
                  <a:pt x="104" y="98"/>
                  <a:pt x="105" y="98"/>
                  <a:pt x="105" y="98"/>
                </a:cubicBezTo>
                <a:close/>
                <a:moveTo>
                  <a:pt x="129" y="164"/>
                </a:moveTo>
                <a:cubicBezTo>
                  <a:pt x="129" y="161"/>
                  <a:pt x="130" y="158"/>
                  <a:pt x="130" y="155"/>
                </a:cubicBezTo>
                <a:cubicBezTo>
                  <a:pt x="129" y="158"/>
                  <a:pt x="129" y="162"/>
                  <a:pt x="128" y="165"/>
                </a:cubicBezTo>
                <a:cubicBezTo>
                  <a:pt x="129" y="165"/>
                  <a:pt x="129" y="164"/>
                  <a:pt x="129" y="164"/>
                </a:cubicBezTo>
                <a:close/>
                <a:moveTo>
                  <a:pt x="54" y="22"/>
                </a:moveTo>
                <a:cubicBezTo>
                  <a:pt x="55" y="20"/>
                  <a:pt x="57" y="18"/>
                  <a:pt x="58" y="16"/>
                </a:cubicBezTo>
                <a:cubicBezTo>
                  <a:pt x="57" y="17"/>
                  <a:pt x="56" y="17"/>
                  <a:pt x="56" y="17"/>
                </a:cubicBezTo>
                <a:cubicBezTo>
                  <a:pt x="55" y="19"/>
                  <a:pt x="54" y="21"/>
                  <a:pt x="54" y="22"/>
                </a:cubicBezTo>
                <a:close/>
                <a:moveTo>
                  <a:pt x="43" y="200"/>
                </a:moveTo>
                <a:cubicBezTo>
                  <a:pt x="41" y="202"/>
                  <a:pt x="39" y="203"/>
                  <a:pt x="37" y="205"/>
                </a:cubicBezTo>
                <a:cubicBezTo>
                  <a:pt x="38" y="205"/>
                  <a:pt x="38" y="206"/>
                  <a:pt x="39" y="205"/>
                </a:cubicBezTo>
                <a:cubicBezTo>
                  <a:pt x="40" y="203"/>
                  <a:pt x="42" y="202"/>
                  <a:pt x="43" y="200"/>
                </a:cubicBezTo>
                <a:close/>
                <a:moveTo>
                  <a:pt x="21" y="161"/>
                </a:moveTo>
                <a:cubicBezTo>
                  <a:pt x="20" y="161"/>
                  <a:pt x="20" y="161"/>
                  <a:pt x="20" y="161"/>
                </a:cubicBezTo>
                <a:cubicBezTo>
                  <a:pt x="19" y="162"/>
                  <a:pt x="19" y="162"/>
                  <a:pt x="19" y="163"/>
                </a:cubicBezTo>
                <a:cubicBezTo>
                  <a:pt x="18" y="163"/>
                  <a:pt x="18" y="163"/>
                  <a:pt x="18" y="163"/>
                </a:cubicBezTo>
                <a:cubicBezTo>
                  <a:pt x="17" y="164"/>
                  <a:pt x="16" y="165"/>
                  <a:pt x="15" y="167"/>
                </a:cubicBezTo>
                <a:cubicBezTo>
                  <a:pt x="15" y="167"/>
                  <a:pt x="15" y="167"/>
                  <a:pt x="15" y="168"/>
                </a:cubicBezTo>
                <a:cubicBezTo>
                  <a:pt x="14" y="168"/>
                  <a:pt x="14" y="168"/>
                  <a:pt x="13" y="169"/>
                </a:cubicBezTo>
                <a:cubicBezTo>
                  <a:pt x="13" y="170"/>
                  <a:pt x="13" y="170"/>
                  <a:pt x="13" y="170"/>
                </a:cubicBezTo>
                <a:cubicBezTo>
                  <a:pt x="12" y="170"/>
                  <a:pt x="12" y="170"/>
                  <a:pt x="12" y="171"/>
                </a:cubicBezTo>
                <a:cubicBezTo>
                  <a:pt x="13" y="171"/>
                  <a:pt x="13" y="170"/>
                  <a:pt x="13" y="170"/>
                </a:cubicBezTo>
                <a:cubicBezTo>
                  <a:pt x="13" y="169"/>
                  <a:pt x="13" y="169"/>
                  <a:pt x="13" y="169"/>
                </a:cubicBezTo>
                <a:cubicBezTo>
                  <a:pt x="14" y="169"/>
                  <a:pt x="14" y="168"/>
                  <a:pt x="15" y="168"/>
                </a:cubicBezTo>
                <a:cubicBezTo>
                  <a:pt x="16" y="166"/>
                  <a:pt x="18" y="165"/>
                  <a:pt x="18" y="163"/>
                </a:cubicBezTo>
                <a:cubicBezTo>
                  <a:pt x="19" y="163"/>
                  <a:pt x="19" y="163"/>
                  <a:pt x="19" y="163"/>
                </a:cubicBezTo>
                <a:cubicBezTo>
                  <a:pt x="20" y="163"/>
                  <a:pt x="20" y="162"/>
                  <a:pt x="20" y="161"/>
                </a:cubicBezTo>
                <a:lnTo>
                  <a:pt x="21" y="161"/>
                </a:lnTo>
                <a:close/>
                <a:moveTo>
                  <a:pt x="29" y="62"/>
                </a:moveTo>
                <a:cubicBezTo>
                  <a:pt x="30" y="60"/>
                  <a:pt x="31" y="58"/>
                  <a:pt x="33" y="55"/>
                </a:cubicBezTo>
                <a:cubicBezTo>
                  <a:pt x="31" y="56"/>
                  <a:pt x="31" y="57"/>
                  <a:pt x="30" y="58"/>
                </a:cubicBezTo>
                <a:cubicBezTo>
                  <a:pt x="29" y="59"/>
                  <a:pt x="28" y="61"/>
                  <a:pt x="29" y="62"/>
                </a:cubicBezTo>
                <a:close/>
                <a:moveTo>
                  <a:pt x="27" y="56"/>
                </a:moveTo>
                <a:cubicBezTo>
                  <a:pt x="29" y="54"/>
                  <a:pt x="30" y="51"/>
                  <a:pt x="32" y="48"/>
                </a:cubicBezTo>
                <a:cubicBezTo>
                  <a:pt x="30" y="51"/>
                  <a:pt x="28" y="53"/>
                  <a:pt x="26" y="56"/>
                </a:cubicBezTo>
                <a:cubicBezTo>
                  <a:pt x="26" y="56"/>
                  <a:pt x="26" y="57"/>
                  <a:pt x="27" y="56"/>
                </a:cubicBezTo>
                <a:close/>
                <a:moveTo>
                  <a:pt x="116" y="112"/>
                </a:moveTo>
                <a:cubicBezTo>
                  <a:pt x="119" y="110"/>
                  <a:pt x="121" y="107"/>
                  <a:pt x="123" y="106"/>
                </a:cubicBezTo>
                <a:cubicBezTo>
                  <a:pt x="124" y="105"/>
                  <a:pt x="122" y="105"/>
                  <a:pt x="122" y="106"/>
                </a:cubicBezTo>
                <a:cubicBezTo>
                  <a:pt x="120" y="108"/>
                  <a:pt x="118" y="109"/>
                  <a:pt x="117" y="111"/>
                </a:cubicBezTo>
                <a:cubicBezTo>
                  <a:pt x="116" y="111"/>
                  <a:pt x="116" y="112"/>
                  <a:pt x="116" y="112"/>
                </a:cubicBezTo>
                <a:close/>
                <a:moveTo>
                  <a:pt x="38" y="107"/>
                </a:moveTo>
                <a:cubicBezTo>
                  <a:pt x="41" y="104"/>
                  <a:pt x="44" y="100"/>
                  <a:pt x="46" y="96"/>
                </a:cubicBezTo>
                <a:cubicBezTo>
                  <a:pt x="44" y="100"/>
                  <a:pt x="41" y="103"/>
                  <a:pt x="38" y="107"/>
                </a:cubicBezTo>
                <a:close/>
                <a:moveTo>
                  <a:pt x="24" y="45"/>
                </a:moveTo>
                <a:cubicBezTo>
                  <a:pt x="27" y="41"/>
                  <a:pt x="27" y="41"/>
                  <a:pt x="27" y="41"/>
                </a:cubicBezTo>
                <a:cubicBezTo>
                  <a:pt x="28" y="40"/>
                  <a:pt x="29" y="39"/>
                  <a:pt x="29" y="38"/>
                </a:cubicBezTo>
                <a:cubicBezTo>
                  <a:pt x="27" y="40"/>
                  <a:pt x="24" y="43"/>
                  <a:pt x="23" y="46"/>
                </a:cubicBezTo>
                <a:cubicBezTo>
                  <a:pt x="24" y="47"/>
                  <a:pt x="24" y="46"/>
                  <a:pt x="24" y="45"/>
                </a:cubicBezTo>
                <a:close/>
                <a:moveTo>
                  <a:pt x="33" y="204"/>
                </a:moveTo>
                <a:cubicBezTo>
                  <a:pt x="34" y="204"/>
                  <a:pt x="34" y="204"/>
                  <a:pt x="34" y="204"/>
                </a:cubicBezTo>
                <a:cubicBezTo>
                  <a:pt x="36" y="202"/>
                  <a:pt x="37" y="201"/>
                  <a:pt x="39" y="198"/>
                </a:cubicBezTo>
                <a:cubicBezTo>
                  <a:pt x="34" y="202"/>
                  <a:pt x="34" y="202"/>
                  <a:pt x="34" y="202"/>
                </a:cubicBezTo>
                <a:cubicBezTo>
                  <a:pt x="34" y="202"/>
                  <a:pt x="32" y="204"/>
                  <a:pt x="33" y="204"/>
                </a:cubicBezTo>
                <a:close/>
                <a:moveTo>
                  <a:pt x="39" y="111"/>
                </a:moveTo>
                <a:cubicBezTo>
                  <a:pt x="42" y="107"/>
                  <a:pt x="44" y="104"/>
                  <a:pt x="47" y="100"/>
                </a:cubicBezTo>
                <a:cubicBezTo>
                  <a:pt x="44" y="103"/>
                  <a:pt x="42" y="106"/>
                  <a:pt x="40" y="109"/>
                </a:cubicBezTo>
                <a:cubicBezTo>
                  <a:pt x="39" y="109"/>
                  <a:pt x="39" y="110"/>
                  <a:pt x="39" y="111"/>
                </a:cubicBezTo>
                <a:close/>
                <a:moveTo>
                  <a:pt x="80" y="58"/>
                </a:moveTo>
                <a:cubicBezTo>
                  <a:pt x="81" y="59"/>
                  <a:pt x="81" y="59"/>
                  <a:pt x="81" y="59"/>
                </a:cubicBezTo>
                <a:cubicBezTo>
                  <a:pt x="83" y="60"/>
                  <a:pt x="83" y="61"/>
                  <a:pt x="85" y="62"/>
                </a:cubicBezTo>
                <a:cubicBezTo>
                  <a:pt x="85" y="62"/>
                  <a:pt x="85" y="61"/>
                  <a:pt x="85" y="61"/>
                </a:cubicBezTo>
                <a:cubicBezTo>
                  <a:pt x="85" y="60"/>
                  <a:pt x="84" y="59"/>
                  <a:pt x="83" y="59"/>
                </a:cubicBezTo>
                <a:cubicBezTo>
                  <a:pt x="82" y="58"/>
                  <a:pt x="80" y="57"/>
                  <a:pt x="78" y="58"/>
                </a:cubicBezTo>
                <a:cubicBezTo>
                  <a:pt x="79" y="58"/>
                  <a:pt x="80" y="58"/>
                  <a:pt x="80" y="58"/>
                </a:cubicBezTo>
                <a:close/>
                <a:moveTo>
                  <a:pt x="66" y="203"/>
                </a:moveTo>
                <a:cubicBezTo>
                  <a:pt x="74" y="194"/>
                  <a:pt x="74" y="194"/>
                  <a:pt x="74" y="194"/>
                </a:cubicBezTo>
                <a:cubicBezTo>
                  <a:pt x="74" y="194"/>
                  <a:pt x="73" y="194"/>
                  <a:pt x="73" y="195"/>
                </a:cubicBezTo>
                <a:lnTo>
                  <a:pt x="66" y="203"/>
                </a:lnTo>
                <a:close/>
                <a:moveTo>
                  <a:pt x="57" y="201"/>
                </a:moveTo>
                <a:cubicBezTo>
                  <a:pt x="63" y="196"/>
                  <a:pt x="63" y="196"/>
                  <a:pt x="63" y="196"/>
                </a:cubicBezTo>
                <a:cubicBezTo>
                  <a:pt x="64" y="196"/>
                  <a:pt x="64" y="195"/>
                  <a:pt x="65" y="195"/>
                </a:cubicBezTo>
                <a:cubicBezTo>
                  <a:pt x="63" y="195"/>
                  <a:pt x="62" y="195"/>
                  <a:pt x="61" y="196"/>
                </a:cubicBezTo>
                <a:lnTo>
                  <a:pt x="57" y="201"/>
                </a:lnTo>
                <a:close/>
                <a:moveTo>
                  <a:pt x="77" y="200"/>
                </a:moveTo>
                <a:cubicBezTo>
                  <a:pt x="80" y="197"/>
                  <a:pt x="82" y="195"/>
                  <a:pt x="85" y="192"/>
                </a:cubicBezTo>
                <a:cubicBezTo>
                  <a:pt x="84" y="192"/>
                  <a:pt x="83" y="193"/>
                  <a:pt x="82" y="193"/>
                </a:cubicBezTo>
                <a:cubicBezTo>
                  <a:pt x="81" y="195"/>
                  <a:pt x="79" y="197"/>
                  <a:pt x="77" y="199"/>
                </a:cubicBezTo>
                <a:cubicBezTo>
                  <a:pt x="78" y="199"/>
                  <a:pt x="77" y="200"/>
                  <a:pt x="77" y="200"/>
                </a:cubicBezTo>
                <a:close/>
                <a:moveTo>
                  <a:pt x="69" y="68"/>
                </a:moveTo>
                <a:cubicBezTo>
                  <a:pt x="69" y="68"/>
                  <a:pt x="69" y="68"/>
                  <a:pt x="69" y="68"/>
                </a:cubicBezTo>
                <a:cubicBezTo>
                  <a:pt x="70" y="66"/>
                  <a:pt x="71" y="64"/>
                  <a:pt x="73" y="61"/>
                </a:cubicBezTo>
                <a:cubicBezTo>
                  <a:pt x="70" y="63"/>
                  <a:pt x="69" y="65"/>
                  <a:pt x="67" y="67"/>
                </a:cubicBezTo>
                <a:cubicBezTo>
                  <a:pt x="67" y="68"/>
                  <a:pt x="68" y="68"/>
                  <a:pt x="69" y="68"/>
                </a:cubicBezTo>
                <a:close/>
                <a:moveTo>
                  <a:pt x="65" y="127"/>
                </a:moveTo>
                <a:cubicBezTo>
                  <a:pt x="67" y="125"/>
                  <a:pt x="68" y="124"/>
                  <a:pt x="70" y="121"/>
                </a:cubicBezTo>
                <a:cubicBezTo>
                  <a:pt x="67" y="123"/>
                  <a:pt x="66" y="124"/>
                  <a:pt x="64" y="126"/>
                </a:cubicBezTo>
                <a:lnTo>
                  <a:pt x="65" y="127"/>
                </a:lnTo>
                <a:close/>
                <a:moveTo>
                  <a:pt x="64" y="67"/>
                </a:moveTo>
                <a:cubicBezTo>
                  <a:pt x="66" y="65"/>
                  <a:pt x="67" y="62"/>
                  <a:pt x="69" y="60"/>
                </a:cubicBezTo>
                <a:cubicBezTo>
                  <a:pt x="67" y="62"/>
                  <a:pt x="65" y="64"/>
                  <a:pt x="63" y="67"/>
                </a:cubicBezTo>
                <a:cubicBezTo>
                  <a:pt x="63" y="67"/>
                  <a:pt x="64" y="67"/>
                  <a:pt x="64" y="67"/>
                </a:cubicBezTo>
                <a:close/>
                <a:moveTo>
                  <a:pt x="101" y="23"/>
                </a:moveTo>
                <a:cubicBezTo>
                  <a:pt x="107" y="17"/>
                  <a:pt x="107" y="17"/>
                  <a:pt x="107" y="17"/>
                </a:cubicBezTo>
                <a:cubicBezTo>
                  <a:pt x="107" y="16"/>
                  <a:pt x="106" y="16"/>
                  <a:pt x="105" y="16"/>
                </a:cubicBezTo>
                <a:cubicBezTo>
                  <a:pt x="104" y="19"/>
                  <a:pt x="102" y="20"/>
                  <a:pt x="101" y="23"/>
                </a:cubicBezTo>
                <a:close/>
                <a:moveTo>
                  <a:pt x="78" y="72"/>
                </a:moveTo>
                <a:cubicBezTo>
                  <a:pt x="79" y="71"/>
                  <a:pt x="81" y="70"/>
                  <a:pt x="82" y="69"/>
                </a:cubicBezTo>
                <a:cubicBezTo>
                  <a:pt x="82" y="68"/>
                  <a:pt x="83" y="66"/>
                  <a:pt x="83" y="65"/>
                </a:cubicBezTo>
                <a:cubicBezTo>
                  <a:pt x="83" y="64"/>
                  <a:pt x="83" y="63"/>
                  <a:pt x="82" y="63"/>
                </a:cubicBezTo>
                <a:cubicBezTo>
                  <a:pt x="82" y="64"/>
                  <a:pt x="83" y="64"/>
                  <a:pt x="83" y="65"/>
                </a:cubicBezTo>
                <a:cubicBezTo>
                  <a:pt x="81" y="68"/>
                  <a:pt x="80" y="70"/>
                  <a:pt x="78" y="72"/>
                </a:cubicBezTo>
                <a:close/>
                <a:moveTo>
                  <a:pt x="38" y="117"/>
                </a:moveTo>
                <a:cubicBezTo>
                  <a:pt x="41" y="115"/>
                  <a:pt x="43" y="112"/>
                  <a:pt x="45" y="108"/>
                </a:cubicBezTo>
                <a:cubicBezTo>
                  <a:pt x="45" y="108"/>
                  <a:pt x="44" y="108"/>
                  <a:pt x="44" y="108"/>
                </a:cubicBezTo>
                <a:cubicBezTo>
                  <a:pt x="42" y="111"/>
                  <a:pt x="39" y="114"/>
                  <a:pt x="38" y="117"/>
                </a:cubicBezTo>
                <a:close/>
                <a:moveTo>
                  <a:pt x="39" y="102"/>
                </a:moveTo>
                <a:cubicBezTo>
                  <a:pt x="39" y="102"/>
                  <a:pt x="40" y="102"/>
                  <a:pt x="40" y="102"/>
                </a:cubicBezTo>
                <a:cubicBezTo>
                  <a:pt x="42" y="99"/>
                  <a:pt x="44" y="96"/>
                  <a:pt x="46" y="93"/>
                </a:cubicBezTo>
                <a:cubicBezTo>
                  <a:pt x="40" y="100"/>
                  <a:pt x="40" y="100"/>
                  <a:pt x="40" y="100"/>
                </a:cubicBezTo>
                <a:cubicBezTo>
                  <a:pt x="39" y="101"/>
                  <a:pt x="38" y="102"/>
                  <a:pt x="38" y="104"/>
                </a:cubicBezTo>
                <a:cubicBezTo>
                  <a:pt x="39" y="104"/>
                  <a:pt x="39" y="103"/>
                  <a:pt x="39" y="102"/>
                </a:cubicBezTo>
                <a:close/>
                <a:moveTo>
                  <a:pt x="111" y="111"/>
                </a:moveTo>
                <a:cubicBezTo>
                  <a:pt x="114" y="108"/>
                  <a:pt x="118" y="106"/>
                  <a:pt x="121" y="103"/>
                </a:cubicBezTo>
                <a:cubicBezTo>
                  <a:pt x="121" y="103"/>
                  <a:pt x="121" y="101"/>
                  <a:pt x="120" y="102"/>
                </a:cubicBezTo>
                <a:cubicBezTo>
                  <a:pt x="117" y="105"/>
                  <a:pt x="114" y="108"/>
                  <a:pt x="111" y="111"/>
                </a:cubicBezTo>
                <a:close/>
                <a:moveTo>
                  <a:pt x="16" y="197"/>
                </a:moveTo>
                <a:cubicBezTo>
                  <a:pt x="26" y="188"/>
                  <a:pt x="26" y="188"/>
                  <a:pt x="26" y="188"/>
                </a:cubicBezTo>
                <a:cubicBezTo>
                  <a:pt x="27" y="187"/>
                  <a:pt x="26" y="187"/>
                  <a:pt x="25" y="187"/>
                </a:cubicBezTo>
                <a:cubicBezTo>
                  <a:pt x="16" y="196"/>
                  <a:pt x="16" y="196"/>
                  <a:pt x="16" y="196"/>
                </a:cubicBezTo>
                <a:cubicBezTo>
                  <a:pt x="15" y="196"/>
                  <a:pt x="16" y="198"/>
                  <a:pt x="16" y="197"/>
                </a:cubicBezTo>
                <a:close/>
                <a:moveTo>
                  <a:pt x="49" y="207"/>
                </a:moveTo>
                <a:cubicBezTo>
                  <a:pt x="50" y="207"/>
                  <a:pt x="50" y="206"/>
                  <a:pt x="50" y="206"/>
                </a:cubicBezTo>
                <a:cubicBezTo>
                  <a:pt x="52" y="204"/>
                  <a:pt x="55" y="201"/>
                  <a:pt x="57" y="199"/>
                </a:cubicBezTo>
                <a:cubicBezTo>
                  <a:pt x="48" y="206"/>
                  <a:pt x="48" y="206"/>
                  <a:pt x="48" y="206"/>
                </a:cubicBezTo>
                <a:cubicBezTo>
                  <a:pt x="47" y="207"/>
                  <a:pt x="49" y="206"/>
                  <a:pt x="49" y="207"/>
                </a:cubicBezTo>
                <a:close/>
                <a:moveTo>
                  <a:pt x="10" y="185"/>
                </a:moveTo>
                <a:cubicBezTo>
                  <a:pt x="13" y="181"/>
                  <a:pt x="16" y="177"/>
                  <a:pt x="19" y="174"/>
                </a:cubicBezTo>
                <a:cubicBezTo>
                  <a:pt x="16" y="177"/>
                  <a:pt x="12" y="181"/>
                  <a:pt x="9" y="186"/>
                </a:cubicBezTo>
                <a:cubicBezTo>
                  <a:pt x="10" y="186"/>
                  <a:pt x="10" y="185"/>
                  <a:pt x="10" y="185"/>
                </a:cubicBezTo>
                <a:close/>
                <a:moveTo>
                  <a:pt x="61" y="125"/>
                </a:moveTo>
                <a:cubicBezTo>
                  <a:pt x="61" y="125"/>
                  <a:pt x="61" y="124"/>
                  <a:pt x="61" y="124"/>
                </a:cubicBezTo>
                <a:cubicBezTo>
                  <a:pt x="63" y="123"/>
                  <a:pt x="64" y="121"/>
                  <a:pt x="65" y="119"/>
                </a:cubicBezTo>
                <a:cubicBezTo>
                  <a:pt x="63" y="120"/>
                  <a:pt x="61" y="122"/>
                  <a:pt x="59" y="125"/>
                </a:cubicBezTo>
                <a:lnTo>
                  <a:pt x="61" y="125"/>
                </a:lnTo>
                <a:close/>
                <a:moveTo>
                  <a:pt x="36" y="198"/>
                </a:moveTo>
                <a:cubicBezTo>
                  <a:pt x="39" y="196"/>
                  <a:pt x="42" y="194"/>
                  <a:pt x="44" y="193"/>
                </a:cubicBezTo>
                <a:cubicBezTo>
                  <a:pt x="41" y="192"/>
                  <a:pt x="41" y="192"/>
                  <a:pt x="41" y="192"/>
                </a:cubicBezTo>
                <a:cubicBezTo>
                  <a:pt x="40" y="194"/>
                  <a:pt x="38" y="196"/>
                  <a:pt x="36" y="198"/>
                </a:cubicBezTo>
                <a:close/>
                <a:moveTo>
                  <a:pt x="110" y="106"/>
                </a:moveTo>
                <a:cubicBezTo>
                  <a:pt x="113" y="104"/>
                  <a:pt x="115" y="102"/>
                  <a:pt x="117" y="100"/>
                </a:cubicBezTo>
                <a:cubicBezTo>
                  <a:pt x="119" y="99"/>
                  <a:pt x="118" y="98"/>
                  <a:pt x="117" y="98"/>
                </a:cubicBezTo>
                <a:cubicBezTo>
                  <a:pt x="115" y="100"/>
                  <a:pt x="111" y="104"/>
                  <a:pt x="110" y="106"/>
                </a:cubicBezTo>
                <a:close/>
                <a:moveTo>
                  <a:pt x="64" y="22"/>
                </a:moveTo>
                <a:cubicBezTo>
                  <a:pt x="66" y="19"/>
                  <a:pt x="69" y="15"/>
                  <a:pt x="72" y="12"/>
                </a:cubicBezTo>
                <a:cubicBezTo>
                  <a:pt x="70" y="12"/>
                  <a:pt x="69" y="12"/>
                  <a:pt x="68" y="14"/>
                </a:cubicBezTo>
                <a:cubicBezTo>
                  <a:pt x="67" y="16"/>
                  <a:pt x="66" y="19"/>
                  <a:pt x="64" y="21"/>
                </a:cubicBezTo>
                <a:cubicBezTo>
                  <a:pt x="64" y="21"/>
                  <a:pt x="64" y="22"/>
                  <a:pt x="64" y="22"/>
                </a:cubicBezTo>
                <a:close/>
                <a:moveTo>
                  <a:pt x="114" y="40"/>
                </a:moveTo>
                <a:cubicBezTo>
                  <a:pt x="114" y="39"/>
                  <a:pt x="116" y="38"/>
                  <a:pt x="117" y="38"/>
                </a:cubicBezTo>
                <a:cubicBezTo>
                  <a:pt x="118" y="37"/>
                  <a:pt x="117" y="35"/>
                  <a:pt x="117" y="34"/>
                </a:cubicBezTo>
                <a:cubicBezTo>
                  <a:pt x="115" y="36"/>
                  <a:pt x="114" y="38"/>
                  <a:pt x="113" y="40"/>
                </a:cubicBezTo>
                <a:cubicBezTo>
                  <a:pt x="113" y="41"/>
                  <a:pt x="113" y="41"/>
                  <a:pt x="114" y="40"/>
                </a:cubicBezTo>
                <a:close/>
                <a:moveTo>
                  <a:pt x="45" y="124"/>
                </a:moveTo>
                <a:cubicBezTo>
                  <a:pt x="48" y="122"/>
                  <a:pt x="50" y="119"/>
                  <a:pt x="53" y="116"/>
                </a:cubicBezTo>
                <a:cubicBezTo>
                  <a:pt x="52" y="116"/>
                  <a:pt x="51" y="116"/>
                  <a:pt x="51" y="117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4" y="124"/>
                  <a:pt x="44" y="124"/>
                  <a:pt x="45" y="124"/>
                </a:cubicBezTo>
                <a:close/>
                <a:moveTo>
                  <a:pt x="12" y="187"/>
                </a:moveTo>
                <a:cubicBezTo>
                  <a:pt x="19" y="182"/>
                  <a:pt x="19" y="182"/>
                  <a:pt x="19" y="182"/>
                </a:cubicBezTo>
                <a:cubicBezTo>
                  <a:pt x="20" y="182"/>
                  <a:pt x="18" y="180"/>
                  <a:pt x="19" y="179"/>
                </a:cubicBezTo>
                <a:cubicBezTo>
                  <a:pt x="16" y="182"/>
                  <a:pt x="14" y="184"/>
                  <a:pt x="12" y="187"/>
                </a:cubicBezTo>
                <a:close/>
                <a:moveTo>
                  <a:pt x="49" y="197"/>
                </a:moveTo>
                <a:cubicBezTo>
                  <a:pt x="53" y="194"/>
                  <a:pt x="53" y="194"/>
                  <a:pt x="53" y="194"/>
                </a:cubicBezTo>
                <a:cubicBezTo>
                  <a:pt x="50" y="194"/>
                  <a:pt x="48" y="194"/>
                  <a:pt x="45" y="193"/>
                </a:cubicBezTo>
                <a:cubicBezTo>
                  <a:pt x="46" y="193"/>
                  <a:pt x="46" y="194"/>
                  <a:pt x="45" y="195"/>
                </a:cubicBezTo>
                <a:cubicBezTo>
                  <a:pt x="44" y="196"/>
                  <a:pt x="43" y="197"/>
                  <a:pt x="42" y="198"/>
                </a:cubicBezTo>
                <a:cubicBezTo>
                  <a:pt x="44" y="197"/>
                  <a:pt x="46" y="195"/>
                  <a:pt x="48" y="194"/>
                </a:cubicBezTo>
                <a:cubicBezTo>
                  <a:pt x="49" y="194"/>
                  <a:pt x="50" y="195"/>
                  <a:pt x="49" y="196"/>
                </a:cubicBezTo>
                <a:cubicBezTo>
                  <a:pt x="49" y="196"/>
                  <a:pt x="49" y="197"/>
                  <a:pt x="49" y="197"/>
                </a:cubicBezTo>
                <a:close/>
                <a:moveTo>
                  <a:pt x="58" y="23"/>
                </a:moveTo>
                <a:cubicBezTo>
                  <a:pt x="61" y="19"/>
                  <a:pt x="63" y="16"/>
                  <a:pt x="66" y="13"/>
                </a:cubicBezTo>
                <a:cubicBezTo>
                  <a:pt x="64" y="14"/>
                  <a:pt x="62" y="14"/>
                  <a:pt x="61" y="15"/>
                </a:cubicBezTo>
                <a:cubicBezTo>
                  <a:pt x="60" y="18"/>
                  <a:pt x="59" y="20"/>
                  <a:pt x="58" y="23"/>
                </a:cubicBezTo>
                <a:close/>
                <a:moveTo>
                  <a:pt x="79" y="15"/>
                </a:moveTo>
                <a:cubicBezTo>
                  <a:pt x="80" y="14"/>
                  <a:pt x="82" y="13"/>
                  <a:pt x="83" y="12"/>
                </a:cubicBezTo>
                <a:cubicBezTo>
                  <a:pt x="84" y="12"/>
                  <a:pt x="84" y="13"/>
                  <a:pt x="84" y="13"/>
                </a:cubicBezTo>
                <a:cubicBezTo>
                  <a:pt x="84" y="12"/>
                  <a:pt x="87" y="12"/>
                  <a:pt x="87" y="10"/>
                </a:cubicBezTo>
                <a:cubicBezTo>
                  <a:pt x="85" y="10"/>
                  <a:pt x="83" y="10"/>
                  <a:pt x="82" y="10"/>
                </a:cubicBezTo>
                <a:cubicBezTo>
                  <a:pt x="81" y="11"/>
                  <a:pt x="80" y="13"/>
                  <a:pt x="79" y="15"/>
                </a:cubicBezTo>
                <a:close/>
                <a:moveTo>
                  <a:pt x="27" y="199"/>
                </a:moveTo>
                <a:cubicBezTo>
                  <a:pt x="30" y="195"/>
                  <a:pt x="34" y="192"/>
                  <a:pt x="38" y="191"/>
                </a:cubicBezTo>
                <a:cubicBezTo>
                  <a:pt x="34" y="190"/>
                  <a:pt x="34" y="190"/>
                  <a:pt x="34" y="190"/>
                </a:cubicBezTo>
                <a:cubicBezTo>
                  <a:pt x="32" y="192"/>
                  <a:pt x="30" y="195"/>
                  <a:pt x="27" y="198"/>
                </a:cubicBezTo>
                <a:cubicBezTo>
                  <a:pt x="27" y="198"/>
                  <a:pt x="27" y="198"/>
                  <a:pt x="27" y="199"/>
                </a:cubicBezTo>
                <a:close/>
                <a:moveTo>
                  <a:pt x="31" y="66"/>
                </a:moveTo>
                <a:cubicBezTo>
                  <a:pt x="31" y="66"/>
                  <a:pt x="32" y="65"/>
                  <a:pt x="32" y="65"/>
                </a:cubicBezTo>
                <a:cubicBezTo>
                  <a:pt x="34" y="63"/>
                  <a:pt x="35" y="60"/>
                  <a:pt x="36" y="58"/>
                </a:cubicBezTo>
                <a:cubicBezTo>
                  <a:pt x="34" y="60"/>
                  <a:pt x="32" y="62"/>
                  <a:pt x="30" y="65"/>
                </a:cubicBezTo>
                <a:cubicBezTo>
                  <a:pt x="29" y="66"/>
                  <a:pt x="30" y="68"/>
                  <a:pt x="31" y="68"/>
                </a:cubicBezTo>
                <a:cubicBezTo>
                  <a:pt x="31" y="68"/>
                  <a:pt x="31" y="67"/>
                  <a:pt x="31" y="66"/>
                </a:cubicBezTo>
                <a:close/>
                <a:moveTo>
                  <a:pt x="70" y="69"/>
                </a:moveTo>
                <a:cubicBezTo>
                  <a:pt x="73" y="68"/>
                  <a:pt x="75" y="66"/>
                  <a:pt x="76" y="64"/>
                </a:cubicBezTo>
                <a:cubicBezTo>
                  <a:pt x="76" y="63"/>
                  <a:pt x="75" y="62"/>
                  <a:pt x="74" y="61"/>
                </a:cubicBezTo>
                <a:cubicBezTo>
                  <a:pt x="71" y="68"/>
                  <a:pt x="71" y="68"/>
                  <a:pt x="71" y="68"/>
                </a:cubicBezTo>
                <a:cubicBezTo>
                  <a:pt x="71" y="68"/>
                  <a:pt x="70" y="70"/>
                  <a:pt x="70" y="69"/>
                </a:cubicBezTo>
                <a:close/>
                <a:moveTo>
                  <a:pt x="26" y="54"/>
                </a:moveTo>
                <a:cubicBezTo>
                  <a:pt x="26" y="53"/>
                  <a:pt x="26" y="53"/>
                  <a:pt x="27" y="52"/>
                </a:cubicBezTo>
                <a:cubicBezTo>
                  <a:pt x="28" y="50"/>
                  <a:pt x="30" y="48"/>
                  <a:pt x="32" y="45"/>
                </a:cubicBezTo>
                <a:cubicBezTo>
                  <a:pt x="32" y="45"/>
                  <a:pt x="32" y="43"/>
                  <a:pt x="31" y="44"/>
                </a:cubicBezTo>
                <a:cubicBezTo>
                  <a:pt x="25" y="51"/>
                  <a:pt x="25" y="51"/>
                  <a:pt x="25" y="51"/>
                </a:cubicBezTo>
                <a:cubicBezTo>
                  <a:pt x="24" y="52"/>
                  <a:pt x="25" y="53"/>
                  <a:pt x="26" y="54"/>
                </a:cubicBezTo>
                <a:close/>
                <a:moveTo>
                  <a:pt x="84" y="201"/>
                </a:moveTo>
                <a:cubicBezTo>
                  <a:pt x="89" y="196"/>
                  <a:pt x="94" y="191"/>
                  <a:pt x="97" y="186"/>
                </a:cubicBezTo>
                <a:cubicBezTo>
                  <a:pt x="93" y="190"/>
                  <a:pt x="89" y="195"/>
                  <a:pt x="84" y="201"/>
                </a:cubicBezTo>
                <a:cubicBezTo>
                  <a:pt x="85" y="201"/>
                  <a:pt x="84" y="202"/>
                  <a:pt x="84" y="201"/>
                </a:cubicBezTo>
                <a:close/>
                <a:moveTo>
                  <a:pt x="43" y="206"/>
                </a:moveTo>
                <a:cubicBezTo>
                  <a:pt x="44" y="206"/>
                  <a:pt x="44" y="206"/>
                  <a:pt x="44" y="206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3" y="197"/>
                  <a:pt x="53" y="197"/>
                  <a:pt x="52" y="197"/>
                </a:cubicBezTo>
                <a:cubicBezTo>
                  <a:pt x="49" y="200"/>
                  <a:pt x="45" y="202"/>
                  <a:pt x="42" y="206"/>
                </a:cubicBezTo>
                <a:cubicBezTo>
                  <a:pt x="42" y="206"/>
                  <a:pt x="43" y="206"/>
                  <a:pt x="43" y="206"/>
                </a:cubicBezTo>
                <a:close/>
                <a:moveTo>
                  <a:pt x="72" y="134"/>
                </a:moveTo>
                <a:cubicBezTo>
                  <a:pt x="74" y="134"/>
                  <a:pt x="74" y="132"/>
                  <a:pt x="74" y="131"/>
                </a:cubicBezTo>
                <a:cubicBezTo>
                  <a:pt x="74" y="131"/>
                  <a:pt x="72" y="130"/>
                  <a:pt x="72" y="130"/>
                </a:cubicBezTo>
                <a:cubicBezTo>
                  <a:pt x="71" y="129"/>
                  <a:pt x="72" y="127"/>
                  <a:pt x="72" y="126"/>
                </a:cubicBezTo>
                <a:cubicBezTo>
                  <a:pt x="71" y="127"/>
                  <a:pt x="69" y="128"/>
                  <a:pt x="68" y="129"/>
                </a:cubicBezTo>
                <a:cubicBezTo>
                  <a:pt x="68" y="129"/>
                  <a:pt x="69" y="130"/>
                  <a:pt x="70" y="130"/>
                </a:cubicBezTo>
                <a:cubicBezTo>
                  <a:pt x="71" y="131"/>
                  <a:pt x="72" y="133"/>
                  <a:pt x="72" y="134"/>
                </a:cubicBezTo>
                <a:close/>
                <a:moveTo>
                  <a:pt x="100" y="31"/>
                </a:moveTo>
                <a:cubicBezTo>
                  <a:pt x="103" y="28"/>
                  <a:pt x="106" y="24"/>
                  <a:pt x="110" y="21"/>
                </a:cubicBezTo>
                <a:cubicBezTo>
                  <a:pt x="111" y="20"/>
                  <a:pt x="109" y="19"/>
                  <a:pt x="108" y="18"/>
                </a:cubicBezTo>
                <a:cubicBezTo>
                  <a:pt x="106" y="23"/>
                  <a:pt x="102" y="28"/>
                  <a:pt x="100" y="31"/>
                </a:cubicBezTo>
                <a:close/>
                <a:moveTo>
                  <a:pt x="103" y="34"/>
                </a:moveTo>
                <a:cubicBezTo>
                  <a:pt x="106" y="32"/>
                  <a:pt x="109" y="28"/>
                  <a:pt x="113" y="25"/>
                </a:cubicBezTo>
                <a:cubicBezTo>
                  <a:pt x="113" y="25"/>
                  <a:pt x="112" y="24"/>
                  <a:pt x="112" y="22"/>
                </a:cubicBezTo>
                <a:cubicBezTo>
                  <a:pt x="109" y="27"/>
                  <a:pt x="105" y="30"/>
                  <a:pt x="103" y="34"/>
                </a:cubicBezTo>
                <a:close/>
                <a:moveTo>
                  <a:pt x="13" y="196"/>
                </a:moveTo>
                <a:cubicBezTo>
                  <a:pt x="17" y="193"/>
                  <a:pt x="20" y="189"/>
                  <a:pt x="24" y="186"/>
                </a:cubicBezTo>
                <a:cubicBezTo>
                  <a:pt x="24" y="186"/>
                  <a:pt x="23" y="185"/>
                  <a:pt x="23" y="186"/>
                </a:cubicBezTo>
                <a:cubicBezTo>
                  <a:pt x="19" y="188"/>
                  <a:pt x="15" y="192"/>
                  <a:pt x="11" y="195"/>
                </a:cubicBezTo>
                <a:lnTo>
                  <a:pt x="13" y="196"/>
                </a:lnTo>
                <a:close/>
                <a:moveTo>
                  <a:pt x="44" y="71"/>
                </a:moveTo>
                <a:cubicBezTo>
                  <a:pt x="45" y="70"/>
                  <a:pt x="47" y="69"/>
                  <a:pt x="49" y="69"/>
                </a:cubicBezTo>
                <a:cubicBezTo>
                  <a:pt x="50" y="69"/>
                  <a:pt x="51" y="67"/>
                  <a:pt x="52" y="65"/>
                </a:cubicBezTo>
                <a:cubicBezTo>
                  <a:pt x="53" y="65"/>
                  <a:pt x="55" y="63"/>
                  <a:pt x="54" y="63"/>
                </a:cubicBezTo>
                <a:cubicBezTo>
                  <a:pt x="53" y="64"/>
                  <a:pt x="50" y="64"/>
                  <a:pt x="49" y="64"/>
                </a:cubicBezTo>
                <a:cubicBezTo>
                  <a:pt x="47" y="65"/>
                  <a:pt x="45" y="68"/>
                  <a:pt x="44" y="70"/>
                </a:cubicBezTo>
                <a:cubicBezTo>
                  <a:pt x="43" y="71"/>
                  <a:pt x="43" y="72"/>
                  <a:pt x="44" y="71"/>
                </a:cubicBezTo>
                <a:close/>
                <a:moveTo>
                  <a:pt x="28" y="203"/>
                </a:moveTo>
                <a:cubicBezTo>
                  <a:pt x="32" y="200"/>
                  <a:pt x="36" y="196"/>
                  <a:pt x="39" y="192"/>
                </a:cubicBezTo>
                <a:cubicBezTo>
                  <a:pt x="34" y="194"/>
                  <a:pt x="30" y="198"/>
                  <a:pt x="26" y="202"/>
                </a:cubicBezTo>
                <a:cubicBezTo>
                  <a:pt x="27" y="202"/>
                  <a:pt x="28" y="202"/>
                  <a:pt x="28" y="203"/>
                </a:cubicBezTo>
                <a:close/>
                <a:moveTo>
                  <a:pt x="106" y="39"/>
                </a:moveTo>
                <a:cubicBezTo>
                  <a:pt x="110" y="37"/>
                  <a:pt x="113" y="35"/>
                  <a:pt x="116" y="32"/>
                </a:cubicBezTo>
                <a:cubicBezTo>
                  <a:pt x="116" y="31"/>
                  <a:pt x="115" y="29"/>
                  <a:pt x="114" y="28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07" y="39"/>
                  <a:pt x="105" y="40"/>
                  <a:pt x="106" y="39"/>
                </a:cubicBezTo>
                <a:close/>
                <a:moveTo>
                  <a:pt x="76" y="204"/>
                </a:moveTo>
                <a:cubicBezTo>
                  <a:pt x="77" y="203"/>
                  <a:pt x="80" y="203"/>
                  <a:pt x="81" y="203"/>
                </a:cubicBezTo>
                <a:cubicBezTo>
                  <a:pt x="84" y="198"/>
                  <a:pt x="88" y="194"/>
                  <a:pt x="92" y="190"/>
                </a:cubicBezTo>
                <a:cubicBezTo>
                  <a:pt x="90" y="189"/>
                  <a:pt x="89" y="190"/>
                  <a:pt x="89" y="190"/>
                </a:cubicBezTo>
                <a:lnTo>
                  <a:pt x="76" y="204"/>
                </a:lnTo>
                <a:close/>
                <a:moveTo>
                  <a:pt x="22" y="200"/>
                </a:moveTo>
                <a:cubicBezTo>
                  <a:pt x="22" y="200"/>
                  <a:pt x="23" y="200"/>
                  <a:pt x="23" y="200"/>
                </a:cubicBezTo>
                <a:cubicBezTo>
                  <a:pt x="26" y="196"/>
                  <a:pt x="29" y="193"/>
                  <a:pt x="32" y="189"/>
                </a:cubicBezTo>
                <a:cubicBezTo>
                  <a:pt x="32" y="189"/>
                  <a:pt x="31" y="189"/>
                  <a:pt x="31" y="189"/>
                </a:cubicBezTo>
                <a:cubicBezTo>
                  <a:pt x="27" y="192"/>
                  <a:pt x="23" y="195"/>
                  <a:pt x="19" y="199"/>
                </a:cubicBezTo>
                <a:cubicBezTo>
                  <a:pt x="20" y="199"/>
                  <a:pt x="21" y="199"/>
                  <a:pt x="22" y="200"/>
                </a:cubicBezTo>
                <a:close/>
                <a:moveTo>
                  <a:pt x="66" y="205"/>
                </a:moveTo>
                <a:cubicBezTo>
                  <a:pt x="67" y="205"/>
                  <a:pt x="70" y="205"/>
                  <a:pt x="71" y="204"/>
                </a:cubicBezTo>
                <a:cubicBezTo>
                  <a:pt x="74" y="201"/>
                  <a:pt x="77" y="197"/>
                  <a:pt x="80" y="193"/>
                </a:cubicBezTo>
                <a:cubicBezTo>
                  <a:pt x="79" y="194"/>
                  <a:pt x="77" y="193"/>
                  <a:pt x="77" y="194"/>
                </a:cubicBezTo>
                <a:cubicBezTo>
                  <a:pt x="73" y="198"/>
                  <a:pt x="70" y="201"/>
                  <a:pt x="66" y="205"/>
                </a:cubicBezTo>
                <a:cubicBezTo>
                  <a:pt x="66" y="205"/>
                  <a:pt x="65" y="206"/>
                  <a:pt x="66" y="205"/>
                </a:cubicBezTo>
                <a:close/>
                <a:moveTo>
                  <a:pt x="55" y="207"/>
                </a:moveTo>
                <a:cubicBezTo>
                  <a:pt x="57" y="206"/>
                  <a:pt x="59" y="206"/>
                  <a:pt x="60" y="206"/>
                </a:cubicBezTo>
                <a:cubicBezTo>
                  <a:pt x="70" y="195"/>
                  <a:pt x="70" y="195"/>
                  <a:pt x="70" y="195"/>
                </a:cubicBezTo>
                <a:cubicBezTo>
                  <a:pt x="69" y="195"/>
                  <a:pt x="68" y="194"/>
                  <a:pt x="67" y="195"/>
                </a:cubicBezTo>
                <a:cubicBezTo>
                  <a:pt x="55" y="205"/>
                  <a:pt x="55" y="205"/>
                  <a:pt x="55" y="205"/>
                </a:cubicBezTo>
                <a:cubicBezTo>
                  <a:pt x="55" y="205"/>
                  <a:pt x="54" y="207"/>
                  <a:pt x="55" y="207"/>
                </a:cubicBezTo>
                <a:close/>
                <a:moveTo>
                  <a:pt x="32" y="70"/>
                </a:moveTo>
                <a:cubicBezTo>
                  <a:pt x="32" y="70"/>
                  <a:pt x="33" y="69"/>
                  <a:pt x="33" y="69"/>
                </a:cubicBezTo>
                <a:cubicBezTo>
                  <a:pt x="34" y="67"/>
                  <a:pt x="35" y="65"/>
                  <a:pt x="36" y="64"/>
                </a:cubicBezTo>
                <a:cubicBezTo>
                  <a:pt x="37" y="63"/>
                  <a:pt x="38" y="61"/>
                  <a:pt x="40" y="61"/>
                </a:cubicBezTo>
                <a:cubicBezTo>
                  <a:pt x="40" y="60"/>
                  <a:pt x="41" y="59"/>
                  <a:pt x="41" y="59"/>
                </a:cubicBezTo>
                <a:cubicBezTo>
                  <a:pt x="40" y="54"/>
                  <a:pt x="38" y="50"/>
                  <a:pt x="34" y="47"/>
                </a:cubicBezTo>
                <a:cubicBezTo>
                  <a:pt x="33" y="51"/>
                  <a:pt x="30" y="55"/>
                  <a:pt x="27" y="59"/>
                </a:cubicBezTo>
                <a:cubicBezTo>
                  <a:pt x="30" y="56"/>
                  <a:pt x="32" y="53"/>
                  <a:pt x="34" y="51"/>
                </a:cubicBezTo>
                <a:cubicBezTo>
                  <a:pt x="35" y="51"/>
                  <a:pt x="36" y="51"/>
                  <a:pt x="36" y="51"/>
                </a:cubicBezTo>
                <a:cubicBezTo>
                  <a:pt x="35" y="54"/>
                  <a:pt x="34" y="56"/>
                  <a:pt x="33" y="59"/>
                </a:cubicBezTo>
                <a:cubicBezTo>
                  <a:pt x="34" y="58"/>
                  <a:pt x="35" y="57"/>
                  <a:pt x="36" y="56"/>
                </a:cubicBezTo>
                <a:cubicBezTo>
                  <a:pt x="36" y="55"/>
                  <a:pt x="38" y="55"/>
                  <a:pt x="38" y="56"/>
                </a:cubicBezTo>
                <a:cubicBezTo>
                  <a:pt x="39" y="57"/>
                  <a:pt x="38" y="59"/>
                  <a:pt x="37" y="60"/>
                </a:cubicBezTo>
                <a:cubicBezTo>
                  <a:pt x="35" y="64"/>
                  <a:pt x="33" y="67"/>
                  <a:pt x="31" y="70"/>
                </a:cubicBezTo>
                <a:cubicBezTo>
                  <a:pt x="32" y="70"/>
                  <a:pt x="32" y="70"/>
                  <a:pt x="32" y="70"/>
                </a:cubicBezTo>
                <a:close/>
                <a:moveTo>
                  <a:pt x="89" y="200"/>
                </a:moveTo>
                <a:cubicBezTo>
                  <a:pt x="99" y="194"/>
                  <a:pt x="108" y="185"/>
                  <a:pt x="114" y="171"/>
                </a:cubicBezTo>
                <a:cubicBezTo>
                  <a:pt x="105" y="179"/>
                  <a:pt x="97" y="190"/>
                  <a:pt x="89" y="200"/>
                </a:cubicBezTo>
                <a:close/>
                <a:moveTo>
                  <a:pt x="124" y="113"/>
                </a:moveTo>
                <a:cubicBezTo>
                  <a:pt x="124" y="113"/>
                  <a:pt x="123" y="113"/>
                  <a:pt x="123" y="113"/>
                </a:cubicBezTo>
                <a:cubicBezTo>
                  <a:pt x="119" y="116"/>
                  <a:pt x="115" y="119"/>
                  <a:pt x="111" y="123"/>
                </a:cubicBezTo>
                <a:cubicBezTo>
                  <a:pt x="111" y="123"/>
                  <a:pt x="109" y="123"/>
                  <a:pt x="109" y="122"/>
                </a:cubicBezTo>
                <a:cubicBezTo>
                  <a:pt x="109" y="122"/>
                  <a:pt x="110" y="121"/>
                  <a:pt x="110" y="121"/>
                </a:cubicBezTo>
                <a:cubicBezTo>
                  <a:pt x="114" y="117"/>
                  <a:pt x="118" y="114"/>
                  <a:pt x="122" y="109"/>
                </a:cubicBezTo>
                <a:cubicBezTo>
                  <a:pt x="117" y="113"/>
                  <a:pt x="114" y="116"/>
                  <a:pt x="110" y="119"/>
                </a:cubicBezTo>
                <a:cubicBezTo>
                  <a:pt x="109" y="119"/>
                  <a:pt x="108" y="118"/>
                  <a:pt x="109" y="117"/>
                </a:cubicBezTo>
                <a:cubicBezTo>
                  <a:pt x="112" y="114"/>
                  <a:pt x="115" y="111"/>
                  <a:pt x="118" y="107"/>
                </a:cubicBezTo>
                <a:cubicBezTo>
                  <a:pt x="119" y="107"/>
                  <a:pt x="119" y="107"/>
                  <a:pt x="119" y="106"/>
                </a:cubicBezTo>
                <a:cubicBezTo>
                  <a:pt x="118" y="106"/>
                  <a:pt x="118" y="107"/>
                  <a:pt x="118" y="107"/>
                </a:cubicBezTo>
                <a:cubicBezTo>
                  <a:pt x="118" y="107"/>
                  <a:pt x="118" y="107"/>
                  <a:pt x="118" y="107"/>
                </a:cubicBezTo>
                <a:cubicBezTo>
                  <a:pt x="113" y="111"/>
                  <a:pt x="113" y="111"/>
                  <a:pt x="113" y="111"/>
                </a:cubicBezTo>
                <a:cubicBezTo>
                  <a:pt x="111" y="113"/>
                  <a:pt x="109" y="114"/>
                  <a:pt x="108" y="115"/>
                </a:cubicBezTo>
                <a:cubicBezTo>
                  <a:pt x="107" y="115"/>
                  <a:pt x="106" y="114"/>
                  <a:pt x="107" y="113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9" y="101"/>
                  <a:pt x="120" y="100"/>
                  <a:pt x="119" y="101"/>
                </a:cubicBezTo>
                <a:cubicBezTo>
                  <a:pt x="115" y="104"/>
                  <a:pt x="112" y="106"/>
                  <a:pt x="109" y="108"/>
                </a:cubicBezTo>
                <a:cubicBezTo>
                  <a:pt x="108" y="109"/>
                  <a:pt x="106" y="108"/>
                  <a:pt x="107" y="107"/>
                </a:cubicBezTo>
                <a:cubicBezTo>
                  <a:pt x="109" y="104"/>
                  <a:pt x="112" y="101"/>
                  <a:pt x="115" y="98"/>
                </a:cubicBezTo>
                <a:cubicBezTo>
                  <a:pt x="112" y="100"/>
                  <a:pt x="110" y="102"/>
                  <a:pt x="107" y="103"/>
                </a:cubicBezTo>
                <a:cubicBezTo>
                  <a:pt x="106" y="104"/>
                  <a:pt x="106" y="103"/>
                  <a:pt x="106" y="102"/>
                </a:cubicBezTo>
                <a:cubicBezTo>
                  <a:pt x="108" y="100"/>
                  <a:pt x="111" y="98"/>
                  <a:pt x="114" y="94"/>
                </a:cubicBezTo>
                <a:cubicBezTo>
                  <a:pt x="110" y="96"/>
                  <a:pt x="108" y="98"/>
                  <a:pt x="105" y="100"/>
                </a:cubicBezTo>
                <a:cubicBezTo>
                  <a:pt x="104" y="100"/>
                  <a:pt x="102" y="98"/>
                  <a:pt x="103" y="97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5" y="92"/>
                  <a:pt x="102" y="92"/>
                  <a:pt x="100" y="91"/>
                </a:cubicBezTo>
                <a:cubicBezTo>
                  <a:pt x="94" y="90"/>
                  <a:pt x="89" y="92"/>
                  <a:pt x="86" y="94"/>
                </a:cubicBezTo>
                <a:cubicBezTo>
                  <a:pt x="85" y="94"/>
                  <a:pt x="84" y="92"/>
                  <a:pt x="85" y="92"/>
                </a:cubicBezTo>
                <a:cubicBezTo>
                  <a:pt x="95" y="86"/>
                  <a:pt x="95" y="86"/>
                  <a:pt x="95" y="86"/>
                </a:cubicBezTo>
                <a:cubicBezTo>
                  <a:pt x="96" y="86"/>
                  <a:pt x="96" y="84"/>
                  <a:pt x="97" y="83"/>
                </a:cubicBezTo>
                <a:cubicBezTo>
                  <a:pt x="100" y="79"/>
                  <a:pt x="103" y="75"/>
                  <a:pt x="106" y="72"/>
                </a:cubicBezTo>
                <a:cubicBezTo>
                  <a:pt x="110" y="67"/>
                  <a:pt x="112" y="62"/>
                  <a:pt x="115" y="57"/>
                </a:cubicBezTo>
                <a:cubicBezTo>
                  <a:pt x="118" y="51"/>
                  <a:pt x="119" y="43"/>
                  <a:pt x="118" y="38"/>
                </a:cubicBezTo>
                <a:cubicBezTo>
                  <a:pt x="116" y="39"/>
                  <a:pt x="114" y="42"/>
                  <a:pt x="112" y="42"/>
                </a:cubicBezTo>
                <a:cubicBezTo>
                  <a:pt x="112" y="41"/>
                  <a:pt x="112" y="40"/>
                  <a:pt x="112" y="40"/>
                </a:cubicBezTo>
                <a:cubicBezTo>
                  <a:pt x="112" y="38"/>
                  <a:pt x="113" y="36"/>
                  <a:pt x="114" y="35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2" y="37"/>
                  <a:pt x="109" y="39"/>
                  <a:pt x="106" y="41"/>
                </a:cubicBezTo>
                <a:cubicBezTo>
                  <a:pt x="106" y="41"/>
                  <a:pt x="104" y="41"/>
                  <a:pt x="105" y="40"/>
                </a:cubicBezTo>
                <a:cubicBezTo>
                  <a:pt x="107" y="36"/>
                  <a:pt x="110" y="32"/>
                  <a:pt x="113" y="28"/>
                </a:cubicBezTo>
                <a:cubicBezTo>
                  <a:pt x="113" y="28"/>
                  <a:pt x="115" y="27"/>
                  <a:pt x="113" y="25"/>
                </a:cubicBezTo>
                <a:cubicBezTo>
                  <a:pt x="110" y="30"/>
                  <a:pt x="106" y="34"/>
                  <a:pt x="102" y="37"/>
                </a:cubicBezTo>
                <a:cubicBezTo>
                  <a:pt x="101" y="36"/>
                  <a:pt x="100" y="36"/>
                  <a:pt x="101" y="35"/>
                </a:cubicBezTo>
                <a:cubicBezTo>
                  <a:pt x="102" y="33"/>
                  <a:pt x="103" y="32"/>
                  <a:pt x="104" y="30"/>
                </a:cubicBezTo>
                <a:cubicBezTo>
                  <a:pt x="106" y="27"/>
                  <a:pt x="109" y="26"/>
                  <a:pt x="111" y="22"/>
                </a:cubicBezTo>
                <a:cubicBezTo>
                  <a:pt x="106" y="26"/>
                  <a:pt x="101" y="31"/>
                  <a:pt x="97" y="36"/>
                </a:cubicBezTo>
                <a:cubicBezTo>
                  <a:pt x="96" y="37"/>
                  <a:pt x="95" y="34"/>
                  <a:pt x="96" y="34"/>
                </a:cubicBezTo>
                <a:cubicBezTo>
                  <a:pt x="99" y="29"/>
                  <a:pt x="103" y="24"/>
                  <a:pt x="106" y="19"/>
                </a:cubicBezTo>
                <a:cubicBezTo>
                  <a:pt x="95" y="32"/>
                  <a:pt x="95" y="32"/>
                  <a:pt x="95" y="32"/>
                </a:cubicBezTo>
                <a:cubicBezTo>
                  <a:pt x="94" y="33"/>
                  <a:pt x="93" y="33"/>
                  <a:pt x="93" y="32"/>
                </a:cubicBezTo>
                <a:cubicBezTo>
                  <a:pt x="92" y="30"/>
                  <a:pt x="94" y="29"/>
                  <a:pt x="95" y="28"/>
                </a:cubicBezTo>
                <a:cubicBezTo>
                  <a:pt x="95" y="27"/>
                  <a:pt x="96" y="27"/>
                  <a:pt x="96" y="26"/>
                </a:cubicBezTo>
                <a:cubicBezTo>
                  <a:pt x="98" y="25"/>
                  <a:pt x="99" y="23"/>
                  <a:pt x="100" y="21"/>
                </a:cubicBezTo>
                <a:cubicBezTo>
                  <a:pt x="100" y="21"/>
                  <a:pt x="101" y="20"/>
                  <a:pt x="101" y="20"/>
                </a:cubicBezTo>
                <a:cubicBezTo>
                  <a:pt x="101" y="20"/>
                  <a:pt x="102" y="19"/>
                  <a:pt x="102" y="18"/>
                </a:cubicBezTo>
                <a:cubicBezTo>
                  <a:pt x="102" y="18"/>
                  <a:pt x="101" y="19"/>
                  <a:pt x="101" y="20"/>
                </a:cubicBezTo>
                <a:cubicBezTo>
                  <a:pt x="99" y="21"/>
                  <a:pt x="98" y="23"/>
                  <a:pt x="96" y="25"/>
                </a:cubicBezTo>
                <a:cubicBezTo>
                  <a:pt x="96" y="25"/>
                  <a:pt x="96" y="26"/>
                  <a:pt x="96" y="26"/>
                </a:cubicBezTo>
                <a:cubicBezTo>
                  <a:pt x="95" y="26"/>
                  <a:pt x="95" y="27"/>
                  <a:pt x="95" y="28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3"/>
                  <a:pt x="90" y="32"/>
                  <a:pt x="89" y="32"/>
                </a:cubicBezTo>
                <a:cubicBezTo>
                  <a:pt x="89" y="32"/>
                  <a:pt x="89" y="31"/>
                  <a:pt x="89" y="30"/>
                </a:cubicBezTo>
                <a:cubicBezTo>
                  <a:pt x="93" y="25"/>
                  <a:pt x="98" y="20"/>
                  <a:pt x="101" y="15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31"/>
                  <a:pt x="86" y="31"/>
                  <a:pt x="86" y="30"/>
                </a:cubicBezTo>
                <a:cubicBezTo>
                  <a:pt x="85" y="29"/>
                  <a:pt x="86" y="29"/>
                  <a:pt x="87" y="28"/>
                </a:cubicBezTo>
                <a:cubicBezTo>
                  <a:pt x="91" y="23"/>
                  <a:pt x="95" y="18"/>
                  <a:pt x="99" y="11"/>
                </a:cubicBezTo>
                <a:cubicBezTo>
                  <a:pt x="98" y="12"/>
                  <a:pt x="98" y="12"/>
                  <a:pt x="97" y="13"/>
                </a:cubicBezTo>
                <a:cubicBezTo>
                  <a:pt x="92" y="18"/>
                  <a:pt x="87" y="24"/>
                  <a:pt x="82" y="30"/>
                </a:cubicBezTo>
                <a:cubicBezTo>
                  <a:pt x="81" y="30"/>
                  <a:pt x="81" y="29"/>
                  <a:pt x="80" y="29"/>
                </a:cubicBezTo>
                <a:cubicBezTo>
                  <a:pt x="85" y="23"/>
                  <a:pt x="90" y="17"/>
                  <a:pt x="94" y="11"/>
                </a:cubicBezTo>
                <a:cubicBezTo>
                  <a:pt x="95" y="10"/>
                  <a:pt x="93" y="11"/>
                  <a:pt x="93" y="11"/>
                </a:cubicBezTo>
                <a:cubicBezTo>
                  <a:pt x="87" y="16"/>
                  <a:pt x="83" y="23"/>
                  <a:pt x="78" y="28"/>
                </a:cubicBezTo>
                <a:cubicBezTo>
                  <a:pt x="77" y="29"/>
                  <a:pt x="76" y="28"/>
                  <a:pt x="76" y="27"/>
                </a:cubicBezTo>
                <a:cubicBezTo>
                  <a:pt x="80" y="22"/>
                  <a:pt x="84" y="17"/>
                  <a:pt x="88" y="12"/>
                </a:cubicBezTo>
                <a:cubicBezTo>
                  <a:pt x="88" y="11"/>
                  <a:pt x="88" y="11"/>
                  <a:pt x="88" y="11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7" y="12"/>
                  <a:pt x="87" y="12"/>
                </a:cubicBezTo>
                <a:cubicBezTo>
                  <a:pt x="82" y="17"/>
                  <a:pt x="77" y="24"/>
                  <a:pt x="73" y="29"/>
                </a:cubicBezTo>
                <a:cubicBezTo>
                  <a:pt x="72" y="30"/>
                  <a:pt x="71" y="30"/>
                  <a:pt x="70" y="30"/>
                </a:cubicBezTo>
                <a:cubicBezTo>
                  <a:pt x="71" y="29"/>
                  <a:pt x="71" y="28"/>
                  <a:pt x="72" y="27"/>
                </a:cubicBezTo>
                <a:cubicBezTo>
                  <a:pt x="75" y="24"/>
                  <a:pt x="78" y="20"/>
                  <a:pt x="81" y="16"/>
                </a:cubicBezTo>
                <a:cubicBezTo>
                  <a:pt x="79" y="17"/>
                  <a:pt x="75" y="23"/>
                  <a:pt x="72" y="26"/>
                </a:cubicBezTo>
                <a:cubicBezTo>
                  <a:pt x="72" y="26"/>
                  <a:pt x="72" y="27"/>
                  <a:pt x="72" y="27"/>
                </a:cubicBezTo>
                <a:cubicBezTo>
                  <a:pt x="70" y="28"/>
                  <a:pt x="70" y="29"/>
                  <a:pt x="69" y="30"/>
                </a:cubicBezTo>
                <a:cubicBezTo>
                  <a:pt x="67" y="28"/>
                  <a:pt x="67" y="28"/>
                  <a:pt x="67" y="28"/>
                </a:cubicBezTo>
                <a:cubicBezTo>
                  <a:pt x="71" y="20"/>
                  <a:pt x="71" y="20"/>
                  <a:pt x="71" y="20"/>
                </a:cubicBezTo>
                <a:cubicBezTo>
                  <a:pt x="69" y="23"/>
                  <a:pt x="66" y="26"/>
                  <a:pt x="64" y="29"/>
                </a:cubicBezTo>
                <a:cubicBezTo>
                  <a:pt x="63" y="29"/>
                  <a:pt x="64" y="28"/>
                  <a:pt x="64" y="27"/>
                </a:cubicBezTo>
                <a:cubicBezTo>
                  <a:pt x="66" y="23"/>
                  <a:pt x="69" y="19"/>
                  <a:pt x="71" y="15"/>
                </a:cubicBezTo>
                <a:cubicBezTo>
                  <a:pt x="66" y="20"/>
                  <a:pt x="62" y="27"/>
                  <a:pt x="58" y="33"/>
                </a:cubicBezTo>
                <a:cubicBezTo>
                  <a:pt x="58" y="34"/>
                  <a:pt x="57" y="33"/>
                  <a:pt x="57" y="32"/>
                </a:cubicBezTo>
                <a:cubicBezTo>
                  <a:pt x="57" y="32"/>
                  <a:pt x="57" y="31"/>
                  <a:pt x="57" y="31"/>
                </a:cubicBezTo>
                <a:cubicBezTo>
                  <a:pt x="60" y="25"/>
                  <a:pt x="63" y="20"/>
                  <a:pt x="66" y="15"/>
                </a:cubicBezTo>
                <a:cubicBezTo>
                  <a:pt x="62" y="19"/>
                  <a:pt x="59" y="24"/>
                  <a:pt x="56" y="29"/>
                </a:cubicBezTo>
                <a:cubicBezTo>
                  <a:pt x="56" y="30"/>
                  <a:pt x="54" y="30"/>
                  <a:pt x="54" y="29"/>
                </a:cubicBezTo>
                <a:cubicBezTo>
                  <a:pt x="56" y="25"/>
                  <a:pt x="57" y="21"/>
                  <a:pt x="59" y="18"/>
                </a:cubicBezTo>
                <a:cubicBezTo>
                  <a:pt x="56" y="21"/>
                  <a:pt x="53" y="26"/>
                  <a:pt x="51" y="31"/>
                </a:cubicBezTo>
                <a:cubicBezTo>
                  <a:pt x="51" y="32"/>
                  <a:pt x="50" y="32"/>
                  <a:pt x="49" y="31"/>
                </a:cubicBezTo>
                <a:cubicBezTo>
                  <a:pt x="49" y="29"/>
                  <a:pt x="50" y="27"/>
                  <a:pt x="51" y="26"/>
                </a:cubicBezTo>
                <a:cubicBezTo>
                  <a:pt x="49" y="28"/>
                  <a:pt x="49" y="30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3"/>
                </a:cubicBezTo>
                <a:cubicBezTo>
                  <a:pt x="47" y="33"/>
                  <a:pt x="45" y="34"/>
                  <a:pt x="45" y="33"/>
                </a:cubicBezTo>
                <a:cubicBezTo>
                  <a:pt x="46" y="31"/>
                  <a:pt x="47" y="27"/>
                  <a:pt x="48" y="25"/>
                </a:cubicBezTo>
                <a:cubicBezTo>
                  <a:pt x="48" y="24"/>
                  <a:pt x="50" y="22"/>
                  <a:pt x="50" y="21"/>
                </a:cubicBezTo>
                <a:cubicBezTo>
                  <a:pt x="48" y="24"/>
                  <a:pt x="46" y="27"/>
                  <a:pt x="45" y="30"/>
                </a:cubicBezTo>
                <a:cubicBezTo>
                  <a:pt x="45" y="31"/>
                  <a:pt x="44" y="32"/>
                  <a:pt x="44" y="31"/>
                </a:cubicBezTo>
                <a:cubicBezTo>
                  <a:pt x="43" y="30"/>
                  <a:pt x="43" y="28"/>
                  <a:pt x="43" y="28"/>
                </a:cubicBezTo>
                <a:cubicBezTo>
                  <a:pt x="43" y="27"/>
                  <a:pt x="42" y="28"/>
                  <a:pt x="42" y="28"/>
                </a:cubicBezTo>
                <a:cubicBezTo>
                  <a:pt x="40" y="30"/>
                  <a:pt x="38" y="33"/>
                  <a:pt x="38" y="36"/>
                </a:cubicBezTo>
                <a:cubicBezTo>
                  <a:pt x="42" y="43"/>
                  <a:pt x="46" y="49"/>
                  <a:pt x="48" y="57"/>
                </a:cubicBezTo>
                <a:cubicBezTo>
                  <a:pt x="51" y="57"/>
                  <a:pt x="53" y="55"/>
                  <a:pt x="56" y="55"/>
                </a:cubicBezTo>
                <a:cubicBezTo>
                  <a:pt x="64" y="53"/>
                  <a:pt x="74" y="51"/>
                  <a:pt x="83" y="56"/>
                </a:cubicBezTo>
                <a:cubicBezTo>
                  <a:pt x="85" y="57"/>
                  <a:pt x="87" y="58"/>
                  <a:pt x="88" y="59"/>
                </a:cubicBezTo>
                <a:cubicBezTo>
                  <a:pt x="87" y="63"/>
                  <a:pt x="86" y="67"/>
                  <a:pt x="85" y="69"/>
                </a:cubicBezTo>
                <a:cubicBezTo>
                  <a:pt x="85" y="69"/>
                  <a:pt x="85" y="69"/>
                  <a:pt x="85" y="68"/>
                </a:cubicBezTo>
                <a:cubicBezTo>
                  <a:pt x="81" y="76"/>
                  <a:pt x="76" y="80"/>
                  <a:pt x="70" y="83"/>
                </a:cubicBezTo>
                <a:cubicBezTo>
                  <a:pt x="66" y="85"/>
                  <a:pt x="61" y="86"/>
                  <a:pt x="56" y="88"/>
                </a:cubicBezTo>
                <a:cubicBezTo>
                  <a:pt x="55" y="88"/>
                  <a:pt x="53" y="89"/>
                  <a:pt x="53" y="90"/>
                </a:cubicBezTo>
                <a:cubicBezTo>
                  <a:pt x="54" y="96"/>
                  <a:pt x="55" y="102"/>
                  <a:pt x="56" y="109"/>
                </a:cubicBezTo>
                <a:cubicBezTo>
                  <a:pt x="67" y="111"/>
                  <a:pt x="73" y="116"/>
                  <a:pt x="78" y="122"/>
                </a:cubicBezTo>
                <a:cubicBezTo>
                  <a:pt x="82" y="127"/>
                  <a:pt x="81" y="139"/>
                  <a:pt x="75" y="143"/>
                </a:cubicBezTo>
                <a:cubicBezTo>
                  <a:pt x="66" y="150"/>
                  <a:pt x="54" y="153"/>
                  <a:pt x="40" y="150"/>
                </a:cubicBezTo>
                <a:cubicBezTo>
                  <a:pt x="38" y="150"/>
                  <a:pt x="37" y="150"/>
                  <a:pt x="36" y="150"/>
                </a:cubicBezTo>
                <a:cubicBezTo>
                  <a:pt x="35" y="154"/>
                  <a:pt x="33" y="155"/>
                  <a:pt x="32" y="158"/>
                </a:cubicBezTo>
                <a:cubicBezTo>
                  <a:pt x="32" y="159"/>
                  <a:pt x="30" y="159"/>
                  <a:pt x="31" y="160"/>
                </a:cubicBezTo>
                <a:cubicBezTo>
                  <a:pt x="31" y="160"/>
                  <a:pt x="30" y="160"/>
                  <a:pt x="31" y="161"/>
                </a:cubicBezTo>
                <a:cubicBezTo>
                  <a:pt x="31" y="162"/>
                  <a:pt x="30" y="161"/>
                  <a:pt x="30" y="162"/>
                </a:cubicBezTo>
                <a:cubicBezTo>
                  <a:pt x="28" y="166"/>
                  <a:pt x="27" y="172"/>
                  <a:pt x="27" y="176"/>
                </a:cubicBezTo>
                <a:cubicBezTo>
                  <a:pt x="28" y="176"/>
                  <a:pt x="29" y="174"/>
                  <a:pt x="30" y="174"/>
                </a:cubicBezTo>
                <a:cubicBezTo>
                  <a:pt x="31" y="174"/>
                  <a:pt x="32" y="175"/>
                  <a:pt x="31" y="175"/>
                </a:cubicBezTo>
                <a:cubicBezTo>
                  <a:pt x="30" y="177"/>
                  <a:pt x="28" y="178"/>
                  <a:pt x="27" y="180"/>
                </a:cubicBezTo>
                <a:cubicBezTo>
                  <a:pt x="36" y="183"/>
                  <a:pt x="48" y="187"/>
                  <a:pt x="57" y="187"/>
                </a:cubicBezTo>
                <a:cubicBezTo>
                  <a:pt x="74" y="188"/>
                  <a:pt x="88" y="185"/>
                  <a:pt x="99" y="176"/>
                </a:cubicBezTo>
                <a:cubicBezTo>
                  <a:pt x="112" y="165"/>
                  <a:pt x="123" y="143"/>
                  <a:pt x="126" y="119"/>
                </a:cubicBezTo>
                <a:cubicBezTo>
                  <a:pt x="126" y="117"/>
                  <a:pt x="126" y="115"/>
                  <a:pt x="125" y="113"/>
                </a:cubicBezTo>
                <a:cubicBezTo>
                  <a:pt x="123" y="115"/>
                  <a:pt x="121" y="117"/>
                  <a:pt x="120" y="119"/>
                </a:cubicBezTo>
                <a:cubicBezTo>
                  <a:pt x="119" y="119"/>
                  <a:pt x="118" y="119"/>
                  <a:pt x="118" y="120"/>
                </a:cubicBezTo>
                <a:cubicBezTo>
                  <a:pt x="118" y="121"/>
                  <a:pt x="118" y="121"/>
                  <a:pt x="118" y="121"/>
                </a:cubicBezTo>
                <a:cubicBezTo>
                  <a:pt x="118" y="120"/>
                  <a:pt x="118" y="120"/>
                  <a:pt x="118" y="120"/>
                </a:cubicBezTo>
                <a:cubicBezTo>
                  <a:pt x="119" y="120"/>
                  <a:pt x="120" y="120"/>
                  <a:pt x="120" y="119"/>
                </a:cubicBezTo>
                <a:cubicBezTo>
                  <a:pt x="121" y="118"/>
                  <a:pt x="123" y="116"/>
                  <a:pt x="126" y="115"/>
                </a:cubicBezTo>
                <a:cubicBezTo>
                  <a:pt x="124" y="120"/>
                  <a:pt x="120" y="123"/>
                  <a:pt x="117" y="126"/>
                </a:cubicBezTo>
                <a:cubicBezTo>
                  <a:pt x="117" y="126"/>
                  <a:pt x="117" y="126"/>
                  <a:pt x="117" y="127"/>
                </a:cubicBezTo>
                <a:cubicBezTo>
                  <a:pt x="117" y="127"/>
                  <a:pt x="117" y="126"/>
                  <a:pt x="117" y="126"/>
                </a:cubicBezTo>
                <a:cubicBezTo>
                  <a:pt x="119" y="125"/>
                  <a:pt x="120" y="124"/>
                  <a:pt x="121" y="124"/>
                </a:cubicBezTo>
                <a:cubicBezTo>
                  <a:pt x="123" y="124"/>
                  <a:pt x="122" y="125"/>
                  <a:pt x="122" y="125"/>
                </a:cubicBezTo>
                <a:cubicBezTo>
                  <a:pt x="119" y="130"/>
                  <a:pt x="115" y="134"/>
                  <a:pt x="111" y="138"/>
                </a:cubicBezTo>
                <a:cubicBezTo>
                  <a:pt x="113" y="137"/>
                  <a:pt x="115" y="135"/>
                  <a:pt x="117" y="135"/>
                </a:cubicBezTo>
                <a:cubicBezTo>
                  <a:pt x="117" y="134"/>
                  <a:pt x="118" y="135"/>
                  <a:pt x="118" y="136"/>
                </a:cubicBezTo>
                <a:cubicBezTo>
                  <a:pt x="116" y="138"/>
                  <a:pt x="114" y="141"/>
                  <a:pt x="111" y="144"/>
                </a:cubicBezTo>
                <a:cubicBezTo>
                  <a:pt x="113" y="144"/>
                  <a:pt x="113" y="143"/>
                  <a:pt x="114" y="143"/>
                </a:cubicBezTo>
                <a:cubicBezTo>
                  <a:pt x="115" y="143"/>
                  <a:pt x="116" y="144"/>
                  <a:pt x="115" y="145"/>
                </a:cubicBezTo>
                <a:cubicBezTo>
                  <a:pt x="113" y="147"/>
                  <a:pt x="111" y="150"/>
                  <a:pt x="109" y="153"/>
                </a:cubicBezTo>
                <a:cubicBezTo>
                  <a:pt x="108" y="153"/>
                  <a:pt x="109" y="155"/>
                  <a:pt x="108" y="154"/>
                </a:cubicBezTo>
                <a:cubicBezTo>
                  <a:pt x="108" y="153"/>
                  <a:pt x="107" y="152"/>
                  <a:pt x="108" y="151"/>
                </a:cubicBezTo>
                <a:cubicBezTo>
                  <a:pt x="110" y="149"/>
                  <a:pt x="112" y="147"/>
                  <a:pt x="113" y="144"/>
                </a:cubicBezTo>
                <a:cubicBezTo>
                  <a:pt x="112" y="145"/>
                  <a:pt x="111" y="146"/>
                  <a:pt x="111" y="146"/>
                </a:cubicBezTo>
                <a:cubicBezTo>
                  <a:pt x="109" y="145"/>
                  <a:pt x="110" y="144"/>
                  <a:pt x="111" y="143"/>
                </a:cubicBezTo>
                <a:cubicBezTo>
                  <a:pt x="112" y="141"/>
                  <a:pt x="114" y="140"/>
                  <a:pt x="115" y="137"/>
                </a:cubicBezTo>
                <a:cubicBezTo>
                  <a:pt x="113" y="139"/>
                  <a:pt x="111" y="140"/>
                  <a:pt x="109" y="141"/>
                </a:cubicBezTo>
                <a:cubicBezTo>
                  <a:pt x="108" y="141"/>
                  <a:pt x="108" y="139"/>
                  <a:pt x="108" y="139"/>
                </a:cubicBezTo>
                <a:cubicBezTo>
                  <a:pt x="112" y="134"/>
                  <a:pt x="116" y="130"/>
                  <a:pt x="119" y="126"/>
                </a:cubicBezTo>
                <a:cubicBezTo>
                  <a:pt x="117" y="129"/>
                  <a:pt x="114" y="131"/>
                  <a:pt x="111" y="133"/>
                </a:cubicBezTo>
                <a:cubicBezTo>
                  <a:pt x="110" y="133"/>
                  <a:pt x="110" y="134"/>
                  <a:pt x="109" y="133"/>
                </a:cubicBezTo>
                <a:cubicBezTo>
                  <a:pt x="109" y="133"/>
                  <a:pt x="109" y="132"/>
                  <a:pt x="109" y="131"/>
                </a:cubicBezTo>
                <a:cubicBezTo>
                  <a:pt x="112" y="128"/>
                  <a:pt x="116" y="125"/>
                  <a:pt x="119" y="121"/>
                </a:cubicBezTo>
                <a:cubicBezTo>
                  <a:pt x="120" y="121"/>
                  <a:pt x="121" y="121"/>
                  <a:pt x="120" y="120"/>
                </a:cubicBezTo>
                <a:cubicBezTo>
                  <a:pt x="120" y="120"/>
                  <a:pt x="120" y="121"/>
                  <a:pt x="119" y="121"/>
                </a:cubicBezTo>
                <a:cubicBezTo>
                  <a:pt x="116" y="124"/>
                  <a:pt x="112" y="128"/>
                  <a:pt x="108" y="130"/>
                </a:cubicBezTo>
                <a:cubicBezTo>
                  <a:pt x="107" y="129"/>
                  <a:pt x="108" y="128"/>
                  <a:pt x="109" y="127"/>
                </a:cubicBezTo>
                <a:cubicBezTo>
                  <a:pt x="114" y="122"/>
                  <a:pt x="119" y="117"/>
                  <a:pt x="124" y="113"/>
                </a:cubicBezTo>
                <a:close/>
                <a:moveTo>
                  <a:pt x="19" y="54"/>
                </a:moveTo>
                <a:cubicBezTo>
                  <a:pt x="19" y="54"/>
                  <a:pt x="18" y="56"/>
                  <a:pt x="18" y="56"/>
                </a:cubicBezTo>
                <a:cubicBezTo>
                  <a:pt x="17" y="55"/>
                  <a:pt x="17" y="53"/>
                  <a:pt x="18" y="52"/>
                </a:cubicBezTo>
                <a:cubicBezTo>
                  <a:pt x="16" y="55"/>
                  <a:pt x="14" y="59"/>
                  <a:pt x="14" y="62"/>
                </a:cubicBezTo>
                <a:cubicBezTo>
                  <a:pt x="13" y="63"/>
                  <a:pt x="11" y="63"/>
                  <a:pt x="10" y="61"/>
                </a:cubicBezTo>
                <a:cubicBezTo>
                  <a:pt x="10" y="60"/>
                  <a:pt x="10" y="59"/>
                  <a:pt x="10" y="58"/>
                </a:cubicBezTo>
                <a:cubicBezTo>
                  <a:pt x="12" y="57"/>
                  <a:pt x="11" y="56"/>
                  <a:pt x="12" y="55"/>
                </a:cubicBezTo>
                <a:cubicBezTo>
                  <a:pt x="18" y="41"/>
                  <a:pt x="26" y="30"/>
                  <a:pt x="34" y="17"/>
                </a:cubicBezTo>
                <a:cubicBezTo>
                  <a:pt x="34" y="15"/>
                  <a:pt x="36" y="15"/>
                  <a:pt x="37" y="13"/>
                </a:cubicBezTo>
                <a:cubicBezTo>
                  <a:pt x="38" y="12"/>
                  <a:pt x="38" y="10"/>
                  <a:pt x="39" y="10"/>
                </a:cubicBezTo>
                <a:cubicBezTo>
                  <a:pt x="40" y="10"/>
                  <a:pt x="40" y="10"/>
                  <a:pt x="40" y="11"/>
                </a:cubicBezTo>
                <a:cubicBezTo>
                  <a:pt x="39" y="13"/>
                  <a:pt x="36" y="17"/>
                  <a:pt x="37" y="18"/>
                </a:cubicBezTo>
                <a:cubicBezTo>
                  <a:pt x="37" y="19"/>
                  <a:pt x="38" y="20"/>
                  <a:pt x="37" y="21"/>
                </a:cubicBezTo>
                <a:cubicBezTo>
                  <a:pt x="43" y="16"/>
                  <a:pt x="49" y="13"/>
                  <a:pt x="55" y="10"/>
                </a:cubicBezTo>
                <a:cubicBezTo>
                  <a:pt x="68" y="4"/>
                  <a:pt x="83" y="0"/>
                  <a:pt x="102" y="6"/>
                </a:cubicBezTo>
                <a:cubicBezTo>
                  <a:pt x="115" y="12"/>
                  <a:pt x="120" y="24"/>
                  <a:pt x="123" y="36"/>
                </a:cubicBezTo>
                <a:cubicBezTo>
                  <a:pt x="128" y="45"/>
                  <a:pt x="124" y="61"/>
                  <a:pt x="117" y="68"/>
                </a:cubicBezTo>
                <a:cubicBezTo>
                  <a:pt x="115" y="74"/>
                  <a:pt x="111" y="77"/>
                  <a:pt x="108" y="81"/>
                </a:cubicBezTo>
                <a:cubicBezTo>
                  <a:pt x="107" y="82"/>
                  <a:pt x="107" y="83"/>
                  <a:pt x="106" y="84"/>
                </a:cubicBezTo>
                <a:cubicBezTo>
                  <a:pt x="120" y="90"/>
                  <a:pt x="129" y="99"/>
                  <a:pt x="132" y="111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3" y="99"/>
                  <a:pt x="134" y="100"/>
                </a:cubicBezTo>
                <a:cubicBezTo>
                  <a:pt x="134" y="101"/>
                  <a:pt x="136" y="101"/>
                  <a:pt x="136" y="102"/>
                </a:cubicBezTo>
                <a:cubicBezTo>
                  <a:pt x="137" y="115"/>
                  <a:pt x="135" y="128"/>
                  <a:pt x="133" y="142"/>
                </a:cubicBezTo>
                <a:cubicBezTo>
                  <a:pt x="132" y="150"/>
                  <a:pt x="132" y="158"/>
                  <a:pt x="130" y="167"/>
                </a:cubicBezTo>
                <a:cubicBezTo>
                  <a:pt x="130" y="167"/>
                  <a:pt x="129" y="168"/>
                  <a:pt x="128" y="169"/>
                </a:cubicBezTo>
                <a:cubicBezTo>
                  <a:pt x="127" y="170"/>
                  <a:pt x="128" y="171"/>
                  <a:pt x="128" y="172"/>
                </a:cubicBezTo>
                <a:cubicBezTo>
                  <a:pt x="127" y="172"/>
                  <a:pt x="126" y="173"/>
                  <a:pt x="126" y="172"/>
                </a:cubicBezTo>
                <a:cubicBezTo>
                  <a:pt x="126" y="170"/>
                  <a:pt x="126" y="169"/>
                  <a:pt x="126" y="166"/>
                </a:cubicBezTo>
                <a:cubicBezTo>
                  <a:pt x="126" y="165"/>
                  <a:pt x="125" y="168"/>
                  <a:pt x="125" y="168"/>
                </a:cubicBezTo>
                <a:cubicBezTo>
                  <a:pt x="124" y="174"/>
                  <a:pt x="124" y="174"/>
                  <a:pt x="124" y="17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24" y="167"/>
                  <a:pt x="124" y="167"/>
                  <a:pt x="124" y="167"/>
                </a:cubicBezTo>
                <a:cubicBezTo>
                  <a:pt x="116" y="184"/>
                  <a:pt x="105" y="197"/>
                  <a:pt x="91" y="205"/>
                </a:cubicBezTo>
                <a:cubicBezTo>
                  <a:pt x="74" y="211"/>
                  <a:pt x="56" y="215"/>
                  <a:pt x="32" y="209"/>
                </a:cubicBezTo>
                <a:cubicBezTo>
                  <a:pt x="31" y="210"/>
                  <a:pt x="31" y="211"/>
                  <a:pt x="30" y="211"/>
                </a:cubicBezTo>
                <a:cubicBezTo>
                  <a:pt x="29" y="211"/>
                  <a:pt x="29" y="211"/>
                  <a:pt x="28" y="210"/>
                </a:cubicBezTo>
                <a:cubicBezTo>
                  <a:pt x="28" y="210"/>
                  <a:pt x="29" y="209"/>
                  <a:pt x="29" y="208"/>
                </a:cubicBezTo>
                <a:cubicBezTo>
                  <a:pt x="29" y="208"/>
                  <a:pt x="28" y="208"/>
                  <a:pt x="28" y="208"/>
                </a:cubicBezTo>
                <a:cubicBezTo>
                  <a:pt x="26" y="208"/>
                  <a:pt x="25" y="210"/>
                  <a:pt x="24" y="211"/>
                </a:cubicBezTo>
                <a:cubicBezTo>
                  <a:pt x="24" y="211"/>
                  <a:pt x="23" y="210"/>
                  <a:pt x="22" y="210"/>
                </a:cubicBezTo>
                <a:cubicBezTo>
                  <a:pt x="22" y="209"/>
                  <a:pt x="24" y="208"/>
                  <a:pt x="25" y="207"/>
                </a:cubicBezTo>
                <a:cubicBezTo>
                  <a:pt x="24" y="206"/>
                  <a:pt x="23" y="205"/>
                  <a:pt x="22" y="206"/>
                </a:cubicBezTo>
                <a:cubicBezTo>
                  <a:pt x="21" y="206"/>
                  <a:pt x="20" y="208"/>
                  <a:pt x="18" y="208"/>
                </a:cubicBezTo>
                <a:cubicBezTo>
                  <a:pt x="18" y="208"/>
                  <a:pt x="17" y="208"/>
                  <a:pt x="17" y="207"/>
                </a:cubicBezTo>
                <a:cubicBezTo>
                  <a:pt x="17" y="206"/>
                  <a:pt x="18" y="205"/>
                  <a:pt x="19" y="204"/>
                </a:cubicBezTo>
                <a:cubicBezTo>
                  <a:pt x="15" y="203"/>
                  <a:pt x="15" y="203"/>
                  <a:pt x="15" y="203"/>
                </a:cubicBezTo>
                <a:cubicBezTo>
                  <a:pt x="15" y="205"/>
                  <a:pt x="13" y="205"/>
                  <a:pt x="12" y="206"/>
                </a:cubicBezTo>
                <a:cubicBezTo>
                  <a:pt x="11" y="206"/>
                  <a:pt x="10" y="206"/>
                  <a:pt x="10" y="205"/>
                </a:cubicBezTo>
                <a:cubicBezTo>
                  <a:pt x="10" y="203"/>
                  <a:pt x="12" y="202"/>
                  <a:pt x="13" y="200"/>
                </a:cubicBezTo>
                <a:cubicBezTo>
                  <a:pt x="10" y="201"/>
                  <a:pt x="9" y="203"/>
                  <a:pt x="8" y="204"/>
                </a:cubicBezTo>
                <a:cubicBezTo>
                  <a:pt x="8" y="204"/>
                  <a:pt x="7" y="203"/>
                  <a:pt x="7" y="203"/>
                </a:cubicBezTo>
                <a:cubicBezTo>
                  <a:pt x="7" y="201"/>
                  <a:pt x="9" y="201"/>
                  <a:pt x="10" y="200"/>
                </a:cubicBezTo>
                <a:cubicBezTo>
                  <a:pt x="10" y="199"/>
                  <a:pt x="8" y="198"/>
                  <a:pt x="7" y="197"/>
                </a:cubicBezTo>
                <a:cubicBezTo>
                  <a:pt x="6" y="199"/>
                  <a:pt x="5" y="201"/>
                  <a:pt x="3" y="202"/>
                </a:cubicBezTo>
                <a:cubicBezTo>
                  <a:pt x="2" y="202"/>
                  <a:pt x="2" y="201"/>
                  <a:pt x="2" y="200"/>
                </a:cubicBezTo>
                <a:cubicBezTo>
                  <a:pt x="2" y="198"/>
                  <a:pt x="4" y="198"/>
                  <a:pt x="5" y="197"/>
                </a:cubicBezTo>
                <a:cubicBezTo>
                  <a:pt x="4" y="195"/>
                  <a:pt x="4" y="194"/>
                  <a:pt x="4" y="192"/>
                </a:cubicBezTo>
                <a:cubicBezTo>
                  <a:pt x="4" y="186"/>
                  <a:pt x="6" y="179"/>
                  <a:pt x="7" y="173"/>
                </a:cubicBezTo>
                <a:cubicBezTo>
                  <a:pt x="5" y="174"/>
                  <a:pt x="3" y="175"/>
                  <a:pt x="0" y="176"/>
                </a:cubicBezTo>
                <a:cubicBezTo>
                  <a:pt x="0" y="176"/>
                  <a:pt x="0" y="175"/>
                  <a:pt x="0" y="175"/>
                </a:cubicBezTo>
                <a:cubicBezTo>
                  <a:pt x="2" y="171"/>
                  <a:pt x="5" y="167"/>
                  <a:pt x="8" y="165"/>
                </a:cubicBezTo>
                <a:cubicBezTo>
                  <a:pt x="7" y="163"/>
                  <a:pt x="6" y="162"/>
                  <a:pt x="8" y="161"/>
                </a:cubicBezTo>
                <a:cubicBezTo>
                  <a:pt x="15" y="155"/>
                  <a:pt x="22" y="147"/>
                  <a:pt x="29" y="141"/>
                </a:cubicBezTo>
                <a:cubicBezTo>
                  <a:pt x="40" y="144"/>
                  <a:pt x="50" y="145"/>
                  <a:pt x="58" y="144"/>
                </a:cubicBezTo>
                <a:cubicBezTo>
                  <a:pt x="62" y="142"/>
                  <a:pt x="66" y="140"/>
                  <a:pt x="69" y="138"/>
                </a:cubicBezTo>
                <a:cubicBezTo>
                  <a:pt x="69" y="136"/>
                  <a:pt x="67" y="134"/>
                  <a:pt x="66" y="133"/>
                </a:cubicBezTo>
                <a:cubicBezTo>
                  <a:pt x="65" y="133"/>
                  <a:pt x="65" y="132"/>
                  <a:pt x="64" y="132"/>
                </a:cubicBezTo>
                <a:cubicBezTo>
                  <a:pt x="63" y="133"/>
                  <a:pt x="62" y="133"/>
                  <a:pt x="62" y="132"/>
                </a:cubicBezTo>
                <a:cubicBezTo>
                  <a:pt x="62" y="132"/>
                  <a:pt x="62" y="131"/>
                  <a:pt x="62" y="131"/>
                </a:cubicBezTo>
                <a:cubicBezTo>
                  <a:pt x="61" y="130"/>
                  <a:pt x="60" y="130"/>
                  <a:pt x="60" y="130"/>
                </a:cubicBezTo>
                <a:cubicBezTo>
                  <a:pt x="60" y="131"/>
                  <a:pt x="59" y="131"/>
                  <a:pt x="58" y="132"/>
                </a:cubicBezTo>
                <a:cubicBezTo>
                  <a:pt x="57" y="132"/>
                  <a:pt x="57" y="132"/>
                  <a:pt x="56" y="131"/>
                </a:cubicBezTo>
                <a:cubicBezTo>
                  <a:pt x="56" y="130"/>
                  <a:pt x="57" y="130"/>
                  <a:pt x="57" y="129"/>
                </a:cubicBezTo>
                <a:cubicBezTo>
                  <a:pt x="56" y="129"/>
                  <a:pt x="55" y="128"/>
                  <a:pt x="54" y="129"/>
                </a:cubicBezTo>
                <a:cubicBezTo>
                  <a:pt x="54" y="130"/>
                  <a:pt x="53" y="131"/>
                  <a:pt x="52" y="131"/>
                </a:cubicBezTo>
                <a:cubicBezTo>
                  <a:pt x="51" y="130"/>
                  <a:pt x="52" y="129"/>
                  <a:pt x="51" y="129"/>
                </a:cubicBezTo>
                <a:cubicBezTo>
                  <a:pt x="49" y="128"/>
                  <a:pt x="49" y="131"/>
                  <a:pt x="47" y="131"/>
                </a:cubicBezTo>
                <a:cubicBezTo>
                  <a:pt x="46" y="130"/>
                  <a:pt x="47" y="129"/>
                  <a:pt x="46" y="129"/>
                </a:cubicBezTo>
                <a:cubicBezTo>
                  <a:pt x="43" y="129"/>
                  <a:pt x="40" y="129"/>
                  <a:pt x="37" y="129"/>
                </a:cubicBezTo>
                <a:cubicBezTo>
                  <a:pt x="36" y="129"/>
                  <a:pt x="35" y="127"/>
                  <a:pt x="34" y="126"/>
                </a:cubicBezTo>
                <a:cubicBezTo>
                  <a:pt x="33" y="119"/>
                  <a:pt x="33" y="111"/>
                  <a:pt x="34" y="103"/>
                </a:cubicBezTo>
                <a:cubicBezTo>
                  <a:pt x="34" y="101"/>
                  <a:pt x="32" y="99"/>
                  <a:pt x="32" y="99"/>
                </a:cubicBezTo>
                <a:cubicBezTo>
                  <a:pt x="37" y="94"/>
                  <a:pt x="41" y="89"/>
                  <a:pt x="45" y="84"/>
                </a:cubicBezTo>
                <a:cubicBezTo>
                  <a:pt x="46" y="83"/>
                  <a:pt x="48" y="82"/>
                  <a:pt x="50" y="82"/>
                </a:cubicBezTo>
                <a:cubicBezTo>
                  <a:pt x="50" y="81"/>
                  <a:pt x="52" y="82"/>
                  <a:pt x="52" y="82"/>
                </a:cubicBezTo>
                <a:cubicBezTo>
                  <a:pt x="58" y="79"/>
                  <a:pt x="63" y="77"/>
                  <a:pt x="68" y="73"/>
                </a:cubicBezTo>
                <a:cubicBezTo>
                  <a:pt x="62" y="70"/>
                  <a:pt x="56" y="72"/>
                  <a:pt x="51" y="73"/>
                </a:cubicBezTo>
                <a:cubicBezTo>
                  <a:pt x="51" y="74"/>
                  <a:pt x="53" y="73"/>
                  <a:pt x="53" y="74"/>
                </a:cubicBezTo>
                <a:cubicBezTo>
                  <a:pt x="54" y="74"/>
                  <a:pt x="53" y="75"/>
                  <a:pt x="53" y="75"/>
                </a:cubicBezTo>
                <a:cubicBezTo>
                  <a:pt x="50" y="76"/>
                  <a:pt x="47" y="75"/>
                  <a:pt x="45" y="76"/>
                </a:cubicBezTo>
                <a:cubicBezTo>
                  <a:pt x="42" y="77"/>
                  <a:pt x="40" y="77"/>
                  <a:pt x="37" y="78"/>
                </a:cubicBezTo>
                <a:cubicBezTo>
                  <a:pt x="35" y="81"/>
                  <a:pt x="33" y="83"/>
                  <a:pt x="31" y="87"/>
                </a:cubicBezTo>
                <a:cubicBezTo>
                  <a:pt x="31" y="86"/>
                  <a:pt x="32" y="87"/>
                  <a:pt x="31" y="87"/>
                </a:cubicBezTo>
                <a:cubicBezTo>
                  <a:pt x="31" y="87"/>
                  <a:pt x="30" y="87"/>
                  <a:pt x="30" y="88"/>
                </a:cubicBezTo>
                <a:cubicBezTo>
                  <a:pt x="30" y="89"/>
                  <a:pt x="28" y="89"/>
                  <a:pt x="29" y="91"/>
                </a:cubicBezTo>
                <a:cubicBezTo>
                  <a:pt x="28" y="91"/>
                  <a:pt x="28" y="90"/>
                  <a:pt x="28" y="90"/>
                </a:cubicBezTo>
                <a:cubicBezTo>
                  <a:pt x="28" y="89"/>
                  <a:pt x="28" y="88"/>
                  <a:pt x="28" y="87"/>
                </a:cubicBezTo>
                <a:cubicBezTo>
                  <a:pt x="29" y="87"/>
                  <a:pt x="30" y="87"/>
                  <a:pt x="29" y="86"/>
                </a:cubicBezTo>
                <a:cubicBezTo>
                  <a:pt x="30" y="84"/>
                  <a:pt x="32" y="81"/>
                  <a:pt x="33" y="79"/>
                </a:cubicBezTo>
                <a:cubicBezTo>
                  <a:pt x="32" y="78"/>
                  <a:pt x="31" y="77"/>
                  <a:pt x="30" y="78"/>
                </a:cubicBezTo>
                <a:cubicBezTo>
                  <a:pt x="28" y="76"/>
                  <a:pt x="27" y="72"/>
                  <a:pt x="26" y="70"/>
                </a:cubicBezTo>
                <a:cubicBezTo>
                  <a:pt x="26" y="70"/>
                  <a:pt x="26" y="71"/>
                  <a:pt x="25" y="71"/>
                </a:cubicBezTo>
                <a:cubicBezTo>
                  <a:pt x="24" y="71"/>
                  <a:pt x="24" y="70"/>
                  <a:pt x="24" y="69"/>
                </a:cubicBezTo>
                <a:cubicBezTo>
                  <a:pt x="24" y="69"/>
                  <a:pt x="25" y="67"/>
                  <a:pt x="25" y="67"/>
                </a:cubicBezTo>
                <a:cubicBezTo>
                  <a:pt x="25" y="66"/>
                  <a:pt x="25" y="65"/>
                  <a:pt x="25" y="64"/>
                </a:cubicBezTo>
                <a:cubicBezTo>
                  <a:pt x="24" y="65"/>
                  <a:pt x="23" y="67"/>
                  <a:pt x="22" y="67"/>
                </a:cubicBezTo>
                <a:cubicBezTo>
                  <a:pt x="21" y="66"/>
                  <a:pt x="22" y="64"/>
                  <a:pt x="22" y="64"/>
                </a:cubicBezTo>
                <a:cubicBezTo>
                  <a:pt x="23" y="63"/>
                  <a:pt x="24" y="61"/>
                  <a:pt x="24" y="60"/>
                </a:cubicBezTo>
                <a:cubicBezTo>
                  <a:pt x="23" y="60"/>
                  <a:pt x="22" y="61"/>
                  <a:pt x="21" y="60"/>
                </a:cubicBezTo>
                <a:cubicBezTo>
                  <a:pt x="22" y="59"/>
                  <a:pt x="23" y="57"/>
                  <a:pt x="22" y="55"/>
                </a:cubicBezTo>
                <a:cubicBezTo>
                  <a:pt x="21" y="56"/>
                  <a:pt x="19" y="56"/>
                  <a:pt x="20" y="54"/>
                </a:cubicBezTo>
                <a:cubicBezTo>
                  <a:pt x="20" y="53"/>
                  <a:pt x="21" y="52"/>
                  <a:pt x="20" y="51"/>
                </a:cubicBezTo>
                <a:cubicBezTo>
                  <a:pt x="20" y="51"/>
                  <a:pt x="19" y="52"/>
                  <a:pt x="19" y="53"/>
                </a:cubicBezTo>
                <a:cubicBezTo>
                  <a:pt x="19" y="54"/>
                  <a:pt x="19" y="54"/>
                  <a:pt x="19" y="54"/>
                </a:cubicBezTo>
                <a:close/>
              </a:path>
            </a:pathLst>
          </a:custGeom>
          <a:solidFill>
            <a:srgbClr val="2471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400">
              <a:solidFill>
                <a:srgbClr val="1B2968"/>
              </a:solidFill>
            </a:endParaRPr>
          </a:p>
        </p:txBody>
      </p:sp>
      <p:sp>
        <p:nvSpPr>
          <p:cNvPr id="23" name="MH_SubTitle_3">
            <a:extLst>
              <a:ext uri="{FF2B5EF4-FFF2-40B4-BE49-F238E27FC236}">
                <a16:creationId xmlns="" xmlns:a16="http://schemas.microsoft.com/office/drawing/2014/main" id="{B6F18325-2805-4531-BBEA-C75598C5CF0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087783" y="2804583"/>
            <a:ext cx="2410884" cy="10613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定期征集同学关于系生活、活动的作品，报道系内动态，及时反映广大同学思想状况。</a:t>
            </a:r>
          </a:p>
        </p:txBody>
      </p:sp>
      <p:sp>
        <p:nvSpPr>
          <p:cNvPr id="24" name="MH_Other_4">
            <a:extLst>
              <a:ext uri="{FF2B5EF4-FFF2-40B4-BE49-F238E27FC236}">
                <a16:creationId xmlns="" xmlns:a16="http://schemas.microsoft.com/office/drawing/2014/main" id="{3BA75D14-1134-49FB-9F1B-F0142C7115E2}"/>
              </a:ext>
            </a:extLst>
          </p:cNvPr>
          <p:cNvSpPr>
            <a:spLocks noChangeAspect="1" noEditPoints="1"/>
          </p:cNvSpPr>
          <p:nvPr>
            <p:custDataLst>
              <p:tags r:id="rId7"/>
            </p:custDataLst>
          </p:nvPr>
        </p:nvSpPr>
        <p:spPr bwMode="auto">
          <a:xfrm>
            <a:off x="2522010" y="4171423"/>
            <a:ext cx="619125" cy="814387"/>
          </a:xfrm>
          <a:custGeom>
            <a:avLst/>
            <a:gdLst>
              <a:gd name="T0" fmla="*/ 2147483646 w 153"/>
              <a:gd name="T1" fmla="*/ 2147483646 h 199"/>
              <a:gd name="T2" fmla="*/ 2147483646 w 153"/>
              <a:gd name="T3" fmla="*/ 2147483646 h 199"/>
              <a:gd name="T4" fmla="*/ 2147483646 w 153"/>
              <a:gd name="T5" fmla="*/ 2147483646 h 199"/>
              <a:gd name="T6" fmla="*/ 2147483646 w 153"/>
              <a:gd name="T7" fmla="*/ 2147483646 h 199"/>
              <a:gd name="T8" fmla="*/ 2147483646 w 153"/>
              <a:gd name="T9" fmla="*/ 2147483646 h 199"/>
              <a:gd name="T10" fmla="*/ 2147483646 w 153"/>
              <a:gd name="T11" fmla="*/ 2147483646 h 199"/>
              <a:gd name="T12" fmla="*/ 2147483646 w 153"/>
              <a:gd name="T13" fmla="*/ 2147483646 h 199"/>
              <a:gd name="T14" fmla="*/ 2147483646 w 153"/>
              <a:gd name="T15" fmla="*/ 2147483646 h 199"/>
              <a:gd name="T16" fmla="*/ 2147483646 w 153"/>
              <a:gd name="T17" fmla="*/ 2147483646 h 199"/>
              <a:gd name="T18" fmla="*/ 2147483646 w 153"/>
              <a:gd name="T19" fmla="*/ 2147483646 h 199"/>
              <a:gd name="T20" fmla="*/ 2147483646 w 153"/>
              <a:gd name="T21" fmla="*/ 2147483646 h 199"/>
              <a:gd name="T22" fmla="*/ 2147483646 w 153"/>
              <a:gd name="T23" fmla="*/ 2147483646 h 199"/>
              <a:gd name="T24" fmla="*/ 2147483646 w 153"/>
              <a:gd name="T25" fmla="*/ 2147483646 h 199"/>
              <a:gd name="T26" fmla="*/ 2147483646 w 153"/>
              <a:gd name="T27" fmla="*/ 2147483646 h 199"/>
              <a:gd name="T28" fmla="*/ 2147483646 w 153"/>
              <a:gd name="T29" fmla="*/ 2147483646 h 199"/>
              <a:gd name="T30" fmla="*/ 2147483646 w 153"/>
              <a:gd name="T31" fmla="*/ 2147483646 h 199"/>
              <a:gd name="T32" fmla="*/ 2147483646 w 153"/>
              <a:gd name="T33" fmla="*/ 2147483646 h 199"/>
              <a:gd name="T34" fmla="*/ 2147483646 w 153"/>
              <a:gd name="T35" fmla="*/ 2147483646 h 199"/>
              <a:gd name="T36" fmla="*/ 2147483646 w 153"/>
              <a:gd name="T37" fmla="*/ 2147483646 h 199"/>
              <a:gd name="T38" fmla="*/ 2147483646 w 153"/>
              <a:gd name="T39" fmla="*/ 2147483646 h 199"/>
              <a:gd name="T40" fmla="*/ 2147483646 w 153"/>
              <a:gd name="T41" fmla="*/ 2147483646 h 199"/>
              <a:gd name="T42" fmla="*/ 2147483646 w 153"/>
              <a:gd name="T43" fmla="*/ 2147483646 h 199"/>
              <a:gd name="T44" fmla="*/ 2147483646 w 153"/>
              <a:gd name="T45" fmla="*/ 2147483646 h 199"/>
              <a:gd name="T46" fmla="*/ 2147483646 w 153"/>
              <a:gd name="T47" fmla="*/ 2147483646 h 199"/>
              <a:gd name="T48" fmla="*/ 2147483646 w 153"/>
              <a:gd name="T49" fmla="*/ 2147483646 h 199"/>
              <a:gd name="T50" fmla="*/ 2147483646 w 153"/>
              <a:gd name="T51" fmla="*/ 2147483646 h 199"/>
              <a:gd name="T52" fmla="*/ 2147483646 w 153"/>
              <a:gd name="T53" fmla="*/ 2147483646 h 199"/>
              <a:gd name="T54" fmla="*/ 2147483646 w 153"/>
              <a:gd name="T55" fmla="*/ 2147483646 h 199"/>
              <a:gd name="T56" fmla="*/ 2147483646 w 153"/>
              <a:gd name="T57" fmla="*/ 2147483646 h 199"/>
              <a:gd name="T58" fmla="*/ 2147483646 w 153"/>
              <a:gd name="T59" fmla="*/ 2147483646 h 199"/>
              <a:gd name="T60" fmla="*/ 2147483646 w 153"/>
              <a:gd name="T61" fmla="*/ 2147483646 h 199"/>
              <a:gd name="T62" fmla="*/ 2147483646 w 153"/>
              <a:gd name="T63" fmla="*/ 2147483646 h 199"/>
              <a:gd name="T64" fmla="*/ 2147483646 w 153"/>
              <a:gd name="T65" fmla="*/ 2147483646 h 199"/>
              <a:gd name="T66" fmla="*/ 2147483646 w 153"/>
              <a:gd name="T67" fmla="*/ 2147483646 h 199"/>
              <a:gd name="T68" fmla="*/ 2147483646 w 153"/>
              <a:gd name="T69" fmla="*/ 2147483646 h 199"/>
              <a:gd name="T70" fmla="*/ 2147483646 w 153"/>
              <a:gd name="T71" fmla="*/ 2147483646 h 199"/>
              <a:gd name="T72" fmla="*/ 2147483646 w 153"/>
              <a:gd name="T73" fmla="*/ 2147483646 h 199"/>
              <a:gd name="T74" fmla="*/ 2147483646 w 153"/>
              <a:gd name="T75" fmla="*/ 2147483646 h 199"/>
              <a:gd name="T76" fmla="*/ 2147483646 w 153"/>
              <a:gd name="T77" fmla="*/ 2147483646 h 199"/>
              <a:gd name="T78" fmla="*/ 2147483646 w 153"/>
              <a:gd name="T79" fmla="*/ 2147483646 h 199"/>
              <a:gd name="T80" fmla="*/ 2147483646 w 153"/>
              <a:gd name="T81" fmla="*/ 2147483646 h 199"/>
              <a:gd name="T82" fmla="*/ 2147483646 w 153"/>
              <a:gd name="T83" fmla="*/ 2147483646 h 199"/>
              <a:gd name="T84" fmla="*/ 2147483646 w 153"/>
              <a:gd name="T85" fmla="*/ 2147483646 h 199"/>
              <a:gd name="T86" fmla="*/ 2147483646 w 153"/>
              <a:gd name="T87" fmla="*/ 2147483646 h 199"/>
              <a:gd name="T88" fmla="*/ 2147483646 w 153"/>
              <a:gd name="T89" fmla="*/ 2147483646 h 199"/>
              <a:gd name="T90" fmla="*/ 2147483646 w 153"/>
              <a:gd name="T91" fmla="*/ 2147483646 h 199"/>
              <a:gd name="T92" fmla="*/ 2147483646 w 153"/>
              <a:gd name="T93" fmla="*/ 2147483646 h 199"/>
              <a:gd name="T94" fmla="*/ 2147483646 w 153"/>
              <a:gd name="T95" fmla="*/ 2147483646 h 199"/>
              <a:gd name="T96" fmla="*/ 2147483646 w 153"/>
              <a:gd name="T97" fmla="*/ 2147483646 h 199"/>
              <a:gd name="T98" fmla="*/ 2147483646 w 153"/>
              <a:gd name="T99" fmla="*/ 2147483646 h 199"/>
              <a:gd name="T100" fmla="*/ 2147483646 w 153"/>
              <a:gd name="T101" fmla="*/ 2147483646 h 199"/>
              <a:gd name="T102" fmla="*/ 2147483646 w 153"/>
              <a:gd name="T103" fmla="*/ 2147483646 h 199"/>
              <a:gd name="T104" fmla="*/ 2147483646 w 153"/>
              <a:gd name="T105" fmla="*/ 2147483646 h 199"/>
              <a:gd name="T106" fmla="*/ 2147483646 w 153"/>
              <a:gd name="T107" fmla="*/ 2147483646 h 199"/>
              <a:gd name="T108" fmla="*/ 2147483646 w 153"/>
              <a:gd name="T109" fmla="*/ 2147483646 h 199"/>
              <a:gd name="T110" fmla="*/ 2147483646 w 153"/>
              <a:gd name="T111" fmla="*/ 2147483646 h 199"/>
              <a:gd name="T112" fmla="*/ 2147483646 w 153"/>
              <a:gd name="T113" fmla="*/ 2147483646 h 199"/>
              <a:gd name="T114" fmla="*/ 2147483646 w 153"/>
              <a:gd name="T115" fmla="*/ 2147483646 h 199"/>
              <a:gd name="T116" fmla="*/ 2147483646 w 153"/>
              <a:gd name="T117" fmla="*/ 2147483646 h 199"/>
              <a:gd name="T118" fmla="*/ 2147483646 w 153"/>
              <a:gd name="T119" fmla="*/ 2147483646 h 199"/>
              <a:gd name="T120" fmla="*/ 2147483646 w 153"/>
              <a:gd name="T121" fmla="*/ 2147483646 h 199"/>
              <a:gd name="T122" fmla="*/ 2147483646 w 153"/>
              <a:gd name="T123" fmla="*/ 2147483646 h 19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3" h="199">
                <a:moveTo>
                  <a:pt x="85" y="17"/>
                </a:moveTo>
                <a:cubicBezTo>
                  <a:pt x="85" y="17"/>
                  <a:pt x="84" y="16"/>
                  <a:pt x="84" y="16"/>
                </a:cubicBezTo>
                <a:cubicBezTo>
                  <a:pt x="84" y="17"/>
                  <a:pt x="83" y="17"/>
                  <a:pt x="83" y="18"/>
                </a:cubicBezTo>
                <a:cubicBezTo>
                  <a:pt x="84" y="18"/>
                  <a:pt x="85" y="18"/>
                  <a:pt x="85" y="17"/>
                </a:cubicBezTo>
                <a:close/>
                <a:moveTo>
                  <a:pt x="19" y="101"/>
                </a:moveTo>
                <a:cubicBezTo>
                  <a:pt x="18" y="101"/>
                  <a:pt x="18" y="101"/>
                  <a:pt x="18" y="101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8" y="102"/>
                  <a:pt x="17" y="103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17" y="103"/>
                  <a:pt x="17" y="103"/>
                  <a:pt x="17" y="103"/>
                </a:cubicBezTo>
                <a:cubicBezTo>
                  <a:pt x="17" y="103"/>
                  <a:pt x="18" y="103"/>
                  <a:pt x="18" y="102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8" y="101"/>
                  <a:pt x="18" y="101"/>
                  <a:pt x="18" y="101"/>
                </a:cubicBezTo>
                <a:lnTo>
                  <a:pt x="19" y="101"/>
                </a:lnTo>
                <a:close/>
                <a:moveTo>
                  <a:pt x="76" y="45"/>
                </a:moveTo>
                <a:cubicBezTo>
                  <a:pt x="77" y="43"/>
                  <a:pt x="77" y="43"/>
                  <a:pt x="77" y="43"/>
                </a:cubicBezTo>
                <a:cubicBezTo>
                  <a:pt x="77" y="44"/>
                  <a:pt x="79" y="42"/>
                  <a:pt x="77" y="43"/>
                </a:cubicBezTo>
                <a:cubicBezTo>
                  <a:pt x="77" y="43"/>
                  <a:pt x="76" y="44"/>
                  <a:pt x="76" y="45"/>
                </a:cubicBezTo>
                <a:close/>
                <a:moveTo>
                  <a:pt x="52" y="119"/>
                </a:moveTo>
                <a:cubicBezTo>
                  <a:pt x="52" y="119"/>
                  <a:pt x="52" y="119"/>
                  <a:pt x="52" y="119"/>
                </a:cubicBezTo>
                <a:cubicBezTo>
                  <a:pt x="51" y="120"/>
                  <a:pt x="50" y="120"/>
                  <a:pt x="50" y="121"/>
                </a:cubicBezTo>
                <a:cubicBezTo>
                  <a:pt x="50" y="121"/>
                  <a:pt x="51" y="120"/>
                  <a:pt x="52" y="119"/>
                </a:cubicBezTo>
                <a:close/>
                <a:moveTo>
                  <a:pt x="26" y="67"/>
                </a:moveTo>
                <a:cubicBezTo>
                  <a:pt x="26" y="68"/>
                  <a:pt x="26" y="68"/>
                  <a:pt x="26" y="68"/>
                </a:cubicBezTo>
                <a:cubicBezTo>
                  <a:pt x="25" y="69"/>
                  <a:pt x="25" y="69"/>
                  <a:pt x="25" y="69"/>
                </a:cubicBezTo>
                <a:cubicBezTo>
                  <a:pt x="25" y="69"/>
                  <a:pt x="24" y="69"/>
                  <a:pt x="24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0"/>
                  <a:pt x="24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6" y="68"/>
                  <a:pt x="26" y="68"/>
                  <a:pt x="26" y="68"/>
                </a:cubicBezTo>
                <a:lnTo>
                  <a:pt x="26" y="67"/>
                </a:lnTo>
                <a:close/>
                <a:moveTo>
                  <a:pt x="79" y="23"/>
                </a:moveTo>
                <a:cubicBezTo>
                  <a:pt x="79" y="23"/>
                  <a:pt x="78" y="23"/>
                  <a:pt x="78" y="24"/>
                </a:cubicBezTo>
                <a:cubicBezTo>
                  <a:pt x="78" y="24"/>
                  <a:pt x="77" y="24"/>
                  <a:pt x="77" y="25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5"/>
                  <a:pt x="77" y="25"/>
                  <a:pt x="77" y="25"/>
                </a:cubicBezTo>
                <a:cubicBezTo>
                  <a:pt x="78" y="25"/>
                  <a:pt x="78" y="25"/>
                  <a:pt x="78" y="24"/>
                </a:cubicBezTo>
                <a:cubicBezTo>
                  <a:pt x="79" y="24"/>
                  <a:pt x="79" y="23"/>
                  <a:pt x="79" y="23"/>
                </a:cubicBezTo>
                <a:close/>
                <a:moveTo>
                  <a:pt x="25" y="90"/>
                </a:moveTo>
                <a:cubicBezTo>
                  <a:pt x="26" y="89"/>
                  <a:pt x="27" y="89"/>
                  <a:pt x="27" y="87"/>
                </a:cubicBezTo>
                <a:cubicBezTo>
                  <a:pt x="26" y="87"/>
                  <a:pt x="26" y="89"/>
                  <a:pt x="25" y="90"/>
                </a:cubicBezTo>
                <a:cubicBezTo>
                  <a:pt x="25" y="90"/>
                  <a:pt x="25" y="90"/>
                  <a:pt x="25" y="90"/>
                </a:cubicBezTo>
                <a:close/>
                <a:moveTo>
                  <a:pt x="79" y="34"/>
                </a:moveTo>
                <a:cubicBezTo>
                  <a:pt x="78" y="34"/>
                  <a:pt x="78" y="34"/>
                  <a:pt x="78" y="34"/>
                </a:cubicBezTo>
                <a:cubicBezTo>
                  <a:pt x="78" y="35"/>
                  <a:pt x="78" y="35"/>
                  <a:pt x="78" y="35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36"/>
                  <a:pt x="77" y="36"/>
                  <a:pt x="77" y="37"/>
                </a:cubicBezTo>
                <a:cubicBezTo>
                  <a:pt x="76" y="37"/>
                  <a:pt x="76" y="38"/>
                  <a:pt x="76" y="38"/>
                </a:cubicBezTo>
                <a:cubicBezTo>
                  <a:pt x="77" y="38"/>
                  <a:pt x="77" y="37"/>
                  <a:pt x="77" y="37"/>
                </a:cubicBezTo>
                <a:cubicBezTo>
                  <a:pt x="77" y="36"/>
                  <a:pt x="77" y="36"/>
                  <a:pt x="77" y="36"/>
                </a:cubicBezTo>
                <a:cubicBezTo>
                  <a:pt x="78" y="35"/>
                  <a:pt x="78" y="35"/>
                  <a:pt x="78" y="35"/>
                </a:cubicBezTo>
                <a:cubicBezTo>
                  <a:pt x="78" y="34"/>
                  <a:pt x="78" y="34"/>
                  <a:pt x="78" y="34"/>
                </a:cubicBezTo>
                <a:lnTo>
                  <a:pt x="79" y="34"/>
                </a:lnTo>
                <a:close/>
                <a:moveTo>
                  <a:pt x="49" y="123"/>
                </a:moveTo>
                <a:cubicBezTo>
                  <a:pt x="48" y="123"/>
                  <a:pt x="46" y="123"/>
                  <a:pt x="46" y="124"/>
                </a:cubicBezTo>
                <a:cubicBezTo>
                  <a:pt x="48" y="124"/>
                  <a:pt x="50" y="124"/>
                  <a:pt x="49" y="123"/>
                </a:cubicBezTo>
                <a:close/>
                <a:moveTo>
                  <a:pt x="25" y="82"/>
                </a:moveTo>
                <a:cubicBezTo>
                  <a:pt x="25" y="83"/>
                  <a:pt x="24" y="83"/>
                  <a:pt x="24" y="84"/>
                </a:cubicBezTo>
                <a:cubicBezTo>
                  <a:pt x="24" y="85"/>
                  <a:pt x="24" y="85"/>
                  <a:pt x="24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3" y="85"/>
                  <a:pt x="23" y="86"/>
                  <a:pt x="23" y="86"/>
                </a:cubicBezTo>
                <a:cubicBezTo>
                  <a:pt x="23" y="87"/>
                  <a:pt x="23" y="87"/>
                  <a:pt x="23" y="87"/>
                </a:cubicBezTo>
                <a:cubicBezTo>
                  <a:pt x="23" y="86"/>
                  <a:pt x="23" y="86"/>
                  <a:pt x="23" y="86"/>
                </a:cubicBezTo>
                <a:cubicBezTo>
                  <a:pt x="23" y="86"/>
                  <a:pt x="24" y="86"/>
                  <a:pt x="24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4" y="84"/>
                  <a:pt x="24" y="84"/>
                  <a:pt x="24" y="84"/>
                </a:cubicBezTo>
                <a:cubicBezTo>
                  <a:pt x="25" y="84"/>
                  <a:pt x="25" y="83"/>
                  <a:pt x="25" y="82"/>
                </a:cubicBezTo>
                <a:close/>
                <a:moveTo>
                  <a:pt x="81" y="34"/>
                </a:moveTo>
                <a:cubicBezTo>
                  <a:pt x="82" y="33"/>
                  <a:pt x="83" y="32"/>
                  <a:pt x="83" y="31"/>
                </a:cubicBezTo>
                <a:cubicBezTo>
                  <a:pt x="84" y="30"/>
                  <a:pt x="83" y="31"/>
                  <a:pt x="83" y="31"/>
                </a:cubicBezTo>
                <a:cubicBezTo>
                  <a:pt x="82" y="32"/>
                  <a:pt x="82" y="33"/>
                  <a:pt x="81" y="34"/>
                </a:cubicBezTo>
                <a:close/>
                <a:moveTo>
                  <a:pt x="25" y="82"/>
                </a:moveTo>
                <a:cubicBezTo>
                  <a:pt x="27" y="82"/>
                  <a:pt x="27" y="81"/>
                  <a:pt x="27" y="79"/>
                </a:cubicBezTo>
                <a:cubicBezTo>
                  <a:pt x="27" y="78"/>
                  <a:pt x="26" y="81"/>
                  <a:pt x="26" y="82"/>
                </a:cubicBezTo>
                <a:cubicBezTo>
                  <a:pt x="26" y="82"/>
                  <a:pt x="25" y="82"/>
                  <a:pt x="25" y="82"/>
                </a:cubicBezTo>
                <a:close/>
                <a:moveTo>
                  <a:pt x="33" y="45"/>
                </a:moveTo>
                <a:cubicBezTo>
                  <a:pt x="33" y="44"/>
                  <a:pt x="34" y="42"/>
                  <a:pt x="33" y="42"/>
                </a:cubicBezTo>
                <a:cubicBezTo>
                  <a:pt x="32" y="42"/>
                  <a:pt x="32" y="43"/>
                  <a:pt x="32" y="44"/>
                </a:cubicBezTo>
                <a:cubicBezTo>
                  <a:pt x="32" y="44"/>
                  <a:pt x="32" y="45"/>
                  <a:pt x="33" y="45"/>
                </a:cubicBezTo>
                <a:close/>
                <a:moveTo>
                  <a:pt x="41" y="125"/>
                </a:moveTo>
                <a:cubicBezTo>
                  <a:pt x="42" y="123"/>
                  <a:pt x="42" y="123"/>
                  <a:pt x="42" y="123"/>
                </a:cubicBezTo>
                <a:cubicBezTo>
                  <a:pt x="41" y="124"/>
                  <a:pt x="39" y="124"/>
                  <a:pt x="38" y="125"/>
                </a:cubicBezTo>
                <a:cubicBezTo>
                  <a:pt x="39" y="125"/>
                  <a:pt x="40" y="125"/>
                  <a:pt x="41" y="125"/>
                </a:cubicBezTo>
                <a:close/>
                <a:moveTo>
                  <a:pt x="26" y="71"/>
                </a:move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4"/>
                  <a:pt x="24" y="74"/>
                  <a:pt x="24" y="74"/>
                </a:cubicBezTo>
                <a:cubicBezTo>
                  <a:pt x="24" y="75"/>
                  <a:pt x="24" y="75"/>
                  <a:pt x="24" y="75"/>
                </a:cubicBezTo>
                <a:cubicBezTo>
                  <a:pt x="23" y="75"/>
                  <a:pt x="23" y="76"/>
                  <a:pt x="23" y="76"/>
                </a:cubicBezTo>
                <a:cubicBezTo>
                  <a:pt x="22" y="77"/>
                  <a:pt x="22" y="77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1" y="78"/>
                  <a:pt x="21" y="78"/>
                  <a:pt x="21" y="78"/>
                </a:cubicBezTo>
                <a:cubicBezTo>
                  <a:pt x="22" y="77"/>
                  <a:pt x="22" y="77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3" y="76"/>
                  <a:pt x="23" y="76"/>
                  <a:pt x="23" y="76"/>
                </a:cubicBezTo>
                <a:cubicBezTo>
                  <a:pt x="23" y="76"/>
                  <a:pt x="24" y="75"/>
                  <a:pt x="24" y="75"/>
                </a:cubicBezTo>
                <a:cubicBezTo>
                  <a:pt x="24" y="74"/>
                  <a:pt x="24" y="74"/>
                  <a:pt x="24" y="74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3"/>
                  <a:pt x="25" y="73"/>
                  <a:pt x="25" y="72"/>
                </a:cubicBezTo>
                <a:cubicBezTo>
                  <a:pt x="25" y="72"/>
                  <a:pt x="25" y="72"/>
                  <a:pt x="25" y="72"/>
                </a:cubicBezTo>
                <a:lnTo>
                  <a:pt x="26" y="71"/>
                </a:lnTo>
                <a:close/>
                <a:moveTo>
                  <a:pt x="24" y="80"/>
                </a:moveTo>
                <a:cubicBezTo>
                  <a:pt x="24" y="80"/>
                  <a:pt x="23" y="81"/>
                  <a:pt x="23" y="81"/>
                </a:cubicBezTo>
                <a:cubicBezTo>
                  <a:pt x="22" y="82"/>
                  <a:pt x="22" y="83"/>
                  <a:pt x="22" y="84"/>
                </a:cubicBezTo>
                <a:cubicBezTo>
                  <a:pt x="21" y="84"/>
                  <a:pt x="20" y="85"/>
                  <a:pt x="21" y="86"/>
                </a:cubicBezTo>
                <a:cubicBezTo>
                  <a:pt x="22" y="84"/>
                  <a:pt x="22" y="84"/>
                  <a:pt x="22" y="84"/>
                </a:cubicBezTo>
                <a:cubicBezTo>
                  <a:pt x="23" y="83"/>
                  <a:pt x="23" y="82"/>
                  <a:pt x="23" y="81"/>
                </a:cubicBezTo>
                <a:lnTo>
                  <a:pt x="24" y="80"/>
                </a:lnTo>
                <a:close/>
                <a:moveTo>
                  <a:pt x="114" y="12"/>
                </a:moveTo>
                <a:cubicBezTo>
                  <a:pt x="117" y="9"/>
                  <a:pt x="117" y="9"/>
                  <a:pt x="117" y="9"/>
                </a:cubicBezTo>
                <a:cubicBezTo>
                  <a:pt x="116" y="9"/>
                  <a:pt x="115" y="9"/>
                  <a:pt x="115" y="10"/>
                </a:cubicBezTo>
                <a:cubicBezTo>
                  <a:pt x="114" y="10"/>
                  <a:pt x="114" y="11"/>
                  <a:pt x="114" y="12"/>
                </a:cubicBezTo>
                <a:close/>
                <a:moveTo>
                  <a:pt x="15" y="95"/>
                </a:moveTo>
                <a:cubicBezTo>
                  <a:pt x="16" y="94"/>
                  <a:pt x="18" y="92"/>
                  <a:pt x="17" y="90"/>
                </a:cubicBezTo>
                <a:cubicBezTo>
                  <a:pt x="17" y="92"/>
                  <a:pt x="15" y="93"/>
                  <a:pt x="15" y="95"/>
                </a:cubicBezTo>
                <a:close/>
                <a:moveTo>
                  <a:pt x="74" y="120"/>
                </a:moveTo>
                <a:cubicBezTo>
                  <a:pt x="76" y="118"/>
                  <a:pt x="77" y="116"/>
                  <a:pt x="78" y="115"/>
                </a:cubicBezTo>
                <a:cubicBezTo>
                  <a:pt x="79" y="115"/>
                  <a:pt x="79" y="114"/>
                  <a:pt x="79" y="113"/>
                </a:cubicBezTo>
                <a:cubicBezTo>
                  <a:pt x="77" y="115"/>
                  <a:pt x="75" y="118"/>
                  <a:pt x="74" y="120"/>
                </a:cubicBezTo>
                <a:close/>
                <a:moveTo>
                  <a:pt x="108" y="178"/>
                </a:moveTo>
                <a:cubicBezTo>
                  <a:pt x="109" y="177"/>
                  <a:pt x="109" y="176"/>
                  <a:pt x="109" y="175"/>
                </a:cubicBezTo>
                <a:cubicBezTo>
                  <a:pt x="110" y="175"/>
                  <a:pt x="111" y="173"/>
                  <a:pt x="110" y="174"/>
                </a:cubicBezTo>
                <a:cubicBezTo>
                  <a:pt x="109" y="175"/>
                  <a:pt x="107" y="176"/>
                  <a:pt x="107" y="178"/>
                </a:cubicBezTo>
                <a:cubicBezTo>
                  <a:pt x="107" y="178"/>
                  <a:pt x="108" y="178"/>
                  <a:pt x="108" y="178"/>
                </a:cubicBezTo>
                <a:close/>
                <a:moveTo>
                  <a:pt x="34" y="30"/>
                </a:moveTo>
                <a:cubicBezTo>
                  <a:pt x="34" y="30"/>
                  <a:pt x="34" y="30"/>
                  <a:pt x="34" y="30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2" y="32"/>
                  <a:pt x="32" y="32"/>
                  <a:pt x="31" y="33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0" y="34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6"/>
                  <a:pt x="29" y="37"/>
                </a:cubicBezTo>
                <a:cubicBezTo>
                  <a:pt x="29" y="38"/>
                  <a:pt x="29" y="38"/>
                  <a:pt x="29" y="38"/>
                </a:cubicBezTo>
                <a:cubicBezTo>
                  <a:pt x="28" y="38"/>
                  <a:pt x="28" y="38"/>
                  <a:pt x="28" y="38"/>
                </a:cubicBezTo>
                <a:cubicBezTo>
                  <a:pt x="28" y="39"/>
                  <a:pt x="28" y="39"/>
                  <a:pt x="28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39"/>
                  <a:pt x="27" y="39"/>
                  <a:pt x="27" y="39"/>
                </a:cubicBezTo>
                <a:cubicBezTo>
                  <a:pt x="28" y="39"/>
                  <a:pt x="28" y="39"/>
                  <a:pt x="28" y="39"/>
                </a:cubicBezTo>
                <a:cubicBezTo>
                  <a:pt x="28" y="38"/>
                  <a:pt x="28" y="38"/>
                  <a:pt x="28" y="38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31" y="35"/>
                  <a:pt x="31" y="34"/>
                  <a:pt x="31" y="34"/>
                </a:cubicBezTo>
                <a:cubicBezTo>
                  <a:pt x="31" y="33"/>
                  <a:pt x="31" y="33"/>
                  <a:pt x="31" y="33"/>
                </a:cubicBezTo>
                <a:cubicBezTo>
                  <a:pt x="32" y="33"/>
                  <a:pt x="33" y="32"/>
                  <a:pt x="33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4" y="30"/>
                  <a:pt x="34" y="30"/>
                  <a:pt x="34" y="30"/>
                </a:cubicBezTo>
                <a:close/>
                <a:moveTo>
                  <a:pt x="26" y="67"/>
                </a:moveTo>
                <a:cubicBezTo>
                  <a:pt x="27" y="66"/>
                  <a:pt x="29" y="65"/>
                  <a:pt x="29" y="64"/>
                </a:cubicBezTo>
                <a:cubicBezTo>
                  <a:pt x="30" y="63"/>
                  <a:pt x="30" y="62"/>
                  <a:pt x="29" y="62"/>
                </a:cubicBezTo>
                <a:cubicBezTo>
                  <a:pt x="28" y="64"/>
                  <a:pt x="27" y="65"/>
                  <a:pt x="26" y="67"/>
                </a:cubicBezTo>
                <a:close/>
                <a:moveTo>
                  <a:pt x="111" y="168"/>
                </a:moveTo>
                <a:cubicBezTo>
                  <a:pt x="113" y="167"/>
                  <a:pt x="114" y="164"/>
                  <a:pt x="115" y="163"/>
                </a:cubicBezTo>
                <a:cubicBezTo>
                  <a:pt x="116" y="162"/>
                  <a:pt x="114" y="163"/>
                  <a:pt x="114" y="163"/>
                </a:cubicBezTo>
                <a:cubicBezTo>
                  <a:pt x="113" y="164"/>
                  <a:pt x="112" y="166"/>
                  <a:pt x="111" y="168"/>
                </a:cubicBezTo>
                <a:cubicBezTo>
                  <a:pt x="111" y="167"/>
                  <a:pt x="110" y="170"/>
                  <a:pt x="111" y="168"/>
                </a:cubicBezTo>
                <a:close/>
                <a:moveTo>
                  <a:pt x="103" y="178"/>
                </a:moveTo>
                <a:cubicBezTo>
                  <a:pt x="105" y="177"/>
                  <a:pt x="105" y="175"/>
                  <a:pt x="106" y="173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2" y="178"/>
                  <a:pt x="103" y="178"/>
                  <a:pt x="103" y="178"/>
                </a:cubicBezTo>
                <a:close/>
                <a:moveTo>
                  <a:pt x="21" y="105"/>
                </a:moveTo>
                <a:cubicBezTo>
                  <a:pt x="20" y="106"/>
                  <a:pt x="20" y="106"/>
                  <a:pt x="20" y="106"/>
                </a:cubicBezTo>
                <a:cubicBezTo>
                  <a:pt x="19" y="106"/>
                  <a:pt x="19" y="107"/>
                  <a:pt x="19" y="109"/>
                </a:cubicBezTo>
                <a:cubicBezTo>
                  <a:pt x="18" y="109"/>
                  <a:pt x="17" y="110"/>
                  <a:pt x="17" y="111"/>
                </a:cubicBezTo>
                <a:cubicBezTo>
                  <a:pt x="17" y="112"/>
                  <a:pt x="15" y="113"/>
                  <a:pt x="16" y="114"/>
                </a:cubicBezTo>
                <a:cubicBezTo>
                  <a:pt x="17" y="112"/>
                  <a:pt x="19" y="111"/>
                  <a:pt x="19" y="109"/>
                </a:cubicBezTo>
                <a:cubicBezTo>
                  <a:pt x="20" y="108"/>
                  <a:pt x="20" y="107"/>
                  <a:pt x="20" y="106"/>
                </a:cubicBezTo>
                <a:lnTo>
                  <a:pt x="21" y="105"/>
                </a:lnTo>
                <a:close/>
                <a:moveTo>
                  <a:pt x="79" y="30"/>
                </a:moveTo>
                <a:cubicBezTo>
                  <a:pt x="84" y="22"/>
                  <a:pt x="84" y="22"/>
                  <a:pt x="84" y="22"/>
                </a:cubicBezTo>
                <a:cubicBezTo>
                  <a:pt x="85" y="22"/>
                  <a:pt x="84" y="21"/>
                  <a:pt x="84" y="21"/>
                </a:cubicBezTo>
                <a:lnTo>
                  <a:pt x="79" y="30"/>
                </a:lnTo>
                <a:close/>
                <a:moveTo>
                  <a:pt x="112" y="19"/>
                </a:moveTo>
                <a:cubicBezTo>
                  <a:pt x="114" y="18"/>
                  <a:pt x="116" y="15"/>
                  <a:pt x="118" y="14"/>
                </a:cubicBezTo>
                <a:cubicBezTo>
                  <a:pt x="119" y="13"/>
                  <a:pt x="118" y="12"/>
                  <a:pt x="118" y="11"/>
                </a:cubicBezTo>
                <a:cubicBezTo>
                  <a:pt x="116" y="14"/>
                  <a:pt x="114" y="16"/>
                  <a:pt x="112" y="19"/>
                </a:cubicBezTo>
                <a:close/>
                <a:moveTo>
                  <a:pt x="21" y="102"/>
                </a:moveTo>
                <a:cubicBezTo>
                  <a:pt x="22" y="101"/>
                  <a:pt x="23" y="98"/>
                  <a:pt x="25" y="97"/>
                </a:cubicBezTo>
                <a:cubicBezTo>
                  <a:pt x="26" y="97"/>
                  <a:pt x="26" y="94"/>
                  <a:pt x="26" y="93"/>
                </a:cubicBezTo>
                <a:lnTo>
                  <a:pt x="21" y="102"/>
                </a:lnTo>
                <a:close/>
                <a:moveTo>
                  <a:pt x="65" y="117"/>
                </a:moveTo>
                <a:cubicBezTo>
                  <a:pt x="63" y="118"/>
                  <a:pt x="61" y="120"/>
                  <a:pt x="60" y="122"/>
                </a:cubicBezTo>
                <a:cubicBezTo>
                  <a:pt x="59" y="122"/>
                  <a:pt x="60" y="123"/>
                  <a:pt x="60" y="124"/>
                </a:cubicBezTo>
                <a:cubicBezTo>
                  <a:pt x="62" y="122"/>
                  <a:pt x="64" y="119"/>
                  <a:pt x="65" y="117"/>
                </a:cubicBezTo>
                <a:close/>
                <a:moveTo>
                  <a:pt x="80" y="56"/>
                </a:moveTo>
                <a:cubicBezTo>
                  <a:pt x="80" y="56"/>
                  <a:pt x="81" y="56"/>
                  <a:pt x="81" y="56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50"/>
                  <a:pt x="83" y="47"/>
                  <a:pt x="83" y="48"/>
                </a:cubicBezTo>
                <a:cubicBezTo>
                  <a:pt x="79" y="56"/>
                  <a:pt x="79" y="56"/>
                  <a:pt x="79" y="56"/>
                </a:cubicBezTo>
                <a:cubicBezTo>
                  <a:pt x="79" y="56"/>
                  <a:pt x="79" y="57"/>
                  <a:pt x="80" y="56"/>
                </a:cubicBezTo>
                <a:close/>
                <a:moveTo>
                  <a:pt x="129" y="107"/>
                </a:moveTo>
                <a:cubicBezTo>
                  <a:pt x="129" y="106"/>
                  <a:pt x="131" y="105"/>
                  <a:pt x="131" y="104"/>
                </a:cubicBezTo>
                <a:cubicBezTo>
                  <a:pt x="131" y="103"/>
                  <a:pt x="132" y="101"/>
                  <a:pt x="131" y="102"/>
                </a:cubicBezTo>
                <a:cubicBezTo>
                  <a:pt x="127" y="108"/>
                  <a:pt x="127" y="108"/>
                  <a:pt x="127" y="108"/>
                </a:cubicBezTo>
                <a:cubicBezTo>
                  <a:pt x="127" y="108"/>
                  <a:pt x="126" y="109"/>
                  <a:pt x="127" y="109"/>
                </a:cubicBezTo>
                <a:cubicBezTo>
                  <a:pt x="128" y="109"/>
                  <a:pt x="130" y="109"/>
                  <a:pt x="129" y="107"/>
                </a:cubicBezTo>
                <a:close/>
                <a:moveTo>
                  <a:pt x="76" y="151"/>
                </a:moveTo>
                <a:cubicBezTo>
                  <a:pt x="72" y="156"/>
                  <a:pt x="72" y="156"/>
                  <a:pt x="72" y="156"/>
                </a:cubicBezTo>
                <a:cubicBezTo>
                  <a:pt x="71" y="157"/>
                  <a:pt x="71" y="159"/>
                  <a:pt x="72" y="161"/>
                </a:cubicBezTo>
                <a:lnTo>
                  <a:pt x="76" y="151"/>
                </a:lnTo>
                <a:close/>
                <a:moveTo>
                  <a:pt x="99" y="177"/>
                </a:moveTo>
                <a:cubicBezTo>
                  <a:pt x="100" y="176"/>
                  <a:pt x="100" y="175"/>
                  <a:pt x="100" y="174"/>
                </a:cubicBezTo>
                <a:cubicBezTo>
                  <a:pt x="100" y="174"/>
                  <a:pt x="102" y="171"/>
                  <a:pt x="101" y="172"/>
                </a:cubicBezTo>
                <a:cubicBezTo>
                  <a:pt x="95" y="180"/>
                  <a:pt x="95" y="180"/>
                  <a:pt x="95" y="180"/>
                </a:cubicBezTo>
                <a:cubicBezTo>
                  <a:pt x="97" y="179"/>
                  <a:pt x="98" y="178"/>
                  <a:pt x="100" y="179"/>
                </a:cubicBezTo>
                <a:cubicBezTo>
                  <a:pt x="100" y="179"/>
                  <a:pt x="99" y="178"/>
                  <a:pt x="99" y="177"/>
                </a:cubicBezTo>
                <a:close/>
                <a:moveTo>
                  <a:pt x="75" y="162"/>
                </a:moveTo>
                <a:cubicBezTo>
                  <a:pt x="74" y="161"/>
                  <a:pt x="73" y="163"/>
                  <a:pt x="72" y="162"/>
                </a:cubicBezTo>
                <a:cubicBezTo>
                  <a:pt x="71" y="161"/>
                  <a:pt x="71" y="162"/>
                  <a:pt x="71" y="162"/>
                </a:cubicBezTo>
                <a:cubicBezTo>
                  <a:pt x="71" y="165"/>
                  <a:pt x="71" y="167"/>
                  <a:pt x="71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1" y="171"/>
                  <a:pt x="71" y="170"/>
                  <a:pt x="71" y="170"/>
                </a:cubicBezTo>
                <a:cubicBezTo>
                  <a:pt x="73" y="167"/>
                  <a:pt x="74" y="164"/>
                  <a:pt x="75" y="162"/>
                </a:cubicBezTo>
                <a:close/>
                <a:moveTo>
                  <a:pt x="77" y="162"/>
                </a:moveTo>
                <a:cubicBezTo>
                  <a:pt x="79" y="160"/>
                  <a:pt x="81" y="157"/>
                  <a:pt x="82" y="155"/>
                </a:cubicBezTo>
                <a:cubicBezTo>
                  <a:pt x="83" y="154"/>
                  <a:pt x="83" y="152"/>
                  <a:pt x="83" y="151"/>
                </a:cubicBezTo>
                <a:cubicBezTo>
                  <a:pt x="80" y="155"/>
                  <a:pt x="79" y="158"/>
                  <a:pt x="77" y="162"/>
                </a:cubicBezTo>
                <a:cubicBezTo>
                  <a:pt x="77" y="162"/>
                  <a:pt x="77" y="162"/>
                  <a:pt x="77" y="162"/>
                </a:cubicBezTo>
                <a:close/>
                <a:moveTo>
                  <a:pt x="22" y="53"/>
                </a:moveTo>
                <a:cubicBezTo>
                  <a:pt x="26" y="49"/>
                  <a:pt x="29" y="43"/>
                  <a:pt x="32" y="39"/>
                </a:cubicBezTo>
                <a:cubicBezTo>
                  <a:pt x="28" y="43"/>
                  <a:pt x="25" y="48"/>
                  <a:pt x="22" y="52"/>
                </a:cubicBezTo>
                <a:cubicBezTo>
                  <a:pt x="22" y="53"/>
                  <a:pt x="22" y="53"/>
                  <a:pt x="22" y="53"/>
                </a:cubicBezTo>
                <a:close/>
                <a:moveTo>
                  <a:pt x="77" y="154"/>
                </a:moveTo>
                <a:cubicBezTo>
                  <a:pt x="79" y="151"/>
                  <a:pt x="82" y="149"/>
                  <a:pt x="83" y="146"/>
                </a:cubicBezTo>
                <a:cubicBezTo>
                  <a:pt x="83" y="145"/>
                  <a:pt x="83" y="143"/>
                  <a:pt x="83" y="142"/>
                </a:cubicBezTo>
                <a:lnTo>
                  <a:pt x="77" y="154"/>
                </a:lnTo>
                <a:close/>
                <a:moveTo>
                  <a:pt x="71" y="180"/>
                </a:moveTo>
                <a:cubicBezTo>
                  <a:pt x="72" y="178"/>
                  <a:pt x="73" y="176"/>
                  <a:pt x="74" y="174"/>
                </a:cubicBezTo>
                <a:cubicBezTo>
                  <a:pt x="74" y="174"/>
                  <a:pt x="73" y="174"/>
                  <a:pt x="73" y="174"/>
                </a:cubicBezTo>
                <a:cubicBezTo>
                  <a:pt x="71" y="174"/>
                  <a:pt x="72" y="173"/>
                  <a:pt x="73" y="172"/>
                </a:cubicBezTo>
                <a:cubicBezTo>
                  <a:pt x="72" y="172"/>
                  <a:pt x="71" y="172"/>
                  <a:pt x="71" y="172"/>
                </a:cubicBezTo>
                <a:cubicBezTo>
                  <a:pt x="71" y="174"/>
                  <a:pt x="69" y="177"/>
                  <a:pt x="70" y="179"/>
                </a:cubicBezTo>
                <a:cubicBezTo>
                  <a:pt x="70" y="180"/>
                  <a:pt x="71" y="179"/>
                  <a:pt x="71" y="180"/>
                </a:cubicBezTo>
                <a:close/>
                <a:moveTo>
                  <a:pt x="76" y="49"/>
                </a:moveTo>
                <a:cubicBezTo>
                  <a:pt x="79" y="46"/>
                  <a:pt x="81" y="43"/>
                  <a:pt x="83" y="40"/>
                </a:cubicBezTo>
                <a:cubicBezTo>
                  <a:pt x="84" y="40"/>
                  <a:pt x="84" y="38"/>
                  <a:pt x="83" y="37"/>
                </a:cubicBezTo>
                <a:cubicBezTo>
                  <a:pt x="81" y="41"/>
                  <a:pt x="79" y="45"/>
                  <a:pt x="76" y="49"/>
                </a:cubicBezTo>
                <a:close/>
                <a:moveTo>
                  <a:pt x="104" y="173"/>
                </a:moveTo>
                <a:cubicBezTo>
                  <a:pt x="106" y="170"/>
                  <a:pt x="109" y="166"/>
                  <a:pt x="111" y="163"/>
                </a:cubicBezTo>
                <a:cubicBezTo>
                  <a:pt x="110" y="163"/>
                  <a:pt x="109" y="163"/>
                  <a:pt x="109" y="163"/>
                </a:cubicBezTo>
                <a:cubicBezTo>
                  <a:pt x="107" y="166"/>
                  <a:pt x="105" y="169"/>
                  <a:pt x="103" y="172"/>
                </a:cubicBezTo>
                <a:cubicBezTo>
                  <a:pt x="103" y="172"/>
                  <a:pt x="103" y="173"/>
                  <a:pt x="104" y="173"/>
                </a:cubicBezTo>
                <a:close/>
                <a:moveTo>
                  <a:pt x="97" y="174"/>
                </a:moveTo>
                <a:cubicBezTo>
                  <a:pt x="106" y="163"/>
                  <a:pt x="106" y="163"/>
                  <a:pt x="106" y="163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0" y="167"/>
                  <a:pt x="99" y="170"/>
                  <a:pt x="97" y="174"/>
                </a:cubicBezTo>
                <a:cubicBezTo>
                  <a:pt x="97" y="174"/>
                  <a:pt x="96" y="176"/>
                  <a:pt x="97" y="174"/>
                </a:cubicBezTo>
                <a:close/>
                <a:moveTo>
                  <a:pt x="21" y="68"/>
                </a:moveTo>
                <a:cubicBezTo>
                  <a:pt x="23" y="65"/>
                  <a:pt x="26" y="62"/>
                  <a:pt x="29" y="58"/>
                </a:cubicBezTo>
                <a:cubicBezTo>
                  <a:pt x="29" y="58"/>
                  <a:pt x="31" y="59"/>
                  <a:pt x="31" y="58"/>
                </a:cubicBezTo>
                <a:cubicBezTo>
                  <a:pt x="31" y="55"/>
                  <a:pt x="31" y="53"/>
                  <a:pt x="31" y="51"/>
                </a:cubicBezTo>
                <a:cubicBezTo>
                  <a:pt x="28" y="57"/>
                  <a:pt x="24" y="62"/>
                  <a:pt x="21" y="67"/>
                </a:cubicBezTo>
                <a:cubicBezTo>
                  <a:pt x="21" y="68"/>
                  <a:pt x="21" y="68"/>
                  <a:pt x="21" y="68"/>
                </a:cubicBezTo>
                <a:close/>
                <a:moveTo>
                  <a:pt x="111" y="177"/>
                </a:moveTo>
                <a:cubicBezTo>
                  <a:pt x="115" y="172"/>
                  <a:pt x="119" y="167"/>
                  <a:pt x="122" y="161"/>
                </a:cubicBezTo>
                <a:cubicBezTo>
                  <a:pt x="117" y="162"/>
                  <a:pt x="116" y="166"/>
                  <a:pt x="115" y="169"/>
                </a:cubicBezTo>
                <a:cubicBezTo>
                  <a:pt x="114" y="172"/>
                  <a:pt x="112" y="174"/>
                  <a:pt x="111" y="177"/>
                </a:cubicBezTo>
                <a:close/>
                <a:moveTo>
                  <a:pt x="14" y="123"/>
                </a:moveTo>
                <a:cubicBezTo>
                  <a:pt x="15" y="122"/>
                  <a:pt x="16" y="120"/>
                  <a:pt x="17" y="119"/>
                </a:cubicBezTo>
                <a:cubicBezTo>
                  <a:pt x="21" y="114"/>
                  <a:pt x="25" y="107"/>
                  <a:pt x="25" y="100"/>
                </a:cubicBezTo>
                <a:cubicBezTo>
                  <a:pt x="22" y="107"/>
                  <a:pt x="18" y="115"/>
                  <a:pt x="14" y="122"/>
                </a:cubicBezTo>
                <a:cubicBezTo>
                  <a:pt x="14" y="123"/>
                  <a:pt x="14" y="124"/>
                  <a:pt x="14" y="123"/>
                </a:cubicBezTo>
                <a:close/>
                <a:moveTo>
                  <a:pt x="47" y="121"/>
                </a:moveTo>
                <a:cubicBezTo>
                  <a:pt x="55" y="111"/>
                  <a:pt x="55" y="111"/>
                  <a:pt x="55" y="111"/>
                </a:cubicBezTo>
                <a:cubicBezTo>
                  <a:pt x="57" y="110"/>
                  <a:pt x="59" y="108"/>
                  <a:pt x="60" y="105"/>
                </a:cubicBezTo>
                <a:cubicBezTo>
                  <a:pt x="58" y="106"/>
                  <a:pt x="56" y="106"/>
                  <a:pt x="55" y="107"/>
                </a:cubicBezTo>
                <a:cubicBezTo>
                  <a:pt x="52" y="111"/>
                  <a:pt x="49" y="116"/>
                  <a:pt x="45" y="121"/>
                </a:cubicBezTo>
                <a:cubicBezTo>
                  <a:pt x="45" y="121"/>
                  <a:pt x="46" y="121"/>
                  <a:pt x="47" y="121"/>
                </a:cubicBezTo>
                <a:close/>
                <a:moveTo>
                  <a:pt x="72" y="117"/>
                </a:moveTo>
                <a:cubicBezTo>
                  <a:pt x="76" y="113"/>
                  <a:pt x="79" y="109"/>
                  <a:pt x="83" y="106"/>
                </a:cubicBezTo>
                <a:cubicBezTo>
                  <a:pt x="83" y="105"/>
                  <a:pt x="83" y="104"/>
                  <a:pt x="83" y="103"/>
                </a:cubicBezTo>
                <a:cubicBezTo>
                  <a:pt x="80" y="103"/>
                  <a:pt x="78" y="103"/>
                  <a:pt x="76" y="103"/>
                </a:cubicBezTo>
                <a:cubicBezTo>
                  <a:pt x="75" y="103"/>
                  <a:pt x="77" y="104"/>
                  <a:pt x="76" y="105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71" y="113"/>
                  <a:pt x="74" y="111"/>
                  <a:pt x="76" y="108"/>
                </a:cubicBezTo>
                <a:cubicBezTo>
                  <a:pt x="77" y="107"/>
                  <a:pt x="79" y="108"/>
                  <a:pt x="78" y="109"/>
                </a:cubicBezTo>
                <a:lnTo>
                  <a:pt x="72" y="117"/>
                </a:lnTo>
                <a:close/>
                <a:moveTo>
                  <a:pt x="84" y="62"/>
                </a:moveTo>
                <a:cubicBezTo>
                  <a:pt x="84" y="59"/>
                  <a:pt x="84" y="56"/>
                  <a:pt x="84" y="53"/>
                </a:cubicBezTo>
                <a:cubicBezTo>
                  <a:pt x="79" y="63"/>
                  <a:pt x="79" y="63"/>
                  <a:pt x="79" y="63"/>
                </a:cubicBezTo>
                <a:cubicBezTo>
                  <a:pt x="78" y="62"/>
                  <a:pt x="78" y="61"/>
                  <a:pt x="79" y="61"/>
                </a:cubicBezTo>
                <a:cubicBezTo>
                  <a:pt x="80" y="59"/>
                  <a:pt x="77" y="59"/>
                  <a:pt x="77" y="58"/>
                </a:cubicBezTo>
                <a:cubicBezTo>
                  <a:pt x="78" y="53"/>
                  <a:pt x="81" y="49"/>
                  <a:pt x="83" y="45"/>
                </a:cubicBezTo>
                <a:cubicBezTo>
                  <a:pt x="83" y="45"/>
                  <a:pt x="84" y="42"/>
                  <a:pt x="83" y="44"/>
                </a:cubicBezTo>
                <a:cubicBezTo>
                  <a:pt x="81" y="47"/>
                  <a:pt x="79" y="49"/>
                  <a:pt x="76" y="52"/>
                </a:cubicBezTo>
                <a:cubicBezTo>
                  <a:pt x="76" y="56"/>
                  <a:pt x="76" y="60"/>
                  <a:pt x="76" y="64"/>
                </a:cubicBezTo>
                <a:cubicBezTo>
                  <a:pt x="78" y="63"/>
                  <a:pt x="82" y="63"/>
                  <a:pt x="84" y="62"/>
                </a:cubicBezTo>
                <a:close/>
                <a:moveTo>
                  <a:pt x="54" y="120"/>
                </a:moveTo>
                <a:cubicBezTo>
                  <a:pt x="58" y="116"/>
                  <a:pt x="63" y="111"/>
                  <a:pt x="67" y="106"/>
                </a:cubicBezTo>
                <a:cubicBezTo>
                  <a:pt x="67" y="105"/>
                  <a:pt x="68" y="107"/>
                  <a:pt x="68" y="107"/>
                </a:cubicBezTo>
                <a:cubicBezTo>
                  <a:pt x="61" y="116"/>
                  <a:pt x="61" y="116"/>
                  <a:pt x="61" y="116"/>
                </a:cubicBezTo>
                <a:cubicBezTo>
                  <a:pt x="61" y="116"/>
                  <a:pt x="61" y="117"/>
                  <a:pt x="62" y="116"/>
                </a:cubicBezTo>
                <a:cubicBezTo>
                  <a:pt x="66" y="112"/>
                  <a:pt x="70" y="107"/>
                  <a:pt x="75" y="103"/>
                </a:cubicBezTo>
                <a:cubicBezTo>
                  <a:pt x="71" y="104"/>
                  <a:pt x="67" y="104"/>
                  <a:pt x="62" y="105"/>
                </a:cubicBezTo>
                <a:cubicBezTo>
                  <a:pt x="61" y="105"/>
                  <a:pt x="62" y="106"/>
                  <a:pt x="62" y="106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53" y="121"/>
                  <a:pt x="53" y="121"/>
                  <a:pt x="54" y="120"/>
                </a:cubicBezTo>
                <a:close/>
                <a:moveTo>
                  <a:pt x="133" y="105"/>
                </a:moveTo>
                <a:cubicBezTo>
                  <a:pt x="134" y="104"/>
                  <a:pt x="135" y="103"/>
                  <a:pt x="136" y="102"/>
                </a:cubicBezTo>
                <a:cubicBezTo>
                  <a:pt x="137" y="100"/>
                  <a:pt x="139" y="97"/>
                  <a:pt x="140" y="94"/>
                </a:cubicBezTo>
                <a:cubicBezTo>
                  <a:pt x="134" y="96"/>
                  <a:pt x="129" y="97"/>
                  <a:pt x="123" y="97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2" y="100"/>
                  <a:pt x="123" y="104"/>
                  <a:pt x="123" y="106"/>
                </a:cubicBezTo>
                <a:cubicBezTo>
                  <a:pt x="123" y="105"/>
                  <a:pt x="124" y="104"/>
                  <a:pt x="124" y="104"/>
                </a:cubicBezTo>
                <a:cubicBezTo>
                  <a:pt x="124" y="102"/>
                  <a:pt x="125" y="99"/>
                  <a:pt x="126" y="98"/>
                </a:cubicBezTo>
                <a:cubicBezTo>
                  <a:pt x="127" y="98"/>
                  <a:pt x="128" y="99"/>
                  <a:pt x="128" y="99"/>
                </a:cubicBezTo>
                <a:cubicBezTo>
                  <a:pt x="127" y="102"/>
                  <a:pt x="126" y="105"/>
                  <a:pt x="124" y="107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32" y="99"/>
                  <a:pt x="132" y="99"/>
                  <a:pt x="132" y="99"/>
                </a:cubicBezTo>
                <a:cubicBezTo>
                  <a:pt x="133" y="98"/>
                  <a:pt x="134" y="98"/>
                  <a:pt x="134" y="99"/>
                </a:cubicBezTo>
                <a:cubicBezTo>
                  <a:pt x="134" y="101"/>
                  <a:pt x="133" y="103"/>
                  <a:pt x="133" y="104"/>
                </a:cubicBezTo>
                <a:cubicBezTo>
                  <a:pt x="132" y="104"/>
                  <a:pt x="133" y="105"/>
                  <a:pt x="133" y="105"/>
                </a:cubicBezTo>
                <a:close/>
                <a:moveTo>
                  <a:pt x="113" y="156"/>
                </a:moveTo>
                <a:cubicBezTo>
                  <a:pt x="112" y="156"/>
                  <a:pt x="112" y="156"/>
                  <a:pt x="111" y="155"/>
                </a:cubicBezTo>
                <a:cubicBezTo>
                  <a:pt x="111" y="155"/>
                  <a:pt x="112" y="155"/>
                  <a:pt x="112" y="154"/>
                </a:cubicBezTo>
                <a:cubicBezTo>
                  <a:pt x="111" y="154"/>
                  <a:pt x="110" y="156"/>
                  <a:pt x="109" y="155"/>
                </a:cubicBezTo>
                <a:cubicBezTo>
                  <a:pt x="108" y="155"/>
                  <a:pt x="108" y="154"/>
                  <a:pt x="108" y="154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2" y="146"/>
                  <a:pt x="110" y="148"/>
                  <a:pt x="107" y="150"/>
                </a:cubicBezTo>
                <a:cubicBezTo>
                  <a:pt x="107" y="151"/>
                  <a:pt x="105" y="150"/>
                  <a:pt x="106" y="149"/>
                </a:cubicBezTo>
                <a:cubicBezTo>
                  <a:pt x="108" y="144"/>
                  <a:pt x="111" y="138"/>
                  <a:pt x="114" y="132"/>
                </a:cubicBezTo>
                <a:cubicBezTo>
                  <a:pt x="107" y="140"/>
                  <a:pt x="107" y="140"/>
                  <a:pt x="107" y="140"/>
                </a:cubicBezTo>
                <a:cubicBezTo>
                  <a:pt x="106" y="140"/>
                  <a:pt x="105" y="140"/>
                  <a:pt x="105" y="139"/>
                </a:cubicBezTo>
                <a:cubicBezTo>
                  <a:pt x="108" y="135"/>
                  <a:pt x="110" y="131"/>
                  <a:pt x="112" y="127"/>
                </a:cubicBezTo>
                <a:cubicBezTo>
                  <a:pt x="110" y="128"/>
                  <a:pt x="110" y="130"/>
                  <a:pt x="108" y="130"/>
                </a:cubicBezTo>
                <a:cubicBezTo>
                  <a:pt x="107" y="130"/>
                  <a:pt x="107" y="129"/>
                  <a:pt x="107" y="128"/>
                </a:cubicBezTo>
                <a:cubicBezTo>
                  <a:pt x="109" y="125"/>
                  <a:pt x="110" y="123"/>
                  <a:pt x="111" y="120"/>
                </a:cubicBezTo>
                <a:cubicBezTo>
                  <a:pt x="110" y="119"/>
                  <a:pt x="107" y="121"/>
                  <a:pt x="107" y="120"/>
                </a:cubicBezTo>
                <a:cubicBezTo>
                  <a:pt x="107" y="116"/>
                  <a:pt x="108" y="113"/>
                  <a:pt x="110" y="110"/>
                </a:cubicBezTo>
                <a:cubicBezTo>
                  <a:pt x="110" y="110"/>
                  <a:pt x="111" y="110"/>
                  <a:pt x="110" y="111"/>
                </a:cubicBezTo>
                <a:cubicBezTo>
                  <a:pt x="109" y="113"/>
                  <a:pt x="109" y="115"/>
                  <a:pt x="108" y="118"/>
                </a:cubicBezTo>
                <a:cubicBezTo>
                  <a:pt x="110" y="118"/>
                  <a:pt x="112" y="117"/>
                  <a:pt x="113" y="119"/>
                </a:cubicBezTo>
                <a:cubicBezTo>
                  <a:pt x="113" y="121"/>
                  <a:pt x="112" y="123"/>
                  <a:pt x="112" y="124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24"/>
                  <a:pt x="115" y="125"/>
                  <a:pt x="115" y="125"/>
                </a:cubicBezTo>
                <a:cubicBezTo>
                  <a:pt x="111" y="133"/>
                  <a:pt x="111" y="133"/>
                  <a:pt x="111" y="133"/>
                </a:cubicBezTo>
                <a:cubicBezTo>
                  <a:pt x="113" y="132"/>
                  <a:pt x="114" y="130"/>
                  <a:pt x="116" y="129"/>
                </a:cubicBezTo>
                <a:cubicBezTo>
                  <a:pt x="117" y="128"/>
                  <a:pt x="118" y="130"/>
                  <a:pt x="117" y="131"/>
                </a:cubicBezTo>
                <a:cubicBezTo>
                  <a:pt x="115" y="135"/>
                  <a:pt x="112" y="140"/>
                  <a:pt x="110" y="145"/>
                </a:cubicBezTo>
                <a:cubicBezTo>
                  <a:pt x="112" y="143"/>
                  <a:pt x="114" y="141"/>
                  <a:pt x="117" y="139"/>
                </a:cubicBezTo>
                <a:cubicBezTo>
                  <a:pt x="118" y="138"/>
                  <a:pt x="117" y="142"/>
                  <a:pt x="116" y="143"/>
                </a:cubicBezTo>
                <a:cubicBezTo>
                  <a:pt x="111" y="152"/>
                  <a:pt x="111" y="152"/>
                  <a:pt x="111" y="152"/>
                </a:cubicBezTo>
                <a:cubicBezTo>
                  <a:pt x="113" y="151"/>
                  <a:pt x="114" y="149"/>
                  <a:pt x="116" y="148"/>
                </a:cubicBezTo>
                <a:cubicBezTo>
                  <a:pt x="116" y="148"/>
                  <a:pt x="118" y="148"/>
                  <a:pt x="117" y="149"/>
                </a:cubicBezTo>
                <a:cubicBezTo>
                  <a:pt x="115" y="151"/>
                  <a:pt x="114" y="153"/>
                  <a:pt x="113" y="156"/>
                </a:cubicBezTo>
                <a:close/>
                <a:moveTo>
                  <a:pt x="73" y="149"/>
                </a:moveTo>
                <a:cubicBezTo>
                  <a:pt x="78" y="139"/>
                  <a:pt x="78" y="139"/>
                  <a:pt x="78" y="139"/>
                </a:cubicBezTo>
                <a:cubicBezTo>
                  <a:pt x="77" y="138"/>
                  <a:pt x="76" y="139"/>
                  <a:pt x="75" y="139"/>
                </a:cubicBezTo>
                <a:cubicBezTo>
                  <a:pt x="77" y="137"/>
                  <a:pt x="79" y="135"/>
                  <a:pt x="80" y="133"/>
                </a:cubicBezTo>
                <a:cubicBezTo>
                  <a:pt x="80" y="132"/>
                  <a:pt x="82" y="133"/>
                  <a:pt x="82" y="134"/>
                </a:cubicBezTo>
                <a:cubicBezTo>
                  <a:pt x="75" y="149"/>
                  <a:pt x="75" y="149"/>
                  <a:pt x="75" y="149"/>
                </a:cubicBezTo>
                <a:cubicBezTo>
                  <a:pt x="77" y="147"/>
                  <a:pt x="79" y="144"/>
                  <a:pt x="80" y="142"/>
                </a:cubicBezTo>
                <a:cubicBezTo>
                  <a:pt x="81" y="141"/>
                  <a:pt x="82" y="140"/>
                  <a:pt x="83" y="140"/>
                </a:cubicBezTo>
                <a:cubicBezTo>
                  <a:pt x="83" y="130"/>
                  <a:pt x="83" y="121"/>
                  <a:pt x="83" y="111"/>
                </a:cubicBezTo>
                <a:cubicBezTo>
                  <a:pt x="80" y="116"/>
                  <a:pt x="76" y="121"/>
                  <a:pt x="73" y="125"/>
                </a:cubicBezTo>
                <a:cubicBezTo>
                  <a:pt x="72" y="126"/>
                  <a:pt x="73" y="127"/>
                  <a:pt x="73" y="127"/>
                </a:cubicBezTo>
                <a:cubicBezTo>
                  <a:pt x="73" y="130"/>
                  <a:pt x="73" y="134"/>
                  <a:pt x="73" y="137"/>
                </a:cubicBezTo>
                <a:cubicBezTo>
                  <a:pt x="73" y="137"/>
                  <a:pt x="74" y="137"/>
                  <a:pt x="74" y="138"/>
                </a:cubicBezTo>
                <a:cubicBezTo>
                  <a:pt x="74" y="142"/>
                  <a:pt x="74" y="145"/>
                  <a:pt x="73" y="149"/>
                </a:cubicBezTo>
                <a:close/>
                <a:moveTo>
                  <a:pt x="92" y="180"/>
                </a:moveTo>
                <a:cubicBezTo>
                  <a:pt x="92" y="180"/>
                  <a:pt x="92" y="180"/>
                  <a:pt x="92" y="180"/>
                </a:cubicBezTo>
                <a:cubicBezTo>
                  <a:pt x="95" y="175"/>
                  <a:pt x="97" y="171"/>
                  <a:pt x="98" y="166"/>
                </a:cubicBezTo>
                <a:cubicBezTo>
                  <a:pt x="98" y="167"/>
                  <a:pt x="97" y="168"/>
                  <a:pt x="97" y="168"/>
                </a:cubicBezTo>
                <a:cubicBezTo>
                  <a:pt x="95" y="171"/>
                  <a:pt x="93" y="174"/>
                  <a:pt x="90" y="177"/>
                </a:cubicBezTo>
                <a:cubicBezTo>
                  <a:pt x="89" y="177"/>
                  <a:pt x="88" y="176"/>
                  <a:pt x="88" y="176"/>
                </a:cubicBezTo>
                <a:cubicBezTo>
                  <a:pt x="92" y="173"/>
                  <a:pt x="95" y="169"/>
                  <a:pt x="98" y="165"/>
                </a:cubicBezTo>
                <a:cubicBezTo>
                  <a:pt x="98" y="164"/>
                  <a:pt x="99" y="164"/>
                  <a:pt x="97" y="164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74" y="180"/>
                  <a:pt x="74" y="180"/>
                  <a:pt x="74" y="180"/>
                </a:cubicBezTo>
                <a:cubicBezTo>
                  <a:pt x="80" y="180"/>
                  <a:pt x="86" y="181"/>
                  <a:pt x="92" y="180"/>
                </a:cubicBezTo>
                <a:close/>
                <a:moveTo>
                  <a:pt x="40" y="122"/>
                </a:moveTo>
                <a:cubicBezTo>
                  <a:pt x="44" y="117"/>
                  <a:pt x="49" y="112"/>
                  <a:pt x="53" y="107"/>
                </a:cubicBezTo>
                <a:cubicBezTo>
                  <a:pt x="43" y="108"/>
                  <a:pt x="35" y="108"/>
                  <a:pt x="26" y="109"/>
                </a:cubicBezTo>
                <a:cubicBezTo>
                  <a:pt x="23" y="114"/>
                  <a:pt x="20" y="120"/>
                  <a:pt x="17" y="125"/>
                </a:cubicBezTo>
                <a:cubicBezTo>
                  <a:pt x="17" y="125"/>
                  <a:pt x="18" y="125"/>
                  <a:pt x="19" y="125"/>
                </a:cubicBezTo>
                <a:cubicBezTo>
                  <a:pt x="22" y="125"/>
                  <a:pt x="26" y="125"/>
                  <a:pt x="29" y="124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5"/>
                  <a:pt x="33" y="119"/>
                  <a:pt x="32" y="123"/>
                </a:cubicBezTo>
                <a:cubicBezTo>
                  <a:pt x="37" y="119"/>
                  <a:pt x="42" y="114"/>
                  <a:pt x="45" y="110"/>
                </a:cubicBezTo>
                <a:cubicBezTo>
                  <a:pt x="46" y="109"/>
                  <a:pt x="46" y="110"/>
                  <a:pt x="46" y="111"/>
                </a:cubicBezTo>
                <a:cubicBezTo>
                  <a:pt x="43" y="114"/>
                  <a:pt x="40" y="118"/>
                  <a:pt x="38" y="122"/>
                </a:cubicBezTo>
                <a:cubicBezTo>
                  <a:pt x="38" y="122"/>
                  <a:pt x="39" y="122"/>
                  <a:pt x="40" y="122"/>
                </a:cubicBezTo>
                <a:close/>
                <a:moveTo>
                  <a:pt x="112" y="28"/>
                </a:moveTo>
                <a:cubicBezTo>
                  <a:pt x="111" y="28"/>
                  <a:pt x="111" y="28"/>
                  <a:pt x="111" y="29"/>
                </a:cubicBezTo>
                <a:cubicBezTo>
                  <a:pt x="110" y="29"/>
                  <a:pt x="109" y="30"/>
                  <a:pt x="109" y="30"/>
                </a:cubicBezTo>
                <a:cubicBezTo>
                  <a:pt x="107" y="32"/>
                  <a:pt x="104" y="35"/>
                  <a:pt x="102" y="37"/>
                </a:cubicBezTo>
                <a:cubicBezTo>
                  <a:pt x="101" y="37"/>
                  <a:pt x="100" y="35"/>
                  <a:pt x="101" y="34"/>
                </a:cubicBezTo>
                <a:cubicBezTo>
                  <a:pt x="102" y="33"/>
                  <a:pt x="100" y="33"/>
                  <a:pt x="100" y="33"/>
                </a:cubicBezTo>
                <a:cubicBezTo>
                  <a:pt x="100" y="31"/>
                  <a:pt x="101" y="30"/>
                  <a:pt x="102" y="28"/>
                </a:cubicBezTo>
                <a:cubicBezTo>
                  <a:pt x="102" y="28"/>
                  <a:pt x="101" y="27"/>
                  <a:pt x="101" y="27"/>
                </a:cubicBezTo>
                <a:cubicBezTo>
                  <a:pt x="101" y="25"/>
                  <a:pt x="103" y="24"/>
                  <a:pt x="104" y="22"/>
                </a:cubicBezTo>
                <a:cubicBezTo>
                  <a:pt x="106" y="20"/>
                  <a:pt x="108" y="17"/>
                  <a:pt x="109" y="15"/>
                </a:cubicBezTo>
                <a:cubicBezTo>
                  <a:pt x="110" y="15"/>
                  <a:pt x="110" y="14"/>
                  <a:pt x="110" y="13"/>
                </a:cubicBezTo>
                <a:cubicBezTo>
                  <a:pt x="107" y="16"/>
                  <a:pt x="106" y="19"/>
                  <a:pt x="103" y="21"/>
                </a:cubicBezTo>
                <a:cubicBezTo>
                  <a:pt x="103" y="21"/>
                  <a:pt x="104" y="22"/>
                  <a:pt x="104" y="22"/>
                </a:cubicBezTo>
                <a:cubicBezTo>
                  <a:pt x="103" y="22"/>
                  <a:pt x="102" y="22"/>
                  <a:pt x="102" y="22"/>
                </a:cubicBezTo>
                <a:cubicBezTo>
                  <a:pt x="103" y="19"/>
                  <a:pt x="106" y="16"/>
                  <a:pt x="109" y="12"/>
                </a:cubicBezTo>
                <a:cubicBezTo>
                  <a:pt x="109" y="12"/>
                  <a:pt x="112" y="9"/>
                  <a:pt x="110" y="9"/>
                </a:cubicBezTo>
                <a:cubicBezTo>
                  <a:pt x="102" y="11"/>
                  <a:pt x="95" y="14"/>
                  <a:pt x="87" y="15"/>
                </a:cubicBezTo>
                <a:cubicBezTo>
                  <a:pt x="87" y="15"/>
                  <a:pt x="87" y="17"/>
                  <a:pt x="87" y="18"/>
                </a:cubicBezTo>
                <a:cubicBezTo>
                  <a:pt x="86" y="20"/>
                  <a:pt x="88" y="19"/>
                  <a:pt x="88" y="20"/>
                </a:cubicBezTo>
                <a:cubicBezTo>
                  <a:pt x="89" y="21"/>
                  <a:pt x="87" y="23"/>
                  <a:pt x="87" y="24"/>
                </a:cubicBezTo>
                <a:cubicBezTo>
                  <a:pt x="86" y="25"/>
                  <a:pt x="86" y="27"/>
                  <a:pt x="87" y="26"/>
                </a:cubicBezTo>
                <a:cubicBezTo>
                  <a:pt x="88" y="26"/>
                  <a:pt x="88" y="25"/>
                  <a:pt x="90" y="25"/>
                </a:cubicBezTo>
                <a:cubicBezTo>
                  <a:pt x="90" y="27"/>
                  <a:pt x="88" y="29"/>
                  <a:pt x="87" y="30"/>
                </a:cubicBezTo>
                <a:cubicBezTo>
                  <a:pt x="86" y="32"/>
                  <a:pt x="86" y="34"/>
                  <a:pt x="86" y="36"/>
                </a:cubicBezTo>
                <a:cubicBezTo>
                  <a:pt x="86" y="37"/>
                  <a:pt x="87" y="35"/>
                  <a:pt x="89" y="36"/>
                </a:cubicBezTo>
                <a:cubicBezTo>
                  <a:pt x="88" y="38"/>
                  <a:pt x="87" y="41"/>
                  <a:pt x="86" y="43"/>
                </a:cubicBezTo>
                <a:cubicBezTo>
                  <a:pt x="86" y="50"/>
                  <a:pt x="86" y="56"/>
                  <a:pt x="87" y="63"/>
                </a:cubicBezTo>
                <a:cubicBezTo>
                  <a:pt x="87" y="64"/>
                  <a:pt x="87" y="65"/>
                  <a:pt x="86" y="65"/>
                </a:cubicBezTo>
                <a:cubicBezTo>
                  <a:pt x="82" y="66"/>
                  <a:pt x="77" y="65"/>
                  <a:pt x="73" y="68"/>
                </a:cubicBezTo>
                <a:cubicBezTo>
                  <a:pt x="70" y="69"/>
                  <a:pt x="67" y="69"/>
                  <a:pt x="64" y="68"/>
                </a:cubicBezTo>
                <a:cubicBezTo>
                  <a:pt x="63" y="67"/>
                  <a:pt x="63" y="66"/>
                  <a:pt x="63" y="65"/>
                </a:cubicBezTo>
                <a:cubicBezTo>
                  <a:pt x="63" y="50"/>
                  <a:pt x="64" y="35"/>
                  <a:pt x="63" y="20"/>
                </a:cubicBezTo>
                <a:cubicBezTo>
                  <a:pt x="60" y="19"/>
                  <a:pt x="56" y="19"/>
                  <a:pt x="52" y="19"/>
                </a:cubicBezTo>
                <a:cubicBezTo>
                  <a:pt x="47" y="20"/>
                  <a:pt x="42" y="20"/>
                  <a:pt x="39" y="19"/>
                </a:cubicBezTo>
                <a:cubicBezTo>
                  <a:pt x="37" y="19"/>
                  <a:pt x="37" y="21"/>
                  <a:pt x="38" y="22"/>
                </a:cubicBezTo>
                <a:cubicBezTo>
                  <a:pt x="38" y="21"/>
                  <a:pt x="39" y="20"/>
                  <a:pt x="40" y="20"/>
                </a:cubicBezTo>
                <a:cubicBezTo>
                  <a:pt x="40" y="19"/>
                  <a:pt x="41" y="20"/>
                  <a:pt x="41" y="21"/>
                </a:cubicBezTo>
                <a:cubicBezTo>
                  <a:pt x="40" y="24"/>
                  <a:pt x="38" y="27"/>
                  <a:pt x="36" y="30"/>
                </a:cubicBezTo>
                <a:cubicBezTo>
                  <a:pt x="37" y="31"/>
                  <a:pt x="38" y="31"/>
                  <a:pt x="38" y="31"/>
                </a:cubicBezTo>
                <a:cubicBezTo>
                  <a:pt x="38" y="33"/>
                  <a:pt x="36" y="35"/>
                  <a:pt x="36" y="38"/>
                </a:cubicBezTo>
                <a:cubicBezTo>
                  <a:pt x="35" y="47"/>
                  <a:pt x="35" y="47"/>
                  <a:pt x="35" y="47"/>
                </a:cubicBezTo>
                <a:cubicBezTo>
                  <a:pt x="31" y="66"/>
                  <a:pt x="30" y="87"/>
                  <a:pt x="27" y="106"/>
                </a:cubicBezTo>
                <a:cubicBezTo>
                  <a:pt x="39" y="106"/>
                  <a:pt x="53" y="104"/>
                  <a:pt x="66" y="102"/>
                </a:cubicBezTo>
                <a:cubicBezTo>
                  <a:pt x="74" y="101"/>
                  <a:pt x="81" y="100"/>
                  <a:pt x="87" y="100"/>
                </a:cubicBezTo>
                <a:cubicBezTo>
                  <a:pt x="88" y="101"/>
                  <a:pt x="88" y="102"/>
                  <a:pt x="87" y="102"/>
                </a:cubicBezTo>
                <a:cubicBezTo>
                  <a:pt x="88" y="104"/>
                  <a:pt x="86" y="105"/>
                  <a:pt x="86" y="106"/>
                </a:cubicBezTo>
                <a:cubicBezTo>
                  <a:pt x="85" y="143"/>
                  <a:pt x="85" y="143"/>
                  <a:pt x="85" y="143"/>
                </a:cubicBezTo>
                <a:cubicBezTo>
                  <a:pt x="86" y="146"/>
                  <a:pt x="85" y="149"/>
                  <a:pt x="86" y="153"/>
                </a:cubicBezTo>
                <a:cubicBezTo>
                  <a:pt x="86" y="154"/>
                  <a:pt x="85" y="157"/>
                  <a:pt x="85" y="160"/>
                </a:cubicBezTo>
                <a:cubicBezTo>
                  <a:pt x="85" y="160"/>
                  <a:pt x="86" y="160"/>
                  <a:pt x="86" y="160"/>
                </a:cubicBezTo>
                <a:cubicBezTo>
                  <a:pt x="87" y="159"/>
                  <a:pt x="88" y="159"/>
                  <a:pt x="87" y="160"/>
                </a:cubicBezTo>
                <a:cubicBezTo>
                  <a:pt x="87" y="161"/>
                  <a:pt x="87" y="162"/>
                  <a:pt x="88" y="162"/>
                </a:cubicBezTo>
                <a:cubicBezTo>
                  <a:pt x="90" y="161"/>
                  <a:pt x="93" y="161"/>
                  <a:pt x="96" y="161"/>
                </a:cubicBezTo>
                <a:cubicBezTo>
                  <a:pt x="97" y="161"/>
                  <a:pt x="100" y="161"/>
                  <a:pt x="102" y="160"/>
                </a:cubicBezTo>
                <a:cubicBezTo>
                  <a:pt x="103" y="159"/>
                  <a:pt x="103" y="161"/>
                  <a:pt x="104" y="161"/>
                </a:cubicBezTo>
                <a:cubicBezTo>
                  <a:pt x="107" y="160"/>
                  <a:pt x="110" y="160"/>
                  <a:pt x="112" y="160"/>
                </a:cubicBezTo>
                <a:cubicBezTo>
                  <a:pt x="114" y="160"/>
                  <a:pt x="114" y="158"/>
                  <a:pt x="115" y="158"/>
                </a:cubicBezTo>
                <a:cubicBezTo>
                  <a:pt x="115" y="159"/>
                  <a:pt x="116" y="159"/>
                  <a:pt x="116" y="160"/>
                </a:cubicBezTo>
                <a:cubicBezTo>
                  <a:pt x="118" y="160"/>
                  <a:pt x="121" y="159"/>
                  <a:pt x="124" y="158"/>
                </a:cubicBezTo>
                <a:cubicBezTo>
                  <a:pt x="123" y="141"/>
                  <a:pt x="123" y="141"/>
                  <a:pt x="123" y="141"/>
                </a:cubicBezTo>
                <a:cubicBezTo>
                  <a:pt x="123" y="125"/>
                  <a:pt x="120" y="110"/>
                  <a:pt x="120" y="94"/>
                </a:cubicBezTo>
                <a:cubicBezTo>
                  <a:pt x="126" y="96"/>
                  <a:pt x="133" y="94"/>
                  <a:pt x="140" y="92"/>
                </a:cubicBezTo>
                <a:cubicBezTo>
                  <a:pt x="141" y="84"/>
                  <a:pt x="142" y="77"/>
                  <a:pt x="142" y="68"/>
                </a:cubicBezTo>
                <a:cubicBezTo>
                  <a:pt x="142" y="67"/>
                  <a:pt x="141" y="68"/>
                  <a:pt x="140" y="68"/>
                </a:cubicBezTo>
                <a:cubicBezTo>
                  <a:pt x="135" y="68"/>
                  <a:pt x="131" y="68"/>
                  <a:pt x="126" y="69"/>
                </a:cubicBezTo>
                <a:cubicBezTo>
                  <a:pt x="123" y="70"/>
                  <a:pt x="121" y="68"/>
                  <a:pt x="120" y="66"/>
                </a:cubicBezTo>
                <a:cubicBezTo>
                  <a:pt x="118" y="48"/>
                  <a:pt x="118" y="32"/>
                  <a:pt x="119" y="15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0" y="27"/>
                  <a:pt x="110" y="27"/>
                  <a:pt x="110" y="27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2" y="25"/>
                  <a:pt x="114" y="23"/>
                  <a:pt x="116" y="23"/>
                </a:cubicBezTo>
                <a:cubicBezTo>
                  <a:pt x="116" y="23"/>
                  <a:pt x="117" y="24"/>
                  <a:pt x="116" y="25"/>
                </a:cubicBezTo>
                <a:cubicBezTo>
                  <a:pt x="112" y="31"/>
                  <a:pt x="107" y="36"/>
                  <a:pt x="103" y="42"/>
                </a:cubicBezTo>
                <a:cubicBezTo>
                  <a:pt x="104" y="42"/>
                  <a:pt x="105" y="41"/>
                  <a:pt x="106" y="40"/>
                </a:cubicBezTo>
                <a:cubicBezTo>
                  <a:pt x="107" y="39"/>
                  <a:pt x="109" y="36"/>
                  <a:pt x="113" y="34"/>
                </a:cubicBezTo>
                <a:cubicBezTo>
                  <a:pt x="110" y="39"/>
                  <a:pt x="108" y="43"/>
                  <a:pt x="105" y="47"/>
                </a:cubicBezTo>
                <a:cubicBezTo>
                  <a:pt x="105" y="47"/>
                  <a:pt x="104" y="48"/>
                  <a:pt x="105" y="48"/>
                </a:cubicBezTo>
                <a:cubicBezTo>
                  <a:pt x="107" y="47"/>
                  <a:pt x="108" y="45"/>
                  <a:pt x="110" y="44"/>
                </a:cubicBezTo>
                <a:cubicBezTo>
                  <a:pt x="111" y="44"/>
                  <a:pt x="110" y="45"/>
                  <a:pt x="110" y="46"/>
                </a:cubicBezTo>
                <a:cubicBezTo>
                  <a:pt x="109" y="48"/>
                  <a:pt x="107" y="51"/>
                  <a:pt x="107" y="54"/>
                </a:cubicBezTo>
                <a:cubicBezTo>
                  <a:pt x="108" y="54"/>
                  <a:pt x="108" y="54"/>
                  <a:pt x="109" y="55"/>
                </a:cubicBezTo>
                <a:cubicBezTo>
                  <a:pt x="109" y="55"/>
                  <a:pt x="110" y="56"/>
                  <a:pt x="109" y="58"/>
                </a:cubicBezTo>
                <a:cubicBezTo>
                  <a:pt x="109" y="61"/>
                  <a:pt x="106" y="64"/>
                  <a:pt x="106" y="68"/>
                </a:cubicBezTo>
                <a:cubicBezTo>
                  <a:pt x="106" y="69"/>
                  <a:pt x="105" y="67"/>
                  <a:pt x="105" y="67"/>
                </a:cubicBezTo>
                <a:cubicBezTo>
                  <a:pt x="105" y="64"/>
                  <a:pt x="106" y="61"/>
                  <a:pt x="107" y="59"/>
                </a:cubicBezTo>
                <a:cubicBezTo>
                  <a:pt x="108" y="58"/>
                  <a:pt x="108" y="57"/>
                  <a:pt x="108" y="55"/>
                </a:cubicBezTo>
                <a:cubicBezTo>
                  <a:pt x="105" y="55"/>
                  <a:pt x="105" y="55"/>
                  <a:pt x="105" y="55"/>
                </a:cubicBezTo>
                <a:cubicBezTo>
                  <a:pt x="105" y="53"/>
                  <a:pt x="106" y="51"/>
                  <a:pt x="107" y="49"/>
                </a:cubicBezTo>
                <a:cubicBezTo>
                  <a:pt x="108" y="49"/>
                  <a:pt x="109" y="46"/>
                  <a:pt x="108" y="47"/>
                </a:cubicBezTo>
                <a:cubicBezTo>
                  <a:pt x="106" y="49"/>
                  <a:pt x="105" y="50"/>
                  <a:pt x="103" y="51"/>
                </a:cubicBezTo>
                <a:cubicBezTo>
                  <a:pt x="103" y="51"/>
                  <a:pt x="102" y="50"/>
                  <a:pt x="102" y="49"/>
                </a:cubicBezTo>
                <a:cubicBezTo>
                  <a:pt x="103" y="48"/>
                  <a:pt x="103" y="47"/>
                  <a:pt x="104" y="46"/>
                </a:cubicBezTo>
                <a:cubicBezTo>
                  <a:pt x="105" y="44"/>
                  <a:pt x="107" y="41"/>
                  <a:pt x="108" y="40"/>
                </a:cubicBezTo>
                <a:cubicBezTo>
                  <a:pt x="106" y="42"/>
                  <a:pt x="104" y="44"/>
                  <a:pt x="101" y="46"/>
                </a:cubicBezTo>
                <a:cubicBezTo>
                  <a:pt x="101" y="46"/>
                  <a:pt x="100" y="44"/>
                  <a:pt x="100" y="44"/>
                </a:cubicBezTo>
                <a:cubicBezTo>
                  <a:pt x="103" y="39"/>
                  <a:pt x="107" y="34"/>
                  <a:pt x="111" y="29"/>
                </a:cubicBezTo>
                <a:cubicBezTo>
                  <a:pt x="111" y="29"/>
                  <a:pt x="112" y="28"/>
                  <a:pt x="112" y="28"/>
                </a:cubicBezTo>
                <a:close/>
                <a:moveTo>
                  <a:pt x="69" y="189"/>
                </a:moveTo>
                <a:cubicBezTo>
                  <a:pt x="69" y="192"/>
                  <a:pt x="68" y="194"/>
                  <a:pt x="67" y="195"/>
                </a:cubicBezTo>
                <a:cubicBezTo>
                  <a:pt x="66" y="196"/>
                  <a:pt x="64" y="196"/>
                  <a:pt x="64" y="195"/>
                </a:cubicBezTo>
                <a:cubicBezTo>
                  <a:pt x="63" y="195"/>
                  <a:pt x="62" y="194"/>
                  <a:pt x="62" y="193"/>
                </a:cubicBezTo>
                <a:cubicBezTo>
                  <a:pt x="62" y="171"/>
                  <a:pt x="63" y="151"/>
                  <a:pt x="66" y="130"/>
                </a:cubicBezTo>
                <a:cubicBezTo>
                  <a:pt x="47" y="131"/>
                  <a:pt x="28" y="131"/>
                  <a:pt x="10" y="132"/>
                </a:cubicBezTo>
                <a:cubicBezTo>
                  <a:pt x="7" y="132"/>
                  <a:pt x="6" y="136"/>
                  <a:pt x="4" y="136"/>
                </a:cubicBezTo>
                <a:cubicBezTo>
                  <a:pt x="3" y="137"/>
                  <a:pt x="1" y="136"/>
                  <a:pt x="1" y="135"/>
                </a:cubicBezTo>
                <a:cubicBezTo>
                  <a:pt x="0" y="133"/>
                  <a:pt x="2" y="131"/>
                  <a:pt x="2" y="128"/>
                </a:cubicBezTo>
                <a:cubicBezTo>
                  <a:pt x="2" y="115"/>
                  <a:pt x="1" y="101"/>
                  <a:pt x="2" y="89"/>
                </a:cubicBezTo>
                <a:cubicBezTo>
                  <a:pt x="4" y="78"/>
                  <a:pt x="5" y="66"/>
                  <a:pt x="5" y="54"/>
                </a:cubicBezTo>
                <a:cubicBezTo>
                  <a:pt x="4" y="54"/>
                  <a:pt x="4" y="52"/>
                  <a:pt x="4" y="52"/>
                </a:cubicBezTo>
                <a:cubicBezTo>
                  <a:pt x="5" y="49"/>
                  <a:pt x="7" y="46"/>
                  <a:pt x="5" y="42"/>
                </a:cubicBezTo>
                <a:cubicBezTo>
                  <a:pt x="5" y="41"/>
                  <a:pt x="6" y="40"/>
                  <a:pt x="7" y="39"/>
                </a:cubicBezTo>
                <a:cubicBezTo>
                  <a:pt x="8" y="39"/>
                  <a:pt x="9" y="37"/>
                  <a:pt x="11" y="37"/>
                </a:cubicBezTo>
                <a:cubicBezTo>
                  <a:pt x="12" y="37"/>
                  <a:pt x="12" y="38"/>
                  <a:pt x="12" y="38"/>
                </a:cubicBezTo>
                <a:cubicBezTo>
                  <a:pt x="13" y="36"/>
                  <a:pt x="14" y="33"/>
                  <a:pt x="16" y="31"/>
                </a:cubicBezTo>
                <a:cubicBezTo>
                  <a:pt x="17" y="32"/>
                  <a:pt x="19" y="30"/>
                  <a:pt x="20" y="30"/>
                </a:cubicBezTo>
                <a:cubicBezTo>
                  <a:pt x="27" y="19"/>
                  <a:pt x="34" y="9"/>
                  <a:pt x="43" y="0"/>
                </a:cubicBezTo>
                <a:cubicBezTo>
                  <a:pt x="44" y="1"/>
                  <a:pt x="44" y="2"/>
                  <a:pt x="44" y="3"/>
                </a:cubicBezTo>
                <a:cubicBezTo>
                  <a:pt x="43" y="7"/>
                  <a:pt x="40" y="11"/>
                  <a:pt x="37" y="14"/>
                </a:cubicBezTo>
                <a:cubicBezTo>
                  <a:pt x="47" y="12"/>
                  <a:pt x="55" y="10"/>
                  <a:pt x="61" y="13"/>
                </a:cubicBezTo>
                <a:cubicBezTo>
                  <a:pt x="62" y="14"/>
                  <a:pt x="62" y="15"/>
                  <a:pt x="62" y="16"/>
                </a:cubicBezTo>
                <a:cubicBezTo>
                  <a:pt x="62" y="16"/>
                  <a:pt x="61" y="17"/>
                  <a:pt x="62" y="17"/>
                </a:cubicBezTo>
                <a:cubicBezTo>
                  <a:pt x="63" y="17"/>
                  <a:pt x="63" y="18"/>
                  <a:pt x="64" y="17"/>
                </a:cubicBezTo>
                <a:cubicBezTo>
                  <a:pt x="63" y="13"/>
                  <a:pt x="63" y="9"/>
                  <a:pt x="64" y="7"/>
                </a:cubicBezTo>
                <a:cubicBezTo>
                  <a:pt x="64" y="5"/>
                  <a:pt x="65" y="4"/>
                  <a:pt x="66" y="5"/>
                </a:cubicBezTo>
                <a:cubicBezTo>
                  <a:pt x="67" y="6"/>
                  <a:pt x="68" y="6"/>
                  <a:pt x="68" y="7"/>
                </a:cubicBezTo>
                <a:cubicBezTo>
                  <a:pt x="68" y="11"/>
                  <a:pt x="68" y="14"/>
                  <a:pt x="68" y="18"/>
                </a:cubicBezTo>
                <a:cubicBezTo>
                  <a:pt x="68" y="19"/>
                  <a:pt x="69" y="21"/>
                  <a:pt x="69" y="22"/>
                </a:cubicBezTo>
                <a:cubicBezTo>
                  <a:pt x="67" y="21"/>
                  <a:pt x="69" y="23"/>
                  <a:pt x="69" y="23"/>
                </a:cubicBezTo>
                <a:cubicBezTo>
                  <a:pt x="68" y="37"/>
                  <a:pt x="67" y="49"/>
                  <a:pt x="68" y="63"/>
                </a:cubicBezTo>
                <a:cubicBezTo>
                  <a:pt x="69" y="63"/>
                  <a:pt x="71" y="63"/>
                  <a:pt x="71" y="62"/>
                </a:cubicBezTo>
                <a:cubicBezTo>
                  <a:pt x="70" y="24"/>
                  <a:pt x="70" y="24"/>
                  <a:pt x="70" y="24"/>
                </a:cubicBezTo>
                <a:cubicBezTo>
                  <a:pt x="90" y="1"/>
                  <a:pt x="90" y="1"/>
                  <a:pt x="90" y="1"/>
                </a:cubicBezTo>
                <a:cubicBezTo>
                  <a:pt x="91" y="1"/>
                  <a:pt x="92" y="2"/>
                  <a:pt x="93" y="2"/>
                </a:cubicBezTo>
                <a:cubicBezTo>
                  <a:pt x="94" y="3"/>
                  <a:pt x="93" y="3"/>
                  <a:pt x="93" y="4"/>
                </a:cubicBezTo>
                <a:cubicBezTo>
                  <a:pt x="92" y="5"/>
                  <a:pt x="91" y="6"/>
                  <a:pt x="91" y="8"/>
                </a:cubicBezTo>
                <a:cubicBezTo>
                  <a:pt x="94" y="7"/>
                  <a:pt x="98" y="6"/>
                  <a:pt x="101" y="5"/>
                </a:cubicBezTo>
                <a:cubicBezTo>
                  <a:pt x="120" y="2"/>
                  <a:pt x="120" y="2"/>
                  <a:pt x="120" y="2"/>
                </a:cubicBezTo>
                <a:cubicBezTo>
                  <a:pt x="122" y="2"/>
                  <a:pt x="125" y="3"/>
                  <a:pt x="125" y="6"/>
                </a:cubicBezTo>
                <a:cubicBezTo>
                  <a:pt x="126" y="25"/>
                  <a:pt x="124" y="42"/>
                  <a:pt x="126" y="61"/>
                </a:cubicBezTo>
                <a:cubicBezTo>
                  <a:pt x="126" y="62"/>
                  <a:pt x="127" y="63"/>
                  <a:pt x="127" y="63"/>
                </a:cubicBezTo>
                <a:cubicBezTo>
                  <a:pt x="133" y="62"/>
                  <a:pt x="139" y="62"/>
                  <a:pt x="144" y="62"/>
                </a:cubicBezTo>
                <a:cubicBezTo>
                  <a:pt x="144" y="59"/>
                  <a:pt x="145" y="56"/>
                  <a:pt x="145" y="55"/>
                </a:cubicBezTo>
                <a:cubicBezTo>
                  <a:pt x="145" y="52"/>
                  <a:pt x="147" y="52"/>
                  <a:pt x="149" y="53"/>
                </a:cubicBezTo>
                <a:cubicBezTo>
                  <a:pt x="150" y="53"/>
                  <a:pt x="150" y="54"/>
                  <a:pt x="151" y="54"/>
                </a:cubicBezTo>
                <a:cubicBezTo>
                  <a:pt x="151" y="54"/>
                  <a:pt x="153" y="53"/>
                  <a:pt x="153" y="54"/>
                </a:cubicBezTo>
                <a:cubicBezTo>
                  <a:pt x="152" y="65"/>
                  <a:pt x="151" y="76"/>
                  <a:pt x="151" y="87"/>
                </a:cubicBezTo>
                <a:cubicBezTo>
                  <a:pt x="153" y="90"/>
                  <a:pt x="150" y="92"/>
                  <a:pt x="150" y="95"/>
                </a:cubicBezTo>
                <a:cubicBezTo>
                  <a:pt x="149" y="99"/>
                  <a:pt x="149" y="103"/>
                  <a:pt x="148" y="108"/>
                </a:cubicBezTo>
                <a:cubicBezTo>
                  <a:pt x="148" y="108"/>
                  <a:pt x="148" y="109"/>
                  <a:pt x="147" y="109"/>
                </a:cubicBezTo>
                <a:cubicBezTo>
                  <a:pt x="148" y="110"/>
                  <a:pt x="147" y="112"/>
                  <a:pt x="147" y="113"/>
                </a:cubicBezTo>
                <a:cubicBezTo>
                  <a:pt x="146" y="113"/>
                  <a:pt x="145" y="113"/>
                  <a:pt x="145" y="112"/>
                </a:cubicBezTo>
                <a:cubicBezTo>
                  <a:pt x="144" y="110"/>
                  <a:pt x="143" y="108"/>
                  <a:pt x="143" y="106"/>
                </a:cubicBezTo>
                <a:cubicBezTo>
                  <a:pt x="143" y="106"/>
                  <a:pt x="142" y="105"/>
                  <a:pt x="142" y="105"/>
                </a:cubicBezTo>
                <a:cubicBezTo>
                  <a:pt x="140" y="107"/>
                  <a:pt x="138" y="110"/>
                  <a:pt x="136" y="113"/>
                </a:cubicBezTo>
                <a:cubicBezTo>
                  <a:pt x="134" y="115"/>
                  <a:pt x="132" y="117"/>
                  <a:pt x="130" y="119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0" y="146"/>
                  <a:pt x="130" y="146"/>
                  <a:pt x="130" y="145"/>
                </a:cubicBezTo>
                <a:cubicBezTo>
                  <a:pt x="131" y="144"/>
                  <a:pt x="132" y="144"/>
                  <a:pt x="133" y="144"/>
                </a:cubicBezTo>
                <a:cubicBezTo>
                  <a:pt x="134" y="145"/>
                  <a:pt x="135" y="145"/>
                  <a:pt x="135" y="147"/>
                </a:cubicBezTo>
                <a:cubicBezTo>
                  <a:pt x="135" y="147"/>
                  <a:pt x="133" y="150"/>
                  <a:pt x="133" y="151"/>
                </a:cubicBezTo>
                <a:cubicBezTo>
                  <a:pt x="133" y="152"/>
                  <a:pt x="134" y="152"/>
                  <a:pt x="135" y="152"/>
                </a:cubicBezTo>
                <a:cubicBezTo>
                  <a:pt x="135" y="153"/>
                  <a:pt x="135" y="154"/>
                  <a:pt x="135" y="154"/>
                </a:cubicBezTo>
                <a:cubicBezTo>
                  <a:pt x="133" y="157"/>
                  <a:pt x="132" y="159"/>
                  <a:pt x="131" y="162"/>
                </a:cubicBezTo>
                <a:cubicBezTo>
                  <a:pt x="131" y="163"/>
                  <a:pt x="130" y="164"/>
                  <a:pt x="130" y="165"/>
                </a:cubicBezTo>
                <a:cubicBezTo>
                  <a:pt x="129" y="166"/>
                  <a:pt x="128" y="166"/>
                  <a:pt x="128" y="166"/>
                </a:cubicBezTo>
                <a:cubicBezTo>
                  <a:pt x="121" y="179"/>
                  <a:pt x="121" y="179"/>
                  <a:pt x="121" y="179"/>
                </a:cubicBezTo>
                <a:cubicBezTo>
                  <a:pt x="122" y="179"/>
                  <a:pt x="121" y="180"/>
                  <a:pt x="120" y="181"/>
                </a:cubicBezTo>
                <a:cubicBezTo>
                  <a:pt x="117" y="187"/>
                  <a:pt x="115" y="193"/>
                  <a:pt x="112" y="199"/>
                </a:cubicBezTo>
                <a:cubicBezTo>
                  <a:pt x="110" y="199"/>
                  <a:pt x="108" y="199"/>
                  <a:pt x="108" y="197"/>
                </a:cubicBezTo>
                <a:cubicBezTo>
                  <a:pt x="108" y="195"/>
                  <a:pt x="109" y="192"/>
                  <a:pt x="111" y="190"/>
                </a:cubicBezTo>
                <a:cubicBezTo>
                  <a:pt x="111" y="189"/>
                  <a:pt x="109" y="188"/>
                  <a:pt x="109" y="186"/>
                </a:cubicBezTo>
                <a:cubicBezTo>
                  <a:pt x="95" y="187"/>
                  <a:pt x="82" y="186"/>
                  <a:pt x="68" y="186"/>
                </a:cubicBezTo>
                <a:cubicBezTo>
                  <a:pt x="69" y="188"/>
                  <a:pt x="72" y="190"/>
                  <a:pt x="73" y="191"/>
                </a:cubicBezTo>
                <a:cubicBezTo>
                  <a:pt x="72" y="191"/>
                  <a:pt x="71" y="191"/>
                  <a:pt x="69" y="189"/>
                </a:cubicBezTo>
                <a:close/>
              </a:path>
            </a:pathLst>
          </a:custGeom>
          <a:solidFill>
            <a:srgbClr val="E9A1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400">
              <a:solidFill>
                <a:srgbClr val="1B2968"/>
              </a:solidFill>
            </a:endParaRPr>
          </a:p>
        </p:txBody>
      </p:sp>
      <p:sp>
        <p:nvSpPr>
          <p:cNvPr id="25" name="MH_SubTitle_6">
            <a:extLst>
              <a:ext uri="{FF2B5EF4-FFF2-40B4-BE49-F238E27FC236}">
                <a16:creationId xmlns="" xmlns:a16="http://schemas.microsoft.com/office/drawing/2014/main" id="{BCCE48C1-0B0B-4CFC-BA23-B2C4AE8967B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753659" y="5079471"/>
            <a:ext cx="2412660" cy="133826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培养多能实干的宣传干部，充实和壮大宣传队伍，同时抓好各班的宣传工作。</a:t>
            </a:r>
          </a:p>
        </p:txBody>
      </p:sp>
      <p:sp>
        <p:nvSpPr>
          <p:cNvPr id="26" name="MH_Other_5">
            <a:extLst>
              <a:ext uri="{FF2B5EF4-FFF2-40B4-BE49-F238E27FC236}">
                <a16:creationId xmlns="" xmlns:a16="http://schemas.microsoft.com/office/drawing/2014/main" id="{2CEE7986-11A1-4A7A-B4D7-58D06BC7964F}"/>
              </a:ext>
            </a:extLst>
          </p:cNvPr>
          <p:cNvSpPr>
            <a:spLocks noChangeAspect="1" noEditPoints="1"/>
          </p:cNvSpPr>
          <p:nvPr>
            <p:custDataLst>
              <p:tags r:id="rId9"/>
            </p:custDataLst>
          </p:nvPr>
        </p:nvSpPr>
        <p:spPr bwMode="auto">
          <a:xfrm>
            <a:off x="5675841" y="4069823"/>
            <a:ext cx="730251" cy="814387"/>
          </a:xfrm>
          <a:custGeom>
            <a:avLst/>
            <a:gdLst>
              <a:gd name="T0" fmla="*/ 2147483646 w 131"/>
              <a:gd name="T1" fmla="*/ 2147483646 h 145"/>
              <a:gd name="T2" fmla="*/ 2147483646 w 131"/>
              <a:gd name="T3" fmla="*/ 2147483646 h 145"/>
              <a:gd name="T4" fmla="*/ 2147483646 w 131"/>
              <a:gd name="T5" fmla="*/ 2147483646 h 145"/>
              <a:gd name="T6" fmla="*/ 2147483646 w 131"/>
              <a:gd name="T7" fmla="*/ 2147483646 h 145"/>
              <a:gd name="T8" fmla="*/ 2147483646 w 131"/>
              <a:gd name="T9" fmla="*/ 2147483646 h 145"/>
              <a:gd name="T10" fmla="*/ 2147483646 w 131"/>
              <a:gd name="T11" fmla="*/ 2147483646 h 145"/>
              <a:gd name="T12" fmla="*/ 2147483646 w 131"/>
              <a:gd name="T13" fmla="*/ 2147483646 h 145"/>
              <a:gd name="T14" fmla="*/ 2147483646 w 131"/>
              <a:gd name="T15" fmla="*/ 2147483646 h 145"/>
              <a:gd name="T16" fmla="*/ 2147483646 w 131"/>
              <a:gd name="T17" fmla="*/ 2147483646 h 145"/>
              <a:gd name="T18" fmla="*/ 2147483646 w 131"/>
              <a:gd name="T19" fmla="*/ 2147483646 h 145"/>
              <a:gd name="T20" fmla="*/ 2147483646 w 131"/>
              <a:gd name="T21" fmla="*/ 2147483646 h 145"/>
              <a:gd name="T22" fmla="*/ 2147483646 w 131"/>
              <a:gd name="T23" fmla="*/ 2147483646 h 145"/>
              <a:gd name="T24" fmla="*/ 2147483646 w 131"/>
              <a:gd name="T25" fmla="*/ 2147483646 h 145"/>
              <a:gd name="T26" fmla="*/ 2147483646 w 131"/>
              <a:gd name="T27" fmla="*/ 2147483646 h 145"/>
              <a:gd name="T28" fmla="*/ 2147483646 w 131"/>
              <a:gd name="T29" fmla="*/ 2147483646 h 145"/>
              <a:gd name="T30" fmla="*/ 2147483646 w 131"/>
              <a:gd name="T31" fmla="*/ 2147483646 h 145"/>
              <a:gd name="T32" fmla="*/ 2147483646 w 131"/>
              <a:gd name="T33" fmla="*/ 2147483646 h 145"/>
              <a:gd name="T34" fmla="*/ 2147483646 w 131"/>
              <a:gd name="T35" fmla="*/ 2147483646 h 145"/>
              <a:gd name="T36" fmla="*/ 2147483646 w 131"/>
              <a:gd name="T37" fmla="*/ 2147483646 h 145"/>
              <a:gd name="T38" fmla="*/ 2147483646 w 131"/>
              <a:gd name="T39" fmla="*/ 2147483646 h 145"/>
              <a:gd name="T40" fmla="*/ 2147483646 w 131"/>
              <a:gd name="T41" fmla="*/ 2147483646 h 145"/>
              <a:gd name="T42" fmla="*/ 2147483646 w 131"/>
              <a:gd name="T43" fmla="*/ 2147483646 h 145"/>
              <a:gd name="T44" fmla="*/ 2147483646 w 131"/>
              <a:gd name="T45" fmla="*/ 2147483646 h 145"/>
              <a:gd name="T46" fmla="*/ 2147483646 w 131"/>
              <a:gd name="T47" fmla="*/ 2147483646 h 145"/>
              <a:gd name="T48" fmla="*/ 2147483646 w 131"/>
              <a:gd name="T49" fmla="*/ 2147483646 h 145"/>
              <a:gd name="T50" fmla="*/ 2147483646 w 131"/>
              <a:gd name="T51" fmla="*/ 2147483646 h 145"/>
              <a:gd name="T52" fmla="*/ 2147483646 w 131"/>
              <a:gd name="T53" fmla="*/ 2147483646 h 145"/>
              <a:gd name="T54" fmla="*/ 2147483646 w 131"/>
              <a:gd name="T55" fmla="*/ 2147483646 h 145"/>
              <a:gd name="T56" fmla="*/ 2147483646 w 131"/>
              <a:gd name="T57" fmla="*/ 2147483646 h 145"/>
              <a:gd name="T58" fmla="*/ 2147483646 w 131"/>
              <a:gd name="T59" fmla="*/ 2147483646 h 145"/>
              <a:gd name="T60" fmla="*/ 2147483646 w 131"/>
              <a:gd name="T61" fmla="*/ 2147483646 h 145"/>
              <a:gd name="T62" fmla="*/ 2147483646 w 131"/>
              <a:gd name="T63" fmla="*/ 2147483646 h 145"/>
              <a:gd name="T64" fmla="*/ 2147483646 w 131"/>
              <a:gd name="T65" fmla="*/ 2147483646 h 145"/>
              <a:gd name="T66" fmla="*/ 2147483646 w 131"/>
              <a:gd name="T67" fmla="*/ 2147483646 h 145"/>
              <a:gd name="T68" fmla="*/ 2147483646 w 131"/>
              <a:gd name="T69" fmla="*/ 2147483646 h 145"/>
              <a:gd name="T70" fmla="*/ 2147483646 w 131"/>
              <a:gd name="T71" fmla="*/ 2147483646 h 145"/>
              <a:gd name="T72" fmla="*/ 2147483646 w 131"/>
              <a:gd name="T73" fmla="*/ 2147483646 h 145"/>
              <a:gd name="T74" fmla="*/ 2147483646 w 131"/>
              <a:gd name="T75" fmla="*/ 2147483646 h 145"/>
              <a:gd name="T76" fmla="*/ 2147483646 w 131"/>
              <a:gd name="T77" fmla="*/ 2147483646 h 145"/>
              <a:gd name="T78" fmla="*/ 2147483646 w 131"/>
              <a:gd name="T79" fmla="*/ 2147483646 h 145"/>
              <a:gd name="T80" fmla="*/ 2147483646 w 131"/>
              <a:gd name="T81" fmla="*/ 2147483646 h 145"/>
              <a:gd name="T82" fmla="*/ 2147483646 w 131"/>
              <a:gd name="T83" fmla="*/ 0 h 145"/>
              <a:gd name="T84" fmla="*/ 2147483646 w 131"/>
              <a:gd name="T85" fmla="*/ 2147483646 h 145"/>
              <a:gd name="T86" fmla="*/ 2147483646 w 131"/>
              <a:gd name="T87" fmla="*/ 2147483646 h 145"/>
              <a:gd name="T88" fmla="*/ 2147483646 w 131"/>
              <a:gd name="T89" fmla="*/ 2147483646 h 145"/>
              <a:gd name="T90" fmla="*/ 2147483646 w 131"/>
              <a:gd name="T91" fmla="*/ 2147483646 h 145"/>
              <a:gd name="T92" fmla="*/ 2147483646 w 131"/>
              <a:gd name="T93" fmla="*/ 2147483646 h 145"/>
              <a:gd name="T94" fmla="*/ 2147483646 w 131"/>
              <a:gd name="T95" fmla="*/ 2147483646 h 145"/>
              <a:gd name="T96" fmla="*/ 2147483646 w 131"/>
              <a:gd name="T97" fmla="*/ 2147483646 h 145"/>
              <a:gd name="T98" fmla="*/ 2147483646 w 131"/>
              <a:gd name="T99" fmla="*/ 2147483646 h 145"/>
              <a:gd name="T100" fmla="*/ 2147483646 w 131"/>
              <a:gd name="T101" fmla="*/ 2147483646 h 145"/>
              <a:gd name="T102" fmla="*/ 2147483646 w 131"/>
              <a:gd name="T103" fmla="*/ 2147483646 h 145"/>
              <a:gd name="T104" fmla="*/ 2147483646 w 131"/>
              <a:gd name="T105" fmla="*/ 2147483646 h 1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31" h="145">
                <a:moveTo>
                  <a:pt x="120" y="26"/>
                </a:moveTo>
                <a:cubicBezTo>
                  <a:pt x="120" y="26"/>
                  <a:pt x="120" y="26"/>
                  <a:pt x="120" y="26"/>
                </a:cubicBezTo>
                <a:cubicBezTo>
                  <a:pt x="120" y="27"/>
                  <a:pt x="119" y="27"/>
                  <a:pt x="120" y="28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27"/>
                  <a:pt x="120" y="27"/>
                  <a:pt x="120" y="26"/>
                </a:cubicBezTo>
                <a:close/>
                <a:moveTo>
                  <a:pt x="81" y="64"/>
                </a:moveTo>
                <a:cubicBezTo>
                  <a:pt x="81" y="63"/>
                  <a:pt x="80" y="63"/>
                  <a:pt x="79" y="63"/>
                </a:cubicBezTo>
                <a:cubicBezTo>
                  <a:pt x="79" y="64"/>
                  <a:pt x="80" y="64"/>
                  <a:pt x="81" y="64"/>
                </a:cubicBezTo>
                <a:close/>
                <a:moveTo>
                  <a:pt x="99" y="45"/>
                </a:moveTo>
                <a:cubicBezTo>
                  <a:pt x="99" y="44"/>
                  <a:pt x="100" y="43"/>
                  <a:pt x="100" y="42"/>
                </a:cubicBezTo>
                <a:cubicBezTo>
                  <a:pt x="100" y="42"/>
                  <a:pt x="100" y="40"/>
                  <a:pt x="100" y="42"/>
                </a:cubicBezTo>
                <a:cubicBezTo>
                  <a:pt x="99" y="43"/>
                  <a:pt x="99" y="44"/>
                  <a:pt x="98" y="45"/>
                </a:cubicBezTo>
                <a:cubicBezTo>
                  <a:pt x="98" y="46"/>
                  <a:pt x="99" y="46"/>
                  <a:pt x="99" y="45"/>
                </a:cubicBezTo>
                <a:close/>
                <a:moveTo>
                  <a:pt x="102" y="20"/>
                </a:moveTo>
                <a:cubicBezTo>
                  <a:pt x="101" y="21"/>
                  <a:pt x="101" y="23"/>
                  <a:pt x="101" y="24"/>
                </a:cubicBezTo>
                <a:cubicBezTo>
                  <a:pt x="101" y="24"/>
                  <a:pt x="101" y="24"/>
                  <a:pt x="101" y="25"/>
                </a:cubicBezTo>
                <a:cubicBezTo>
                  <a:pt x="101" y="25"/>
                  <a:pt x="100" y="25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2" y="23"/>
                  <a:pt x="102" y="22"/>
                  <a:pt x="102" y="20"/>
                </a:cubicBezTo>
                <a:cubicBezTo>
                  <a:pt x="102" y="20"/>
                  <a:pt x="102" y="20"/>
                  <a:pt x="102" y="20"/>
                </a:cubicBezTo>
                <a:close/>
                <a:moveTo>
                  <a:pt x="92" y="110"/>
                </a:moveTo>
                <a:cubicBezTo>
                  <a:pt x="93" y="109"/>
                  <a:pt x="93" y="107"/>
                  <a:pt x="94" y="106"/>
                </a:cubicBezTo>
                <a:cubicBezTo>
                  <a:pt x="94" y="106"/>
                  <a:pt x="94" y="105"/>
                  <a:pt x="94" y="106"/>
                </a:cubicBezTo>
                <a:cubicBezTo>
                  <a:pt x="92" y="108"/>
                  <a:pt x="90" y="110"/>
                  <a:pt x="89" y="113"/>
                </a:cubicBezTo>
                <a:cubicBezTo>
                  <a:pt x="91" y="112"/>
                  <a:pt x="91" y="111"/>
                  <a:pt x="92" y="110"/>
                </a:cubicBezTo>
                <a:close/>
                <a:moveTo>
                  <a:pt x="86" y="117"/>
                </a:moveTo>
                <a:cubicBezTo>
                  <a:pt x="86" y="117"/>
                  <a:pt x="86" y="117"/>
                  <a:pt x="86" y="117"/>
                </a:cubicBezTo>
                <a:cubicBezTo>
                  <a:pt x="82" y="119"/>
                  <a:pt x="79" y="122"/>
                  <a:pt x="76" y="124"/>
                </a:cubicBezTo>
                <a:cubicBezTo>
                  <a:pt x="77" y="124"/>
                  <a:pt x="77" y="124"/>
                  <a:pt x="78" y="124"/>
                </a:cubicBezTo>
                <a:cubicBezTo>
                  <a:pt x="81" y="122"/>
                  <a:pt x="83" y="120"/>
                  <a:pt x="86" y="117"/>
                </a:cubicBezTo>
                <a:close/>
                <a:moveTo>
                  <a:pt x="125" y="25"/>
                </a:moveTo>
                <a:cubicBezTo>
                  <a:pt x="128" y="19"/>
                  <a:pt x="128" y="19"/>
                  <a:pt x="128" y="19"/>
                </a:cubicBezTo>
                <a:cubicBezTo>
                  <a:pt x="127" y="18"/>
                  <a:pt x="126" y="19"/>
                  <a:pt x="126" y="20"/>
                </a:cubicBezTo>
                <a:cubicBezTo>
                  <a:pt x="126" y="22"/>
                  <a:pt x="125" y="23"/>
                  <a:pt x="125" y="25"/>
                </a:cubicBezTo>
                <a:close/>
                <a:moveTo>
                  <a:pt x="25" y="57"/>
                </a:moveTo>
                <a:cubicBezTo>
                  <a:pt x="24" y="56"/>
                  <a:pt x="24" y="55"/>
                  <a:pt x="23" y="54"/>
                </a:cubicBezTo>
                <a:cubicBezTo>
                  <a:pt x="22" y="55"/>
                  <a:pt x="23" y="57"/>
                  <a:pt x="22" y="58"/>
                </a:cubicBezTo>
                <a:cubicBezTo>
                  <a:pt x="23" y="58"/>
                  <a:pt x="24" y="58"/>
                  <a:pt x="25" y="58"/>
                </a:cubicBezTo>
                <a:cubicBezTo>
                  <a:pt x="25" y="58"/>
                  <a:pt x="25" y="57"/>
                  <a:pt x="25" y="57"/>
                </a:cubicBezTo>
                <a:close/>
                <a:moveTo>
                  <a:pt x="80" y="58"/>
                </a:moveTo>
                <a:cubicBezTo>
                  <a:pt x="80" y="56"/>
                  <a:pt x="81" y="53"/>
                  <a:pt x="79" y="51"/>
                </a:cubicBezTo>
                <a:cubicBezTo>
                  <a:pt x="79" y="53"/>
                  <a:pt x="79" y="55"/>
                  <a:pt x="79" y="56"/>
                </a:cubicBezTo>
                <a:cubicBezTo>
                  <a:pt x="79" y="57"/>
                  <a:pt x="80" y="58"/>
                  <a:pt x="80" y="58"/>
                </a:cubicBezTo>
                <a:close/>
                <a:moveTo>
                  <a:pt x="117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15" y="38"/>
                  <a:pt x="115" y="40"/>
                  <a:pt x="115" y="41"/>
                </a:cubicBezTo>
                <a:cubicBezTo>
                  <a:pt x="115" y="42"/>
                  <a:pt x="115" y="42"/>
                  <a:pt x="115" y="42"/>
                </a:cubicBezTo>
                <a:cubicBezTo>
                  <a:pt x="114" y="44"/>
                  <a:pt x="115" y="46"/>
                  <a:pt x="115" y="47"/>
                </a:cubicBezTo>
                <a:cubicBezTo>
                  <a:pt x="115" y="48"/>
                  <a:pt x="114" y="49"/>
                  <a:pt x="115" y="49"/>
                </a:cubicBezTo>
                <a:cubicBezTo>
                  <a:pt x="115" y="48"/>
                  <a:pt x="115" y="48"/>
                  <a:pt x="115" y="47"/>
                </a:cubicBezTo>
                <a:cubicBezTo>
                  <a:pt x="116" y="46"/>
                  <a:pt x="115" y="44"/>
                  <a:pt x="115" y="42"/>
                </a:cubicBezTo>
                <a:cubicBezTo>
                  <a:pt x="116" y="41"/>
                  <a:pt x="116" y="39"/>
                  <a:pt x="116" y="38"/>
                </a:cubicBezTo>
                <a:cubicBezTo>
                  <a:pt x="116" y="38"/>
                  <a:pt x="116" y="37"/>
                  <a:pt x="116" y="37"/>
                </a:cubicBezTo>
                <a:cubicBezTo>
                  <a:pt x="116" y="36"/>
                  <a:pt x="117" y="35"/>
                  <a:pt x="117" y="34"/>
                </a:cubicBezTo>
                <a:cubicBezTo>
                  <a:pt x="117" y="33"/>
                  <a:pt x="117" y="33"/>
                  <a:pt x="116" y="33"/>
                </a:cubicBezTo>
                <a:cubicBezTo>
                  <a:pt x="117" y="32"/>
                  <a:pt x="117" y="32"/>
                  <a:pt x="117" y="32"/>
                </a:cubicBezTo>
                <a:close/>
                <a:moveTo>
                  <a:pt x="121" y="31"/>
                </a:moveTo>
                <a:cubicBezTo>
                  <a:pt x="122" y="27"/>
                  <a:pt x="124" y="22"/>
                  <a:pt x="124" y="18"/>
                </a:cubicBezTo>
                <a:cubicBezTo>
                  <a:pt x="122" y="18"/>
                  <a:pt x="123" y="20"/>
                  <a:pt x="123" y="21"/>
                </a:cubicBezTo>
                <a:lnTo>
                  <a:pt x="121" y="31"/>
                </a:lnTo>
                <a:close/>
                <a:moveTo>
                  <a:pt x="123" y="13"/>
                </a:moveTo>
                <a:cubicBezTo>
                  <a:pt x="123" y="13"/>
                  <a:pt x="123" y="15"/>
                  <a:pt x="123" y="16"/>
                </a:cubicBezTo>
                <a:cubicBezTo>
                  <a:pt x="123" y="16"/>
                  <a:pt x="125" y="16"/>
                  <a:pt x="125" y="16"/>
                </a:cubicBezTo>
                <a:cubicBezTo>
                  <a:pt x="125" y="13"/>
                  <a:pt x="126" y="11"/>
                  <a:pt x="126" y="8"/>
                </a:cubicBezTo>
                <a:cubicBezTo>
                  <a:pt x="124" y="9"/>
                  <a:pt x="124" y="11"/>
                  <a:pt x="123" y="13"/>
                </a:cubicBezTo>
                <a:close/>
                <a:moveTo>
                  <a:pt x="78" y="18"/>
                </a:moveTo>
                <a:cubicBezTo>
                  <a:pt x="78" y="19"/>
                  <a:pt x="78" y="19"/>
                  <a:pt x="78" y="19"/>
                </a:cubicBezTo>
                <a:cubicBezTo>
                  <a:pt x="95" y="19"/>
                  <a:pt x="95" y="19"/>
                  <a:pt x="95" y="19"/>
                </a:cubicBezTo>
                <a:cubicBezTo>
                  <a:pt x="96" y="19"/>
                  <a:pt x="96" y="18"/>
                  <a:pt x="96" y="18"/>
                </a:cubicBezTo>
                <a:cubicBezTo>
                  <a:pt x="90" y="18"/>
                  <a:pt x="84" y="18"/>
                  <a:pt x="78" y="18"/>
                </a:cubicBezTo>
                <a:close/>
                <a:moveTo>
                  <a:pt x="35" y="45"/>
                </a:moveTo>
                <a:cubicBezTo>
                  <a:pt x="36" y="38"/>
                  <a:pt x="36" y="32"/>
                  <a:pt x="36" y="25"/>
                </a:cubicBezTo>
                <a:cubicBezTo>
                  <a:pt x="36" y="25"/>
                  <a:pt x="35" y="25"/>
                  <a:pt x="35" y="25"/>
                </a:cubicBezTo>
                <a:cubicBezTo>
                  <a:pt x="34" y="32"/>
                  <a:pt x="35" y="38"/>
                  <a:pt x="35" y="44"/>
                </a:cubicBezTo>
                <a:cubicBezTo>
                  <a:pt x="35" y="44"/>
                  <a:pt x="35" y="44"/>
                  <a:pt x="35" y="45"/>
                </a:cubicBezTo>
                <a:close/>
                <a:moveTo>
                  <a:pt x="48" y="11"/>
                </a:moveTo>
                <a:cubicBezTo>
                  <a:pt x="47" y="11"/>
                  <a:pt x="47" y="11"/>
                  <a:pt x="47" y="11"/>
                </a:cubicBezTo>
                <a:cubicBezTo>
                  <a:pt x="41" y="12"/>
                  <a:pt x="35" y="12"/>
                  <a:pt x="29" y="13"/>
                </a:cubicBezTo>
                <a:cubicBezTo>
                  <a:pt x="29" y="13"/>
                  <a:pt x="29" y="13"/>
                  <a:pt x="30" y="14"/>
                </a:cubicBezTo>
                <a:cubicBezTo>
                  <a:pt x="35" y="15"/>
                  <a:pt x="41" y="13"/>
                  <a:pt x="47" y="12"/>
                </a:cubicBezTo>
                <a:cubicBezTo>
                  <a:pt x="47" y="12"/>
                  <a:pt x="47" y="11"/>
                  <a:pt x="47" y="11"/>
                </a:cubicBezTo>
                <a:lnTo>
                  <a:pt x="48" y="11"/>
                </a:lnTo>
                <a:close/>
                <a:moveTo>
                  <a:pt x="78" y="18"/>
                </a:moveTo>
                <a:cubicBezTo>
                  <a:pt x="77" y="18"/>
                  <a:pt x="77" y="18"/>
                  <a:pt x="77" y="18"/>
                </a:cubicBezTo>
                <a:cubicBezTo>
                  <a:pt x="73" y="19"/>
                  <a:pt x="70" y="17"/>
                  <a:pt x="65" y="18"/>
                </a:cubicBezTo>
                <a:cubicBezTo>
                  <a:pt x="50" y="21"/>
                  <a:pt x="50" y="21"/>
                  <a:pt x="50" y="21"/>
                </a:cubicBezTo>
                <a:cubicBezTo>
                  <a:pt x="48" y="21"/>
                  <a:pt x="51" y="21"/>
                  <a:pt x="51" y="21"/>
                </a:cubicBezTo>
                <a:cubicBezTo>
                  <a:pt x="60" y="21"/>
                  <a:pt x="68" y="19"/>
                  <a:pt x="76" y="19"/>
                </a:cubicBezTo>
                <a:cubicBezTo>
                  <a:pt x="77" y="19"/>
                  <a:pt x="77" y="18"/>
                  <a:pt x="77" y="18"/>
                </a:cubicBezTo>
                <a:lnTo>
                  <a:pt x="78" y="18"/>
                </a:lnTo>
                <a:close/>
                <a:moveTo>
                  <a:pt x="97" y="26"/>
                </a:moveTo>
                <a:cubicBezTo>
                  <a:pt x="96" y="26"/>
                  <a:pt x="96" y="26"/>
                  <a:pt x="96" y="26"/>
                </a:cubicBezTo>
                <a:cubicBezTo>
                  <a:pt x="96" y="31"/>
                  <a:pt x="96" y="36"/>
                  <a:pt x="96" y="41"/>
                </a:cubicBezTo>
                <a:cubicBezTo>
                  <a:pt x="97" y="40"/>
                  <a:pt x="97" y="38"/>
                  <a:pt x="97" y="36"/>
                </a:cubicBezTo>
                <a:cubicBezTo>
                  <a:pt x="98" y="30"/>
                  <a:pt x="99" y="24"/>
                  <a:pt x="101" y="17"/>
                </a:cubicBezTo>
                <a:cubicBezTo>
                  <a:pt x="100" y="17"/>
                  <a:pt x="98" y="18"/>
                  <a:pt x="98" y="19"/>
                </a:cubicBezTo>
                <a:cubicBezTo>
                  <a:pt x="98" y="20"/>
                  <a:pt x="98" y="21"/>
                  <a:pt x="98" y="21"/>
                </a:cubicBezTo>
                <a:cubicBezTo>
                  <a:pt x="98" y="22"/>
                  <a:pt x="99" y="23"/>
                  <a:pt x="98" y="23"/>
                </a:cubicBezTo>
                <a:cubicBezTo>
                  <a:pt x="98" y="24"/>
                  <a:pt x="99" y="25"/>
                  <a:pt x="98" y="26"/>
                </a:cubicBezTo>
                <a:cubicBezTo>
                  <a:pt x="97" y="26"/>
                  <a:pt x="97" y="26"/>
                  <a:pt x="97" y="26"/>
                </a:cubicBezTo>
                <a:close/>
                <a:moveTo>
                  <a:pt x="109" y="62"/>
                </a:moveTo>
                <a:cubicBezTo>
                  <a:pt x="108" y="62"/>
                  <a:pt x="108" y="62"/>
                  <a:pt x="108" y="62"/>
                </a:cubicBezTo>
                <a:cubicBezTo>
                  <a:pt x="109" y="62"/>
                  <a:pt x="109" y="63"/>
                  <a:pt x="109" y="64"/>
                </a:cubicBezTo>
                <a:cubicBezTo>
                  <a:pt x="111" y="62"/>
                  <a:pt x="112" y="59"/>
                  <a:pt x="114" y="58"/>
                </a:cubicBezTo>
                <a:cubicBezTo>
                  <a:pt x="114" y="57"/>
                  <a:pt x="114" y="56"/>
                  <a:pt x="115" y="54"/>
                </a:cubicBezTo>
                <a:cubicBezTo>
                  <a:pt x="115" y="53"/>
                  <a:pt x="113" y="54"/>
                  <a:pt x="113" y="54"/>
                </a:cubicBezTo>
                <a:cubicBezTo>
                  <a:pt x="113" y="55"/>
                  <a:pt x="113" y="57"/>
                  <a:pt x="112" y="57"/>
                </a:cubicBezTo>
                <a:cubicBezTo>
                  <a:pt x="111" y="58"/>
                  <a:pt x="111" y="55"/>
                  <a:pt x="110" y="54"/>
                </a:cubicBezTo>
                <a:cubicBezTo>
                  <a:pt x="110" y="53"/>
                  <a:pt x="108" y="53"/>
                  <a:pt x="108" y="54"/>
                </a:cubicBezTo>
                <a:cubicBezTo>
                  <a:pt x="108" y="55"/>
                  <a:pt x="107" y="57"/>
                  <a:pt x="108" y="58"/>
                </a:cubicBezTo>
                <a:cubicBezTo>
                  <a:pt x="108" y="59"/>
                  <a:pt x="109" y="59"/>
                  <a:pt x="108" y="60"/>
                </a:cubicBezTo>
                <a:cubicBezTo>
                  <a:pt x="107" y="61"/>
                  <a:pt x="108" y="61"/>
                  <a:pt x="109" y="62"/>
                </a:cubicBezTo>
                <a:close/>
                <a:moveTo>
                  <a:pt x="91" y="39"/>
                </a:moveTo>
                <a:cubicBezTo>
                  <a:pt x="93" y="33"/>
                  <a:pt x="94" y="28"/>
                  <a:pt x="95" y="22"/>
                </a:cubicBezTo>
                <a:cubicBezTo>
                  <a:pt x="94" y="22"/>
                  <a:pt x="92" y="21"/>
                  <a:pt x="91" y="21"/>
                </a:cubicBezTo>
                <a:cubicBezTo>
                  <a:pt x="91" y="27"/>
                  <a:pt x="91" y="33"/>
                  <a:pt x="90" y="38"/>
                </a:cubicBezTo>
                <a:cubicBezTo>
                  <a:pt x="90" y="38"/>
                  <a:pt x="91" y="39"/>
                  <a:pt x="91" y="39"/>
                </a:cubicBezTo>
                <a:close/>
                <a:moveTo>
                  <a:pt x="33" y="138"/>
                </a:move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cubicBezTo>
                  <a:pt x="31" y="139"/>
                  <a:pt x="31" y="139"/>
                  <a:pt x="31" y="139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25" y="138"/>
                  <a:pt x="18" y="138"/>
                  <a:pt x="13" y="134"/>
                </a:cubicBezTo>
                <a:cubicBezTo>
                  <a:pt x="13" y="135"/>
                  <a:pt x="12" y="137"/>
                  <a:pt x="12" y="139"/>
                </a:cubicBezTo>
                <a:cubicBezTo>
                  <a:pt x="14" y="142"/>
                  <a:pt x="18" y="141"/>
                  <a:pt x="20" y="140"/>
                </a:cubicBezTo>
                <a:cubicBezTo>
                  <a:pt x="24" y="140"/>
                  <a:pt x="27" y="139"/>
                  <a:pt x="30" y="139"/>
                </a:cubicBezTo>
                <a:cubicBezTo>
                  <a:pt x="30" y="139"/>
                  <a:pt x="31" y="139"/>
                  <a:pt x="31" y="138"/>
                </a:cubicBezTo>
                <a:cubicBezTo>
                  <a:pt x="31" y="139"/>
                  <a:pt x="31" y="139"/>
                  <a:pt x="31" y="139"/>
                </a:cubicBezTo>
                <a:cubicBezTo>
                  <a:pt x="32" y="138"/>
                  <a:pt x="32" y="138"/>
                  <a:pt x="32" y="138"/>
                </a:cubicBezTo>
                <a:cubicBezTo>
                  <a:pt x="33" y="138"/>
                  <a:pt x="33" y="138"/>
                  <a:pt x="33" y="138"/>
                </a:cubicBezTo>
                <a:close/>
                <a:moveTo>
                  <a:pt x="47" y="132"/>
                </a:moveTo>
                <a:cubicBezTo>
                  <a:pt x="42" y="131"/>
                  <a:pt x="37" y="131"/>
                  <a:pt x="32" y="130"/>
                </a:cubicBezTo>
                <a:cubicBezTo>
                  <a:pt x="30" y="129"/>
                  <a:pt x="28" y="128"/>
                  <a:pt x="27" y="128"/>
                </a:cubicBezTo>
                <a:cubicBezTo>
                  <a:pt x="27" y="129"/>
                  <a:pt x="27" y="131"/>
                  <a:pt x="27" y="132"/>
                </a:cubicBezTo>
                <a:cubicBezTo>
                  <a:pt x="26" y="133"/>
                  <a:pt x="23" y="132"/>
                  <a:pt x="22" y="131"/>
                </a:cubicBezTo>
                <a:cubicBezTo>
                  <a:pt x="21" y="129"/>
                  <a:pt x="21" y="127"/>
                  <a:pt x="21" y="124"/>
                </a:cubicBezTo>
                <a:cubicBezTo>
                  <a:pt x="21" y="124"/>
                  <a:pt x="21" y="123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19" y="126"/>
                  <a:pt x="19" y="128"/>
                  <a:pt x="19" y="131"/>
                </a:cubicBezTo>
                <a:cubicBezTo>
                  <a:pt x="20" y="132"/>
                  <a:pt x="21" y="132"/>
                  <a:pt x="23" y="133"/>
                </a:cubicBezTo>
                <a:cubicBezTo>
                  <a:pt x="27" y="133"/>
                  <a:pt x="32" y="134"/>
                  <a:pt x="37" y="133"/>
                </a:cubicBezTo>
                <a:cubicBezTo>
                  <a:pt x="40" y="133"/>
                  <a:pt x="44" y="132"/>
                  <a:pt x="47" y="132"/>
                </a:cubicBezTo>
                <a:close/>
                <a:moveTo>
                  <a:pt x="97" y="119"/>
                </a:moveTo>
                <a:cubicBezTo>
                  <a:pt x="97" y="118"/>
                  <a:pt x="98" y="118"/>
                  <a:pt x="98" y="117"/>
                </a:cubicBezTo>
                <a:cubicBezTo>
                  <a:pt x="105" y="108"/>
                  <a:pt x="106" y="97"/>
                  <a:pt x="103" y="87"/>
                </a:cubicBezTo>
                <a:cubicBezTo>
                  <a:pt x="105" y="95"/>
                  <a:pt x="103" y="103"/>
                  <a:pt x="100" y="110"/>
                </a:cubicBezTo>
                <a:cubicBezTo>
                  <a:pt x="97" y="116"/>
                  <a:pt x="91" y="121"/>
                  <a:pt x="85" y="127"/>
                </a:cubicBezTo>
                <a:cubicBezTo>
                  <a:pt x="90" y="125"/>
                  <a:pt x="94" y="123"/>
                  <a:pt x="97" y="119"/>
                </a:cubicBezTo>
                <a:close/>
                <a:moveTo>
                  <a:pt x="94" y="35"/>
                </a:moveTo>
                <a:cubicBezTo>
                  <a:pt x="93" y="38"/>
                  <a:pt x="92" y="40"/>
                  <a:pt x="91" y="42"/>
                </a:cubicBezTo>
                <a:cubicBezTo>
                  <a:pt x="91" y="43"/>
                  <a:pt x="89" y="44"/>
                  <a:pt x="89" y="43"/>
                </a:cubicBezTo>
                <a:cubicBezTo>
                  <a:pt x="89" y="36"/>
                  <a:pt x="90" y="30"/>
                  <a:pt x="89" y="24"/>
                </a:cubicBezTo>
                <a:cubicBezTo>
                  <a:pt x="88" y="27"/>
                  <a:pt x="86" y="30"/>
                  <a:pt x="84" y="32"/>
                </a:cubicBezTo>
                <a:cubicBezTo>
                  <a:pt x="85" y="29"/>
                  <a:pt x="87" y="27"/>
                  <a:pt x="88" y="24"/>
                </a:cubicBezTo>
                <a:cubicBezTo>
                  <a:pt x="88" y="23"/>
                  <a:pt x="89" y="21"/>
                  <a:pt x="89" y="21"/>
                </a:cubicBezTo>
                <a:cubicBezTo>
                  <a:pt x="86" y="21"/>
                  <a:pt x="84" y="21"/>
                  <a:pt x="82" y="21"/>
                </a:cubicBezTo>
                <a:cubicBezTo>
                  <a:pt x="67" y="21"/>
                  <a:pt x="52" y="24"/>
                  <a:pt x="38" y="25"/>
                </a:cubicBezTo>
                <a:cubicBezTo>
                  <a:pt x="38" y="34"/>
                  <a:pt x="38" y="44"/>
                  <a:pt x="36" y="53"/>
                </a:cubicBezTo>
                <a:cubicBezTo>
                  <a:pt x="36" y="55"/>
                  <a:pt x="35" y="57"/>
                  <a:pt x="37" y="58"/>
                </a:cubicBezTo>
                <a:cubicBezTo>
                  <a:pt x="41" y="59"/>
                  <a:pt x="45" y="59"/>
                  <a:pt x="49" y="59"/>
                </a:cubicBezTo>
                <a:cubicBezTo>
                  <a:pt x="53" y="61"/>
                  <a:pt x="57" y="63"/>
                  <a:pt x="60" y="66"/>
                </a:cubicBezTo>
                <a:cubicBezTo>
                  <a:pt x="65" y="75"/>
                  <a:pt x="63" y="83"/>
                  <a:pt x="58" y="91"/>
                </a:cubicBezTo>
                <a:cubicBezTo>
                  <a:pt x="54" y="95"/>
                  <a:pt x="54" y="95"/>
                  <a:pt x="54" y="95"/>
                </a:cubicBezTo>
                <a:cubicBezTo>
                  <a:pt x="53" y="95"/>
                  <a:pt x="52" y="95"/>
                  <a:pt x="50" y="96"/>
                </a:cubicBezTo>
                <a:cubicBezTo>
                  <a:pt x="44" y="98"/>
                  <a:pt x="38" y="100"/>
                  <a:pt x="32" y="97"/>
                </a:cubicBezTo>
                <a:cubicBezTo>
                  <a:pt x="31" y="105"/>
                  <a:pt x="29" y="113"/>
                  <a:pt x="28" y="121"/>
                </a:cubicBezTo>
                <a:cubicBezTo>
                  <a:pt x="28" y="122"/>
                  <a:pt x="29" y="121"/>
                  <a:pt x="30" y="122"/>
                </a:cubicBezTo>
                <a:cubicBezTo>
                  <a:pt x="39" y="125"/>
                  <a:pt x="49" y="125"/>
                  <a:pt x="59" y="121"/>
                </a:cubicBezTo>
                <a:cubicBezTo>
                  <a:pt x="78" y="116"/>
                  <a:pt x="89" y="95"/>
                  <a:pt x="90" y="81"/>
                </a:cubicBezTo>
                <a:cubicBezTo>
                  <a:pt x="89" y="80"/>
                  <a:pt x="91" y="77"/>
                  <a:pt x="89" y="75"/>
                </a:cubicBezTo>
                <a:cubicBezTo>
                  <a:pt x="83" y="71"/>
                  <a:pt x="78" y="69"/>
                  <a:pt x="74" y="67"/>
                </a:cubicBezTo>
                <a:cubicBezTo>
                  <a:pt x="72" y="66"/>
                  <a:pt x="71" y="64"/>
                  <a:pt x="72" y="62"/>
                </a:cubicBezTo>
                <a:cubicBezTo>
                  <a:pt x="72" y="58"/>
                  <a:pt x="72" y="53"/>
                  <a:pt x="72" y="49"/>
                </a:cubicBezTo>
                <a:cubicBezTo>
                  <a:pt x="72" y="48"/>
                  <a:pt x="72" y="45"/>
                  <a:pt x="74" y="44"/>
                </a:cubicBezTo>
                <a:cubicBezTo>
                  <a:pt x="81" y="46"/>
                  <a:pt x="87" y="45"/>
                  <a:pt x="94" y="45"/>
                </a:cubicBezTo>
                <a:lnTo>
                  <a:pt x="94" y="35"/>
                </a:lnTo>
                <a:close/>
                <a:moveTo>
                  <a:pt x="26" y="8"/>
                </a:moveTo>
                <a:cubicBezTo>
                  <a:pt x="26" y="7"/>
                  <a:pt x="27" y="7"/>
                  <a:pt x="27" y="7"/>
                </a:cubicBezTo>
                <a:cubicBezTo>
                  <a:pt x="28" y="6"/>
                  <a:pt x="29" y="6"/>
                  <a:pt x="29" y="7"/>
                </a:cubicBezTo>
                <a:cubicBezTo>
                  <a:pt x="29" y="8"/>
                  <a:pt x="29" y="10"/>
                  <a:pt x="30" y="11"/>
                </a:cubicBezTo>
                <a:cubicBezTo>
                  <a:pt x="42" y="9"/>
                  <a:pt x="55" y="8"/>
                  <a:pt x="68" y="7"/>
                </a:cubicBezTo>
                <a:cubicBezTo>
                  <a:pt x="69" y="7"/>
                  <a:pt x="69" y="9"/>
                  <a:pt x="68" y="9"/>
                </a:cubicBezTo>
                <a:cubicBezTo>
                  <a:pt x="63" y="10"/>
                  <a:pt x="57" y="11"/>
                  <a:pt x="52" y="13"/>
                </a:cubicBezTo>
                <a:cubicBezTo>
                  <a:pt x="50" y="13"/>
                  <a:pt x="52" y="13"/>
                  <a:pt x="52" y="13"/>
                </a:cubicBezTo>
                <a:cubicBezTo>
                  <a:pt x="58" y="13"/>
                  <a:pt x="64" y="12"/>
                  <a:pt x="70" y="11"/>
                </a:cubicBezTo>
                <a:cubicBezTo>
                  <a:pt x="70" y="11"/>
                  <a:pt x="72" y="11"/>
                  <a:pt x="71" y="10"/>
                </a:cubicBezTo>
                <a:cubicBezTo>
                  <a:pt x="71" y="9"/>
                  <a:pt x="72" y="8"/>
                  <a:pt x="74" y="8"/>
                </a:cubicBezTo>
                <a:cubicBezTo>
                  <a:pt x="80" y="7"/>
                  <a:pt x="86" y="8"/>
                  <a:pt x="92" y="8"/>
                </a:cubicBezTo>
                <a:cubicBezTo>
                  <a:pt x="96" y="9"/>
                  <a:pt x="100" y="9"/>
                  <a:pt x="104" y="9"/>
                </a:cubicBezTo>
                <a:cubicBezTo>
                  <a:pt x="104" y="9"/>
                  <a:pt x="105" y="8"/>
                  <a:pt x="105" y="8"/>
                </a:cubicBezTo>
                <a:cubicBezTo>
                  <a:pt x="108" y="10"/>
                  <a:pt x="110" y="10"/>
                  <a:pt x="113" y="10"/>
                </a:cubicBezTo>
                <a:cubicBezTo>
                  <a:pt x="113" y="12"/>
                  <a:pt x="114" y="10"/>
                  <a:pt x="114" y="10"/>
                </a:cubicBezTo>
                <a:cubicBezTo>
                  <a:pt x="114" y="7"/>
                  <a:pt x="115" y="5"/>
                  <a:pt x="115" y="2"/>
                </a:cubicBezTo>
                <a:cubicBezTo>
                  <a:pt x="116" y="2"/>
                  <a:pt x="117" y="2"/>
                  <a:pt x="117" y="2"/>
                </a:cubicBezTo>
                <a:cubicBezTo>
                  <a:pt x="118" y="4"/>
                  <a:pt x="118" y="6"/>
                  <a:pt x="118" y="8"/>
                </a:cubicBezTo>
                <a:cubicBezTo>
                  <a:pt x="118" y="7"/>
                  <a:pt x="119" y="5"/>
                  <a:pt x="120" y="5"/>
                </a:cubicBezTo>
                <a:cubicBezTo>
                  <a:pt x="121" y="4"/>
                  <a:pt x="121" y="6"/>
                  <a:pt x="121" y="5"/>
                </a:cubicBezTo>
                <a:cubicBezTo>
                  <a:pt x="122" y="4"/>
                  <a:pt x="123" y="1"/>
                  <a:pt x="125" y="0"/>
                </a:cubicBezTo>
                <a:cubicBezTo>
                  <a:pt x="124" y="3"/>
                  <a:pt x="123" y="5"/>
                  <a:pt x="123" y="8"/>
                </a:cubicBezTo>
                <a:cubicBezTo>
                  <a:pt x="124" y="7"/>
                  <a:pt x="124" y="5"/>
                  <a:pt x="126" y="4"/>
                </a:cubicBezTo>
                <a:cubicBezTo>
                  <a:pt x="126" y="4"/>
                  <a:pt x="127" y="4"/>
                  <a:pt x="127" y="5"/>
                </a:cubicBezTo>
                <a:cubicBezTo>
                  <a:pt x="128" y="8"/>
                  <a:pt x="127" y="12"/>
                  <a:pt x="126" y="16"/>
                </a:cubicBezTo>
                <a:cubicBezTo>
                  <a:pt x="128" y="17"/>
                  <a:pt x="130" y="16"/>
                  <a:pt x="131" y="17"/>
                </a:cubicBezTo>
                <a:cubicBezTo>
                  <a:pt x="126" y="29"/>
                  <a:pt x="122" y="41"/>
                  <a:pt x="118" y="53"/>
                </a:cubicBezTo>
                <a:cubicBezTo>
                  <a:pt x="117" y="53"/>
                  <a:pt x="118" y="54"/>
                  <a:pt x="118" y="55"/>
                </a:cubicBezTo>
                <a:cubicBezTo>
                  <a:pt x="117" y="55"/>
                  <a:pt x="116" y="55"/>
                  <a:pt x="116" y="56"/>
                </a:cubicBezTo>
                <a:cubicBezTo>
                  <a:pt x="116" y="57"/>
                  <a:pt x="116" y="59"/>
                  <a:pt x="115" y="59"/>
                </a:cubicBezTo>
                <a:cubicBezTo>
                  <a:pt x="115" y="60"/>
                  <a:pt x="114" y="59"/>
                  <a:pt x="114" y="59"/>
                </a:cubicBezTo>
                <a:cubicBezTo>
                  <a:pt x="112" y="61"/>
                  <a:pt x="111" y="64"/>
                  <a:pt x="109" y="66"/>
                </a:cubicBezTo>
                <a:cubicBezTo>
                  <a:pt x="109" y="66"/>
                  <a:pt x="107" y="66"/>
                  <a:pt x="107" y="65"/>
                </a:cubicBezTo>
                <a:cubicBezTo>
                  <a:pt x="106" y="61"/>
                  <a:pt x="106" y="57"/>
                  <a:pt x="106" y="53"/>
                </a:cubicBezTo>
                <a:cubicBezTo>
                  <a:pt x="105" y="53"/>
                  <a:pt x="104" y="52"/>
                  <a:pt x="104" y="53"/>
                </a:cubicBezTo>
                <a:cubicBezTo>
                  <a:pt x="104" y="54"/>
                  <a:pt x="104" y="56"/>
                  <a:pt x="103" y="55"/>
                </a:cubicBezTo>
                <a:cubicBezTo>
                  <a:pt x="99" y="54"/>
                  <a:pt x="94" y="52"/>
                  <a:pt x="90" y="53"/>
                </a:cubicBezTo>
                <a:cubicBezTo>
                  <a:pt x="87" y="53"/>
                  <a:pt x="85" y="51"/>
                  <a:pt x="83" y="52"/>
                </a:cubicBezTo>
                <a:cubicBezTo>
                  <a:pt x="83" y="54"/>
                  <a:pt x="83" y="57"/>
                  <a:pt x="84" y="59"/>
                </a:cubicBezTo>
                <a:cubicBezTo>
                  <a:pt x="87" y="60"/>
                  <a:pt x="92" y="64"/>
                  <a:pt x="94" y="68"/>
                </a:cubicBezTo>
                <a:cubicBezTo>
                  <a:pt x="96" y="74"/>
                  <a:pt x="101" y="79"/>
                  <a:pt x="105" y="84"/>
                </a:cubicBezTo>
                <a:cubicBezTo>
                  <a:pt x="110" y="99"/>
                  <a:pt x="108" y="117"/>
                  <a:pt x="90" y="127"/>
                </a:cubicBezTo>
                <a:cubicBezTo>
                  <a:pt x="72" y="137"/>
                  <a:pt x="54" y="140"/>
                  <a:pt x="37" y="141"/>
                </a:cubicBezTo>
                <a:cubicBezTo>
                  <a:pt x="8" y="145"/>
                  <a:pt x="8" y="145"/>
                  <a:pt x="8" y="145"/>
                </a:cubicBezTo>
                <a:cubicBezTo>
                  <a:pt x="8" y="143"/>
                  <a:pt x="7" y="144"/>
                  <a:pt x="7" y="144"/>
                </a:cubicBezTo>
                <a:cubicBezTo>
                  <a:pt x="5" y="145"/>
                  <a:pt x="4" y="144"/>
                  <a:pt x="3" y="144"/>
                </a:cubicBezTo>
                <a:cubicBezTo>
                  <a:pt x="1" y="144"/>
                  <a:pt x="0" y="142"/>
                  <a:pt x="1" y="140"/>
                </a:cubicBezTo>
                <a:cubicBezTo>
                  <a:pt x="2" y="139"/>
                  <a:pt x="3" y="137"/>
                  <a:pt x="5" y="136"/>
                </a:cubicBezTo>
                <a:cubicBezTo>
                  <a:pt x="5" y="136"/>
                  <a:pt x="6" y="136"/>
                  <a:pt x="7" y="137"/>
                </a:cubicBezTo>
                <a:cubicBezTo>
                  <a:pt x="15" y="122"/>
                  <a:pt x="17" y="108"/>
                  <a:pt x="21" y="93"/>
                </a:cubicBezTo>
                <a:cubicBezTo>
                  <a:pt x="22" y="89"/>
                  <a:pt x="22" y="85"/>
                  <a:pt x="19" y="82"/>
                </a:cubicBezTo>
                <a:cubicBezTo>
                  <a:pt x="19" y="81"/>
                  <a:pt x="19" y="80"/>
                  <a:pt x="20" y="80"/>
                </a:cubicBezTo>
                <a:cubicBezTo>
                  <a:pt x="20" y="79"/>
                  <a:pt x="21" y="80"/>
                  <a:pt x="21" y="80"/>
                </a:cubicBezTo>
                <a:cubicBezTo>
                  <a:pt x="22" y="80"/>
                  <a:pt x="22" y="79"/>
                  <a:pt x="23" y="80"/>
                </a:cubicBezTo>
                <a:cubicBezTo>
                  <a:pt x="23" y="81"/>
                  <a:pt x="24" y="81"/>
                  <a:pt x="24" y="82"/>
                </a:cubicBezTo>
                <a:cubicBezTo>
                  <a:pt x="25" y="81"/>
                  <a:pt x="28" y="82"/>
                  <a:pt x="29" y="82"/>
                </a:cubicBezTo>
                <a:cubicBezTo>
                  <a:pt x="34" y="88"/>
                  <a:pt x="41" y="90"/>
                  <a:pt x="47" y="91"/>
                </a:cubicBezTo>
                <a:cubicBezTo>
                  <a:pt x="48" y="91"/>
                  <a:pt x="49" y="89"/>
                  <a:pt x="50" y="88"/>
                </a:cubicBezTo>
                <a:cubicBezTo>
                  <a:pt x="55" y="82"/>
                  <a:pt x="57" y="74"/>
                  <a:pt x="50" y="67"/>
                </a:cubicBezTo>
                <a:cubicBezTo>
                  <a:pt x="45" y="64"/>
                  <a:pt x="40" y="63"/>
                  <a:pt x="34" y="64"/>
                </a:cubicBezTo>
                <a:cubicBezTo>
                  <a:pt x="32" y="64"/>
                  <a:pt x="31" y="63"/>
                  <a:pt x="30" y="61"/>
                </a:cubicBezTo>
                <a:cubicBezTo>
                  <a:pt x="28" y="61"/>
                  <a:pt x="27" y="61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4" y="61"/>
                  <a:pt x="24" y="61"/>
                  <a:pt x="24" y="61"/>
                </a:cubicBezTo>
                <a:cubicBezTo>
                  <a:pt x="22" y="61"/>
                  <a:pt x="21" y="62"/>
                  <a:pt x="19" y="60"/>
                </a:cubicBezTo>
                <a:cubicBezTo>
                  <a:pt x="21" y="55"/>
                  <a:pt x="21" y="49"/>
                  <a:pt x="21" y="43"/>
                </a:cubicBezTo>
                <a:cubicBezTo>
                  <a:pt x="21" y="36"/>
                  <a:pt x="22" y="29"/>
                  <a:pt x="23" y="22"/>
                </a:cubicBezTo>
                <a:cubicBezTo>
                  <a:pt x="22" y="22"/>
                  <a:pt x="20" y="22"/>
                  <a:pt x="19" y="22"/>
                </a:cubicBezTo>
                <a:cubicBezTo>
                  <a:pt x="19" y="23"/>
                  <a:pt x="18" y="23"/>
                  <a:pt x="18" y="22"/>
                </a:cubicBezTo>
                <a:cubicBezTo>
                  <a:pt x="16" y="22"/>
                  <a:pt x="13" y="23"/>
                  <a:pt x="12" y="22"/>
                </a:cubicBezTo>
                <a:cubicBezTo>
                  <a:pt x="11" y="22"/>
                  <a:pt x="12" y="20"/>
                  <a:pt x="13" y="20"/>
                </a:cubicBezTo>
                <a:cubicBezTo>
                  <a:pt x="16" y="20"/>
                  <a:pt x="19" y="19"/>
                  <a:pt x="23" y="18"/>
                </a:cubicBezTo>
                <a:cubicBezTo>
                  <a:pt x="24" y="16"/>
                  <a:pt x="24" y="13"/>
                  <a:pt x="23" y="11"/>
                </a:cubicBezTo>
                <a:cubicBezTo>
                  <a:pt x="23" y="9"/>
                  <a:pt x="23" y="8"/>
                  <a:pt x="23" y="6"/>
                </a:cubicBezTo>
                <a:cubicBezTo>
                  <a:pt x="23" y="6"/>
                  <a:pt x="25" y="6"/>
                  <a:pt x="25" y="6"/>
                </a:cubicBezTo>
                <a:cubicBezTo>
                  <a:pt x="26" y="7"/>
                  <a:pt x="26" y="7"/>
                  <a:pt x="26" y="8"/>
                </a:cubicBezTo>
                <a:close/>
              </a:path>
            </a:pathLst>
          </a:custGeom>
          <a:solidFill>
            <a:srgbClr val="92AF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400">
              <a:solidFill>
                <a:srgbClr val="1B2968"/>
              </a:solidFill>
            </a:endParaRPr>
          </a:p>
        </p:txBody>
      </p:sp>
      <p:sp>
        <p:nvSpPr>
          <p:cNvPr id="27" name="MH_SubTitle_5">
            <a:extLst>
              <a:ext uri="{FF2B5EF4-FFF2-40B4-BE49-F238E27FC236}">
                <a16:creationId xmlns="" xmlns:a16="http://schemas.microsoft.com/office/drawing/2014/main" id="{FF18F0F0-F193-4AEE-930C-6B7298A82D2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963055" y="5079471"/>
            <a:ext cx="2410883" cy="1338264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负责系专项墙报的宣传工作和宣传栏的管理工作。</a:t>
            </a:r>
          </a:p>
        </p:txBody>
      </p:sp>
      <p:sp>
        <p:nvSpPr>
          <p:cNvPr id="28" name="MH_Other_6">
            <a:extLst>
              <a:ext uri="{FF2B5EF4-FFF2-40B4-BE49-F238E27FC236}">
                <a16:creationId xmlns="" xmlns:a16="http://schemas.microsoft.com/office/drawing/2014/main" id="{4BC3D797-296E-4333-ADB9-75EEF102A43A}"/>
              </a:ext>
            </a:extLst>
          </p:cNvPr>
          <p:cNvSpPr>
            <a:spLocks noChangeAspect="1" noEditPoints="1"/>
          </p:cNvSpPr>
          <p:nvPr>
            <p:custDataLst>
              <p:tags r:id="rId11"/>
            </p:custDataLst>
          </p:nvPr>
        </p:nvSpPr>
        <p:spPr bwMode="auto">
          <a:xfrm>
            <a:off x="8864071" y="4165072"/>
            <a:ext cx="601663" cy="814387"/>
          </a:xfrm>
          <a:custGeom>
            <a:avLst/>
            <a:gdLst>
              <a:gd name="T0" fmla="*/ 2147483646 w 129"/>
              <a:gd name="T1" fmla="*/ 2147483646 h 172"/>
              <a:gd name="T2" fmla="*/ 2147483646 w 129"/>
              <a:gd name="T3" fmla="*/ 2147483646 h 172"/>
              <a:gd name="T4" fmla="*/ 2147483646 w 129"/>
              <a:gd name="T5" fmla="*/ 2147483646 h 172"/>
              <a:gd name="T6" fmla="*/ 2147483646 w 129"/>
              <a:gd name="T7" fmla="*/ 2147483646 h 172"/>
              <a:gd name="T8" fmla="*/ 2147483646 w 129"/>
              <a:gd name="T9" fmla="*/ 2147483646 h 172"/>
              <a:gd name="T10" fmla="*/ 2147483646 w 129"/>
              <a:gd name="T11" fmla="*/ 2147483646 h 172"/>
              <a:gd name="T12" fmla="*/ 2147483646 w 129"/>
              <a:gd name="T13" fmla="*/ 2147483646 h 172"/>
              <a:gd name="T14" fmla="*/ 2147483646 w 129"/>
              <a:gd name="T15" fmla="*/ 2147483646 h 172"/>
              <a:gd name="T16" fmla="*/ 2147483646 w 129"/>
              <a:gd name="T17" fmla="*/ 2147483646 h 172"/>
              <a:gd name="T18" fmla="*/ 2147483646 w 129"/>
              <a:gd name="T19" fmla="*/ 2147483646 h 172"/>
              <a:gd name="T20" fmla="*/ 2147483646 w 129"/>
              <a:gd name="T21" fmla="*/ 2147483646 h 172"/>
              <a:gd name="T22" fmla="*/ 2147483646 w 129"/>
              <a:gd name="T23" fmla="*/ 2147483646 h 172"/>
              <a:gd name="T24" fmla="*/ 2147483646 w 129"/>
              <a:gd name="T25" fmla="*/ 2147483646 h 172"/>
              <a:gd name="T26" fmla="*/ 2147483646 w 129"/>
              <a:gd name="T27" fmla="*/ 2147483646 h 172"/>
              <a:gd name="T28" fmla="*/ 2147483646 w 129"/>
              <a:gd name="T29" fmla="*/ 2147483646 h 172"/>
              <a:gd name="T30" fmla="*/ 2147483646 w 129"/>
              <a:gd name="T31" fmla="*/ 2147483646 h 172"/>
              <a:gd name="T32" fmla="*/ 2147483646 w 129"/>
              <a:gd name="T33" fmla="*/ 2147483646 h 172"/>
              <a:gd name="T34" fmla="*/ 2147483646 w 129"/>
              <a:gd name="T35" fmla="*/ 2147483646 h 172"/>
              <a:gd name="T36" fmla="*/ 2147483646 w 129"/>
              <a:gd name="T37" fmla="*/ 2147483646 h 172"/>
              <a:gd name="T38" fmla="*/ 2147483646 w 129"/>
              <a:gd name="T39" fmla="*/ 2147483646 h 172"/>
              <a:gd name="T40" fmla="*/ 2147483646 w 129"/>
              <a:gd name="T41" fmla="*/ 2147483646 h 172"/>
              <a:gd name="T42" fmla="*/ 2147483646 w 129"/>
              <a:gd name="T43" fmla="*/ 2147483646 h 172"/>
              <a:gd name="T44" fmla="*/ 2147483646 w 129"/>
              <a:gd name="T45" fmla="*/ 2147483646 h 172"/>
              <a:gd name="T46" fmla="*/ 2147483646 w 129"/>
              <a:gd name="T47" fmla="*/ 2147483646 h 172"/>
              <a:gd name="T48" fmla="*/ 2147483646 w 129"/>
              <a:gd name="T49" fmla="*/ 2147483646 h 172"/>
              <a:gd name="T50" fmla="*/ 2147483646 w 129"/>
              <a:gd name="T51" fmla="*/ 2147483646 h 172"/>
              <a:gd name="T52" fmla="*/ 2147483646 w 129"/>
              <a:gd name="T53" fmla="*/ 2147483646 h 172"/>
              <a:gd name="T54" fmla="*/ 2147483646 w 129"/>
              <a:gd name="T55" fmla="*/ 2147483646 h 172"/>
              <a:gd name="T56" fmla="*/ 2147483646 w 129"/>
              <a:gd name="T57" fmla="*/ 2147483646 h 172"/>
              <a:gd name="T58" fmla="*/ 2147483646 w 129"/>
              <a:gd name="T59" fmla="*/ 2147483646 h 172"/>
              <a:gd name="T60" fmla="*/ 2147483646 w 129"/>
              <a:gd name="T61" fmla="*/ 2147483646 h 172"/>
              <a:gd name="T62" fmla="*/ 2147483646 w 129"/>
              <a:gd name="T63" fmla="*/ 2147483646 h 172"/>
              <a:gd name="T64" fmla="*/ 2147483646 w 129"/>
              <a:gd name="T65" fmla="*/ 2147483646 h 172"/>
              <a:gd name="T66" fmla="*/ 2147483646 w 129"/>
              <a:gd name="T67" fmla="*/ 2147483646 h 172"/>
              <a:gd name="T68" fmla="*/ 2147483646 w 129"/>
              <a:gd name="T69" fmla="*/ 2147483646 h 172"/>
              <a:gd name="T70" fmla="*/ 2147483646 w 129"/>
              <a:gd name="T71" fmla="*/ 2147483646 h 172"/>
              <a:gd name="T72" fmla="*/ 2147483646 w 129"/>
              <a:gd name="T73" fmla="*/ 2147483646 h 172"/>
              <a:gd name="T74" fmla="*/ 2147483646 w 129"/>
              <a:gd name="T75" fmla="*/ 2147483646 h 172"/>
              <a:gd name="T76" fmla="*/ 2147483646 w 129"/>
              <a:gd name="T77" fmla="*/ 2147483646 h 172"/>
              <a:gd name="T78" fmla="*/ 2147483646 w 129"/>
              <a:gd name="T79" fmla="*/ 2147483646 h 172"/>
              <a:gd name="T80" fmla="*/ 2147483646 w 129"/>
              <a:gd name="T81" fmla="*/ 2147483646 h 172"/>
              <a:gd name="T82" fmla="*/ 2147483646 w 129"/>
              <a:gd name="T83" fmla="*/ 2147483646 h 172"/>
              <a:gd name="T84" fmla="*/ 2147483646 w 129"/>
              <a:gd name="T85" fmla="*/ 2147483646 h 172"/>
              <a:gd name="T86" fmla="*/ 2147483646 w 129"/>
              <a:gd name="T87" fmla="*/ 2147483646 h 172"/>
              <a:gd name="T88" fmla="*/ 2147483646 w 129"/>
              <a:gd name="T89" fmla="*/ 2147483646 h 172"/>
              <a:gd name="T90" fmla="*/ 2147483646 w 129"/>
              <a:gd name="T91" fmla="*/ 2147483646 h 172"/>
              <a:gd name="T92" fmla="*/ 2147483646 w 129"/>
              <a:gd name="T93" fmla="*/ 2147483646 h 172"/>
              <a:gd name="T94" fmla="*/ 2147483646 w 129"/>
              <a:gd name="T95" fmla="*/ 2147483646 h 172"/>
              <a:gd name="T96" fmla="*/ 2147483646 w 129"/>
              <a:gd name="T97" fmla="*/ 2147483646 h 172"/>
              <a:gd name="T98" fmla="*/ 2147483646 w 129"/>
              <a:gd name="T99" fmla="*/ 2147483646 h 172"/>
              <a:gd name="T100" fmla="*/ 2147483646 w 129"/>
              <a:gd name="T101" fmla="*/ 2147483646 h 172"/>
              <a:gd name="T102" fmla="*/ 2147483646 w 129"/>
              <a:gd name="T103" fmla="*/ 2147483646 h 172"/>
              <a:gd name="T104" fmla="*/ 2147483646 w 129"/>
              <a:gd name="T105" fmla="*/ 2147483646 h 172"/>
              <a:gd name="T106" fmla="*/ 2147483646 w 129"/>
              <a:gd name="T107" fmla="*/ 2147483646 h 172"/>
              <a:gd name="T108" fmla="*/ 2147483646 w 129"/>
              <a:gd name="T109" fmla="*/ 2147483646 h 172"/>
              <a:gd name="T110" fmla="*/ 2147483646 w 129"/>
              <a:gd name="T111" fmla="*/ 2147483646 h 172"/>
              <a:gd name="T112" fmla="*/ 2147483646 w 129"/>
              <a:gd name="T113" fmla="*/ 2147483646 h 172"/>
              <a:gd name="T114" fmla="*/ 2147483646 w 129"/>
              <a:gd name="T115" fmla="*/ 2147483646 h 172"/>
              <a:gd name="T116" fmla="*/ 2147483646 w 129"/>
              <a:gd name="T117" fmla="*/ 2147483646 h 172"/>
              <a:gd name="T118" fmla="*/ 2147483646 w 129"/>
              <a:gd name="T119" fmla="*/ 2147483646 h 17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9" h="172">
                <a:moveTo>
                  <a:pt x="18" y="122"/>
                </a:moveTo>
                <a:cubicBezTo>
                  <a:pt x="19" y="122"/>
                  <a:pt x="20" y="122"/>
                  <a:pt x="19" y="121"/>
                </a:cubicBezTo>
                <a:cubicBezTo>
                  <a:pt x="19" y="121"/>
                  <a:pt x="19" y="121"/>
                  <a:pt x="18" y="122"/>
                </a:cubicBezTo>
                <a:close/>
                <a:moveTo>
                  <a:pt x="25" y="124"/>
                </a:moveTo>
                <a:cubicBezTo>
                  <a:pt x="25" y="124"/>
                  <a:pt x="24" y="125"/>
                  <a:pt x="24" y="125"/>
                </a:cubicBezTo>
                <a:cubicBezTo>
                  <a:pt x="25" y="125"/>
                  <a:pt x="26" y="125"/>
                  <a:pt x="26" y="124"/>
                </a:cubicBezTo>
                <a:cubicBezTo>
                  <a:pt x="26" y="124"/>
                  <a:pt x="25" y="124"/>
                  <a:pt x="25" y="124"/>
                </a:cubicBezTo>
                <a:close/>
                <a:moveTo>
                  <a:pt x="7" y="109"/>
                </a:moveTo>
                <a:cubicBezTo>
                  <a:pt x="7" y="109"/>
                  <a:pt x="7" y="110"/>
                  <a:pt x="7" y="110"/>
                </a:cubicBezTo>
                <a:cubicBezTo>
                  <a:pt x="7" y="111"/>
                  <a:pt x="7" y="111"/>
                  <a:pt x="7" y="110"/>
                </a:cubicBezTo>
                <a:cubicBezTo>
                  <a:pt x="7" y="110"/>
                  <a:pt x="8" y="108"/>
                  <a:pt x="7" y="109"/>
                </a:cubicBezTo>
                <a:close/>
                <a:moveTo>
                  <a:pt x="99" y="15"/>
                </a:moveTo>
                <a:cubicBezTo>
                  <a:pt x="99" y="15"/>
                  <a:pt x="98" y="16"/>
                  <a:pt x="98" y="16"/>
                </a:cubicBezTo>
                <a:cubicBezTo>
                  <a:pt x="97" y="17"/>
                  <a:pt x="99" y="16"/>
                  <a:pt x="99" y="16"/>
                </a:cubicBezTo>
                <a:cubicBezTo>
                  <a:pt x="99" y="16"/>
                  <a:pt x="99" y="15"/>
                  <a:pt x="99" y="15"/>
                </a:cubicBezTo>
                <a:close/>
                <a:moveTo>
                  <a:pt x="27" y="147"/>
                </a:move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9" y="147"/>
                  <a:pt x="30" y="147"/>
                </a:cubicBezTo>
                <a:cubicBezTo>
                  <a:pt x="29" y="147"/>
                  <a:pt x="28" y="147"/>
                  <a:pt x="27" y="147"/>
                </a:cubicBezTo>
                <a:close/>
                <a:moveTo>
                  <a:pt x="72" y="66"/>
                </a:moveTo>
                <a:cubicBezTo>
                  <a:pt x="73" y="66"/>
                  <a:pt x="75" y="67"/>
                  <a:pt x="75" y="66"/>
                </a:cubicBezTo>
                <a:cubicBezTo>
                  <a:pt x="74" y="66"/>
                  <a:pt x="74" y="66"/>
                  <a:pt x="73" y="66"/>
                </a:cubicBezTo>
                <a:cubicBezTo>
                  <a:pt x="72" y="66"/>
                  <a:pt x="72" y="66"/>
                  <a:pt x="72" y="66"/>
                </a:cubicBezTo>
                <a:close/>
                <a:moveTo>
                  <a:pt x="8" y="82"/>
                </a:moveTo>
                <a:cubicBezTo>
                  <a:pt x="7" y="83"/>
                  <a:pt x="7" y="84"/>
                  <a:pt x="7" y="86"/>
                </a:cubicBezTo>
                <a:cubicBezTo>
                  <a:pt x="7" y="85"/>
                  <a:pt x="8" y="83"/>
                  <a:pt x="8" y="82"/>
                </a:cubicBezTo>
                <a:close/>
                <a:moveTo>
                  <a:pt x="10" y="93"/>
                </a:moveTo>
                <a:cubicBezTo>
                  <a:pt x="10" y="95"/>
                  <a:pt x="9" y="96"/>
                  <a:pt x="10" y="98"/>
                </a:cubicBezTo>
                <a:cubicBezTo>
                  <a:pt x="10" y="97"/>
                  <a:pt x="10" y="96"/>
                  <a:pt x="10" y="96"/>
                </a:cubicBezTo>
                <a:cubicBezTo>
                  <a:pt x="10" y="95"/>
                  <a:pt x="11" y="93"/>
                  <a:pt x="10" y="93"/>
                </a:cubicBezTo>
                <a:close/>
                <a:moveTo>
                  <a:pt x="80" y="22"/>
                </a:moveTo>
                <a:cubicBezTo>
                  <a:pt x="81" y="23"/>
                  <a:pt x="81" y="23"/>
                  <a:pt x="82" y="23"/>
                </a:cubicBezTo>
                <a:cubicBezTo>
                  <a:pt x="82" y="23"/>
                  <a:pt x="83" y="23"/>
                  <a:pt x="83" y="22"/>
                </a:cubicBezTo>
                <a:cubicBezTo>
                  <a:pt x="82" y="23"/>
                  <a:pt x="81" y="22"/>
                  <a:pt x="80" y="22"/>
                </a:cubicBezTo>
                <a:close/>
                <a:moveTo>
                  <a:pt x="106" y="139"/>
                </a:moveTo>
                <a:cubicBezTo>
                  <a:pt x="105" y="139"/>
                  <a:pt x="105" y="140"/>
                  <a:pt x="105" y="140"/>
                </a:cubicBezTo>
                <a:cubicBezTo>
                  <a:pt x="106" y="140"/>
                  <a:pt x="106" y="140"/>
                  <a:pt x="107" y="139"/>
                </a:cubicBezTo>
                <a:cubicBezTo>
                  <a:pt x="107" y="139"/>
                  <a:pt x="109" y="140"/>
                  <a:pt x="108" y="139"/>
                </a:cubicBezTo>
                <a:cubicBezTo>
                  <a:pt x="108" y="139"/>
                  <a:pt x="106" y="139"/>
                  <a:pt x="106" y="139"/>
                </a:cubicBezTo>
                <a:close/>
                <a:moveTo>
                  <a:pt x="36" y="151"/>
                </a:moveTo>
                <a:cubicBezTo>
                  <a:pt x="35" y="151"/>
                  <a:pt x="34" y="151"/>
                  <a:pt x="33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5" y="151"/>
                  <a:pt x="37" y="151"/>
                  <a:pt x="38" y="150"/>
                </a:cubicBezTo>
                <a:cubicBezTo>
                  <a:pt x="37" y="150"/>
                  <a:pt x="36" y="151"/>
                  <a:pt x="36" y="151"/>
                </a:cubicBezTo>
                <a:close/>
                <a:moveTo>
                  <a:pt x="57" y="110"/>
                </a:moveTo>
                <a:cubicBezTo>
                  <a:pt x="57" y="110"/>
                  <a:pt x="56" y="110"/>
                  <a:pt x="56" y="110"/>
                </a:cubicBezTo>
                <a:cubicBezTo>
                  <a:pt x="57" y="110"/>
                  <a:pt x="59" y="110"/>
                  <a:pt x="60" y="110"/>
                </a:cubicBezTo>
                <a:cubicBezTo>
                  <a:pt x="60" y="110"/>
                  <a:pt x="61" y="110"/>
                  <a:pt x="61" y="109"/>
                </a:cubicBezTo>
                <a:cubicBezTo>
                  <a:pt x="60" y="109"/>
                  <a:pt x="58" y="110"/>
                  <a:pt x="57" y="110"/>
                </a:cubicBezTo>
                <a:close/>
                <a:moveTo>
                  <a:pt x="54" y="54"/>
                </a:moveTo>
                <a:cubicBezTo>
                  <a:pt x="53" y="54"/>
                  <a:pt x="53" y="54"/>
                  <a:pt x="52" y="55"/>
                </a:cubicBezTo>
                <a:cubicBezTo>
                  <a:pt x="53" y="55"/>
                  <a:pt x="55" y="55"/>
                  <a:pt x="55" y="55"/>
                </a:cubicBezTo>
                <a:cubicBezTo>
                  <a:pt x="56" y="55"/>
                  <a:pt x="56" y="54"/>
                  <a:pt x="56" y="53"/>
                </a:cubicBezTo>
                <a:cubicBezTo>
                  <a:pt x="56" y="53"/>
                  <a:pt x="54" y="54"/>
                  <a:pt x="54" y="54"/>
                </a:cubicBezTo>
                <a:close/>
                <a:moveTo>
                  <a:pt x="100" y="14"/>
                </a:moveTo>
                <a:cubicBezTo>
                  <a:pt x="100" y="15"/>
                  <a:pt x="101" y="15"/>
                  <a:pt x="101" y="16"/>
                </a:cubicBezTo>
                <a:cubicBezTo>
                  <a:pt x="101" y="16"/>
                  <a:pt x="102" y="17"/>
                  <a:pt x="102" y="16"/>
                </a:cubicBezTo>
                <a:cubicBezTo>
                  <a:pt x="102" y="15"/>
                  <a:pt x="102" y="13"/>
                  <a:pt x="100" y="14"/>
                </a:cubicBezTo>
                <a:close/>
                <a:moveTo>
                  <a:pt x="97" y="20"/>
                </a:moveTo>
                <a:cubicBezTo>
                  <a:pt x="97" y="20"/>
                  <a:pt x="97" y="20"/>
                  <a:pt x="97" y="20"/>
                </a:cubicBezTo>
                <a:cubicBezTo>
                  <a:pt x="98" y="21"/>
                  <a:pt x="99" y="20"/>
                  <a:pt x="99" y="20"/>
                </a:cubicBezTo>
                <a:cubicBezTo>
                  <a:pt x="100" y="21"/>
                  <a:pt x="103" y="21"/>
                  <a:pt x="102" y="20"/>
                </a:cubicBezTo>
                <a:cubicBezTo>
                  <a:pt x="100" y="20"/>
                  <a:pt x="99" y="20"/>
                  <a:pt x="97" y="20"/>
                </a:cubicBezTo>
                <a:close/>
                <a:moveTo>
                  <a:pt x="110" y="140"/>
                </a:moveTo>
                <a:cubicBezTo>
                  <a:pt x="110" y="140"/>
                  <a:pt x="108" y="140"/>
                  <a:pt x="108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3" y="141"/>
                  <a:pt x="113" y="140"/>
                  <a:pt x="113" y="140"/>
                </a:cubicBezTo>
                <a:cubicBezTo>
                  <a:pt x="112" y="140"/>
                  <a:pt x="111" y="140"/>
                  <a:pt x="110" y="140"/>
                </a:cubicBezTo>
                <a:close/>
                <a:moveTo>
                  <a:pt x="16" y="136"/>
                </a:moveTo>
                <a:cubicBezTo>
                  <a:pt x="16" y="136"/>
                  <a:pt x="17" y="137"/>
                  <a:pt x="17" y="137"/>
                </a:cubicBezTo>
                <a:cubicBezTo>
                  <a:pt x="18" y="137"/>
                  <a:pt x="20" y="136"/>
                  <a:pt x="22" y="136"/>
                </a:cubicBezTo>
                <a:cubicBezTo>
                  <a:pt x="20" y="136"/>
                  <a:pt x="18" y="136"/>
                  <a:pt x="16" y="136"/>
                </a:cubicBezTo>
                <a:close/>
                <a:moveTo>
                  <a:pt x="58" y="104"/>
                </a:moveTo>
                <a:cubicBezTo>
                  <a:pt x="58" y="104"/>
                  <a:pt x="57" y="104"/>
                  <a:pt x="57" y="104"/>
                </a:cubicBezTo>
                <a:cubicBezTo>
                  <a:pt x="59" y="104"/>
                  <a:pt x="62" y="104"/>
                  <a:pt x="65" y="104"/>
                </a:cubicBezTo>
                <a:cubicBezTo>
                  <a:pt x="62" y="103"/>
                  <a:pt x="60" y="104"/>
                  <a:pt x="58" y="104"/>
                </a:cubicBezTo>
                <a:close/>
                <a:moveTo>
                  <a:pt x="87" y="26"/>
                </a:moveTo>
                <a:cubicBezTo>
                  <a:pt x="86" y="26"/>
                  <a:pt x="86" y="26"/>
                  <a:pt x="86" y="27"/>
                </a:cubicBezTo>
                <a:cubicBezTo>
                  <a:pt x="88" y="26"/>
                  <a:pt x="91" y="26"/>
                  <a:pt x="94" y="25"/>
                </a:cubicBezTo>
                <a:lnTo>
                  <a:pt x="87" y="26"/>
                </a:lnTo>
                <a:close/>
                <a:moveTo>
                  <a:pt x="19" y="140"/>
                </a:moveTo>
                <a:cubicBezTo>
                  <a:pt x="19" y="141"/>
                  <a:pt x="20" y="141"/>
                  <a:pt x="20" y="141"/>
                </a:cubicBezTo>
                <a:cubicBezTo>
                  <a:pt x="21" y="141"/>
                  <a:pt x="23" y="141"/>
                  <a:pt x="25" y="140"/>
                </a:cubicBezTo>
                <a:lnTo>
                  <a:pt x="19" y="140"/>
                </a:lnTo>
                <a:close/>
                <a:moveTo>
                  <a:pt x="88" y="41"/>
                </a:moveTo>
                <a:cubicBezTo>
                  <a:pt x="87" y="41"/>
                  <a:pt x="87" y="41"/>
                  <a:pt x="87" y="42"/>
                </a:cubicBezTo>
                <a:cubicBezTo>
                  <a:pt x="88" y="42"/>
                  <a:pt x="90" y="42"/>
                  <a:pt x="92" y="41"/>
                </a:cubicBezTo>
                <a:cubicBezTo>
                  <a:pt x="90" y="41"/>
                  <a:pt x="89" y="40"/>
                  <a:pt x="88" y="41"/>
                </a:cubicBezTo>
                <a:close/>
                <a:moveTo>
                  <a:pt x="91" y="22"/>
                </a:moveTo>
                <a:cubicBezTo>
                  <a:pt x="91" y="22"/>
                  <a:pt x="90" y="23"/>
                  <a:pt x="90" y="23"/>
                </a:cubicBezTo>
                <a:cubicBezTo>
                  <a:pt x="92" y="22"/>
                  <a:pt x="96" y="23"/>
                  <a:pt x="99" y="23"/>
                </a:cubicBezTo>
                <a:cubicBezTo>
                  <a:pt x="99" y="22"/>
                  <a:pt x="101" y="22"/>
                  <a:pt x="100" y="22"/>
                </a:cubicBezTo>
                <a:lnTo>
                  <a:pt x="91" y="22"/>
                </a:lnTo>
                <a:close/>
                <a:moveTo>
                  <a:pt x="16" y="131"/>
                </a:moveTo>
                <a:cubicBezTo>
                  <a:pt x="15" y="131"/>
                  <a:pt x="14" y="132"/>
                  <a:pt x="15" y="132"/>
                </a:cubicBezTo>
                <a:cubicBezTo>
                  <a:pt x="17" y="132"/>
                  <a:pt x="19" y="131"/>
                  <a:pt x="21" y="131"/>
                </a:cubicBezTo>
                <a:lnTo>
                  <a:pt x="16" y="131"/>
                </a:lnTo>
                <a:close/>
                <a:moveTo>
                  <a:pt x="7" y="113"/>
                </a:moveTo>
                <a:cubicBezTo>
                  <a:pt x="7" y="115"/>
                  <a:pt x="7" y="118"/>
                  <a:pt x="8" y="120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2"/>
                  <a:pt x="7" y="113"/>
                  <a:pt x="7" y="113"/>
                </a:cubicBezTo>
                <a:close/>
                <a:moveTo>
                  <a:pt x="75" y="48"/>
                </a:moveTo>
                <a:cubicBezTo>
                  <a:pt x="71" y="49"/>
                  <a:pt x="67" y="49"/>
                  <a:pt x="64" y="50"/>
                </a:cubicBezTo>
                <a:cubicBezTo>
                  <a:pt x="63" y="50"/>
                  <a:pt x="63" y="50"/>
                  <a:pt x="63" y="50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49"/>
                  <a:pt x="74" y="48"/>
                  <a:pt x="75" y="48"/>
                </a:cubicBezTo>
                <a:close/>
                <a:moveTo>
                  <a:pt x="101" y="4"/>
                </a:moveTo>
                <a:cubicBezTo>
                  <a:pt x="101" y="4"/>
                  <a:pt x="101" y="5"/>
                  <a:pt x="102" y="5"/>
                </a:cubicBezTo>
                <a:cubicBezTo>
                  <a:pt x="103" y="6"/>
                  <a:pt x="104" y="6"/>
                  <a:pt x="105" y="6"/>
                </a:cubicBezTo>
                <a:cubicBezTo>
                  <a:pt x="104" y="5"/>
                  <a:pt x="103" y="4"/>
                  <a:pt x="101" y="4"/>
                </a:cubicBezTo>
                <a:cubicBezTo>
                  <a:pt x="101" y="3"/>
                  <a:pt x="100" y="3"/>
                  <a:pt x="101" y="4"/>
                </a:cubicBezTo>
                <a:close/>
                <a:moveTo>
                  <a:pt x="82" y="33"/>
                </a:moveTo>
                <a:cubicBezTo>
                  <a:pt x="81" y="33"/>
                  <a:pt x="81" y="33"/>
                  <a:pt x="81" y="33"/>
                </a:cubicBezTo>
                <a:cubicBezTo>
                  <a:pt x="80" y="33"/>
                  <a:pt x="78" y="33"/>
                  <a:pt x="77" y="34"/>
                </a:cubicBezTo>
                <a:cubicBezTo>
                  <a:pt x="80" y="34"/>
                  <a:pt x="82" y="34"/>
                  <a:pt x="86" y="34"/>
                </a:cubicBezTo>
                <a:cubicBezTo>
                  <a:pt x="86" y="34"/>
                  <a:pt x="86" y="33"/>
                  <a:pt x="87" y="33"/>
                </a:cubicBezTo>
                <a:cubicBezTo>
                  <a:pt x="85" y="33"/>
                  <a:pt x="83" y="33"/>
                  <a:pt x="82" y="33"/>
                </a:cubicBezTo>
                <a:close/>
                <a:moveTo>
                  <a:pt x="18" y="122"/>
                </a:moveTo>
                <a:cubicBezTo>
                  <a:pt x="16" y="121"/>
                  <a:pt x="14" y="122"/>
                  <a:pt x="13" y="122"/>
                </a:cubicBezTo>
                <a:cubicBezTo>
                  <a:pt x="13" y="122"/>
                  <a:pt x="13" y="123"/>
                  <a:pt x="13" y="124"/>
                </a:cubicBezTo>
                <a:cubicBezTo>
                  <a:pt x="15" y="123"/>
                  <a:pt x="17" y="123"/>
                  <a:pt x="18" y="122"/>
                </a:cubicBezTo>
                <a:close/>
                <a:moveTo>
                  <a:pt x="107" y="148"/>
                </a:moveTo>
                <a:cubicBezTo>
                  <a:pt x="105" y="148"/>
                  <a:pt x="102" y="149"/>
                  <a:pt x="100" y="150"/>
                </a:cubicBezTo>
                <a:cubicBezTo>
                  <a:pt x="106" y="149"/>
                  <a:pt x="106" y="149"/>
                  <a:pt x="106" y="149"/>
                </a:cubicBezTo>
                <a:cubicBezTo>
                  <a:pt x="107" y="149"/>
                  <a:pt x="108" y="148"/>
                  <a:pt x="108" y="147"/>
                </a:cubicBezTo>
                <a:cubicBezTo>
                  <a:pt x="108" y="147"/>
                  <a:pt x="107" y="147"/>
                  <a:pt x="107" y="148"/>
                </a:cubicBezTo>
                <a:close/>
                <a:moveTo>
                  <a:pt x="109" y="143"/>
                </a:moveTo>
                <a:cubicBezTo>
                  <a:pt x="104" y="144"/>
                  <a:pt x="104" y="144"/>
                  <a:pt x="104" y="144"/>
                </a:cubicBezTo>
                <a:cubicBezTo>
                  <a:pt x="106" y="144"/>
                  <a:pt x="108" y="144"/>
                  <a:pt x="110" y="144"/>
                </a:cubicBezTo>
                <a:cubicBezTo>
                  <a:pt x="111" y="144"/>
                  <a:pt x="111" y="143"/>
                  <a:pt x="111" y="142"/>
                </a:cubicBezTo>
                <a:cubicBezTo>
                  <a:pt x="111" y="143"/>
                  <a:pt x="109" y="143"/>
                  <a:pt x="109" y="143"/>
                </a:cubicBezTo>
                <a:close/>
                <a:moveTo>
                  <a:pt x="106" y="15"/>
                </a:moveTo>
                <a:cubicBezTo>
                  <a:pt x="106" y="16"/>
                  <a:pt x="106" y="17"/>
                  <a:pt x="107" y="17"/>
                </a:cubicBezTo>
                <a:cubicBezTo>
                  <a:pt x="108" y="17"/>
                  <a:pt x="109" y="16"/>
                  <a:pt x="110" y="15"/>
                </a:cubicBezTo>
                <a:cubicBezTo>
                  <a:pt x="109" y="14"/>
                  <a:pt x="109" y="15"/>
                  <a:pt x="108" y="15"/>
                </a:cubicBezTo>
                <a:cubicBezTo>
                  <a:pt x="107" y="15"/>
                  <a:pt x="106" y="14"/>
                  <a:pt x="106" y="15"/>
                </a:cubicBezTo>
                <a:close/>
                <a:moveTo>
                  <a:pt x="82" y="31"/>
                </a:moveTo>
                <a:cubicBezTo>
                  <a:pt x="81" y="31"/>
                  <a:pt x="80" y="31"/>
                  <a:pt x="80" y="32"/>
                </a:cubicBezTo>
                <a:cubicBezTo>
                  <a:pt x="83" y="31"/>
                  <a:pt x="86" y="31"/>
                  <a:pt x="88" y="31"/>
                </a:cubicBezTo>
                <a:cubicBezTo>
                  <a:pt x="89" y="31"/>
                  <a:pt x="89" y="31"/>
                  <a:pt x="89" y="30"/>
                </a:cubicBezTo>
                <a:cubicBezTo>
                  <a:pt x="87" y="31"/>
                  <a:pt x="85" y="30"/>
                  <a:pt x="82" y="31"/>
                </a:cubicBezTo>
                <a:close/>
                <a:moveTo>
                  <a:pt x="92" y="27"/>
                </a:moveTo>
                <a:cubicBezTo>
                  <a:pt x="90" y="28"/>
                  <a:pt x="86" y="28"/>
                  <a:pt x="83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2" y="28"/>
                  <a:pt x="92" y="27"/>
                </a:cubicBezTo>
                <a:close/>
                <a:moveTo>
                  <a:pt x="110" y="127"/>
                </a:moveTo>
                <a:cubicBezTo>
                  <a:pt x="110" y="127"/>
                  <a:pt x="110" y="128"/>
                  <a:pt x="110" y="129"/>
                </a:cubicBezTo>
                <a:cubicBezTo>
                  <a:pt x="111" y="129"/>
                  <a:pt x="114" y="128"/>
                  <a:pt x="116" y="128"/>
                </a:cubicBezTo>
                <a:cubicBezTo>
                  <a:pt x="116" y="128"/>
                  <a:pt x="117" y="129"/>
                  <a:pt x="117" y="128"/>
                </a:cubicBezTo>
                <a:lnTo>
                  <a:pt x="110" y="127"/>
                </a:lnTo>
                <a:close/>
                <a:moveTo>
                  <a:pt x="41" y="162"/>
                </a:moveTo>
                <a:cubicBezTo>
                  <a:pt x="41" y="162"/>
                  <a:pt x="39" y="162"/>
                  <a:pt x="39" y="162"/>
                </a:cubicBezTo>
                <a:cubicBezTo>
                  <a:pt x="42" y="163"/>
                  <a:pt x="45" y="163"/>
                  <a:pt x="48" y="163"/>
                </a:cubicBezTo>
                <a:cubicBezTo>
                  <a:pt x="49" y="162"/>
                  <a:pt x="49" y="162"/>
                  <a:pt x="48" y="162"/>
                </a:cubicBezTo>
                <a:cubicBezTo>
                  <a:pt x="46" y="161"/>
                  <a:pt x="43" y="161"/>
                  <a:pt x="41" y="162"/>
                </a:cubicBezTo>
                <a:close/>
                <a:moveTo>
                  <a:pt x="81" y="38"/>
                </a:moveTo>
                <a:cubicBezTo>
                  <a:pt x="78" y="39"/>
                  <a:pt x="75" y="39"/>
                  <a:pt x="71" y="39"/>
                </a:cubicBezTo>
                <a:cubicBezTo>
                  <a:pt x="71" y="40"/>
                  <a:pt x="71" y="40"/>
                  <a:pt x="71" y="40"/>
                </a:cubicBezTo>
                <a:cubicBezTo>
                  <a:pt x="74" y="40"/>
                  <a:pt x="77" y="40"/>
                  <a:pt x="81" y="39"/>
                </a:cubicBezTo>
                <a:cubicBezTo>
                  <a:pt x="81" y="39"/>
                  <a:pt x="81" y="39"/>
                  <a:pt x="81" y="38"/>
                </a:cubicBezTo>
                <a:close/>
                <a:moveTo>
                  <a:pt x="112" y="121"/>
                </a:moveTo>
                <a:cubicBezTo>
                  <a:pt x="112" y="121"/>
                  <a:pt x="112" y="121"/>
                  <a:pt x="112" y="121"/>
                </a:cubicBezTo>
                <a:cubicBezTo>
                  <a:pt x="112" y="122"/>
                  <a:pt x="111" y="123"/>
                  <a:pt x="111" y="123"/>
                </a:cubicBezTo>
                <a:cubicBezTo>
                  <a:pt x="118" y="123"/>
                  <a:pt x="118" y="123"/>
                  <a:pt x="118" y="123"/>
                </a:cubicBezTo>
                <a:cubicBezTo>
                  <a:pt x="116" y="122"/>
                  <a:pt x="114" y="122"/>
                  <a:pt x="112" y="121"/>
                </a:cubicBezTo>
                <a:close/>
                <a:moveTo>
                  <a:pt x="62" y="10"/>
                </a:moveTo>
                <a:cubicBezTo>
                  <a:pt x="58" y="14"/>
                  <a:pt x="58" y="14"/>
                  <a:pt x="58" y="14"/>
                </a:cubicBezTo>
                <a:cubicBezTo>
                  <a:pt x="58" y="14"/>
                  <a:pt x="57" y="16"/>
                  <a:pt x="57" y="15"/>
                </a:cubicBezTo>
                <a:cubicBezTo>
                  <a:pt x="66" y="10"/>
                  <a:pt x="66" y="10"/>
                  <a:pt x="66" y="10"/>
                </a:cubicBezTo>
                <a:cubicBezTo>
                  <a:pt x="65" y="10"/>
                  <a:pt x="64" y="10"/>
                  <a:pt x="64" y="11"/>
                </a:cubicBezTo>
                <a:cubicBezTo>
                  <a:pt x="64" y="11"/>
                  <a:pt x="63" y="10"/>
                  <a:pt x="62" y="10"/>
                </a:cubicBezTo>
                <a:close/>
                <a:moveTo>
                  <a:pt x="51" y="118"/>
                </a:moveTo>
                <a:cubicBezTo>
                  <a:pt x="51" y="119"/>
                  <a:pt x="51" y="119"/>
                  <a:pt x="52" y="120"/>
                </a:cubicBezTo>
                <a:cubicBezTo>
                  <a:pt x="54" y="119"/>
                  <a:pt x="57" y="119"/>
                  <a:pt x="59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2" y="118"/>
                  <a:pt x="51" y="118"/>
                  <a:pt x="51" y="117"/>
                </a:cubicBezTo>
                <a:cubicBezTo>
                  <a:pt x="51" y="117"/>
                  <a:pt x="51" y="118"/>
                  <a:pt x="51" y="118"/>
                </a:cubicBezTo>
                <a:close/>
                <a:moveTo>
                  <a:pt x="113" y="130"/>
                </a:moveTo>
                <a:cubicBezTo>
                  <a:pt x="113" y="130"/>
                  <a:pt x="111" y="130"/>
                  <a:pt x="111" y="130"/>
                </a:cubicBezTo>
                <a:cubicBezTo>
                  <a:pt x="111" y="130"/>
                  <a:pt x="108" y="130"/>
                  <a:pt x="109" y="130"/>
                </a:cubicBezTo>
                <a:cubicBezTo>
                  <a:pt x="112" y="131"/>
                  <a:pt x="114" y="131"/>
                  <a:pt x="117" y="131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30"/>
                  <a:pt x="115" y="129"/>
                  <a:pt x="113" y="130"/>
                </a:cubicBezTo>
                <a:close/>
                <a:moveTo>
                  <a:pt x="18" y="103"/>
                </a:moveTo>
                <a:cubicBezTo>
                  <a:pt x="17" y="104"/>
                  <a:pt x="16" y="104"/>
                  <a:pt x="15" y="104"/>
                </a:cubicBezTo>
                <a:cubicBezTo>
                  <a:pt x="14" y="104"/>
                  <a:pt x="14" y="106"/>
                  <a:pt x="14" y="107"/>
                </a:cubicBezTo>
                <a:cubicBezTo>
                  <a:pt x="22" y="103"/>
                  <a:pt x="22" y="103"/>
                  <a:pt x="22" y="103"/>
                </a:cubicBezTo>
                <a:cubicBezTo>
                  <a:pt x="20" y="103"/>
                  <a:pt x="19" y="103"/>
                  <a:pt x="18" y="103"/>
                </a:cubicBezTo>
                <a:close/>
                <a:moveTo>
                  <a:pt x="101" y="146"/>
                </a:moveTo>
                <a:cubicBezTo>
                  <a:pt x="100" y="147"/>
                  <a:pt x="99" y="148"/>
                  <a:pt x="98" y="149"/>
                </a:cubicBezTo>
                <a:cubicBezTo>
                  <a:pt x="101" y="148"/>
                  <a:pt x="104" y="147"/>
                  <a:pt x="107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5" y="146"/>
                  <a:pt x="103" y="146"/>
                  <a:pt x="101" y="146"/>
                </a:cubicBezTo>
                <a:close/>
                <a:moveTo>
                  <a:pt x="118" y="124"/>
                </a:moveTo>
                <a:cubicBezTo>
                  <a:pt x="115" y="124"/>
                  <a:pt x="112" y="124"/>
                  <a:pt x="110" y="125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8" y="126"/>
                  <a:pt x="118" y="125"/>
                  <a:pt x="118" y="125"/>
                </a:cubicBezTo>
                <a:cubicBezTo>
                  <a:pt x="119" y="124"/>
                  <a:pt x="118" y="123"/>
                  <a:pt x="118" y="124"/>
                </a:cubicBezTo>
                <a:close/>
                <a:moveTo>
                  <a:pt x="70" y="54"/>
                </a:moveTo>
                <a:cubicBezTo>
                  <a:pt x="61" y="55"/>
                  <a:pt x="61" y="55"/>
                  <a:pt x="61" y="55"/>
                </a:cubicBezTo>
                <a:cubicBezTo>
                  <a:pt x="60" y="55"/>
                  <a:pt x="59" y="57"/>
                  <a:pt x="60" y="57"/>
                </a:cubicBezTo>
                <a:cubicBezTo>
                  <a:pt x="69" y="55"/>
                  <a:pt x="69" y="55"/>
                  <a:pt x="69" y="55"/>
                </a:cubicBezTo>
                <a:cubicBezTo>
                  <a:pt x="70" y="55"/>
                  <a:pt x="71" y="55"/>
                  <a:pt x="71" y="54"/>
                </a:cubicBezTo>
                <a:cubicBezTo>
                  <a:pt x="71" y="54"/>
                  <a:pt x="71" y="54"/>
                  <a:pt x="70" y="54"/>
                </a:cubicBezTo>
                <a:close/>
                <a:moveTo>
                  <a:pt x="68" y="57"/>
                </a:moveTo>
                <a:cubicBezTo>
                  <a:pt x="66" y="57"/>
                  <a:pt x="63" y="58"/>
                  <a:pt x="61" y="58"/>
                </a:cubicBezTo>
                <a:cubicBezTo>
                  <a:pt x="60" y="58"/>
                  <a:pt x="59" y="58"/>
                  <a:pt x="58" y="59"/>
                </a:cubicBezTo>
                <a:cubicBezTo>
                  <a:pt x="62" y="59"/>
                  <a:pt x="65" y="58"/>
                  <a:pt x="69" y="58"/>
                </a:cubicBezTo>
                <a:cubicBezTo>
                  <a:pt x="70" y="58"/>
                  <a:pt x="70" y="57"/>
                  <a:pt x="70" y="56"/>
                </a:cubicBezTo>
                <a:cubicBezTo>
                  <a:pt x="69" y="56"/>
                  <a:pt x="69" y="56"/>
                  <a:pt x="68" y="57"/>
                </a:cubicBezTo>
                <a:close/>
                <a:moveTo>
                  <a:pt x="8" y="82"/>
                </a:moveTo>
                <a:cubicBezTo>
                  <a:pt x="10" y="77"/>
                  <a:pt x="12" y="72"/>
                  <a:pt x="14" y="67"/>
                </a:cubicBezTo>
                <a:cubicBezTo>
                  <a:pt x="14" y="67"/>
                  <a:pt x="14" y="67"/>
                  <a:pt x="14" y="66"/>
                </a:cubicBezTo>
                <a:cubicBezTo>
                  <a:pt x="15" y="66"/>
                  <a:pt x="15" y="65"/>
                  <a:pt x="15" y="65"/>
                </a:cubicBezTo>
                <a:cubicBezTo>
                  <a:pt x="15" y="64"/>
                  <a:pt x="16" y="63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7" y="62"/>
                  <a:pt x="17" y="61"/>
                  <a:pt x="17" y="61"/>
                </a:cubicBezTo>
                <a:cubicBezTo>
                  <a:pt x="17" y="60"/>
                  <a:pt x="17" y="60"/>
                  <a:pt x="17" y="60"/>
                </a:cubicBezTo>
                <a:cubicBezTo>
                  <a:pt x="17" y="59"/>
                  <a:pt x="17" y="59"/>
                  <a:pt x="17" y="59"/>
                </a:cubicBezTo>
                <a:cubicBezTo>
                  <a:pt x="17" y="60"/>
                  <a:pt x="17" y="60"/>
                  <a:pt x="17" y="60"/>
                </a:cubicBezTo>
                <a:cubicBezTo>
                  <a:pt x="17" y="61"/>
                  <a:pt x="17" y="61"/>
                  <a:pt x="17" y="61"/>
                </a:cubicBezTo>
                <a:cubicBezTo>
                  <a:pt x="16" y="61"/>
                  <a:pt x="16" y="61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5" y="63"/>
                  <a:pt x="15" y="64"/>
                  <a:pt x="15" y="65"/>
                </a:cubicBezTo>
                <a:cubicBezTo>
                  <a:pt x="14" y="65"/>
                  <a:pt x="14" y="66"/>
                  <a:pt x="14" y="66"/>
                </a:cubicBezTo>
                <a:cubicBezTo>
                  <a:pt x="13" y="67"/>
                  <a:pt x="13" y="69"/>
                  <a:pt x="12" y="70"/>
                </a:cubicBezTo>
                <a:cubicBezTo>
                  <a:pt x="11" y="74"/>
                  <a:pt x="9" y="77"/>
                  <a:pt x="8" y="80"/>
                </a:cubicBezTo>
                <a:cubicBezTo>
                  <a:pt x="8" y="81"/>
                  <a:pt x="8" y="81"/>
                  <a:pt x="8" y="82"/>
                </a:cubicBezTo>
                <a:close/>
                <a:moveTo>
                  <a:pt x="63" y="105"/>
                </a:moveTo>
                <a:cubicBezTo>
                  <a:pt x="60" y="105"/>
                  <a:pt x="58" y="106"/>
                  <a:pt x="55" y="106"/>
                </a:cubicBezTo>
                <a:cubicBezTo>
                  <a:pt x="55" y="107"/>
                  <a:pt x="54" y="107"/>
                  <a:pt x="54" y="108"/>
                </a:cubicBezTo>
                <a:cubicBezTo>
                  <a:pt x="62" y="108"/>
                  <a:pt x="62" y="108"/>
                  <a:pt x="62" y="108"/>
                </a:cubicBezTo>
                <a:cubicBezTo>
                  <a:pt x="62" y="108"/>
                  <a:pt x="62" y="106"/>
                  <a:pt x="63" y="105"/>
                </a:cubicBezTo>
                <a:close/>
                <a:moveTo>
                  <a:pt x="109" y="132"/>
                </a:moveTo>
                <a:cubicBezTo>
                  <a:pt x="108" y="132"/>
                  <a:pt x="108" y="132"/>
                  <a:pt x="108" y="132"/>
                </a:cubicBezTo>
                <a:cubicBezTo>
                  <a:pt x="108" y="133"/>
                  <a:pt x="108" y="134"/>
                  <a:pt x="108" y="135"/>
                </a:cubicBezTo>
                <a:cubicBezTo>
                  <a:pt x="111" y="134"/>
                  <a:pt x="114" y="134"/>
                  <a:pt x="116" y="133"/>
                </a:cubicBezTo>
                <a:lnTo>
                  <a:pt x="109" y="132"/>
                </a:lnTo>
                <a:close/>
                <a:moveTo>
                  <a:pt x="76" y="45"/>
                </a:moveTo>
                <a:cubicBezTo>
                  <a:pt x="72" y="46"/>
                  <a:pt x="69" y="46"/>
                  <a:pt x="65" y="47"/>
                </a:cubicBezTo>
                <a:cubicBezTo>
                  <a:pt x="65" y="47"/>
                  <a:pt x="65" y="47"/>
                  <a:pt x="65" y="48"/>
                </a:cubicBezTo>
                <a:cubicBezTo>
                  <a:pt x="68" y="48"/>
                  <a:pt x="72" y="47"/>
                  <a:pt x="76" y="46"/>
                </a:cubicBezTo>
                <a:cubicBezTo>
                  <a:pt x="76" y="46"/>
                  <a:pt x="78" y="45"/>
                  <a:pt x="76" y="45"/>
                </a:cubicBezTo>
                <a:close/>
                <a:moveTo>
                  <a:pt x="82" y="35"/>
                </a:moveTo>
                <a:cubicBezTo>
                  <a:pt x="75" y="36"/>
                  <a:pt x="75" y="36"/>
                  <a:pt x="75" y="36"/>
                </a:cubicBezTo>
                <a:cubicBezTo>
                  <a:pt x="74" y="36"/>
                  <a:pt x="73" y="37"/>
                  <a:pt x="73" y="38"/>
                </a:cubicBezTo>
                <a:cubicBezTo>
                  <a:pt x="83" y="36"/>
                  <a:pt x="83" y="36"/>
                  <a:pt x="83" y="36"/>
                </a:cubicBezTo>
                <a:cubicBezTo>
                  <a:pt x="84" y="36"/>
                  <a:pt x="84" y="35"/>
                  <a:pt x="84" y="35"/>
                </a:cubicBezTo>
                <a:cubicBezTo>
                  <a:pt x="83" y="35"/>
                  <a:pt x="82" y="35"/>
                  <a:pt x="82" y="35"/>
                </a:cubicBezTo>
                <a:close/>
                <a:moveTo>
                  <a:pt x="71" y="51"/>
                </a:moveTo>
                <a:cubicBezTo>
                  <a:pt x="68" y="51"/>
                  <a:pt x="65" y="52"/>
                  <a:pt x="62" y="52"/>
                </a:cubicBezTo>
                <a:cubicBezTo>
                  <a:pt x="62" y="52"/>
                  <a:pt x="61" y="53"/>
                  <a:pt x="61" y="54"/>
                </a:cubicBezTo>
                <a:cubicBezTo>
                  <a:pt x="64" y="53"/>
                  <a:pt x="68" y="53"/>
                  <a:pt x="71" y="52"/>
                </a:cubicBezTo>
                <a:cubicBezTo>
                  <a:pt x="72" y="52"/>
                  <a:pt x="73" y="51"/>
                  <a:pt x="73" y="50"/>
                </a:cubicBezTo>
                <a:cubicBezTo>
                  <a:pt x="73" y="51"/>
                  <a:pt x="72" y="51"/>
                  <a:pt x="71" y="51"/>
                </a:cubicBezTo>
                <a:close/>
                <a:moveTo>
                  <a:pt x="52" y="112"/>
                </a:moveTo>
                <a:cubicBezTo>
                  <a:pt x="52" y="113"/>
                  <a:pt x="51" y="114"/>
                  <a:pt x="51" y="115"/>
                </a:cubicBezTo>
                <a:cubicBezTo>
                  <a:pt x="51" y="115"/>
                  <a:pt x="52" y="115"/>
                  <a:pt x="52" y="114"/>
                </a:cubicBezTo>
                <a:cubicBezTo>
                  <a:pt x="54" y="114"/>
                  <a:pt x="56" y="113"/>
                  <a:pt x="58" y="113"/>
                </a:cubicBezTo>
                <a:cubicBezTo>
                  <a:pt x="59" y="112"/>
                  <a:pt x="61" y="111"/>
                  <a:pt x="60" y="111"/>
                </a:cubicBezTo>
                <a:cubicBezTo>
                  <a:pt x="57" y="112"/>
                  <a:pt x="55" y="112"/>
                  <a:pt x="52" y="112"/>
                </a:cubicBezTo>
                <a:close/>
                <a:moveTo>
                  <a:pt x="66" y="60"/>
                </a:moveTo>
                <a:cubicBezTo>
                  <a:pt x="64" y="60"/>
                  <a:pt x="62" y="60"/>
                  <a:pt x="59" y="61"/>
                </a:cubicBezTo>
                <a:cubicBezTo>
                  <a:pt x="57" y="61"/>
                  <a:pt x="57" y="62"/>
                  <a:pt x="57" y="63"/>
                </a:cubicBezTo>
                <a:cubicBezTo>
                  <a:pt x="61" y="62"/>
                  <a:pt x="64" y="61"/>
                  <a:pt x="68" y="60"/>
                </a:cubicBezTo>
                <a:cubicBezTo>
                  <a:pt x="68" y="60"/>
                  <a:pt x="69" y="60"/>
                  <a:pt x="69" y="59"/>
                </a:cubicBezTo>
                <a:cubicBezTo>
                  <a:pt x="68" y="60"/>
                  <a:pt x="67" y="60"/>
                  <a:pt x="66" y="60"/>
                </a:cubicBezTo>
                <a:close/>
                <a:moveTo>
                  <a:pt x="24" y="96"/>
                </a:moveTo>
                <a:cubicBezTo>
                  <a:pt x="21" y="96"/>
                  <a:pt x="18" y="97"/>
                  <a:pt x="15" y="98"/>
                </a:cubicBezTo>
                <a:cubicBezTo>
                  <a:pt x="15" y="98"/>
                  <a:pt x="15" y="100"/>
                  <a:pt x="15" y="100"/>
                </a:cubicBezTo>
                <a:cubicBezTo>
                  <a:pt x="18" y="99"/>
                  <a:pt x="21" y="98"/>
                  <a:pt x="24" y="96"/>
                </a:cubicBezTo>
                <a:cubicBezTo>
                  <a:pt x="25" y="97"/>
                  <a:pt x="25" y="96"/>
                  <a:pt x="24" y="96"/>
                </a:cubicBezTo>
                <a:close/>
                <a:moveTo>
                  <a:pt x="113" y="135"/>
                </a:moveTo>
                <a:cubicBezTo>
                  <a:pt x="111" y="135"/>
                  <a:pt x="109" y="136"/>
                  <a:pt x="107" y="136"/>
                </a:cubicBezTo>
                <a:cubicBezTo>
                  <a:pt x="106" y="136"/>
                  <a:pt x="106" y="137"/>
                  <a:pt x="106" y="137"/>
                </a:cubicBezTo>
                <a:cubicBezTo>
                  <a:pt x="109" y="138"/>
                  <a:pt x="112" y="137"/>
                  <a:pt x="114" y="137"/>
                </a:cubicBezTo>
                <a:cubicBezTo>
                  <a:pt x="115" y="137"/>
                  <a:pt x="115" y="136"/>
                  <a:pt x="116" y="135"/>
                </a:cubicBezTo>
                <a:cubicBezTo>
                  <a:pt x="115" y="135"/>
                  <a:pt x="114" y="135"/>
                  <a:pt x="113" y="135"/>
                </a:cubicBezTo>
                <a:close/>
                <a:moveTo>
                  <a:pt x="19" y="125"/>
                </a:moveTo>
                <a:cubicBezTo>
                  <a:pt x="13" y="125"/>
                  <a:pt x="13" y="125"/>
                  <a:pt x="13" y="125"/>
                </a:cubicBezTo>
                <a:cubicBezTo>
                  <a:pt x="13" y="126"/>
                  <a:pt x="13" y="128"/>
                  <a:pt x="14" y="128"/>
                </a:cubicBezTo>
                <a:cubicBezTo>
                  <a:pt x="20" y="126"/>
                  <a:pt x="20" y="126"/>
                  <a:pt x="20" y="126"/>
                </a:cubicBezTo>
                <a:cubicBezTo>
                  <a:pt x="21" y="126"/>
                  <a:pt x="23" y="126"/>
                  <a:pt x="24" y="125"/>
                </a:cubicBezTo>
                <a:cubicBezTo>
                  <a:pt x="22" y="125"/>
                  <a:pt x="21" y="125"/>
                  <a:pt x="19" y="125"/>
                </a:cubicBezTo>
                <a:close/>
                <a:moveTo>
                  <a:pt x="112" y="120"/>
                </a:moveTo>
                <a:cubicBezTo>
                  <a:pt x="115" y="120"/>
                  <a:pt x="117" y="120"/>
                  <a:pt x="119" y="122"/>
                </a:cubicBezTo>
                <a:cubicBezTo>
                  <a:pt x="119" y="120"/>
                  <a:pt x="119" y="119"/>
                  <a:pt x="119" y="118"/>
                </a:cubicBezTo>
                <a:cubicBezTo>
                  <a:pt x="117" y="118"/>
                  <a:pt x="115" y="118"/>
                  <a:pt x="112" y="118"/>
                </a:cubicBezTo>
                <a:lnTo>
                  <a:pt x="112" y="120"/>
                </a:lnTo>
                <a:close/>
                <a:moveTo>
                  <a:pt x="113" y="112"/>
                </a:moveTo>
                <a:cubicBezTo>
                  <a:pt x="113" y="114"/>
                  <a:pt x="113" y="115"/>
                  <a:pt x="113" y="116"/>
                </a:cubicBezTo>
                <a:cubicBezTo>
                  <a:pt x="115" y="117"/>
                  <a:pt x="117" y="117"/>
                  <a:pt x="119" y="116"/>
                </a:cubicBezTo>
                <a:cubicBezTo>
                  <a:pt x="120" y="116"/>
                  <a:pt x="120" y="115"/>
                  <a:pt x="119" y="115"/>
                </a:cubicBezTo>
                <a:cubicBezTo>
                  <a:pt x="117" y="114"/>
                  <a:pt x="115" y="114"/>
                  <a:pt x="113" y="112"/>
                </a:cubicBezTo>
                <a:close/>
                <a:moveTo>
                  <a:pt x="31" y="52"/>
                </a:moveTo>
                <a:cubicBezTo>
                  <a:pt x="31" y="54"/>
                  <a:pt x="30" y="55"/>
                  <a:pt x="29" y="57"/>
                </a:cubicBezTo>
                <a:cubicBezTo>
                  <a:pt x="32" y="56"/>
                  <a:pt x="34" y="55"/>
                  <a:pt x="37" y="53"/>
                </a:cubicBezTo>
                <a:cubicBezTo>
                  <a:pt x="35" y="52"/>
                  <a:pt x="33" y="52"/>
                  <a:pt x="31" y="52"/>
                </a:cubicBezTo>
                <a:close/>
                <a:moveTo>
                  <a:pt x="59" y="114"/>
                </a:moveTo>
                <a:cubicBezTo>
                  <a:pt x="56" y="114"/>
                  <a:pt x="54" y="115"/>
                  <a:pt x="52" y="116"/>
                </a:cubicBezTo>
                <a:cubicBezTo>
                  <a:pt x="52" y="116"/>
                  <a:pt x="51" y="117"/>
                  <a:pt x="52" y="117"/>
                </a:cubicBezTo>
                <a:cubicBezTo>
                  <a:pt x="55" y="117"/>
                  <a:pt x="57" y="117"/>
                  <a:pt x="60" y="117"/>
                </a:cubicBezTo>
                <a:cubicBezTo>
                  <a:pt x="59" y="116"/>
                  <a:pt x="59" y="115"/>
                  <a:pt x="60" y="113"/>
                </a:cubicBezTo>
                <a:cubicBezTo>
                  <a:pt x="60" y="113"/>
                  <a:pt x="59" y="114"/>
                  <a:pt x="59" y="114"/>
                </a:cubicBezTo>
                <a:close/>
                <a:moveTo>
                  <a:pt x="39" y="41"/>
                </a:moveTo>
                <a:cubicBezTo>
                  <a:pt x="39" y="40"/>
                  <a:pt x="40" y="40"/>
                  <a:pt x="40" y="40"/>
                </a:cubicBezTo>
                <a:cubicBezTo>
                  <a:pt x="38" y="40"/>
                  <a:pt x="38" y="40"/>
                  <a:pt x="38" y="40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5"/>
                  <a:pt x="34" y="46"/>
                  <a:pt x="35" y="46"/>
                </a:cubicBezTo>
                <a:cubicBezTo>
                  <a:pt x="37" y="45"/>
                  <a:pt x="40" y="44"/>
                  <a:pt x="43" y="42"/>
                </a:cubicBezTo>
                <a:cubicBezTo>
                  <a:pt x="42" y="42"/>
                  <a:pt x="41" y="41"/>
                  <a:pt x="41" y="40"/>
                </a:cubicBezTo>
                <a:cubicBezTo>
                  <a:pt x="40" y="40"/>
                  <a:pt x="40" y="41"/>
                  <a:pt x="39" y="41"/>
                </a:cubicBezTo>
                <a:close/>
                <a:moveTo>
                  <a:pt x="58" y="68"/>
                </a:moveTo>
                <a:cubicBezTo>
                  <a:pt x="57" y="68"/>
                  <a:pt x="55" y="68"/>
                  <a:pt x="55" y="68"/>
                </a:cubicBezTo>
                <a:cubicBezTo>
                  <a:pt x="55" y="70"/>
                  <a:pt x="54" y="72"/>
                  <a:pt x="54" y="74"/>
                </a:cubicBezTo>
                <a:cubicBezTo>
                  <a:pt x="55" y="73"/>
                  <a:pt x="56" y="73"/>
                  <a:pt x="57" y="72"/>
                </a:cubicBezTo>
                <a:cubicBezTo>
                  <a:pt x="59" y="70"/>
                  <a:pt x="61" y="68"/>
                  <a:pt x="64" y="68"/>
                </a:cubicBezTo>
                <a:lnTo>
                  <a:pt x="58" y="68"/>
                </a:lnTo>
                <a:close/>
                <a:moveTo>
                  <a:pt x="47" y="26"/>
                </a:moveTo>
                <a:cubicBezTo>
                  <a:pt x="46" y="28"/>
                  <a:pt x="44" y="31"/>
                  <a:pt x="42" y="33"/>
                </a:cubicBezTo>
                <a:cubicBezTo>
                  <a:pt x="42" y="33"/>
                  <a:pt x="43" y="33"/>
                  <a:pt x="43" y="33"/>
                </a:cubicBezTo>
                <a:cubicBezTo>
                  <a:pt x="46" y="32"/>
                  <a:pt x="48" y="30"/>
                  <a:pt x="49" y="28"/>
                </a:cubicBezTo>
                <a:cubicBezTo>
                  <a:pt x="50" y="27"/>
                  <a:pt x="49" y="26"/>
                  <a:pt x="49" y="26"/>
                </a:cubicBezTo>
                <a:cubicBezTo>
                  <a:pt x="48" y="25"/>
                  <a:pt x="48" y="25"/>
                  <a:pt x="47" y="26"/>
                </a:cubicBezTo>
                <a:close/>
                <a:moveTo>
                  <a:pt x="77" y="41"/>
                </a:moveTo>
                <a:cubicBezTo>
                  <a:pt x="75" y="41"/>
                  <a:pt x="72" y="42"/>
                  <a:pt x="69" y="42"/>
                </a:cubicBezTo>
                <a:cubicBezTo>
                  <a:pt x="68" y="42"/>
                  <a:pt x="68" y="44"/>
                  <a:pt x="67" y="45"/>
                </a:cubicBezTo>
                <a:cubicBezTo>
                  <a:pt x="70" y="44"/>
                  <a:pt x="74" y="44"/>
                  <a:pt x="77" y="43"/>
                </a:cubicBezTo>
                <a:cubicBezTo>
                  <a:pt x="78" y="43"/>
                  <a:pt x="79" y="42"/>
                  <a:pt x="79" y="41"/>
                </a:cubicBezTo>
                <a:cubicBezTo>
                  <a:pt x="79" y="41"/>
                  <a:pt x="78" y="41"/>
                  <a:pt x="77" y="41"/>
                </a:cubicBezTo>
                <a:close/>
                <a:moveTo>
                  <a:pt x="65" y="63"/>
                </a:moveTo>
                <a:cubicBezTo>
                  <a:pt x="62" y="64"/>
                  <a:pt x="60" y="64"/>
                  <a:pt x="57" y="65"/>
                </a:cubicBezTo>
                <a:cubicBezTo>
                  <a:pt x="56" y="65"/>
                  <a:pt x="56" y="66"/>
                  <a:pt x="56" y="67"/>
                </a:cubicBezTo>
                <a:cubicBezTo>
                  <a:pt x="55" y="68"/>
                  <a:pt x="56" y="67"/>
                  <a:pt x="57" y="67"/>
                </a:cubicBezTo>
                <a:cubicBezTo>
                  <a:pt x="59" y="67"/>
                  <a:pt x="63" y="67"/>
                  <a:pt x="66" y="66"/>
                </a:cubicBezTo>
                <a:cubicBezTo>
                  <a:pt x="66" y="65"/>
                  <a:pt x="65" y="65"/>
                  <a:pt x="65" y="65"/>
                </a:cubicBezTo>
                <a:cubicBezTo>
                  <a:pt x="66" y="64"/>
                  <a:pt x="67" y="63"/>
                  <a:pt x="68" y="62"/>
                </a:cubicBezTo>
                <a:cubicBezTo>
                  <a:pt x="67" y="62"/>
                  <a:pt x="66" y="62"/>
                  <a:pt x="65" y="63"/>
                </a:cubicBezTo>
                <a:close/>
                <a:moveTo>
                  <a:pt x="27" y="62"/>
                </a:moveTo>
                <a:cubicBezTo>
                  <a:pt x="27" y="62"/>
                  <a:pt x="27" y="63"/>
                  <a:pt x="27" y="63"/>
                </a:cubicBezTo>
                <a:cubicBezTo>
                  <a:pt x="26" y="64"/>
                  <a:pt x="25" y="66"/>
                  <a:pt x="24" y="69"/>
                </a:cubicBezTo>
                <a:cubicBezTo>
                  <a:pt x="28" y="67"/>
                  <a:pt x="32" y="65"/>
                  <a:pt x="35" y="63"/>
                </a:cubicBezTo>
                <a:cubicBezTo>
                  <a:pt x="35" y="63"/>
                  <a:pt x="34" y="62"/>
                  <a:pt x="33" y="63"/>
                </a:cubicBezTo>
                <a:cubicBezTo>
                  <a:pt x="33" y="63"/>
                  <a:pt x="32" y="63"/>
                  <a:pt x="31" y="63"/>
                </a:cubicBezTo>
                <a:cubicBezTo>
                  <a:pt x="30" y="62"/>
                  <a:pt x="28" y="62"/>
                  <a:pt x="27" y="62"/>
                </a:cubicBezTo>
                <a:close/>
                <a:moveTo>
                  <a:pt x="28" y="112"/>
                </a:moveTo>
                <a:cubicBezTo>
                  <a:pt x="24" y="113"/>
                  <a:pt x="18" y="113"/>
                  <a:pt x="14" y="113"/>
                </a:cubicBezTo>
                <a:cubicBezTo>
                  <a:pt x="13" y="114"/>
                  <a:pt x="13" y="116"/>
                  <a:pt x="13" y="118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9" y="112"/>
                  <a:pt x="28" y="112"/>
                  <a:pt x="28" y="112"/>
                </a:cubicBezTo>
                <a:close/>
                <a:moveTo>
                  <a:pt x="20" y="81"/>
                </a:moveTo>
                <a:cubicBezTo>
                  <a:pt x="20" y="82"/>
                  <a:pt x="19" y="84"/>
                  <a:pt x="18" y="86"/>
                </a:cubicBezTo>
                <a:cubicBezTo>
                  <a:pt x="19" y="86"/>
                  <a:pt x="17" y="87"/>
                  <a:pt x="19" y="87"/>
                </a:cubicBezTo>
                <a:cubicBezTo>
                  <a:pt x="22" y="86"/>
                  <a:pt x="26" y="84"/>
                  <a:pt x="28" y="82"/>
                </a:cubicBezTo>
                <a:cubicBezTo>
                  <a:pt x="29" y="81"/>
                  <a:pt x="28" y="81"/>
                  <a:pt x="28" y="81"/>
                </a:cubicBezTo>
                <a:cubicBezTo>
                  <a:pt x="25" y="80"/>
                  <a:pt x="23" y="80"/>
                  <a:pt x="20" y="81"/>
                </a:cubicBezTo>
                <a:close/>
                <a:moveTo>
                  <a:pt x="23" y="73"/>
                </a:moveTo>
                <a:cubicBezTo>
                  <a:pt x="23" y="73"/>
                  <a:pt x="22" y="73"/>
                  <a:pt x="22" y="73"/>
                </a:cubicBezTo>
                <a:cubicBezTo>
                  <a:pt x="22" y="75"/>
                  <a:pt x="21" y="77"/>
                  <a:pt x="21" y="79"/>
                </a:cubicBezTo>
                <a:cubicBezTo>
                  <a:pt x="22" y="79"/>
                  <a:pt x="23" y="78"/>
                  <a:pt x="24" y="78"/>
                </a:cubicBezTo>
                <a:cubicBezTo>
                  <a:pt x="27" y="77"/>
                  <a:pt x="30" y="75"/>
                  <a:pt x="33" y="73"/>
                </a:cubicBezTo>
                <a:lnTo>
                  <a:pt x="23" y="73"/>
                </a:lnTo>
                <a:close/>
                <a:moveTo>
                  <a:pt x="17" y="89"/>
                </a:moveTo>
                <a:cubicBezTo>
                  <a:pt x="17" y="89"/>
                  <a:pt x="17" y="90"/>
                  <a:pt x="17" y="90"/>
                </a:cubicBezTo>
                <a:cubicBezTo>
                  <a:pt x="16" y="91"/>
                  <a:pt x="16" y="93"/>
                  <a:pt x="16" y="94"/>
                </a:cubicBezTo>
                <a:cubicBezTo>
                  <a:pt x="16" y="95"/>
                  <a:pt x="15" y="95"/>
                  <a:pt x="16" y="95"/>
                </a:cubicBezTo>
                <a:cubicBezTo>
                  <a:pt x="21" y="94"/>
                  <a:pt x="25" y="91"/>
                  <a:pt x="29" y="89"/>
                </a:cubicBezTo>
                <a:lnTo>
                  <a:pt x="17" y="89"/>
                </a:lnTo>
                <a:close/>
                <a:moveTo>
                  <a:pt x="59" y="118"/>
                </a:moveTo>
                <a:cubicBezTo>
                  <a:pt x="59" y="118"/>
                  <a:pt x="58" y="119"/>
                  <a:pt x="58" y="119"/>
                </a:cubicBezTo>
                <a:cubicBezTo>
                  <a:pt x="56" y="120"/>
                  <a:pt x="54" y="120"/>
                  <a:pt x="52" y="121"/>
                </a:cubicBezTo>
                <a:cubicBezTo>
                  <a:pt x="54" y="125"/>
                  <a:pt x="59" y="127"/>
                  <a:pt x="64" y="125"/>
                </a:cubicBezTo>
                <a:cubicBezTo>
                  <a:pt x="62" y="124"/>
                  <a:pt x="62" y="122"/>
                  <a:pt x="61" y="120"/>
                </a:cubicBezTo>
                <a:cubicBezTo>
                  <a:pt x="60" y="120"/>
                  <a:pt x="60" y="118"/>
                  <a:pt x="59" y="118"/>
                </a:cubicBezTo>
                <a:close/>
                <a:moveTo>
                  <a:pt x="7" y="136"/>
                </a:moveTo>
                <a:cubicBezTo>
                  <a:pt x="7" y="136"/>
                  <a:pt x="7" y="137"/>
                  <a:pt x="7" y="137"/>
                </a:cubicBezTo>
                <a:cubicBezTo>
                  <a:pt x="8" y="142"/>
                  <a:pt x="10" y="146"/>
                  <a:pt x="14" y="149"/>
                </a:cubicBezTo>
                <a:cubicBezTo>
                  <a:pt x="17" y="153"/>
                  <a:pt x="21" y="156"/>
                  <a:pt x="26" y="158"/>
                </a:cubicBezTo>
                <a:cubicBezTo>
                  <a:pt x="30" y="159"/>
                  <a:pt x="32" y="161"/>
                  <a:pt x="37" y="162"/>
                </a:cubicBezTo>
                <a:cubicBezTo>
                  <a:pt x="37" y="162"/>
                  <a:pt x="38" y="163"/>
                  <a:pt x="38" y="161"/>
                </a:cubicBezTo>
                <a:cubicBezTo>
                  <a:pt x="38" y="160"/>
                  <a:pt x="39" y="160"/>
                  <a:pt x="40" y="160"/>
                </a:cubicBezTo>
                <a:cubicBezTo>
                  <a:pt x="40" y="160"/>
                  <a:pt x="41" y="159"/>
                  <a:pt x="40" y="159"/>
                </a:cubicBezTo>
                <a:cubicBezTo>
                  <a:pt x="37" y="159"/>
                  <a:pt x="34" y="159"/>
                  <a:pt x="31" y="160"/>
                </a:cubicBezTo>
                <a:cubicBezTo>
                  <a:pt x="31" y="160"/>
                  <a:pt x="30" y="159"/>
                  <a:pt x="30" y="158"/>
                </a:cubicBezTo>
                <a:cubicBezTo>
                  <a:pt x="31" y="157"/>
                  <a:pt x="33" y="157"/>
                  <a:pt x="35" y="157"/>
                </a:cubicBezTo>
                <a:cubicBezTo>
                  <a:pt x="34" y="156"/>
                  <a:pt x="33" y="155"/>
                  <a:pt x="32" y="156"/>
                </a:cubicBezTo>
                <a:cubicBezTo>
                  <a:pt x="30" y="156"/>
                  <a:pt x="28" y="156"/>
                  <a:pt x="26" y="155"/>
                </a:cubicBezTo>
                <a:cubicBezTo>
                  <a:pt x="26" y="154"/>
                  <a:pt x="26" y="154"/>
                  <a:pt x="26" y="154"/>
                </a:cubicBezTo>
                <a:cubicBezTo>
                  <a:pt x="26" y="154"/>
                  <a:pt x="27" y="154"/>
                  <a:pt x="28" y="153"/>
                </a:cubicBezTo>
                <a:cubicBezTo>
                  <a:pt x="27" y="153"/>
                  <a:pt x="25" y="151"/>
                  <a:pt x="24" y="151"/>
                </a:cubicBezTo>
                <a:cubicBezTo>
                  <a:pt x="23" y="151"/>
                  <a:pt x="21" y="151"/>
                  <a:pt x="21" y="151"/>
                </a:cubicBezTo>
                <a:cubicBezTo>
                  <a:pt x="20" y="150"/>
                  <a:pt x="21" y="149"/>
                  <a:pt x="22" y="149"/>
                </a:cubicBezTo>
                <a:cubicBezTo>
                  <a:pt x="22" y="149"/>
                  <a:pt x="21" y="149"/>
                  <a:pt x="21" y="148"/>
                </a:cubicBezTo>
                <a:cubicBezTo>
                  <a:pt x="21" y="148"/>
                  <a:pt x="20" y="148"/>
                  <a:pt x="19" y="148"/>
                </a:cubicBezTo>
                <a:cubicBezTo>
                  <a:pt x="18" y="148"/>
                  <a:pt x="18" y="148"/>
                  <a:pt x="17" y="148"/>
                </a:cubicBezTo>
                <a:cubicBezTo>
                  <a:pt x="13" y="144"/>
                  <a:pt x="10" y="141"/>
                  <a:pt x="7" y="136"/>
                </a:cubicBezTo>
                <a:cubicBezTo>
                  <a:pt x="7" y="136"/>
                  <a:pt x="7" y="135"/>
                  <a:pt x="7" y="136"/>
                </a:cubicBezTo>
                <a:close/>
                <a:moveTo>
                  <a:pt x="72" y="103"/>
                </a:moveTo>
                <a:cubicBezTo>
                  <a:pt x="71" y="103"/>
                  <a:pt x="70" y="104"/>
                  <a:pt x="69" y="104"/>
                </a:cubicBezTo>
                <a:cubicBezTo>
                  <a:pt x="68" y="106"/>
                  <a:pt x="66" y="107"/>
                  <a:pt x="65" y="109"/>
                </a:cubicBezTo>
                <a:cubicBezTo>
                  <a:pt x="62" y="112"/>
                  <a:pt x="62" y="119"/>
                  <a:pt x="65" y="122"/>
                </a:cubicBezTo>
                <a:cubicBezTo>
                  <a:pt x="66" y="123"/>
                  <a:pt x="66" y="124"/>
                  <a:pt x="67" y="123"/>
                </a:cubicBezTo>
                <a:cubicBezTo>
                  <a:pt x="70" y="120"/>
                  <a:pt x="73" y="117"/>
                  <a:pt x="75" y="112"/>
                </a:cubicBezTo>
                <a:cubicBezTo>
                  <a:pt x="76" y="108"/>
                  <a:pt x="75" y="104"/>
                  <a:pt x="72" y="103"/>
                </a:cubicBezTo>
                <a:close/>
                <a:moveTo>
                  <a:pt x="102" y="79"/>
                </a:moveTo>
                <a:cubicBezTo>
                  <a:pt x="107" y="86"/>
                  <a:pt x="111" y="94"/>
                  <a:pt x="113" y="103"/>
                </a:cubicBezTo>
                <a:cubicBezTo>
                  <a:pt x="113" y="104"/>
                  <a:pt x="113" y="104"/>
                  <a:pt x="113" y="105"/>
                </a:cubicBezTo>
                <a:cubicBezTo>
                  <a:pt x="118" y="104"/>
                  <a:pt x="118" y="104"/>
                  <a:pt x="118" y="104"/>
                </a:cubicBezTo>
                <a:cubicBezTo>
                  <a:pt x="119" y="103"/>
                  <a:pt x="116" y="102"/>
                  <a:pt x="116" y="101"/>
                </a:cubicBezTo>
                <a:cubicBezTo>
                  <a:pt x="111" y="98"/>
                  <a:pt x="109" y="92"/>
                  <a:pt x="108" y="85"/>
                </a:cubicBezTo>
                <a:cubicBezTo>
                  <a:pt x="108" y="85"/>
                  <a:pt x="108" y="85"/>
                  <a:pt x="108" y="84"/>
                </a:cubicBezTo>
                <a:cubicBezTo>
                  <a:pt x="110" y="87"/>
                  <a:pt x="111" y="91"/>
                  <a:pt x="112" y="94"/>
                </a:cubicBezTo>
                <a:cubicBezTo>
                  <a:pt x="114" y="98"/>
                  <a:pt x="116" y="101"/>
                  <a:pt x="119" y="103"/>
                </a:cubicBezTo>
                <a:cubicBezTo>
                  <a:pt x="120" y="104"/>
                  <a:pt x="120" y="105"/>
                  <a:pt x="119" y="105"/>
                </a:cubicBezTo>
                <a:cubicBezTo>
                  <a:pt x="113" y="106"/>
                  <a:pt x="113" y="106"/>
                  <a:pt x="113" y="106"/>
                </a:cubicBezTo>
                <a:cubicBezTo>
                  <a:pt x="113" y="111"/>
                  <a:pt x="113" y="111"/>
                  <a:pt x="113" y="111"/>
                </a:cubicBezTo>
                <a:cubicBezTo>
                  <a:pt x="115" y="112"/>
                  <a:pt x="117" y="113"/>
                  <a:pt x="120" y="114"/>
                </a:cubicBezTo>
                <a:cubicBezTo>
                  <a:pt x="122" y="105"/>
                  <a:pt x="119" y="97"/>
                  <a:pt x="115" y="91"/>
                </a:cubicBezTo>
                <a:cubicBezTo>
                  <a:pt x="112" y="86"/>
                  <a:pt x="108" y="82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lose/>
                <a:moveTo>
                  <a:pt x="17" y="156"/>
                </a:moveTo>
                <a:cubicBezTo>
                  <a:pt x="20" y="159"/>
                  <a:pt x="24" y="161"/>
                  <a:pt x="28" y="163"/>
                </a:cubicBezTo>
                <a:cubicBezTo>
                  <a:pt x="33" y="165"/>
                  <a:pt x="33" y="165"/>
                  <a:pt x="33" y="165"/>
                </a:cubicBezTo>
                <a:cubicBezTo>
                  <a:pt x="40" y="167"/>
                  <a:pt x="47" y="168"/>
                  <a:pt x="55" y="169"/>
                </a:cubicBezTo>
                <a:cubicBezTo>
                  <a:pt x="69" y="170"/>
                  <a:pt x="81" y="167"/>
                  <a:pt x="91" y="162"/>
                </a:cubicBezTo>
                <a:cubicBezTo>
                  <a:pt x="91" y="162"/>
                  <a:pt x="92" y="161"/>
                  <a:pt x="92" y="161"/>
                </a:cubicBezTo>
                <a:cubicBezTo>
                  <a:pt x="89" y="161"/>
                  <a:pt x="85" y="162"/>
                  <a:pt x="81" y="161"/>
                </a:cubicBezTo>
                <a:cubicBezTo>
                  <a:pt x="80" y="162"/>
                  <a:pt x="78" y="163"/>
                  <a:pt x="76" y="163"/>
                </a:cubicBezTo>
                <a:cubicBezTo>
                  <a:pt x="75" y="164"/>
                  <a:pt x="73" y="163"/>
                  <a:pt x="71" y="164"/>
                </a:cubicBezTo>
                <a:cubicBezTo>
                  <a:pt x="66" y="164"/>
                  <a:pt x="62" y="163"/>
                  <a:pt x="57" y="164"/>
                </a:cubicBezTo>
                <a:cubicBezTo>
                  <a:pt x="57" y="164"/>
                  <a:pt x="56" y="164"/>
                  <a:pt x="56" y="164"/>
                </a:cubicBezTo>
                <a:cubicBezTo>
                  <a:pt x="52" y="164"/>
                  <a:pt x="48" y="165"/>
                  <a:pt x="44" y="165"/>
                </a:cubicBezTo>
                <a:cubicBezTo>
                  <a:pt x="33" y="164"/>
                  <a:pt x="25" y="161"/>
                  <a:pt x="18" y="157"/>
                </a:cubicBezTo>
                <a:cubicBezTo>
                  <a:pt x="18" y="156"/>
                  <a:pt x="18" y="156"/>
                  <a:pt x="17" y="156"/>
                </a:cubicBezTo>
                <a:close/>
                <a:moveTo>
                  <a:pt x="67" y="94"/>
                </a:moveTo>
                <a:cubicBezTo>
                  <a:pt x="73" y="93"/>
                  <a:pt x="77" y="96"/>
                  <a:pt x="79" y="100"/>
                </a:cubicBezTo>
                <a:cubicBezTo>
                  <a:pt x="85" y="110"/>
                  <a:pt x="78" y="123"/>
                  <a:pt x="71" y="127"/>
                </a:cubicBezTo>
                <a:cubicBezTo>
                  <a:pt x="66" y="132"/>
                  <a:pt x="55" y="132"/>
                  <a:pt x="50" y="128"/>
                </a:cubicBezTo>
                <a:cubicBezTo>
                  <a:pt x="45" y="123"/>
                  <a:pt x="43" y="110"/>
                  <a:pt x="49" y="104"/>
                </a:cubicBezTo>
                <a:cubicBezTo>
                  <a:pt x="54" y="100"/>
                  <a:pt x="58" y="96"/>
                  <a:pt x="65" y="94"/>
                </a:cubicBezTo>
                <a:cubicBezTo>
                  <a:pt x="66" y="94"/>
                  <a:pt x="67" y="94"/>
                  <a:pt x="67" y="94"/>
                </a:cubicBezTo>
                <a:close/>
                <a:moveTo>
                  <a:pt x="80" y="22"/>
                </a:moveTo>
                <a:cubicBezTo>
                  <a:pt x="79" y="23"/>
                  <a:pt x="78" y="23"/>
                  <a:pt x="78" y="22"/>
                </a:cubicBezTo>
                <a:cubicBezTo>
                  <a:pt x="78" y="21"/>
                  <a:pt x="78" y="21"/>
                  <a:pt x="79" y="21"/>
                </a:cubicBezTo>
                <a:cubicBezTo>
                  <a:pt x="80" y="20"/>
                  <a:pt x="81" y="20"/>
                  <a:pt x="82" y="20"/>
                </a:cubicBezTo>
                <a:cubicBezTo>
                  <a:pt x="84" y="20"/>
                  <a:pt x="86" y="19"/>
                  <a:pt x="88" y="18"/>
                </a:cubicBezTo>
                <a:cubicBezTo>
                  <a:pt x="87" y="18"/>
                  <a:pt x="86" y="18"/>
                  <a:pt x="85" y="18"/>
                </a:cubicBezTo>
                <a:cubicBezTo>
                  <a:pt x="85" y="19"/>
                  <a:pt x="84" y="18"/>
                  <a:pt x="84" y="18"/>
                </a:cubicBezTo>
                <a:cubicBezTo>
                  <a:pt x="83" y="17"/>
                  <a:pt x="83" y="16"/>
                  <a:pt x="84" y="16"/>
                </a:cubicBezTo>
                <a:cubicBezTo>
                  <a:pt x="86" y="16"/>
                  <a:pt x="89" y="16"/>
                  <a:pt x="91" y="16"/>
                </a:cubicBezTo>
                <a:cubicBezTo>
                  <a:pt x="92" y="16"/>
                  <a:pt x="93" y="14"/>
                  <a:pt x="94" y="13"/>
                </a:cubicBezTo>
                <a:cubicBezTo>
                  <a:pt x="94" y="13"/>
                  <a:pt x="95" y="12"/>
                  <a:pt x="94" y="12"/>
                </a:cubicBezTo>
                <a:cubicBezTo>
                  <a:pt x="87" y="12"/>
                  <a:pt x="80" y="11"/>
                  <a:pt x="73" y="11"/>
                </a:cubicBezTo>
                <a:cubicBezTo>
                  <a:pt x="73" y="11"/>
                  <a:pt x="72" y="11"/>
                  <a:pt x="72" y="10"/>
                </a:cubicBezTo>
                <a:cubicBezTo>
                  <a:pt x="67" y="10"/>
                  <a:pt x="65" y="12"/>
                  <a:pt x="62" y="14"/>
                </a:cubicBezTo>
                <a:cubicBezTo>
                  <a:pt x="57" y="17"/>
                  <a:pt x="52" y="19"/>
                  <a:pt x="49" y="24"/>
                </a:cubicBezTo>
                <a:cubicBezTo>
                  <a:pt x="48" y="25"/>
                  <a:pt x="50" y="25"/>
                  <a:pt x="50" y="26"/>
                </a:cubicBezTo>
                <a:cubicBezTo>
                  <a:pt x="51" y="27"/>
                  <a:pt x="50" y="29"/>
                  <a:pt x="49" y="30"/>
                </a:cubicBezTo>
                <a:cubicBezTo>
                  <a:pt x="47" y="32"/>
                  <a:pt x="44" y="34"/>
                  <a:pt x="41" y="35"/>
                </a:cubicBezTo>
                <a:cubicBezTo>
                  <a:pt x="40" y="36"/>
                  <a:pt x="39" y="38"/>
                  <a:pt x="38" y="39"/>
                </a:cubicBezTo>
                <a:cubicBezTo>
                  <a:pt x="40" y="39"/>
                  <a:pt x="42" y="39"/>
                  <a:pt x="44" y="41"/>
                </a:cubicBezTo>
                <a:cubicBezTo>
                  <a:pt x="44" y="41"/>
                  <a:pt x="45" y="42"/>
                  <a:pt x="44" y="42"/>
                </a:cubicBezTo>
                <a:cubicBezTo>
                  <a:pt x="43" y="43"/>
                  <a:pt x="41" y="45"/>
                  <a:pt x="40" y="45"/>
                </a:cubicBezTo>
                <a:cubicBezTo>
                  <a:pt x="38" y="46"/>
                  <a:pt x="37" y="47"/>
                  <a:pt x="34" y="48"/>
                </a:cubicBezTo>
                <a:cubicBezTo>
                  <a:pt x="35" y="48"/>
                  <a:pt x="34" y="49"/>
                  <a:pt x="34" y="48"/>
                </a:cubicBezTo>
                <a:cubicBezTo>
                  <a:pt x="32" y="51"/>
                  <a:pt x="32" y="51"/>
                  <a:pt x="32" y="51"/>
                </a:cubicBezTo>
                <a:cubicBezTo>
                  <a:pt x="33" y="51"/>
                  <a:pt x="35" y="51"/>
                  <a:pt x="36" y="51"/>
                </a:cubicBezTo>
                <a:cubicBezTo>
                  <a:pt x="37" y="51"/>
                  <a:pt x="38" y="52"/>
                  <a:pt x="38" y="52"/>
                </a:cubicBezTo>
                <a:cubicBezTo>
                  <a:pt x="38" y="53"/>
                  <a:pt x="38" y="53"/>
                  <a:pt x="38" y="54"/>
                </a:cubicBezTo>
                <a:cubicBezTo>
                  <a:pt x="35" y="56"/>
                  <a:pt x="32" y="58"/>
                  <a:pt x="28" y="59"/>
                </a:cubicBezTo>
                <a:cubicBezTo>
                  <a:pt x="28" y="60"/>
                  <a:pt x="28" y="60"/>
                  <a:pt x="27" y="61"/>
                </a:cubicBezTo>
                <a:cubicBezTo>
                  <a:pt x="30" y="61"/>
                  <a:pt x="32" y="61"/>
                  <a:pt x="34" y="61"/>
                </a:cubicBezTo>
                <a:cubicBezTo>
                  <a:pt x="35" y="61"/>
                  <a:pt x="36" y="61"/>
                  <a:pt x="37" y="62"/>
                </a:cubicBezTo>
                <a:cubicBezTo>
                  <a:pt x="37" y="63"/>
                  <a:pt x="37" y="63"/>
                  <a:pt x="37" y="64"/>
                </a:cubicBezTo>
                <a:cubicBezTo>
                  <a:pt x="33" y="66"/>
                  <a:pt x="29" y="68"/>
                  <a:pt x="25" y="70"/>
                </a:cubicBezTo>
                <a:cubicBezTo>
                  <a:pt x="24" y="70"/>
                  <a:pt x="23" y="71"/>
                  <a:pt x="23" y="71"/>
                </a:cubicBezTo>
                <a:cubicBezTo>
                  <a:pt x="27" y="72"/>
                  <a:pt x="31" y="71"/>
                  <a:pt x="34" y="72"/>
                </a:cubicBezTo>
                <a:cubicBezTo>
                  <a:pt x="35" y="72"/>
                  <a:pt x="35" y="73"/>
                  <a:pt x="34" y="73"/>
                </a:cubicBezTo>
                <a:cubicBezTo>
                  <a:pt x="31" y="76"/>
                  <a:pt x="28" y="78"/>
                  <a:pt x="23" y="79"/>
                </a:cubicBezTo>
                <a:cubicBezTo>
                  <a:pt x="26" y="79"/>
                  <a:pt x="28" y="79"/>
                  <a:pt x="30" y="80"/>
                </a:cubicBezTo>
                <a:cubicBezTo>
                  <a:pt x="30" y="80"/>
                  <a:pt x="31" y="81"/>
                  <a:pt x="30" y="82"/>
                </a:cubicBezTo>
                <a:cubicBezTo>
                  <a:pt x="27" y="84"/>
                  <a:pt x="24" y="86"/>
                  <a:pt x="20" y="87"/>
                </a:cubicBezTo>
                <a:cubicBezTo>
                  <a:pt x="19" y="88"/>
                  <a:pt x="21" y="88"/>
                  <a:pt x="21" y="88"/>
                </a:cubicBezTo>
                <a:cubicBezTo>
                  <a:pt x="23" y="88"/>
                  <a:pt x="26" y="88"/>
                  <a:pt x="28" y="88"/>
                </a:cubicBezTo>
                <a:cubicBezTo>
                  <a:pt x="29" y="88"/>
                  <a:pt x="29" y="88"/>
                  <a:pt x="30" y="89"/>
                </a:cubicBezTo>
                <a:cubicBezTo>
                  <a:pt x="30" y="89"/>
                  <a:pt x="29" y="90"/>
                  <a:pt x="29" y="90"/>
                </a:cubicBezTo>
                <a:cubicBezTo>
                  <a:pt x="26" y="92"/>
                  <a:pt x="23" y="94"/>
                  <a:pt x="20" y="95"/>
                </a:cubicBezTo>
                <a:cubicBezTo>
                  <a:pt x="22" y="95"/>
                  <a:pt x="25" y="95"/>
                  <a:pt x="27" y="95"/>
                </a:cubicBezTo>
                <a:cubicBezTo>
                  <a:pt x="28" y="95"/>
                  <a:pt x="28" y="96"/>
                  <a:pt x="27" y="96"/>
                </a:cubicBezTo>
                <a:cubicBezTo>
                  <a:pt x="24" y="98"/>
                  <a:pt x="20" y="100"/>
                  <a:pt x="15" y="102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7" y="101"/>
                  <a:pt x="27" y="102"/>
                  <a:pt x="26" y="102"/>
                </a:cubicBezTo>
                <a:cubicBezTo>
                  <a:pt x="22" y="104"/>
                  <a:pt x="18" y="106"/>
                  <a:pt x="14" y="109"/>
                </a:cubicBezTo>
                <a:cubicBezTo>
                  <a:pt x="13" y="109"/>
                  <a:pt x="14" y="110"/>
                  <a:pt x="14" y="111"/>
                </a:cubicBezTo>
                <a:cubicBezTo>
                  <a:pt x="20" y="111"/>
                  <a:pt x="27" y="112"/>
                  <a:pt x="32" y="110"/>
                </a:cubicBezTo>
                <a:cubicBezTo>
                  <a:pt x="33" y="110"/>
                  <a:pt x="33" y="112"/>
                  <a:pt x="32" y="112"/>
                </a:cubicBezTo>
                <a:cubicBezTo>
                  <a:pt x="26" y="114"/>
                  <a:pt x="20" y="117"/>
                  <a:pt x="14" y="119"/>
                </a:cubicBezTo>
                <a:cubicBezTo>
                  <a:pt x="13" y="119"/>
                  <a:pt x="12" y="120"/>
                  <a:pt x="13" y="120"/>
                </a:cubicBezTo>
                <a:cubicBezTo>
                  <a:pt x="19" y="120"/>
                  <a:pt x="25" y="119"/>
                  <a:pt x="30" y="118"/>
                </a:cubicBezTo>
                <a:cubicBezTo>
                  <a:pt x="31" y="118"/>
                  <a:pt x="31" y="119"/>
                  <a:pt x="31" y="119"/>
                </a:cubicBezTo>
                <a:cubicBezTo>
                  <a:pt x="31" y="120"/>
                  <a:pt x="30" y="120"/>
                  <a:pt x="30" y="120"/>
                </a:cubicBezTo>
                <a:cubicBezTo>
                  <a:pt x="19" y="123"/>
                  <a:pt x="19" y="123"/>
                  <a:pt x="19" y="123"/>
                </a:cubicBezTo>
                <a:cubicBezTo>
                  <a:pt x="33" y="122"/>
                  <a:pt x="33" y="122"/>
                  <a:pt x="33" y="122"/>
                </a:cubicBezTo>
                <a:cubicBezTo>
                  <a:pt x="33" y="123"/>
                  <a:pt x="33" y="124"/>
                  <a:pt x="32" y="124"/>
                </a:cubicBezTo>
                <a:cubicBezTo>
                  <a:pt x="14" y="130"/>
                  <a:pt x="14" y="130"/>
                  <a:pt x="14" y="130"/>
                </a:cubicBezTo>
                <a:cubicBezTo>
                  <a:pt x="20" y="129"/>
                  <a:pt x="27" y="128"/>
                  <a:pt x="33" y="128"/>
                </a:cubicBezTo>
                <a:cubicBezTo>
                  <a:pt x="33" y="128"/>
                  <a:pt x="35" y="128"/>
                  <a:pt x="34" y="129"/>
                </a:cubicBezTo>
                <a:cubicBezTo>
                  <a:pt x="28" y="130"/>
                  <a:pt x="22" y="132"/>
                  <a:pt x="16" y="134"/>
                </a:cubicBezTo>
                <a:cubicBezTo>
                  <a:pt x="16" y="134"/>
                  <a:pt x="15" y="134"/>
                  <a:pt x="16" y="134"/>
                </a:cubicBezTo>
                <a:cubicBezTo>
                  <a:pt x="23" y="134"/>
                  <a:pt x="31" y="133"/>
                  <a:pt x="38" y="132"/>
                </a:cubicBezTo>
                <a:cubicBezTo>
                  <a:pt x="38" y="132"/>
                  <a:pt x="39" y="133"/>
                  <a:pt x="38" y="133"/>
                </a:cubicBezTo>
                <a:cubicBezTo>
                  <a:pt x="31" y="134"/>
                  <a:pt x="24" y="136"/>
                  <a:pt x="17" y="138"/>
                </a:cubicBezTo>
                <a:cubicBezTo>
                  <a:pt x="26" y="139"/>
                  <a:pt x="35" y="138"/>
                  <a:pt x="42" y="137"/>
                </a:cubicBezTo>
                <a:cubicBezTo>
                  <a:pt x="43" y="137"/>
                  <a:pt x="42" y="138"/>
                  <a:pt x="42" y="138"/>
                </a:cubicBezTo>
                <a:cubicBezTo>
                  <a:pt x="36" y="139"/>
                  <a:pt x="31" y="140"/>
                  <a:pt x="25" y="142"/>
                </a:cubicBezTo>
                <a:cubicBezTo>
                  <a:pt x="25" y="142"/>
                  <a:pt x="23" y="142"/>
                  <a:pt x="24" y="142"/>
                </a:cubicBezTo>
                <a:cubicBezTo>
                  <a:pt x="31" y="142"/>
                  <a:pt x="37" y="141"/>
                  <a:pt x="44" y="140"/>
                </a:cubicBezTo>
                <a:cubicBezTo>
                  <a:pt x="44" y="140"/>
                  <a:pt x="45" y="141"/>
                  <a:pt x="45" y="141"/>
                </a:cubicBezTo>
                <a:cubicBezTo>
                  <a:pt x="45" y="142"/>
                  <a:pt x="44" y="142"/>
                  <a:pt x="43" y="142"/>
                </a:cubicBezTo>
                <a:cubicBezTo>
                  <a:pt x="37" y="143"/>
                  <a:pt x="32" y="144"/>
                  <a:pt x="27" y="145"/>
                </a:cubicBezTo>
                <a:cubicBezTo>
                  <a:pt x="35" y="145"/>
                  <a:pt x="43" y="145"/>
                  <a:pt x="50" y="143"/>
                </a:cubicBezTo>
                <a:cubicBezTo>
                  <a:pt x="51" y="143"/>
                  <a:pt x="51" y="145"/>
                  <a:pt x="50" y="145"/>
                </a:cubicBezTo>
                <a:cubicBezTo>
                  <a:pt x="48" y="145"/>
                  <a:pt x="44" y="146"/>
                  <a:pt x="41" y="146"/>
                </a:cubicBezTo>
                <a:cubicBezTo>
                  <a:pt x="41" y="146"/>
                  <a:pt x="40" y="146"/>
                  <a:pt x="40" y="147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9" y="148"/>
                  <a:pt x="47" y="148"/>
                  <a:pt x="56" y="147"/>
                </a:cubicBezTo>
                <a:cubicBezTo>
                  <a:pt x="57" y="147"/>
                  <a:pt x="57" y="148"/>
                  <a:pt x="57" y="148"/>
                </a:cubicBezTo>
                <a:cubicBezTo>
                  <a:pt x="49" y="149"/>
                  <a:pt x="43" y="151"/>
                  <a:pt x="36" y="153"/>
                </a:cubicBezTo>
                <a:cubicBezTo>
                  <a:pt x="37" y="153"/>
                  <a:pt x="38" y="153"/>
                  <a:pt x="38" y="153"/>
                </a:cubicBezTo>
                <a:cubicBezTo>
                  <a:pt x="46" y="153"/>
                  <a:pt x="52" y="152"/>
                  <a:pt x="59" y="151"/>
                </a:cubicBezTo>
                <a:cubicBezTo>
                  <a:pt x="59" y="151"/>
                  <a:pt x="59" y="153"/>
                  <a:pt x="58" y="153"/>
                </a:cubicBezTo>
                <a:cubicBezTo>
                  <a:pt x="54" y="153"/>
                  <a:pt x="49" y="154"/>
                  <a:pt x="45" y="156"/>
                </a:cubicBezTo>
                <a:cubicBezTo>
                  <a:pt x="53" y="156"/>
                  <a:pt x="61" y="154"/>
                  <a:pt x="68" y="153"/>
                </a:cubicBezTo>
                <a:cubicBezTo>
                  <a:pt x="69" y="153"/>
                  <a:pt x="69" y="154"/>
                  <a:pt x="69" y="154"/>
                </a:cubicBezTo>
                <a:cubicBezTo>
                  <a:pt x="67" y="155"/>
                  <a:pt x="62" y="156"/>
                  <a:pt x="61" y="156"/>
                </a:cubicBezTo>
                <a:cubicBezTo>
                  <a:pt x="59" y="156"/>
                  <a:pt x="56" y="157"/>
                  <a:pt x="53" y="158"/>
                </a:cubicBezTo>
                <a:cubicBezTo>
                  <a:pt x="55" y="158"/>
                  <a:pt x="56" y="158"/>
                  <a:pt x="57" y="158"/>
                </a:cubicBezTo>
                <a:cubicBezTo>
                  <a:pt x="62" y="157"/>
                  <a:pt x="68" y="157"/>
                  <a:pt x="73" y="156"/>
                </a:cubicBezTo>
                <a:cubicBezTo>
                  <a:pt x="74" y="156"/>
                  <a:pt x="73" y="157"/>
                  <a:pt x="73" y="157"/>
                </a:cubicBezTo>
                <a:cubicBezTo>
                  <a:pt x="81" y="156"/>
                  <a:pt x="87" y="153"/>
                  <a:pt x="91" y="149"/>
                </a:cubicBezTo>
                <a:cubicBezTo>
                  <a:pt x="92" y="148"/>
                  <a:pt x="94" y="147"/>
                  <a:pt x="94" y="145"/>
                </a:cubicBezTo>
                <a:cubicBezTo>
                  <a:pt x="94" y="145"/>
                  <a:pt x="95" y="144"/>
                  <a:pt x="95" y="145"/>
                </a:cubicBezTo>
                <a:cubicBezTo>
                  <a:pt x="97" y="143"/>
                  <a:pt x="99" y="141"/>
                  <a:pt x="100" y="138"/>
                </a:cubicBezTo>
                <a:cubicBezTo>
                  <a:pt x="99" y="138"/>
                  <a:pt x="98" y="138"/>
                  <a:pt x="98" y="138"/>
                </a:cubicBezTo>
                <a:cubicBezTo>
                  <a:pt x="97" y="138"/>
                  <a:pt x="96" y="137"/>
                  <a:pt x="96" y="137"/>
                </a:cubicBezTo>
                <a:cubicBezTo>
                  <a:pt x="97" y="136"/>
                  <a:pt x="99" y="135"/>
                  <a:pt x="101" y="135"/>
                </a:cubicBezTo>
                <a:cubicBezTo>
                  <a:pt x="102" y="134"/>
                  <a:pt x="103" y="133"/>
                  <a:pt x="103" y="132"/>
                </a:cubicBezTo>
                <a:cubicBezTo>
                  <a:pt x="104" y="131"/>
                  <a:pt x="103" y="130"/>
                  <a:pt x="102" y="130"/>
                </a:cubicBezTo>
                <a:cubicBezTo>
                  <a:pt x="102" y="130"/>
                  <a:pt x="101" y="129"/>
                  <a:pt x="102" y="129"/>
                </a:cubicBezTo>
                <a:cubicBezTo>
                  <a:pt x="103" y="129"/>
                  <a:pt x="104" y="129"/>
                  <a:pt x="104" y="128"/>
                </a:cubicBezTo>
                <a:cubicBezTo>
                  <a:pt x="105" y="128"/>
                  <a:pt x="105" y="127"/>
                  <a:pt x="105" y="126"/>
                </a:cubicBezTo>
                <a:cubicBezTo>
                  <a:pt x="106" y="126"/>
                  <a:pt x="105" y="125"/>
                  <a:pt x="105" y="125"/>
                </a:cubicBezTo>
                <a:cubicBezTo>
                  <a:pt x="104" y="125"/>
                  <a:pt x="103" y="124"/>
                  <a:pt x="103" y="124"/>
                </a:cubicBezTo>
                <a:cubicBezTo>
                  <a:pt x="104" y="123"/>
                  <a:pt x="105" y="123"/>
                  <a:pt x="106" y="123"/>
                </a:cubicBezTo>
                <a:cubicBezTo>
                  <a:pt x="106" y="122"/>
                  <a:pt x="107" y="120"/>
                  <a:pt x="107" y="119"/>
                </a:cubicBezTo>
                <a:cubicBezTo>
                  <a:pt x="107" y="118"/>
                  <a:pt x="106" y="117"/>
                  <a:pt x="106" y="117"/>
                </a:cubicBezTo>
                <a:cubicBezTo>
                  <a:pt x="107" y="117"/>
                  <a:pt x="108" y="117"/>
                  <a:pt x="108" y="116"/>
                </a:cubicBezTo>
                <a:cubicBezTo>
                  <a:pt x="108" y="114"/>
                  <a:pt x="108" y="112"/>
                  <a:pt x="109" y="110"/>
                </a:cubicBezTo>
                <a:cubicBezTo>
                  <a:pt x="109" y="109"/>
                  <a:pt x="107" y="109"/>
                  <a:pt x="107" y="107"/>
                </a:cubicBezTo>
                <a:cubicBezTo>
                  <a:pt x="107" y="106"/>
                  <a:pt x="108" y="106"/>
                  <a:pt x="108" y="106"/>
                </a:cubicBezTo>
                <a:cubicBezTo>
                  <a:pt x="108" y="102"/>
                  <a:pt x="107" y="99"/>
                  <a:pt x="106" y="96"/>
                </a:cubicBezTo>
                <a:cubicBezTo>
                  <a:pt x="101" y="83"/>
                  <a:pt x="93" y="72"/>
                  <a:pt x="77" y="71"/>
                </a:cubicBezTo>
                <a:cubicBezTo>
                  <a:pt x="65" y="70"/>
                  <a:pt x="58" y="75"/>
                  <a:pt x="54" y="83"/>
                </a:cubicBezTo>
                <a:cubicBezTo>
                  <a:pt x="54" y="84"/>
                  <a:pt x="52" y="83"/>
                  <a:pt x="51" y="82"/>
                </a:cubicBezTo>
                <a:cubicBezTo>
                  <a:pt x="51" y="82"/>
                  <a:pt x="50" y="81"/>
                  <a:pt x="50" y="80"/>
                </a:cubicBezTo>
                <a:cubicBezTo>
                  <a:pt x="49" y="76"/>
                  <a:pt x="49" y="70"/>
                  <a:pt x="51" y="66"/>
                </a:cubicBezTo>
                <a:cubicBezTo>
                  <a:pt x="51" y="65"/>
                  <a:pt x="52" y="63"/>
                  <a:pt x="52" y="62"/>
                </a:cubicBezTo>
                <a:cubicBezTo>
                  <a:pt x="52" y="62"/>
                  <a:pt x="51" y="62"/>
                  <a:pt x="51" y="62"/>
                </a:cubicBezTo>
                <a:cubicBezTo>
                  <a:pt x="51" y="62"/>
                  <a:pt x="50" y="61"/>
                  <a:pt x="50" y="61"/>
                </a:cubicBezTo>
                <a:cubicBezTo>
                  <a:pt x="51" y="60"/>
                  <a:pt x="52" y="59"/>
                  <a:pt x="53" y="59"/>
                </a:cubicBezTo>
                <a:cubicBezTo>
                  <a:pt x="54" y="58"/>
                  <a:pt x="54" y="57"/>
                  <a:pt x="54" y="56"/>
                </a:cubicBezTo>
                <a:cubicBezTo>
                  <a:pt x="53" y="56"/>
                  <a:pt x="51" y="57"/>
                  <a:pt x="50" y="56"/>
                </a:cubicBezTo>
                <a:cubicBezTo>
                  <a:pt x="50" y="55"/>
                  <a:pt x="50" y="54"/>
                  <a:pt x="50" y="54"/>
                </a:cubicBezTo>
                <a:cubicBezTo>
                  <a:pt x="52" y="53"/>
                  <a:pt x="54" y="52"/>
                  <a:pt x="56" y="51"/>
                </a:cubicBezTo>
                <a:cubicBezTo>
                  <a:pt x="57" y="51"/>
                  <a:pt x="58" y="51"/>
                  <a:pt x="57" y="51"/>
                </a:cubicBezTo>
                <a:cubicBezTo>
                  <a:pt x="57" y="51"/>
                  <a:pt x="56" y="51"/>
                  <a:pt x="56" y="51"/>
                </a:cubicBezTo>
                <a:cubicBezTo>
                  <a:pt x="56" y="51"/>
                  <a:pt x="55" y="50"/>
                  <a:pt x="55" y="50"/>
                </a:cubicBezTo>
                <a:cubicBezTo>
                  <a:pt x="55" y="49"/>
                  <a:pt x="55" y="48"/>
                  <a:pt x="57" y="47"/>
                </a:cubicBezTo>
                <a:cubicBezTo>
                  <a:pt x="59" y="47"/>
                  <a:pt x="61" y="46"/>
                  <a:pt x="62" y="43"/>
                </a:cubicBezTo>
                <a:cubicBezTo>
                  <a:pt x="62" y="43"/>
                  <a:pt x="63" y="42"/>
                  <a:pt x="62" y="42"/>
                </a:cubicBezTo>
                <a:cubicBezTo>
                  <a:pt x="61" y="42"/>
                  <a:pt x="62" y="41"/>
                  <a:pt x="62" y="40"/>
                </a:cubicBezTo>
                <a:cubicBezTo>
                  <a:pt x="63" y="40"/>
                  <a:pt x="63" y="39"/>
                  <a:pt x="64" y="39"/>
                </a:cubicBezTo>
                <a:cubicBezTo>
                  <a:pt x="66" y="39"/>
                  <a:pt x="67" y="38"/>
                  <a:pt x="67" y="36"/>
                </a:cubicBezTo>
                <a:cubicBezTo>
                  <a:pt x="67" y="36"/>
                  <a:pt x="66" y="37"/>
                  <a:pt x="66" y="36"/>
                </a:cubicBezTo>
                <a:cubicBezTo>
                  <a:pt x="66" y="34"/>
                  <a:pt x="67" y="34"/>
                  <a:pt x="69" y="33"/>
                </a:cubicBezTo>
                <a:cubicBezTo>
                  <a:pt x="70" y="33"/>
                  <a:pt x="72" y="32"/>
                  <a:pt x="73" y="31"/>
                </a:cubicBezTo>
                <a:cubicBezTo>
                  <a:pt x="73" y="31"/>
                  <a:pt x="72" y="31"/>
                  <a:pt x="72" y="31"/>
                </a:cubicBezTo>
                <a:cubicBezTo>
                  <a:pt x="72" y="31"/>
                  <a:pt x="71" y="30"/>
                  <a:pt x="71" y="29"/>
                </a:cubicBezTo>
                <a:cubicBezTo>
                  <a:pt x="73" y="28"/>
                  <a:pt x="75" y="27"/>
                  <a:pt x="77" y="27"/>
                </a:cubicBezTo>
                <a:cubicBezTo>
                  <a:pt x="78" y="27"/>
                  <a:pt x="78" y="27"/>
                  <a:pt x="79" y="26"/>
                </a:cubicBezTo>
                <a:cubicBezTo>
                  <a:pt x="78" y="26"/>
                  <a:pt x="78" y="26"/>
                  <a:pt x="77" y="27"/>
                </a:cubicBezTo>
                <a:cubicBezTo>
                  <a:pt x="77" y="26"/>
                  <a:pt x="76" y="26"/>
                  <a:pt x="75" y="25"/>
                </a:cubicBezTo>
                <a:cubicBezTo>
                  <a:pt x="76" y="25"/>
                  <a:pt x="75" y="24"/>
                  <a:pt x="76" y="24"/>
                </a:cubicBezTo>
                <a:cubicBezTo>
                  <a:pt x="77" y="23"/>
                  <a:pt x="79" y="23"/>
                  <a:pt x="80" y="22"/>
                </a:cubicBezTo>
                <a:close/>
                <a:moveTo>
                  <a:pt x="90" y="38"/>
                </a:moveTo>
                <a:cubicBezTo>
                  <a:pt x="89" y="39"/>
                  <a:pt x="89" y="39"/>
                  <a:pt x="89" y="39"/>
                </a:cubicBezTo>
                <a:cubicBezTo>
                  <a:pt x="91" y="40"/>
                  <a:pt x="92" y="39"/>
                  <a:pt x="93" y="41"/>
                </a:cubicBezTo>
                <a:cubicBezTo>
                  <a:pt x="93" y="41"/>
                  <a:pt x="92" y="42"/>
                  <a:pt x="92" y="42"/>
                </a:cubicBezTo>
                <a:cubicBezTo>
                  <a:pt x="90" y="43"/>
                  <a:pt x="87" y="44"/>
                  <a:pt x="85" y="44"/>
                </a:cubicBezTo>
                <a:cubicBezTo>
                  <a:pt x="84" y="44"/>
                  <a:pt x="83" y="46"/>
                  <a:pt x="84" y="46"/>
                </a:cubicBezTo>
                <a:cubicBezTo>
                  <a:pt x="85" y="47"/>
                  <a:pt x="86" y="46"/>
                  <a:pt x="86" y="47"/>
                </a:cubicBezTo>
                <a:cubicBezTo>
                  <a:pt x="86" y="48"/>
                  <a:pt x="85" y="48"/>
                  <a:pt x="85" y="48"/>
                </a:cubicBezTo>
                <a:cubicBezTo>
                  <a:pt x="81" y="48"/>
                  <a:pt x="79" y="50"/>
                  <a:pt x="78" y="53"/>
                </a:cubicBezTo>
                <a:cubicBezTo>
                  <a:pt x="78" y="53"/>
                  <a:pt x="78" y="54"/>
                  <a:pt x="77" y="54"/>
                </a:cubicBezTo>
                <a:cubicBezTo>
                  <a:pt x="76" y="54"/>
                  <a:pt x="75" y="56"/>
                  <a:pt x="74" y="57"/>
                </a:cubicBezTo>
                <a:cubicBezTo>
                  <a:pt x="74" y="58"/>
                  <a:pt x="75" y="58"/>
                  <a:pt x="75" y="59"/>
                </a:cubicBezTo>
                <a:cubicBezTo>
                  <a:pt x="74" y="60"/>
                  <a:pt x="73" y="60"/>
                  <a:pt x="73" y="61"/>
                </a:cubicBezTo>
                <a:cubicBezTo>
                  <a:pt x="72" y="61"/>
                  <a:pt x="72" y="62"/>
                  <a:pt x="72" y="62"/>
                </a:cubicBezTo>
                <a:cubicBezTo>
                  <a:pt x="85" y="62"/>
                  <a:pt x="93" y="67"/>
                  <a:pt x="101" y="71"/>
                </a:cubicBezTo>
                <a:cubicBezTo>
                  <a:pt x="106" y="74"/>
                  <a:pt x="109" y="77"/>
                  <a:pt x="113" y="80"/>
                </a:cubicBezTo>
                <a:cubicBezTo>
                  <a:pt x="123" y="87"/>
                  <a:pt x="129" y="103"/>
                  <a:pt x="125" y="120"/>
                </a:cubicBezTo>
                <a:cubicBezTo>
                  <a:pt x="123" y="129"/>
                  <a:pt x="120" y="138"/>
                  <a:pt x="115" y="145"/>
                </a:cubicBezTo>
                <a:cubicBezTo>
                  <a:pt x="115" y="145"/>
                  <a:pt x="116" y="145"/>
                  <a:pt x="116" y="144"/>
                </a:cubicBezTo>
                <a:cubicBezTo>
                  <a:pt x="117" y="146"/>
                  <a:pt x="114" y="147"/>
                  <a:pt x="114" y="148"/>
                </a:cubicBezTo>
                <a:cubicBezTo>
                  <a:pt x="109" y="153"/>
                  <a:pt x="104" y="158"/>
                  <a:pt x="96" y="160"/>
                </a:cubicBezTo>
                <a:cubicBezTo>
                  <a:pt x="91" y="165"/>
                  <a:pt x="83" y="168"/>
                  <a:pt x="74" y="170"/>
                </a:cubicBezTo>
                <a:cubicBezTo>
                  <a:pt x="63" y="172"/>
                  <a:pt x="49" y="171"/>
                  <a:pt x="39" y="169"/>
                </a:cubicBezTo>
                <a:cubicBezTo>
                  <a:pt x="29" y="167"/>
                  <a:pt x="20" y="163"/>
                  <a:pt x="15" y="156"/>
                </a:cubicBezTo>
                <a:cubicBezTo>
                  <a:pt x="8" y="148"/>
                  <a:pt x="2" y="138"/>
                  <a:pt x="1" y="125"/>
                </a:cubicBezTo>
                <a:cubicBezTo>
                  <a:pt x="0" y="112"/>
                  <a:pt x="1" y="99"/>
                  <a:pt x="4" y="88"/>
                </a:cubicBezTo>
                <a:cubicBezTo>
                  <a:pt x="10" y="65"/>
                  <a:pt x="21" y="46"/>
                  <a:pt x="35" y="31"/>
                </a:cubicBezTo>
                <a:cubicBezTo>
                  <a:pt x="40" y="23"/>
                  <a:pt x="47" y="16"/>
                  <a:pt x="53" y="10"/>
                </a:cubicBezTo>
                <a:cubicBezTo>
                  <a:pt x="47" y="10"/>
                  <a:pt x="39" y="10"/>
                  <a:pt x="34" y="11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2"/>
                  <a:pt x="34" y="12"/>
                  <a:pt x="34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1" y="10"/>
                  <a:pt x="32" y="10"/>
                </a:cubicBezTo>
                <a:cubicBezTo>
                  <a:pt x="35" y="9"/>
                  <a:pt x="38" y="9"/>
                  <a:pt x="42" y="9"/>
                </a:cubicBezTo>
                <a:cubicBezTo>
                  <a:pt x="42" y="8"/>
                  <a:pt x="41" y="7"/>
                  <a:pt x="43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2" y="3"/>
                  <a:pt x="65" y="1"/>
                  <a:pt x="68" y="0"/>
                </a:cubicBezTo>
                <a:cubicBezTo>
                  <a:pt x="70" y="0"/>
                  <a:pt x="72" y="1"/>
                  <a:pt x="71" y="3"/>
                </a:cubicBezTo>
                <a:cubicBezTo>
                  <a:pt x="80" y="3"/>
                  <a:pt x="87" y="4"/>
                  <a:pt x="95" y="5"/>
                </a:cubicBezTo>
                <a:cubicBezTo>
                  <a:pt x="95" y="4"/>
                  <a:pt x="94" y="3"/>
                  <a:pt x="95" y="3"/>
                </a:cubicBezTo>
                <a:cubicBezTo>
                  <a:pt x="96" y="2"/>
                  <a:pt x="97" y="3"/>
                  <a:pt x="97" y="4"/>
                </a:cubicBezTo>
                <a:cubicBezTo>
                  <a:pt x="97" y="5"/>
                  <a:pt x="97" y="5"/>
                  <a:pt x="98" y="5"/>
                </a:cubicBezTo>
                <a:cubicBezTo>
                  <a:pt x="99" y="5"/>
                  <a:pt x="99" y="5"/>
                  <a:pt x="99" y="5"/>
                </a:cubicBezTo>
                <a:cubicBezTo>
                  <a:pt x="99" y="5"/>
                  <a:pt x="98" y="5"/>
                  <a:pt x="99" y="4"/>
                </a:cubicBezTo>
                <a:cubicBezTo>
                  <a:pt x="99" y="3"/>
                  <a:pt x="98" y="2"/>
                  <a:pt x="99" y="1"/>
                </a:cubicBezTo>
                <a:cubicBezTo>
                  <a:pt x="99" y="1"/>
                  <a:pt x="99" y="0"/>
                  <a:pt x="100" y="1"/>
                </a:cubicBezTo>
                <a:cubicBezTo>
                  <a:pt x="103" y="3"/>
                  <a:pt x="107" y="5"/>
                  <a:pt x="111" y="7"/>
                </a:cubicBezTo>
                <a:cubicBezTo>
                  <a:pt x="111" y="7"/>
                  <a:pt x="111" y="8"/>
                  <a:pt x="110" y="8"/>
                </a:cubicBezTo>
                <a:cubicBezTo>
                  <a:pt x="102" y="7"/>
                  <a:pt x="102" y="7"/>
                  <a:pt x="102" y="7"/>
                </a:cubicBezTo>
                <a:cubicBezTo>
                  <a:pt x="103" y="8"/>
                  <a:pt x="104" y="9"/>
                  <a:pt x="105" y="9"/>
                </a:cubicBezTo>
                <a:cubicBezTo>
                  <a:pt x="105" y="10"/>
                  <a:pt x="104" y="11"/>
                  <a:pt x="105" y="11"/>
                </a:cubicBezTo>
                <a:cubicBezTo>
                  <a:pt x="108" y="11"/>
                  <a:pt x="111" y="12"/>
                  <a:pt x="114" y="13"/>
                </a:cubicBezTo>
                <a:cubicBezTo>
                  <a:pt x="118" y="10"/>
                  <a:pt x="122" y="7"/>
                  <a:pt x="127" y="5"/>
                </a:cubicBezTo>
                <a:cubicBezTo>
                  <a:pt x="123" y="8"/>
                  <a:pt x="119" y="10"/>
                  <a:pt x="116" y="13"/>
                </a:cubicBezTo>
                <a:cubicBezTo>
                  <a:pt x="117" y="14"/>
                  <a:pt x="118" y="14"/>
                  <a:pt x="119" y="15"/>
                </a:cubicBezTo>
                <a:cubicBezTo>
                  <a:pt x="119" y="15"/>
                  <a:pt x="118" y="16"/>
                  <a:pt x="118" y="16"/>
                </a:cubicBezTo>
                <a:cubicBezTo>
                  <a:pt x="117" y="16"/>
                  <a:pt x="116" y="16"/>
                  <a:pt x="115" y="16"/>
                </a:cubicBezTo>
                <a:cubicBezTo>
                  <a:pt x="114" y="16"/>
                  <a:pt x="114" y="15"/>
                  <a:pt x="114" y="16"/>
                </a:cubicBezTo>
                <a:cubicBezTo>
                  <a:pt x="114" y="15"/>
                  <a:pt x="113" y="16"/>
                  <a:pt x="113" y="16"/>
                </a:cubicBezTo>
                <a:cubicBezTo>
                  <a:pt x="111" y="18"/>
                  <a:pt x="109" y="19"/>
                  <a:pt x="108" y="20"/>
                </a:cubicBezTo>
                <a:cubicBezTo>
                  <a:pt x="109" y="24"/>
                  <a:pt x="111" y="26"/>
                  <a:pt x="113" y="30"/>
                </a:cubicBezTo>
                <a:cubicBezTo>
                  <a:pt x="113" y="30"/>
                  <a:pt x="113" y="31"/>
                  <a:pt x="113" y="31"/>
                </a:cubicBezTo>
                <a:cubicBezTo>
                  <a:pt x="112" y="31"/>
                  <a:pt x="112" y="31"/>
                  <a:pt x="111" y="31"/>
                </a:cubicBezTo>
                <a:cubicBezTo>
                  <a:pt x="110" y="28"/>
                  <a:pt x="109" y="26"/>
                  <a:pt x="107" y="24"/>
                </a:cubicBezTo>
                <a:cubicBezTo>
                  <a:pt x="107" y="24"/>
                  <a:pt x="106" y="24"/>
                  <a:pt x="106" y="24"/>
                </a:cubicBezTo>
                <a:cubicBezTo>
                  <a:pt x="108" y="28"/>
                  <a:pt x="110" y="33"/>
                  <a:pt x="110" y="40"/>
                </a:cubicBezTo>
                <a:cubicBezTo>
                  <a:pt x="108" y="34"/>
                  <a:pt x="107" y="29"/>
                  <a:pt x="104" y="25"/>
                </a:cubicBezTo>
                <a:cubicBezTo>
                  <a:pt x="104" y="24"/>
                  <a:pt x="103" y="25"/>
                  <a:pt x="103" y="25"/>
                </a:cubicBezTo>
                <a:cubicBezTo>
                  <a:pt x="101" y="26"/>
                  <a:pt x="99" y="27"/>
                  <a:pt x="98" y="29"/>
                </a:cubicBezTo>
                <a:cubicBezTo>
                  <a:pt x="98" y="30"/>
                  <a:pt x="99" y="31"/>
                  <a:pt x="98" y="31"/>
                </a:cubicBezTo>
                <a:cubicBezTo>
                  <a:pt x="96" y="31"/>
                  <a:pt x="94" y="32"/>
                  <a:pt x="93" y="34"/>
                </a:cubicBezTo>
                <a:cubicBezTo>
                  <a:pt x="94" y="34"/>
                  <a:pt x="94" y="36"/>
                  <a:pt x="93" y="36"/>
                </a:cubicBezTo>
                <a:cubicBezTo>
                  <a:pt x="92" y="36"/>
                  <a:pt x="92" y="37"/>
                  <a:pt x="91" y="37"/>
                </a:cubicBezTo>
                <a:cubicBezTo>
                  <a:pt x="91" y="38"/>
                  <a:pt x="90" y="38"/>
                  <a:pt x="90" y="38"/>
                </a:cubicBezTo>
                <a:close/>
              </a:path>
            </a:pathLst>
          </a:custGeom>
          <a:solidFill>
            <a:srgbClr val="1499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1B2968"/>
              </a:solidFill>
            </a:endParaRPr>
          </a:p>
        </p:txBody>
      </p:sp>
      <p:sp>
        <p:nvSpPr>
          <p:cNvPr id="29" name="MH_SubTitle_4">
            <a:extLst>
              <a:ext uri="{FF2B5EF4-FFF2-40B4-BE49-F238E27FC236}">
                <a16:creationId xmlns="" xmlns:a16="http://schemas.microsoft.com/office/drawing/2014/main" id="{EA3EC789-81CD-4C88-B4B9-60F84CFF3F0E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087783" y="5079471"/>
            <a:ext cx="2410884" cy="13382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B2968"/>
                </a:solidFill>
                <a:latin typeface="微软雅黑" pitchFamily="34" charset="-122"/>
                <a:ea typeface="微软雅黑" pitchFamily="34" charset="-122"/>
              </a:rPr>
              <a:t>推广学生会、团委务实进取、勇于开拓的良好形象，促进学生会团委与社会经济实体的关系。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638E3A11-0201-456C-B149-C255C5F450FE}"/>
              </a:ext>
            </a:extLst>
          </p:cNvPr>
          <p:cNvSpPr txBox="1"/>
          <p:nvPr/>
        </p:nvSpPr>
        <p:spPr>
          <a:xfrm>
            <a:off x="4265712" y="648589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社团日常事务</a:t>
            </a:r>
          </a:p>
        </p:txBody>
      </p:sp>
    </p:spTree>
    <p:extLst>
      <p:ext uri="{BB962C8B-B14F-4D97-AF65-F5344CB8AC3E}">
        <p14:creationId xmlns:p14="http://schemas.microsoft.com/office/powerpoint/2010/main" val="351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476" b="7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流程图: 可选过程 9"/>
          <p:cNvSpPr/>
          <p:nvPr/>
        </p:nvSpPr>
        <p:spPr>
          <a:xfrm>
            <a:off x="5130019" y="1925053"/>
            <a:ext cx="4224781" cy="906830"/>
          </a:xfrm>
          <a:prstGeom prst="flowChartAlternateProcess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solidFill>
              <a:schemeClr val="bg1"/>
            </a:solidFill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600" dirty="0" smtClean="0"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PART03</a:t>
            </a:r>
            <a:endParaRPr lang="zh-CN" altLang="en-US" sz="6600" dirty="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A563060-65C7-45D6-9467-9A03C9FFBC32}"/>
              </a:ext>
            </a:extLst>
          </p:cNvPr>
          <p:cNvSpPr txBox="1"/>
          <p:nvPr/>
        </p:nvSpPr>
        <p:spPr>
          <a:xfrm>
            <a:off x="4200552" y="2831883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457200">
              <a:defRPr sz="138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11500" dirty="0" smtClean="0"/>
              <a:t>风采展示</a:t>
            </a:r>
            <a:endParaRPr lang="zh-CN" altLang="en-US" sz="11500" dirty="0"/>
          </a:p>
        </p:txBody>
      </p:sp>
    </p:spTree>
    <p:extLst>
      <p:ext uri="{BB962C8B-B14F-4D97-AF65-F5344CB8AC3E}">
        <p14:creationId xmlns:p14="http://schemas.microsoft.com/office/powerpoint/2010/main" val="337737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977" y="1228899"/>
            <a:ext cx="8922680" cy="594473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9C80F5B-5D4B-4B64-8686-AE9B1760491B}"/>
              </a:ext>
            </a:extLst>
          </p:cNvPr>
          <p:cNvSpPr txBox="1"/>
          <p:nvPr/>
        </p:nvSpPr>
        <p:spPr>
          <a:xfrm>
            <a:off x="730331" y="1697949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第一排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6293F2F-06C0-4292-86A9-16ED84594BA0}"/>
              </a:ext>
            </a:extLst>
          </p:cNvPr>
          <p:cNvSpPr txBox="1"/>
          <p:nvPr/>
        </p:nvSpPr>
        <p:spPr>
          <a:xfrm>
            <a:off x="730332" y="21506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81744DA-7A45-450A-9A20-1C3442478944}"/>
              </a:ext>
            </a:extLst>
          </p:cNvPr>
          <p:cNvSpPr txBox="1"/>
          <p:nvPr/>
        </p:nvSpPr>
        <p:spPr>
          <a:xfrm>
            <a:off x="1438544" y="21506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3A28B612-8A31-4E21-805A-ED0FA15C52C5}"/>
              </a:ext>
            </a:extLst>
          </p:cNvPr>
          <p:cNvSpPr txBox="1"/>
          <p:nvPr/>
        </p:nvSpPr>
        <p:spPr>
          <a:xfrm>
            <a:off x="2146756" y="21506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ECC87E3-C70D-424E-9FC0-34AFB8C9D286}"/>
              </a:ext>
            </a:extLst>
          </p:cNvPr>
          <p:cNvSpPr txBox="1"/>
          <p:nvPr/>
        </p:nvSpPr>
        <p:spPr>
          <a:xfrm>
            <a:off x="2854968" y="21506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C70D368-FDBD-49E3-91D6-E6AE503D6280}"/>
              </a:ext>
            </a:extLst>
          </p:cNvPr>
          <p:cNvSpPr txBox="1"/>
          <p:nvPr/>
        </p:nvSpPr>
        <p:spPr>
          <a:xfrm>
            <a:off x="730332" y="243537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AAB9794-69DA-44FE-8020-B36FB96D1D9B}"/>
              </a:ext>
            </a:extLst>
          </p:cNvPr>
          <p:cNvSpPr txBox="1"/>
          <p:nvPr/>
        </p:nvSpPr>
        <p:spPr>
          <a:xfrm>
            <a:off x="1438544" y="243537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C60BD26-7D5A-4D35-8DB1-58463D539731}"/>
              </a:ext>
            </a:extLst>
          </p:cNvPr>
          <p:cNvSpPr txBox="1"/>
          <p:nvPr/>
        </p:nvSpPr>
        <p:spPr>
          <a:xfrm>
            <a:off x="2146756" y="243537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70923FA-1B7A-45C9-8D2F-E28C91B64CB5}"/>
              </a:ext>
            </a:extLst>
          </p:cNvPr>
          <p:cNvSpPr txBox="1"/>
          <p:nvPr/>
        </p:nvSpPr>
        <p:spPr>
          <a:xfrm>
            <a:off x="2854968" y="243537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1192C71-F67D-4C4B-B3C6-389F3A513E9A}"/>
              </a:ext>
            </a:extLst>
          </p:cNvPr>
          <p:cNvSpPr txBox="1"/>
          <p:nvPr/>
        </p:nvSpPr>
        <p:spPr>
          <a:xfrm>
            <a:off x="730331" y="2794834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第二排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3065612-7A49-4C93-82E1-81505CF0092A}"/>
              </a:ext>
            </a:extLst>
          </p:cNvPr>
          <p:cNvSpPr txBox="1"/>
          <p:nvPr/>
        </p:nvSpPr>
        <p:spPr>
          <a:xfrm>
            <a:off x="730332" y="324756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78525237-8108-4A94-BEFD-7DB69C2D6C58}"/>
              </a:ext>
            </a:extLst>
          </p:cNvPr>
          <p:cNvSpPr txBox="1"/>
          <p:nvPr/>
        </p:nvSpPr>
        <p:spPr>
          <a:xfrm>
            <a:off x="1438544" y="324756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3FB71309-A80A-4A31-9DA8-9AF9A8B6D7AB}"/>
              </a:ext>
            </a:extLst>
          </p:cNvPr>
          <p:cNvSpPr txBox="1"/>
          <p:nvPr/>
        </p:nvSpPr>
        <p:spPr>
          <a:xfrm>
            <a:off x="2146756" y="324756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09BCAF96-5608-4BE7-A3F2-BC53DBC1BAF7}"/>
              </a:ext>
            </a:extLst>
          </p:cNvPr>
          <p:cNvSpPr txBox="1"/>
          <p:nvPr/>
        </p:nvSpPr>
        <p:spPr>
          <a:xfrm>
            <a:off x="2854968" y="324756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5CEB1D37-2D1C-471C-B23F-A0AC194A8FE5}"/>
              </a:ext>
            </a:extLst>
          </p:cNvPr>
          <p:cNvSpPr txBox="1"/>
          <p:nvPr/>
        </p:nvSpPr>
        <p:spPr>
          <a:xfrm>
            <a:off x="730332" y="355621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70E1C610-FDEC-42D3-AA1B-18C220960A67}"/>
              </a:ext>
            </a:extLst>
          </p:cNvPr>
          <p:cNvSpPr txBox="1"/>
          <p:nvPr/>
        </p:nvSpPr>
        <p:spPr>
          <a:xfrm>
            <a:off x="1438544" y="355621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FC815E4D-4AE0-457F-9129-906A2D48AB20}"/>
              </a:ext>
            </a:extLst>
          </p:cNvPr>
          <p:cNvSpPr txBox="1"/>
          <p:nvPr/>
        </p:nvSpPr>
        <p:spPr>
          <a:xfrm>
            <a:off x="2146756" y="355621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D32A8996-D29B-4FEC-8571-E6E3BEE3F3C2}"/>
              </a:ext>
            </a:extLst>
          </p:cNvPr>
          <p:cNvSpPr txBox="1"/>
          <p:nvPr/>
        </p:nvSpPr>
        <p:spPr>
          <a:xfrm>
            <a:off x="2854968" y="355621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822A566F-24FA-4A74-8177-03522D4728D0}"/>
              </a:ext>
            </a:extLst>
          </p:cNvPr>
          <p:cNvSpPr txBox="1"/>
          <p:nvPr/>
        </p:nvSpPr>
        <p:spPr>
          <a:xfrm>
            <a:off x="730332" y="386550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45669779-C032-4568-9E15-CB23D3B7FB76}"/>
              </a:ext>
            </a:extLst>
          </p:cNvPr>
          <p:cNvSpPr txBox="1"/>
          <p:nvPr/>
        </p:nvSpPr>
        <p:spPr>
          <a:xfrm>
            <a:off x="1438544" y="386550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1244B89A-768E-4DE5-A5DA-D42758659BB9}"/>
              </a:ext>
            </a:extLst>
          </p:cNvPr>
          <p:cNvSpPr txBox="1"/>
          <p:nvPr/>
        </p:nvSpPr>
        <p:spPr>
          <a:xfrm>
            <a:off x="730331" y="431180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第三排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A1C8E2A1-192C-49D0-BCF6-06591060E60C}"/>
              </a:ext>
            </a:extLst>
          </p:cNvPr>
          <p:cNvSpPr txBox="1"/>
          <p:nvPr/>
        </p:nvSpPr>
        <p:spPr>
          <a:xfrm>
            <a:off x="730332" y="47645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F603053D-5E7F-4C90-848D-E9934336776F}"/>
              </a:ext>
            </a:extLst>
          </p:cNvPr>
          <p:cNvSpPr txBox="1"/>
          <p:nvPr/>
        </p:nvSpPr>
        <p:spPr>
          <a:xfrm>
            <a:off x="1438544" y="47645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C7A26898-DB42-48D0-B71D-1965DA4104D4}"/>
              </a:ext>
            </a:extLst>
          </p:cNvPr>
          <p:cNvSpPr txBox="1"/>
          <p:nvPr/>
        </p:nvSpPr>
        <p:spPr>
          <a:xfrm>
            <a:off x="2146756" y="47645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DF9BBF0E-E969-4B50-947D-675F781A3A7D}"/>
              </a:ext>
            </a:extLst>
          </p:cNvPr>
          <p:cNvSpPr txBox="1"/>
          <p:nvPr/>
        </p:nvSpPr>
        <p:spPr>
          <a:xfrm>
            <a:off x="2854968" y="47645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8E1907E4-180B-4032-9A15-3EFE94EB6176}"/>
              </a:ext>
            </a:extLst>
          </p:cNvPr>
          <p:cNvSpPr txBox="1"/>
          <p:nvPr/>
        </p:nvSpPr>
        <p:spPr>
          <a:xfrm>
            <a:off x="730332" y="50492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EBB68A36-F664-4ED9-9CAF-BC18057DAFFA}"/>
              </a:ext>
            </a:extLst>
          </p:cNvPr>
          <p:cNvSpPr txBox="1"/>
          <p:nvPr/>
        </p:nvSpPr>
        <p:spPr>
          <a:xfrm>
            <a:off x="1438544" y="50492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06DFDB01-5EBE-4146-B343-E8E24B08C42C}"/>
              </a:ext>
            </a:extLst>
          </p:cNvPr>
          <p:cNvSpPr txBox="1"/>
          <p:nvPr/>
        </p:nvSpPr>
        <p:spPr>
          <a:xfrm>
            <a:off x="2146756" y="50492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255E8E2D-61CD-4C5A-A3AE-69C22D762C83}"/>
              </a:ext>
            </a:extLst>
          </p:cNvPr>
          <p:cNvSpPr txBox="1"/>
          <p:nvPr/>
        </p:nvSpPr>
        <p:spPr>
          <a:xfrm>
            <a:off x="2854968" y="50492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36A9F3E0-0365-4F22-9C9D-262358F187BF}"/>
              </a:ext>
            </a:extLst>
          </p:cNvPr>
          <p:cNvSpPr txBox="1"/>
          <p:nvPr/>
        </p:nvSpPr>
        <p:spPr>
          <a:xfrm>
            <a:off x="730331" y="568340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第四排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6EE95E0F-A279-4A00-BEE5-2594A4039852}"/>
              </a:ext>
            </a:extLst>
          </p:cNvPr>
          <p:cNvSpPr txBox="1"/>
          <p:nvPr/>
        </p:nvSpPr>
        <p:spPr>
          <a:xfrm>
            <a:off x="730332" y="61361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92F4A1CF-D280-475E-A276-CBC5DF67E177}"/>
              </a:ext>
            </a:extLst>
          </p:cNvPr>
          <p:cNvSpPr txBox="1"/>
          <p:nvPr/>
        </p:nvSpPr>
        <p:spPr>
          <a:xfrm>
            <a:off x="1438544" y="61361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67B79E87-D989-4EA4-B789-D0B092871490}"/>
              </a:ext>
            </a:extLst>
          </p:cNvPr>
          <p:cNvSpPr txBox="1"/>
          <p:nvPr/>
        </p:nvSpPr>
        <p:spPr>
          <a:xfrm>
            <a:off x="2146756" y="61361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F2DFAF55-BC47-4ED7-9422-284640891ABB}"/>
              </a:ext>
            </a:extLst>
          </p:cNvPr>
          <p:cNvSpPr txBox="1"/>
          <p:nvPr/>
        </p:nvSpPr>
        <p:spPr>
          <a:xfrm>
            <a:off x="2854968" y="613613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43F17270-07E3-4DF3-BF90-1E7265918CCD}"/>
              </a:ext>
            </a:extLst>
          </p:cNvPr>
          <p:cNvSpPr txBox="1"/>
          <p:nvPr/>
        </p:nvSpPr>
        <p:spPr>
          <a:xfrm>
            <a:off x="730332" y="64208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250409AA-6909-45E4-826F-45E419FF4C89}"/>
              </a:ext>
            </a:extLst>
          </p:cNvPr>
          <p:cNvSpPr txBox="1"/>
          <p:nvPr/>
        </p:nvSpPr>
        <p:spPr>
          <a:xfrm>
            <a:off x="1438544" y="64208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9C9DCFE4-27EA-4909-A34E-CE674091AD9E}"/>
              </a:ext>
            </a:extLst>
          </p:cNvPr>
          <p:cNvSpPr txBox="1"/>
          <p:nvPr/>
        </p:nvSpPr>
        <p:spPr>
          <a:xfrm>
            <a:off x="2146756" y="64208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620E78D1-9A72-4605-9A77-D045299C8DA4}"/>
              </a:ext>
            </a:extLst>
          </p:cNvPr>
          <p:cNvSpPr txBox="1"/>
          <p:nvPr/>
        </p:nvSpPr>
        <p:spPr>
          <a:xfrm>
            <a:off x="2854968" y="642082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25011712-127F-4D60-8CEB-3C876E9E0A56}"/>
              </a:ext>
            </a:extLst>
          </p:cNvPr>
          <p:cNvGrpSpPr/>
          <p:nvPr/>
        </p:nvGrpSpPr>
        <p:grpSpPr>
          <a:xfrm>
            <a:off x="2044684" y="1935193"/>
            <a:ext cx="3079377" cy="4009457"/>
            <a:chOff x="1896035" y="1151031"/>
            <a:chExt cx="3079377" cy="4009457"/>
          </a:xfrm>
        </p:grpSpPr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EDDADE29-EE54-47FB-A0C9-2E37942B1793}"/>
                </a:ext>
              </a:extLst>
            </p:cNvPr>
            <p:cNvCxnSpPr/>
            <p:nvPr/>
          </p:nvCxnSpPr>
          <p:spPr>
            <a:xfrm>
              <a:off x="1896035" y="1151031"/>
              <a:ext cx="1865002" cy="0"/>
            </a:xfrm>
            <a:prstGeom prst="line">
              <a:avLst/>
            </a:prstGeom>
            <a:ln>
              <a:solidFill>
                <a:srgbClr val="002E3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="" xmlns:a16="http://schemas.microsoft.com/office/drawing/2014/main" id="{AC04C0E2-D66A-4AAE-9114-1D4D3B5336B7}"/>
                </a:ext>
              </a:extLst>
            </p:cNvPr>
            <p:cNvCxnSpPr/>
            <p:nvPr/>
          </p:nvCxnSpPr>
          <p:spPr>
            <a:xfrm>
              <a:off x="3751729" y="1151031"/>
              <a:ext cx="0" cy="4009457"/>
            </a:xfrm>
            <a:prstGeom prst="line">
              <a:avLst/>
            </a:prstGeom>
            <a:ln>
              <a:solidFill>
                <a:srgbClr val="002E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5B90D103-21A4-488A-96B0-EA376CAE15AD}"/>
                </a:ext>
              </a:extLst>
            </p:cNvPr>
            <p:cNvCxnSpPr/>
            <p:nvPr/>
          </p:nvCxnSpPr>
          <p:spPr>
            <a:xfrm>
              <a:off x="3761037" y="5160488"/>
              <a:ext cx="1214375" cy="0"/>
            </a:xfrm>
            <a:prstGeom prst="line">
              <a:avLst/>
            </a:prstGeom>
            <a:ln>
              <a:solidFill>
                <a:srgbClr val="002E3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C3F61E86-821C-45FA-865F-574D6AC842DD}"/>
              </a:ext>
            </a:extLst>
          </p:cNvPr>
          <p:cNvGrpSpPr/>
          <p:nvPr/>
        </p:nvGrpSpPr>
        <p:grpSpPr>
          <a:xfrm>
            <a:off x="1950552" y="3267393"/>
            <a:ext cx="3738283" cy="2715024"/>
            <a:chOff x="1801906" y="2744482"/>
            <a:chExt cx="3738282" cy="2715024"/>
          </a:xfrm>
        </p:grpSpPr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201ED9B7-B4AF-4ABA-B8DB-AF5DB4C5F861}"/>
                </a:ext>
              </a:extLst>
            </p:cNvPr>
            <p:cNvCxnSpPr/>
            <p:nvPr/>
          </p:nvCxnSpPr>
          <p:spPr>
            <a:xfrm flipH="1">
              <a:off x="3966882" y="2744482"/>
              <a:ext cx="1573306" cy="0"/>
            </a:xfrm>
            <a:prstGeom prst="line">
              <a:avLst/>
            </a:prstGeom>
            <a:ln>
              <a:solidFill>
                <a:srgbClr val="00699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9E6C9CFF-BB77-4A4A-A23B-DE14E5147BC1}"/>
                </a:ext>
              </a:extLst>
            </p:cNvPr>
            <p:cNvCxnSpPr/>
            <p:nvPr/>
          </p:nvCxnSpPr>
          <p:spPr>
            <a:xfrm>
              <a:off x="3966882" y="2744482"/>
              <a:ext cx="0" cy="2715024"/>
            </a:xfrm>
            <a:prstGeom prst="line">
              <a:avLst/>
            </a:prstGeom>
            <a:ln>
              <a:solidFill>
                <a:srgbClr val="006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244CFFA1-C26A-48AC-9B7E-2540C209BF9C}"/>
                </a:ext>
              </a:extLst>
            </p:cNvPr>
            <p:cNvCxnSpPr/>
            <p:nvPr/>
          </p:nvCxnSpPr>
          <p:spPr>
            <a:xfrm flipH="1">
              <a:off x="1801906" y="5459506"/>
              <a:ext cx="2164976" cy="0"/>
            </a:xfrm>
            <a:prstGeom prst="line">
              <a:avLst/>
            </a:prstGeom>
            <a:ln>
              <a:solidFill>
                <a:srgbClr val="00699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86897F19-8C47-49EC-A3B7-F900E2AE9C5D}"/>
              </a:ext>
            </a:extLst>
          </p:cNvPr>
          <p:cNvGrpSpPr/>
          <p:nvPr/>
        </p:nvGrpSpPr>
        <p:grpSpPr>
          <a:xfrm>
            <a:off x="2044684" y="3566240"/>
            <a:ext cx="3079377" cy="977343"/>
            <a:chOff x="1896035" y="3043329"/>
            <a:chExt cx="3079377" cy="977342"/>
          </a:xfrm>
        </p:grpSpPr>
        <p:cxnSp>
          <p:nvCxnSpPr>
            <p:cNvPr id="57" name="直接连接符 56">
              <a:extLst>
                <a:ext uri="{FF2B5EF4-FFF2-40B4-BE49-F238E27FC236}">
                  <a16:creationId xmlns="" xmlns:a16="http://schemas.microsoft.com/office/drawing/2014/main" id="{B74DC89F-1D08-4C90-B763-B4012B507FBC}"/>
                </a:ext>
              </a:extLst>
            </p:cNvPr>
            <p:cNvCxnSpPr/>
            <p:nvPr/>
          </p:nvCxnSpPr>
          <p:spPr>
            <a:xfrm flipH="1">
              <a:off x="3536577" y="3043329"/>
              <a:ext cx="1438835" cy="0"/>
            </a:xfrm>
            <a:prstGeom prst="line">
              <a:avLst/>
            </a:prstGeom>
            <a:ln>
              <a:solidFill>
                <a:srgbClr val="008059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="" xmlns:a16="http://schemas.microsoft.com/office/drawing/2014/main" id="{3113BD0A-F395-4224-A795-4ED1BFA741D5}"/>
                </a:ext>
              </a:extLst>
            </p:cNvPr>
            <p:cNvCxnSpPr/>
            <p:nvPr/>
          </p:nvCxnSpPr>
          <p:spPr>
            <a:xfrm>
              <a:off x="3536576" y="3043329"/>
              <a:ext cx="0" cy="977342"/>
            </a:xfrm>
            <a:prstGeom prst="line">
              <a:avLst/>
            </a:prstGeom>
            <a:ln>
              <a:solidFill>
                <a:srgbClr val="0080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504BDE46-208E-4FBD-A926-8B58B6479225}"/>
                </a:ext>
              </a:extLst>
            </p:cNvPr>
            <p:cNvCxnSpPr/>
            <p:nvPr/>
          </p:nvCxnSpPr>
          <p:spPr>
            <a:xfrm flipH="1">
              <a:off x="1896035" y="4020671"/>
              <a:ext cx="1640541" cy="0"/>
            </a:xfrm>
            <a:prstGeom prst="line">
              <a:avLst/>
            </a:prstGeom>
            <a:ln>
              <a:solidFill>
                <a:srgbClr val="00805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69230EF1-DFB9-46CA-BEB7-784A699392CE}"/>
              </a:ext>
            </a:extLst>
          </p:cNvPr>
          <p:cNvGrpSpPr/>
          <p:nvPr/>
        </p:nvGrpSpPr>
        <p:grpSpPr>
          <a:xfrm>
            <a:off x="2044683" y="3050958"/>
            <a:ext cx="2662517" cy="1492624"/>
            <a:chOff x="1896036" y="2528047"/>
            <a:chExt cx="2662517" cy="1492624"/>
          </a:xfrm>
        </p:grpSpPr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84C14FE0-60E4-433B-9397-977335029F53}"/>
                </a:ext>
              </a:extLst>
            </p:cNvPr>
            <p:cNvCxnSpPr/>
            <p:nvPr/>
          </p:nvCxnSpPr>
          <p:spPr>
            <a:xfrm flipH="1">
              <a:off x="1896036" y="2528047"/>
              <a:ext cx="2487705" cy="0"/>
            </a:xfrm>
            <a:prstGeom prst="line">
              <a:avLst/>
            </a:prstGeom>
            <a:ln>
              <a:solidFill>
                <a:srgbClr val="00AE4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="" xmlns:a16="http://schemas.microsoft.com/office/drawing/2014/main" id="{00F12AD2-27F7-4100-9C1D-3A3C8ED594E1}"/>
                </a:ext>
              </a:extLst>
            </p:cNvPr>
            <p:cNvCxnSpPr/>
            <p:nvPr/>
          </p:nvCxnSpPr>
          <p:spPr>
            <a:xfrm>
              <a:off x="4383741" y="2528047"/>
              <a:ext cx="0" cy="1492624"/>
            </a:xfrm>
            <a:prstGeom prst="line">
              <a:avLst/>
            </a:prstGeom>
            <a:ln>
              <a:solidFill>
                <a:srgbClr val="00AE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="" xmlns:a16="http://schemas.microsoft.com/office/drawing/2014/main" id="{927C8B40-BA16-48F5-9DE6-51D2DA8B5DF9}"/>
                </a:ext>
              </a:extLst>
            </p:cNvPr>
            <p:cNvCxnSpPr/>
            <p:nvPr/>
          </p:nvCxnSpPr>
          <p:spPr>
            <a:xfrm flipH="1">
              <a:off x="4383741" y="4020671"/>
              <a:ext cx="174812" cy="0"/>
            </a:xfrm>
            <a:prstGeom prst="line">
              <a:avLst/>
            </a:prstGeom>
            <a:ln>
              <a:solidFill>
                <a:srgbClr val="00AE4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217B5CE6-853B-43B6-A006-179E1F45B4B0}"/>
              </a:ext>
            </a:extLst>
          </p:cNvPr>
          <p:cNvSpPr txBox="1"/>
          <p:nvPr/>
        </p:nvSpPr>
        <p:spPr>
          <a:xfrm>
            <a:off x="3849230" y="473485"/>
            <a:ext cx="4493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社团成员全家福</a:t>
            </a:r>
          </a:p>
        </p:txBody>
      </p:sp>
    </p:spTree>
    <p:extLst>
      <p:ext uri="{BB962C8B-B14F-4D97-AF65-F5344CB8AC3E}">
        <p14:creationId xmlns:p14="http://schemas.microsoft.com/office/powerpoint/2010/main" val="53916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A031103D-8CFB-48EC-B21D-181E4A45B5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9382"/>
          <a:stretch/>
        </p:blipFill>
        <p:spPr>
          <a:xfrm>
            <a:off x="1762125" y="2077441"/>
            <a:ext cx="2381251" cy="2262655"/>
          </a:xfrm>
          <a:prstGeom prst="round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62D99292-26BE-455E-B3CF-66362E9919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5" r="18894"/>
          <a:stretch/>
        </p:blipFill>
        <p:spPr>
          <a:xfrm>
            <a:off x="5130787" y="2077441"/>
            <a:ext cx="2381251" cy="2262655"/>
          </a:xfrm>
          <a:prstGeom prst="round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图片 68">
            <a:extLst>
              <a:ext uri="{FF2B5EF4-FFF2-40B4-BE49-F238E27FC236}">
                <a16:creationId xmlns="" xmlns:a16="http://schemas.microsoft.com/office/drawing/2014/main" id="{813AC45B-B71A-4BAE-A230-01385F123D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95" r="22271"/>
          <a:stretch/>
        </p:blipFill>
        <p:spPr>
          <a:xfrm>
            <a:off x="8445487" y="2077441"/>
            <a:ext cx="2381251" cy="2262655"/>
          </a:xfrm>
          <a:prstGeom prst="round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7388AE3-C68D-4B9A-BA30-480153342E0A}"/>
              </a:ext>
            </a:extLst>
          </p:cNvPr>
          <p:cNvSpPr/>
          <p:nvPr/>
        </p:nvSpPr>
        <p:spPr>
          <a:xfrm>
            <a:off x="1906312" y="4484360"/>
            <a:ext cx="17235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000" dirty="0">
              <a:solidFill>
                <a:srgbClr val="1B2968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86534817-54F0-469A-A392-D527079F1EBC}"/>
              </a:ext>
            </a:extLst>
          </p:cNvPr>
          <p:cNvSpPr/>
          <p:nvPr/>
        </p:nvSpPr>
        <p:spPr>
          <a:xfrm>
            <a:off x="5274973" y="4484360"/>
            <a:ext cx="17235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000" dirty="0">
              <a:solidFill>
                <a:srgbClr val="1B2968"/>
              </a:solidFill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5AA95E45-58B4-409E-8A81-79B64F7B2C95}"/>
              </a:ext>
            </a:extLst>
          </p:cNvPr>
          <p:cNvSpPr/>
          <p:nvPr/>
        </p:nvSpPr>
        <p:spPr>
          <a:xfrm>
            <a:off x="8900676" y="4484360"/>
            <a:ext cx="17235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000" dirty="0">
              <a:solidFill>
                <a:srgbClr val="1B2968"/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3C141B50-F7DB-4059-B662-989AC7F4A01B}"/>
              </a:ext>
            </a:extLst>
          </p:cNvPr>
          <p:cNvSpPr/>
          <p:nvPr/>
        </p:nvSpPr>
        <p:spPr>
          <a:xfrm>
            <a:off x="1591828" y="4976801"/>
            <a:ext cx="2633928" cy="1385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B296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zh-CN" altLang="en-US" dirty="0">
              <a:solidFill>
                <a:srgbClr val="1B2968"/>
              </a:solidFill>
              <a:latin typeface="Calibri" panose="020F0502020204030204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52372FA9-0FF3-435E-A405-8CD10DFA3BFB}"/>
              </a:ext>
            </a:extLst>
          </p:cNvPr>
          <p:cNvSpPr/>
          <p:nvPr/>
        </p:nvSpPr>
        <p:spPr>
          <a:xfrm>
            <a:off x="4887740" y="4976801"/>
            <a:ext cx="2633928" cy="1385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B296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zh-CN" altLang="en-US" dirty="0">
              <a:solidFill>
                <a:srgbClr val="1B2968"/>
              </a:solidFill>
              <a:latin typeface="Calibri" panose="020F0502020204030204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D2E76DFB-B2B4-481C-9498-DB682A68AEDA}"/>
              </a:ext>
            </a:extLst>
          </p:cNvPr>
          <p:cNvSpPr/>
          <p:nvPr/>
        </p:nvSpPr>
        <p:spPr>
          <a:xfrm>
            <a:off x="8319148" y="4976801"/>
            <a:ext cx="2633928" cy="129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18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B296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zh-CN" altLang="en-US" dirty="0">
              <a:solidFill>
                <a:srgbClr val="1B2968"/>
              </a:solidFill>
              <a:latin typeface="Calibri" panose="020F0502020204030204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779F3A0-98C2-451D-A1E4-79406E6CF261}"/>
              </a:ext>
            </a:extLst>
          </p:cNvPr>
          <p:cNvSpPr txBox="1"/>
          <p:nvPr/>
        </p:nvSpPr>
        <p:spPr>
          <a:xfrm>
            <a:off x="4265712" y="648589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社团活动简介</a:t>
            </a:r>
          </a:p>
        </p:txBody>
      </p:sp>
    </p:spTree>
    <p:extLst>
      <p:ext uri="{BB962C8B-B14F-4D97-AF65-F5344CB8AC3E}">
        <p14:creationId xmlns:p14="http://schemas.microsoft.com/office/powerpoint/2010/main" val="36500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0" grpId="0"/>
      <p:bldP spid="71" grpId="0"/>
      <p:bldP spid="72" grpId="0"/>
      <p:bldP spid="73" grpId="0"/>
      <p:bldP spid="74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495C5C6-C6CF-4A3F-B59C-6288ECE00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472" y="1566718"/>
            <a:ext cx="3386481" cy="2258359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 sz="1707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1395DD28-073F-4D5A-8FEC-21C8214CF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4953" y="3822962"/>
            <a:ext cx="3386481" cy="2258359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 sz="1707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3063E13-CC90-49C5-B334-10D93AED5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433" y="1566718"/>
            <a:ext cx="3386481" cy="2258359"/>
          </a:xfrm>
          <a:prstGeom prst="rect">
            <a:avLst/>
          </a:prstGeom>
          <a:blipFill dpi="0"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 sz="1707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" name="Group 12">
            <a:extLst>
              <a:ext uri="{FF2B5EF4-FFF2-40B4-BE49-F238E27FC236}">
                <a16:creationId xmlns="" xmlns:a16="http://schemas.microsoft.com/office/drawing/2014/main" id="{95344FF4-A981-46AA-BDBE-9FC677F1241B}"/>
              </a:ext>
            </a:extLst>
          </p:cNvPr>
          <p:cNvGrpSpPr>
            <a:grpSpLocks/>
          </p:cNvGrpSpPr>
          <p:nvPr/>
        </p:nvGrpSpPr>
        <p:grpSpPr bwMode="auto">
          <a:xfrm>
            <a:off x="1008472" y="3822961"/>
            <a:ext cx="3386481" cy="2258359"/>
            <a:chOff x="0" y="0"/>
            <a:chExt cx="1979879" cy="1319922"/>
          </a:xfrm>
          <a:solidFill>
            <a:srgbClr val="B30505"/>
          </a:solidFill>
        </p:grpSpPr>
        <p:sp>
          <p:nvSpPr>
            <p:cNvPr id="8" name="矩形 46">
              <a:extLst>
                <a:ext uri="{FF2B5EF4-FFF2-40B4-BE49-F238E27FC236}">
                  <a16:creationId xmlns="" xmlns:a16="http://schemas.microsoft.com/office/drawing/2014/main" id="{0BA76F6F-5625-4C5C-85F3-9CABD500D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79879" cy="13199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zh-CN" sz="2133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" name="矩形 47">
              <a:extLst>
                <a:ext uri="{FF2B5EF4-FFF2-40B4-BE49-F238E27FC236}">
                  <a16:creationId xmlns="" xmlns:a16="http://schemas.microsoft.com/office/drawing/2014/main" id="{639F120C-5807-431B-8A65-F3C3D86B4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923" y="254748"/>
              <a:ext cx="1630230" cy="595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33" b="1" dirty="0">
                  <a:solidFill>
                    <a:prstClr val="white"/>
                  </a:solidFill>
                  <a:latin typeface="微软雅黑" panose="020B0503020204020204" pitchFamily="82" charset="2"/>
                  <a:ea typeface="微软雅黑" panose="020B0503020204020204" pitchFamily="82" charset="2"/>
                  <a:sym typeface="宋体" panose="02010600030101010101" pitchFamily="2" charset="-122"/>
                </a:rPr>
                <a:t>多参加社团活动是你最好的锻炼实际能力</a:t>
              </a:r>
              <a:endParaRPr lang="zh-CN" altLang="en-US" sz="2133" b="1" dirty="0">
                <a:solidFill>
                  <a:prstClr val="white"/>
                </a:solidFill>
                <a:latin typeface="微软雅黑" panose="020B0503020204020204" pitchFamily="82" charset="2"/>
                <a:ea typeface="微软雅黑" panose="020B0503020204020204" pitchFamily="82" charset="2"/>
              </a:endParaRPr>
            </a:p>
          </p:txBody>
        </p:sp>
        <p:grpSp>
          <p:nvGrpSpPr>
            <p:cNvPr id="10" name="Group 15">
              <a:extLst>
                <a:ext uri="{FF2B5EF4-FFF2-40B4-BE49-F238E27FC236}">
                  <a16:creationId xmlns="" xmlns:a16="http://schemas.microsoft.com/office/drawing/2014/main" id="{91B14B04-D225-4C6E-B7F7-BA3E23AC6E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72" y="71799"/>
              <a:ext cx="333375" cy="333375"/>
              <a:chOff x="-100916" y="-118059"/>
              <a:chExt cx="333375" cy="333375"/>
            </a:xfrm>
            <a:grpFill/>
          </p:grpSpPr>
          <p:sp>
            <p:nvSpPr>
              <p:cNvPr id="11" name="等腰三角形 49">
                <a:extLst>
                  <a:ext uri="{FF2B5EF4-FFF2-40B4-BE49-F238E27FC236}">
                    <a16:creationId xmlns="" xmlns:a16="http://schemas.microsoft.com/office/drawing/2014/main" id="{0B2B20A1-0911-4044-B8DD-B55DDBF01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567" y="-38053"/>
                <a:ext cx="180000" cy="1440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zh-CN" altLang="zh-CN" sz="2133" ker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2" name="同心圆 50">
                <a:extLst>
                  <a:ext uri="{FF2B5EF4-FFF2-40B4-BE49-F238E27FC236}">
                    <a16:creationId xmlns="" xmlns:a16="http://schemas.microsoft.com/office/drawing/2014/main" id="{E1BCDA00-98EF-49CE-9F75-FDAA1D10F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0916" y="-118059"/>
                <a:ext cx="333375" cy="333375"/>
              </a:xfrm>
              <a:custGeom>
                <a:avLst/>
                <a:gdLst>
                  <a:gd name="G0" fmla="+- 998 0 0"/>
                  <a:gd name="G1" fmla="+- 21600 0 998"/>
                  <a:gd name="G2" fmla="+- 21600 0 998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998" y="10800"/>
                    </a:moveTo>
                    <a:cubicBezTo>
                      <a:pt x="998" y="16213"/>
                      <a:pt x="5387" y="20602"/>
                      <a:pt x="10800" y="20602"/>
                    </a:cubicBezTo>
                    <a:cubicBezTo>
                      <a:pt x="16213" y="20602"/>
                      <a:pt x="20602" y="16213"/>
                      <a:pt x="20602" y="10800"/>
                    </a:cubicBezTo>
                    <a:cubicBezTo>
                      <a:pt x="20602" y="5387"/>
                      <a:pt x="16213" y="998"/>
                      <a:pt x="10800" y="998"/>
                    </a:cubicBezTo>
                    <a:cubicBezTo>
                      <a:pt x="5387" y="998"/>
                      <a:pt x="998" y="5387"/>
                      <a:pt x="998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zh-CN" altLang="zh-CN" sz="2133" ker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grpSp>
        <p:nvGrpSpPr>
          <p:cNvPr id="13" name="Group 18">
            <a:extLst>
              <a:ext uri="{FF2B5EF4-FFF2-40B4-BE49-F238E27FC236}">
                <a16:creationId xmlns="" xmlns:a16="http://schemas.microsoft.com/office/drawing/2014/main" id="{A277F116-EA8F-4714-9036-8B54B1B9E567}"/>
              </a:ext>
            </a:extLst>
          </p:cNvPr>
          <p:cNvGrpSpPr>
            <a:grpSpLocks/>
          </p:cNvGrpSpPr>
          <p:nvPr/>
        </p:nvGrpSpPr>
        <p:grpSpPr bwMode="auto">
          <a:xfrm>
            <a:off x="4394953" y="1566718"/>
            <a:ext cx="3386481" cy="2258359"/>
            <a:chOff x="0" y="0"/>
            <a:chExt cx="1979879" cy="1319919"/>
          </a:xfrm>
          <a:solidFill>
            <a:srgbClr val="B30505"/>
          </a:solidFill>
        </p:grpSpPr>
        <p:sp>
          <p:nvSpPr>
            <p:cNvPr id="14" name="矩形 58">
              <a:extLst>
                <a:ext uri="{FF2B5EF4-FFF2-40B4-BE49-F238E27FC236}">
                  <a16:creationId xmlns="" xmlns:a16="http://schemas.microsoft.com/office/drawing/2014/main" id="{0CB81337-71AA-4D9E-8E5F-7CE14E2EC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gradFill flip="none" rotWithShape="1">
              <a:gsLst>
                <a:gs pos="0">
                  <a:srgbClr val="1B2968"/>
                </a:gs>
                <a:gs pos="32000">
                  <a:srgbClr val="4C1227"/>
                </a:gs>
                <a:gs pos="100000">
                  <a:srgbClr val="B30505"/>
                </a:gs>
              </a:gsLst>
              <a:lin ang="13800000" scaled="0"/>
              <a:tileRect/>
            </a:gradFill>
            <a:ln w="25400">
              <a:noFill/>
            </a:ln>
            <a:effectLst>
              <a:outerShdw blurRad="177800" dist="38100" dir="2700000" algn="tl" rotWithShape="0">
                <a:prstClr val="black">
                  <a:alpha val="24000"/>
                </a:prstClr>
              </a:outerShdw>
            </a:effectLst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zh-CN" sz="3200" dirty="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微软雅黑" pitchFamily="34" charset="-122"/>
              </a:endParaRPr>
            </a:p>
          </p:txBody>
        </p:sp>
        <p:sp>
          <p:nvSpPr>
            <p:cNvPr id="16" name="矩形 60">
              <a:extLst>
                <a:ext uri="{FF2B5EF4-FFF2-40B4-BE49-F238E27FC236}">
                  <a16:creationId xmlns="" xmlns:a16="http://schemas.microsoft.com/office/drawing/2014/main" id="{2510B3AE-8FDC-458C-A1C4-58134114D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366" y="268075"/>
              <a:ext cx="1663192" cy="62951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33" b="1" dirty="0">
                  <a:solidFill>
                    <a:prstClr val="white"/>
                  </a:solidFill>
                  <a:latin typeface="微软雅黑" panose="020B0503020204020204" pitchFamily="82" charset="2"/>
                  <a:ea typeface="微软雅黑" panose="020B0503020204020204" pitchFamily="82" charset="2"/>
                  <a:sym typeface="宋体" panose="02010600030101010101" pitchFamily="2" charset="-122"/>
                </a:rPr>
                <a:t>多参加社团活动是你最好的锻炼实际能力</a:t>
              </a:r>
              <a:endParaRPr lang="zh-CN" altLang="en-US" sz="2133" b="1" dirty="0">
                <a:solidFill>
                  <a:prstClr val="white"/>
                </a:solidFill>
                <a:latin typeface="微软雅黑" panose="020B0503020204020204" pitchFamily="82" charset="2"/>
                <a:ea typeface="微软雅黑" panose="020B0503020204020204" pitchFamily="82" charset="2"/>
              </a:endParaRPr>
            </a:p>
          </p:txBody>
        </p:sp>
      </p:grpSp>
      <p:grpSp>
        <p:nvGrpSpPr>
          <p:cNvPr id="19" name="Group 24">
            <a:extLst>
              <a:ext uri="{FF2B5EF4-FFF2-40B4-BE49-F238E27FC236}">
                <a16:creationId xmlns="" xmlns:a16="http://schemas.microsoft.com/office/drawing/2014/main" id="{2FE30936-44A6-4D8E-B012-5B2C2EE2D6BD}"/>
              </a:ext>
            </a:extLst>
          </p:cNvPr>
          <p:cNvGrpSpPr>
            <a:grpSpLocks/>
          </p:cNvGrpSpPr>
          <p:nvPr/>
        </p:nvGrpSpPr>
        <p:grpSpPr bwMode="auto">
          <a:xfrm>
            <a:off x="7781433" y="3822961"/>
            <a:ext cx="3386481" cy="2258359"/>
            <a:chOff x="0" y="0"/>
            <a:chExt cx="1979879" cy="1319919"/>
          </a:xfrm>
          <a:solidFill>
            <a:srgbClr val="B30505"/>
          </a:solidFill>
        </p:grpSpPr>
        <p:sp>
          <p:nvSpPr>
            <p:cNvPr id="20" name="矩形 64">
              <a:extLst>
                <a:ext uri="{FF2B5EF4-FFF2-40B4-BE49-F238E27FC236}">
                  <a16:creationId xmlns="" xmlns:a16="http://schemas.microsoft.com/office/drawing/2014/main" id="{87416AC3-2F58-4777-8B1B-804D3A1A5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zh-CN" sz="2133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21" name="Group 26">
              <a:extLst>
                <a:ext uri="{FF2B5EF4-FFF2-40B4-BE49-F238E27FC236}">
                  <a16:creationId xmlns="" xmlns:a16="http://schemas.microsoft.com/office/drawing/2014/main" id="{131108A4-85C4-4E1A-B068-C8DBFBDA1FF6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 flipH="1" flipV="1">
              <a:off x="33040" y="45867"/>
              <a:ext cx="333375" cy="333375"/>
              <a:chOff x="158236" y="-116793"/>
              <a:chExt cx="333375" cy="333375"/>
            </a:xfrm>
            <a:grpFill/>
          </p:grpSpPr>
          <p:sp>
            <p:nvSpPr>
              <p:cNvPr id="23" name="等腰三角形 67">
                <a:extLst>
                  <a:ext uri="{FF2B5EF4-FFF2-40B4-BE49-F238E27FC236}">
                    <a16:creationId xmlns="" xmlns:a16="http://schemas.microsoft.com/office/drawing/2014/main" id="{1138F752-E03C-4CFE-B5A4-7C7579D9E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922" y="-44211"/>
                <a:ext cx="180000" cy="1440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zh-CN" altLang="zh-CN" sz="2133" ker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4" name="同心圆 68">
                <a:extLst>
                  <a:ext uri="{FF2B5EF4-FFF2-40B4-BE49-F238E27FC236}">
                    <a16:creationId xmlns="" xmlns:a16="http://schemas.microsoft.com/office/drawing/2014/main" id="{F81283F8-DEAF-472E-853E-3D525AB18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236" y="-116793"/>
                <a:ext cx="333375" cy="333375"/>
              </a:xfrm>
              <a:custGeom>
                <a:avLst/>
                <a:gdLst>
                  <a:gd name="G0" fmla="+- 1005 0 0"/>
                  <a:gd name="G1" fmla="+- 21600 0 1005"/>
                  <a:gd name="G2" fmla="+- 21600 0 100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005" y="10800"/>
                    </a:moveTo>
                    <a:cubicBezTo>
                      <a:pt x="1005" y="16210"/>
                      <a:pt x="5390" y="20595"/>
                      <a:pt x="10800" y="20595"/>
                    </a:cubicBezTo>
                    <a:cubicBezTo>
                      <a:pt x="16210" y="20595"/>
                      <a:pt x="20595" y="16210"/>
                      <a:pt x="20595" y="10800"/>
                    </a:cubicBezTo>
                    <a:cubicBezTo>
                      <a:pt x="20595" y="5390"/>
                      <a:pt x="16210" y="1005"/>
                      <a:pt x="10800" y="1005"/>
                    </a:cubicBezTo>
                    <a:cubicBezTo>
                      <a:pt x="5390" y="1005"/>
                      <a:pt x="1005" y="5390"/>
                      <a:pt x="1005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zh-CN" altLang="zh-CN" sz="2133" ker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22" name="矩形 66">
              <a:extLst>
                <a:ext uri="{FF2B5EF4-FFF2-40B4-BE49-F238E27FC236}">
                  <a16:creationId xmlns="" xmlns:a16="http://schemas.microsoft.com/office/drawing/2014/main" id="{7C0FEC1D-3B98-4B8B-B383-773448EDA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27" y="247773"/>
              <a:ext cx="1635472" cy="5956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33" b="1" dirty="0">
                  <a:solidFill>
                    <a:prstClr val="white"/>
                  </a:solidFill>
                  <a:latin typeface="微软雅黑" panose="020B0503020204020204" pitchFamily="82" charset="2"/>
                  <a:ea typeface="微软雅黑" panose="020B0503020204020204" pitchFamily="82" charset="2"/>
                  <a:sym typeface="宋体" panose="02010600030101010101" pitchFamily="2" charset="-122"/>
                </a:rPr>
                <a:t>多参加社团活动是你最好的锻炼实际能力</a:t>
              </a:r>
              <a:endParaRPr lang="zh-CN" altLang="en-US" sz="2133" b="1" dirty="0">
                <a:solidFill>
                  <a:prstClr val="white"/>
                </a:solidFill>
                <a:latin typeface="微软雅黑" panose="020B0503020204020204" pitchFamily="82" charset="2"/>
                <a:ea typeface="微软雅黑" panose="020B0503020204020204" pitchFamily="82" charset="2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DEEF571-8EF4-4207-AFFA-6FDB25168161}"/>
              </a:ext>
            </a:extLst>
          </p:cNvPr>
          <p:cNvSpPr txBox="1"/>
          <p:nvPr/>
        </p:nvSpPr>
        <p:spPr>
          <a:xfrm>
            <a:off x="4245071" y="525987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活动成果展示</a:t>
            </a:r>
          </a:p>
        </p:txBody>
      </p:sp>
    </p:spTree>
    <p:extLst>
      <p:ext uri="{BB962C8B-B14F-4D97-AF65-F5344CB8AC3E}">
        <p14:creationId xmlns:p14="http://schemas.microsoft.com/office/powerpoint/2010/main" val="100008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9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9" presetID="2" presetClass="entr" presetSubtype="6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4" presetID="2" presetClass="entr" presetSubtype="3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9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4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2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>
            <a:extLst>
              <a:ext uri="{FF2B5EF4-FFF2-40B4-BE49-F238E27FC236}">
                <a16:creationId xmlns="" xmlns:a16="http://schemas.microsoft.com/office/drawing/2014/main" id="{7B489649-4441-428A-A2E5-31B6C490B99D}"/>
              </a:ext>
            </a:extLst>
          </p:cNvPr>
          <p:cNvSpPr/>
          <p:nvPr/>
        </p:nvSpPr>
        <p:spPr>
          <a:xfrm>
            <a:off x="4981042" y="2354029"/>
            <a:ext cx="2418757" cy="172409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28575" cap="sq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="" xmlns:a16="http://schemas.microsoft.com/office/drawing/2014/main" id="{30BAD1A3-5EF4-4411-BC9B-8ABC8D684BAC}"/>
              </a:ext>
            </a:extLst>
          </p:cNvPr>
          <p:cNvSpPr/>
          <p:nvPr/>
        </p:nvSpPr>
        <p:spPr>
          <a:xfrm>
            <a:off x="1965959" y="2354029"/>
            <a:ext cx="2371421" cy="1711428"/>
          </a:xfrm>
          <a:prstGeom prst="round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 cap="sq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5" name="圆角矩形 34">
            <a:extLst>
              <a:ext uri="{FF2B5EF4-FFF2-40B4-BE49-F238E27FC236}">
                <a16:creationId xmlns="" xmlns:a16="http://schemas.microsoft.com/office/drawing/2014/main" id="{4462DFAE-BD32-4E98-8809-C6DDD5EB8B88}"/>
              </a:ext>
            </a:extLst>
          </p:cNvPr>
          <p:cNvSpPr/>
          <p:nvPr/>
        </p:nvSpPr>
        <p:spPr>
          <a:xfrm>
            <a:off x="8043461" y="2366699"/>
            <a:ext cx="2371421" cy="1711427"/>
          </a:xfrm>
          <a:prstGeom prst="round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 cap="sq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6115E6A0-C46C-4637-8892-39494DB40BC1}"/>
              </a:ext>
            </a:extLst>
          </p:cNvPr>
          <p:cNvSpPr/>
          <p:nvPr/>
        </p:nvSpPr>
        <p:spPr>
          <a:xfrm>
            <a:off x="1834705" y="4496808"/>
            <a:ext cx="2633928" cy="13395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1219018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B296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zh-CN" altLang="en-US" dirty="0">
              <a:solidFill>
                <a:srgbClr val="1B2968"/>
              </a:solidFill>
              <a:latin typeface="Calibri" panose="020F0502020204030204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49F4E94F-6238-4E7E-BA4C-F9348FFCBB1A}"/>
              </a:ext>
            </a:extLst>
          </p:cNvPr>
          <p:cNvSpPr/>
          <p:nvPr/>
        </p:nvSpPr>
        <p:spPr>
          <a:xfrm>
            <a:off x="4873456" y="4512328"/>
            <a:ext cx="2633928" cy="13395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1219018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B296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zh-CN" altLang="en-US" dirty="0">
              <a:solidFill>
                <a:srgbClr val="1B2968"/>
              </a:solidFill>
              <a:latin typeface="Calibri" panose="020F0502020204030204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3FF0B7E4-DFCB-4C88-AE70-749AE625ACA9}"/>
              </a:ext>
            </a:extLst>
          </p:cNvPr>
          <p:cNvSpPr/>
          <p:nvPr/>
        </p:nvSpPr>
        <p:spPr>
          <a:xfrm>
            <a:off x="7912207" y="4496808"/>
            <a:ext cx="2633928" cy="133953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1219018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B296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zh-CN" altLang="en-US" dirty="0">
              <a:solidFill>
                <a:srgbClr val="1B2968"/>
              </a:solidFill>
              <a:latin typeface="Calibri" panose="020F0502020204030204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F84C619-6AC2-4ABB-910F-E9D8825741B7}"/>
              </a:ext>
            </a:extLst>
          </p:cNvPr>
          <p:cNvSpPr txBox="1"/>
          <p:nvPr/>
        </p:nvSpPr>
        <p:spPr>
          <a:xfrm>
            <a:off x="4265712" y="648589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活动成果展示</a:t>
            </a:r>
          </a:p>
        </p:txBody>
      </p:sp>
    </p:spTree>
    <p:extLst>
      <p:ext uri="{BB962C8B-B14F-4D97-AF65-F5344CB8AC3E}">
        <p14:creationId xmlns:p14="http://schemas.microsoft.com/office/powerpoint/2010/main" val="262335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/>
      <p:bldP spid="37" grpId="0"/>
      <p:bldP spid="3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476" b="7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流程图: 可选过程 9"/>
          <p:cNvSpPr/>
          <p:nvPr/>
        </p:nvSpPr>
        <p:spPr>
          <a:xfrm>
            <a:off x="5130019" y="1925053"/>
            <a:ext cx="4224781" cy="906830"/>
          </a:xfrm>
          <a:prstGeom prst="flowChartAlternateProcess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solidFill>
              <a:schemeClr val="bg1"/>
            </a:solidFill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6600" dirty="0" smtClean="0"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PART04</a:t>
            </a:r>
            <a:endParaRPr lang="zh-CN" altLang="en-US" sz="6600" dirty="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A563060-65C7-45D6-9467-9A03C9FFBC32}"/>
              </a:ext>
            </a:extLst>
          </p:cNvPr>
          <p:cNvSpPr txBox="1"/>
          <p:nvPr/>
        </p:nvSpPr>
        <p:spPr>
          <a:xfrm>
            <a:off x="3639078" y="2982893"/>
            <a:ext cx="7558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457200">
              <a:defRPr sz="138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11500" dirty="0" smtClean="0"/>
              <a:t>我们需要你</a:t>
            </a:r>
            <a:endParaRPr lang="zh-CN" altLang="en-US" sz="11500" dirty="0"/>
          </a:p>
        </p:txBody>
      </p:sp>
    </p:spTree>
    <p:extLst>
      <p:ext uri="{BB962C8B-B14F-4D97-AF65-F5344CB8AC3E}">
        <p14:creationId xmlns:p14="http://schemas.microsoft.com/office/powerpoint/2010/main" val="283888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Rectangle 26">
            <a:extLst>
              <a:ext uri="{FF2B5EF4-FFF2-40B4-BE49-F238E27FC236}">
                <a16:creationId xmlns="" xmlns:a16="http://schemas.microsoft.com/office/drawing/2014/main" id="{F053F777-3079-49A9-8255-AD8389F7468E}"/>
              </a:ext>
            </a:extLst>
          </p:cNvPr>
          <p:cNvSpPr/>
          <p:nvPr/>
        </p:nvSpPr>
        <p:spPr>
          <a:xfrm>
            <a:off x="6113125" y="4542212"/>
            <a:ext cx="3295244" cy="420556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r>
              <a:rPr lang="zh-CN" altLang="en-US" sz="2133" b="1" dirty="0"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  <a:sym typeface="宋体" panose="02010600030101010101" pitchFamily="2" charset="-122"/>
              </a:rPr>
              <a:t>你想学习怎么拉赞助吗</a:t>
            </a:r>
            <a:endParaRPr lang="zh-CN" altLang="en-US" sz="2133" b="1" dirty="0">
              <a:solidFill>
                <a:srgbClr val="1B2968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7" name="Rectangle 27">
            <a:extLst>
              <a:ext uri="{FF2B5EF4-FFF2-40B4-BE49-F238E27FC236}">
                <a16:creationId xmlns="" xmlns:a16="http://schemas.microsoft.com/office/drawing/2014/main" id="{A77FBCB4-13E2-4740-B0C0-89F716BBC39B}"/>
              </a:ext>
            </a:extLst>
          </p:cNvPr>
          <p:cNvSpPr/>
          <p:nvPr/>
        </p:nvSpPr>
        <p:spPr>
          <a:xfrm>
            <a:off x="6044567" y="2227142"/>
            <a:ext cx="3295243" cy="420556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r>
              <a:rPr lang="zh-CN" altLang="en-US" sz="2133" b="1" dirty="0"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  <a:sym typeface="宋体" panose="02010600030101010101" pitchFamily="2" charset="-122"/>
              </a:rPr>
              <a:t>你想先一步步入社会吗</a:t>
            </a:r>
            <a:endParaRPr lang="zh-CN" altLang="en-US" sz="2133" b="1" dirty="0">
              <a:solidFill>
                <a:srgbClr val="1B2968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="" xmlns:a16="http://schemas.microsoft.com/office/drawing/2014/main" id="{702639ED-D518-4AEA-8004-7B614104E6DB}"/>
              </a:ext>
            </a:extLst>
          </p:cNvPr>
          <p:cNvSpPr/>
          <p:nvPr/>
        </p:nvSpPr>
        <p:spPr>
          <a:xfrm>
            <a:off x="6096000" y="3706728"/>
            <a:ext cx="4420358" cy="420556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r>
              <a:rPr lang="zh-CN" altLang="en-US" sz="2133" b="1" dirty="0"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  <a:sym typeface="宋体" panose="02010600030101010101" pitchFamily="2" charset="-122"/>
              </a:rPr>
              <a:t>你想锻炼与人沟通的能力吗</a:t>
            </a:r>
            <a:endParaRPr lang="zh-CN" altLang="en-US" sz="2133" b="1" dirty="0">
              <a:solidFill>
                <a:srgbClr val="1B2968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9" name="Rectangle 29">
            <a:extLst>
              <a:ext uri="{FF2B5EF4-FFF2-40B4-BE49-F238E27FC236}">
                <a16:creationId xmlns="" xmlns:a16="http://schemas.microsoft.com/office/drawing/2014/main" id="{512A7735-AC46-48CD-85C2-A30DD48974B2}"/>
              </a:ext>
            </a:extLst>
          </p:cNvPr>
          <p:cNvSpPr/>
          <p:nvPr/>
        </p:nvSpPr>
        <p:spPr>
          <a:xfrm>
            <a:off x="6044567" y="2974698"/>
            <a:ext cx="4796590" cy="420556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r>
              <a:rPr lang="zh-CN" altLang="en-US" sz="2133" b="1" dirty="0">
                <a:solidFill>
                  <a:srgbClr val="1B2968"/>
                </a:solidFill>
                <a:latin typeface="微软雅黑" panose="020B0503020204020204" pitchFamily="82" charset="2"/>
                <a:ea typeface="微软雅黑" panose="020B0503020204020204" pitchFamily="82" charset="2"/>
                <a:sym typeface="宋体" panose="02010600030101010101" pitchFamily="2" charset="-122"/>
              </a:rPr>
              <a:t>你想成为学院与外界沟通的桥梁吗</a:t>
            </a:r>
            <a:endParaRPr lang="zh-CN" altLang="en-US" sz="2133" b="1" dirty="0">
              <a:solidFill>
                <a:srgbClr val="1B2968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9CDF228-8192-4797-B707-F5BB9B1417ED}"/>
              </a:ext>
            </a:extLst>
          </p:cNvPr>
          <p:cNvSpPr txBox="1"/>
          <p:nvPr/>
        </p:nvSpPr>
        <p:spPr>
          <a:xfrm>
            <a:off x="4265712" y="648589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社团目标设定</a:t>
            </a:r>
          </a:p>
        </p:txBody>
      </p:sp>
      <p:pic>
        <p:nvPicPr>
          <p:cNvPr id="12" name="图片占位符 30">
            <a:extLst>
              <a:ext uri="{FF2B5EF4-FFF2-40B4-BE49-F238E27FC236}">
                <a16:creationId xmlns:a16="http://schemas.microsoft.com/office/drawing/2014/main" xmlns="" id="{B4DFB201-DBF2-4C0B-A1FB-873E9116D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22" y="2039844"/>
            <a:ext cx="4881471" cy="333785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" name="矩形 2"/>
          <p:cNvSpPr/>
          <p:nvPr/>
        </p:nvSpPr>
        <p:spPr>
          <a:xfrm>
            <a:off x="5967663" y="2039844"/>
            <a:ext cx="128337" cy="3337852"/>
          </a:xfrm>
          <a:prstGeom prst="rect">
            <a:avLst/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 sz="320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0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3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3">
            <a:extLst>
              <a:ext uri="{FF2B5EF4-FFF2-40B4-BE49-F238E27FC236}">
                <a16:creationId xmlns="" xmlns:a16="http://schemas.microsoft.com/office/drawing/2014/main" id="{640548BE-6514-4210-8B56-EB79F41BAB12}"/>
              </a:ext>
            </a:extLst>
          </p:cNvPr>
          <p:cNvSpPr txBox="1"/>
          <p:nvPr/>
        </p:nvSpPr>
        <p:spPr>
          <a:xfrm>
            <a:off x="4387350" y="2269626"/>
            <a:ext cx="5414376" cy="613497"/>
          </a:xfrm>
          <a:prstGeom prst="flowChartAlternateProcess">
            <a:avLst/>
          </a:prstGeom>
          <a:noFill/>
          <a:ln w="25400">
            <a:solidFill>
              <a:srgbClr val="4C1227"/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 defTabSz="457200">
              <a:defRPr sz="32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结交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兄弟院校朋友</a:t>
            </a: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，分享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不同精彩；</a:t>
            </a:r>
            <a:endParaRPr lang="en-US" altLang="zh-CN" sz="1800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27">
            <a:extLst>
              <a:ext uri="{FF2B5EF4-FFF2-40B4-BE49-F238E27FC236}">
                <a16:creationId xmlns="" xmlns:a16="http://schemas.microsoft.com/office/drawing/2014/main" id="{1207D029-DADA-4B3B-A5E3-F487B098A71F}"/>
              </a:ext>
            </a:extLst>
          </p:cNvPr>
          <p:cNvSpPr txBox="1"/>
          <p:nvPr/>
        </p:nvSpPr>
        <p:spPr>
          <a:xfrm>
            <a:off x="4387350" y="3244058"/>
            <a:ext cx="5414376" cy="648838"/>
          </a:xfrm>
          <a:prstGeom prst="flowChartAlternateProcess">
            <a:avLst/>
          </a:prstGeom>
          <a:noFill/>
          <a:ln w="25400">
            <a:solidFill>
              <a:srgbClr val="4C1227"/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 defTabSz="457200">
              <a:defRPr sz="32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提升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沟通技能以及策划</a:t>
            </a: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、组织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才能；</a:t>
            </a:r>
            <a:endParaRPr lang="en-US" altLang="zh-CN" sz="1800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28">
            <a:extLst>
              <a:ext uri="{FF2B5EF4-FFF2-40B4-BE49-F238E27FC236}">
                <a16:creationId xmlns="" xmlns:a16="http://schemas.microsoft.com/office/drawing/2014/main" id="{45FDDBBB-F78B-44BE-A51A-A8AA352DEB79}"/>
              </a:ext>
            </a:extLst>
          </p:cNvPr>
          <p:cNvSpPr txBox="1"/>
          <p:nvPr/>
        </p:nvSpPr>
        <p:spPr>
          <a:xfrm>
            <a:off x="4387350" y="5274162"/>
            <a:ext cx="5414376" cy="590484"/>
          </a:xfrm>
          <a:prstGeom prst="flowChartAlternateProcess">
            <a:avLst/>
          </a:prstGeom>
          <a:noFill/>
          <a:ln w="25400">
            <a:solidFill>
              <a:srgbClr val="4C1227"/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 defTabSz="457200">
              <a:defRPr sz="32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挑战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自我，积累丰富社会经验。</a:t>
            </a:r>
            <a:endParaRPr lang="en-US" altLang="zh-CN" sz="1800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29">
            <a:extLst>
              <a:ext uri="{FF2B5EF4-FFF2-40B4-BE49-F238E27FC236}">
                <a16:creationId xmlns="" xmlns:a16="http://schemas.microsoft.com/office/drawing/2014/main" id="{1301B322-9E85-4CB9-BE8E-A679F88A7E44}"/>
              </a:ext>
            </a:extLst>
          </p:cNvPr>
          <p:cNvSpPr txBox="1"/>
          <p:nvPr/>
        </p:nvSpPr>
        <p:spPr>
          <a:xfrm>
            <a:off x="4387350" y="4253831"/>
            <a:ext cx="5414376" cy="659396"/>
          </a:xfrm>
          <a:prstGeom prst="flowChartAlternateProcess">
            <a:avLst/>
          </a:prstGeom>
          <a:noFill/>
          <a:ln w="25400">
            <a:solidFill>
              <a:srgbClr val="4C1227"/>
            </a:solidFill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 defTabSz="457200">
              <a:defRPr sz="3200">
                <a:solidFill>
                  <a:schemeClr val="lt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精彩纷呈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、充分彰</a:t>
            </a:r>
            <a:r>
              <a:rPr lang="zh-CN" altLang="en-US" sz="1800" b="1" dirty="0" smtClean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显人</a:t>
            </a:r>
            <a:r>
              <a:rPr lang="zh-CN" altLang="en-US" sz="18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才能的舞台；</a:t>
            </a:r>
            <a:endParaRPr lang="en-US" altLang="zh-CN" sz="1800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D90DA2E-E8D5-466A-81C4-15A38763F59B}"/>
              </a:ext>
            </a:extLst>
          </p:cNvPr>
          <p:cNvSpPr txBox="1"/>
          <p:nvPr/>
        </p:nvSpPr>
        <p:spPr>
          <a:xfrm>
            <a:off x="3650158" y="648589"/>
            <a:ext cx="5109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加入社团你将收获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8B26E1D-F0B8-42A6-AD2F-F7A0CC7438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8" r="17279"/>
          <a:stretch/>
        </p:blipFill>
        <p:spPr>
          <a:xfrm>
            <a:off x="880619" y="1584272"/>
            <a:ext cx="3506731" cy="51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6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18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Callout 3">
            <a:extLst>
              <a:ext uri="{FF2B5EF4-FFF2-40B4-BE49-F238E27FC236}">
                <a16:creationId xmlns="" xmlns:a16="http://schemas.microsoft.com/office/drawing/2014/main" id="{9766D3BF-98C1-48BE-82DB-CA3AB36DDBFA}"/>
              </a:ext>
            </a:extLst>
          </p:cNvPr>
          <p:cNvSpPr/>
          <p:nvPr/>
        </p:nvSpPr>
        <p:spPr>
          <a:xfrm>
            <a:off x="3679341" y="2812019"/>
            <a:ext cx="985839" cy="871491"/>
          </a:xfrm>
          <a:prstGeom prst="wedgeEllipseCallout">
            <a:avLst>
              <a:gd name="adj1" fmla="val 49819"/>
              <a:gd name="adj2" fmla="val 63236"/>
            </a:avLst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>
              <a:solidFill>
                <a:srgbClr val="1B2968"/>
              </a:solidFill>
            </a:endParaRPr>
          </a:p>
        </p:txBody>
      </p:sp>
      <p:sp>
        <p:nvSpPr>
          <p:cNvPr id="21" name="Oval Callout 4">
            <a:extLst>
              <a:ext uri="{FF2B5EF4-FFF2-40B4-BE49-F238E27FC236}">
                <a16:creationId xmlns="" xmlns:a16="http://schemas.microsoft.com/office/drawing/2014/main" id="{B3E282B0-3BE8-4FCA-B05B-BD3197EFB4F2}"/>
              </a:ext>
            </a:extLst>
          </p:cNvPr>
          <p:cNvSpPr/>
          <p:nvPr/>
        </p:nvSpPr>
        <p:spPr>
          <a:xfrm>
            <a:off x="4811750" y="1831001"/>
            <a:ext cx="985839" cy="871491"/>
          </a:xfrm>
          <a:prstGeom prst="wedgeEllipseCallout">
            <a:avLst>
              <a:gd name="adj1" fmla="val 49819"/>
              <a:gd name="adj2" fmla="val 63236"/>
            </a:avLst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320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2" name="Oval Callout 5">
            <a:extLst>
              <a:ext uri="{FF2B5EF4-FFF2-40B4-BE49-F238E27FC236}">
                <a16:creationId xmlns="" xmlns:a16="http://schemas.microsoft.com/office/drawing/2014/main" id="{C513F2E9-3A2F-49C9-B400-A84CF33741FA}"/>
              </a:ext>
            </a:extLst>
          </p:cNvPr>
          <p:cNvSpPr/>
          <p:nvPr/>
        </p:nvSpPr>
        <p:spPr>
          <a:xfrm>
            <a:off x="7599174" y="2768623"/>
            <a:ext cx="985839" cy="871491"/>
          </a:xfrm>
          <a:prstGeom prst="wedgeEllipseCallout">
            <a:avLst>
              <a:gd name="adj1" fmla="val -50142"/>
              <a:gd name="adj2" fmla="val 58933"/>
            </a:avLst>
          </a:prstGeom>
          <a:gradFill flip="none" rotWithShape="1">
            <a:gsLst>
              <a:gs pos="0">
                <a:srgbClr val="1B2968"/>
              </a:gs>
              <a:gs pos="32000">
                <a:srgbClr val="4C1227"/>
              </a:gs>
              <a:gs pos="100000">
                <a:srgbClr val="B30505"/>
              </a:gs>
            </a:gsLst>
            <a:lin ang="13800000" scaled="0"/>
            <a:tileRect/>
          </a:gradFill>
          <a:ln w="25400">
            <a:noFill/>
          </a:ln>
          <a:effectLst>
            <a:outerShdw blurRad="177800" dist="38100" dir="2700000" algn="tl" rotWithShape="0">
              <a:prstClr val="black">
                <a:alpha val="24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3200"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3" name="Oval Callout 6">
            <a:extLst>
              <a:ext uri="{FF2B5EF4-FFF2-40B4-BE49-F238E27FC236}">
                <a16:creationId xmlns="" xmlns:a16="http://schemas.microsoft.com/office/drawing/2014/main" id="{EF97B457-B182-4AFD-825E-1AE77463C3AC}"/>
              </a:ext>
            </a:extLst>
          </p:cNvPr>
          <p:cNvSpPr/>
          <p:nvPr/>
        </p:nvSpPr>
        <p:spPr>
          <a:xfrm>
            <a:off x="6378454" y="1882249"/>
            <a:ext cx="985839" cy="871491"/>
          </a:xfrm>
          <a:prstGeom prst="wedgeEllipseCallout">
            <a:avLst>
              <a:gd name="adj1" fmla="val -50250"/>
              <a:gd name="adj2" fmla="val 63858"/>
            </a:avLst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>
              <a:solidFill>
                <a:srgbClr val="1B2968"/>
              </a:solidFill>
            </a:endParaRPr>
          </a:p>
        </p:txBody>
      </p:sp>
      <p:sp>
        <p:nvSpPr>
          <p:cNvPr id="24" name="Rectangle 7">
            <a:extLst>
              <a:ext uri="{FF2B5EF4-FFF2-40B4-BE49-F238E27FC236}">
                <a16:creationId xmlns="" xmlns:a16="http://schemas.microsoft.com/office/drawing/2014/main" id="{EC338537-500E-46CC-8A00-6FEFB18F6F72}"/>
              </a:ext>
            </a:extLst>
          </p:cNvPr>
          <p:cNvSpPr/>
          <p:nvPr/>
        </p:nvSpPr>
        <p:spPr>
          <a:xfrm>
            <a:off x="1583620" y="1722145"/>
            <a:ext cx="85347" cy="1173867"/>
          </a:xfrm>
          <a:prstGeom prst="rect">
            <a:avLst/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>
              <a:solidFill>
                <a:srgbClr val="B30505"/>
              </a:solidFill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="" xmlns:a16="http://schemas.microsoft.com/office/drawing/2014/main" id="{1DBB747E-8FEB-48EB-B891-932A520CA811}"/>
              </a:ext>
            </a:extLst>
          </p:cNvPr>
          <p:cNvSpPr/>
          <p:nvPr/>
        </p:nvSpPr>
        <p:spPr>
          <a:xfrm>
            <a:off x="1809108" y="1841871"/>
            <a:ext cx="1901387" cy="954356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良好的</a:t>
            </a:r>
            <a:endParaRPr lang="en-US" altLang="zh-CN" sz="1867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沟通能力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="" xmlns:a16="http://schemas.microsoft.com/office/drawing/2014/main" id="{013C7436-53C7-4892-A255-9508342F42DC}"/>
              </a:ext>
            </a:extLst>
          </p:cNvPr>
          <p:cNvSpPr/>
          <p:nvPr/>
        </p:nvSpPr>
        <p:spPr>
          <a:xfrm>
            <a:off x="1583620" y="4131155"/>
            <a:ext cx="85347" cy="1173867"/>
          </a:xfrm>
          <a:prstGeom prst="rect">
            <a:avLst/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>
              <a:solidFill>
                <a:srgbClr val="B30505"/>
              </a:solidFill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9D965308-64AB-4CCE-8BA1-E40023F0D571}"/>
              </a:ext>
            </a:extLst>
          </p:cNvPr>
          <p:cNvSpPr/>
          <p:nvPr/>
        </p:nvSpPr>
        <p:spPr>
          <a:xfrm>
            <a:off x="1752122" y="4021147"/>
            <a:ext cx="1901387" cy="1385371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踏实肯干</a:t>
            </a:r>
            <a:endParaRPr lang="en-US" altLang="zh-CN" sz="1867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有持之以恒</a:t>
            </a:r>
            <a:endParaRPr lang="en-US" altLang="zh-CN" sz="1867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的激情</a:t>
            </a:r>
          </a:p>
        </p:txBody>
      </p:sp>
      <p:sp>
        <p:nvSpPr>
          <p:cNvPr id="28" name="Rectangle 13">
            <a:extLst>
              <a:ext uri="{FF2B5EF4-FFF2-40B4-BE49-F238E27FC236}">
                <a16:creationId xmlns="" xmlns:a16="http://schemas.microsoft.com/office/drawing/2014/main" id="{A32DFCA5-9148-4774-8BA0-1C253393DC08}"/>
              </a:ext>
            </a:extLst>
          </p:cNvPr>
          <p:cNvSpPr/>
          <p:nvPr/>
        </p:nvSpPr>
        <p:spPr>
          <a:xfrm>
            <a:off x="10666228" y="1722145"/>
            <a:ext cx="85347" cy="1173867"/>
          </a:xfrm>
          <a:prstGeom prst="rect">
            <a:avLst/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>
              <a:solidFill>
                <a:srgbClr val="B30505"/>
              </a:solidFill>
            </a:endParaRPr>
          </a:p>
        </p:txBody>
      </p:sp>
      <p:sp>
        <p:nvSpPr>
          <p:cNvPr id="29" name="Rectangle 14">
            <a:extLst>
              <a:ext uri="{FF2B5EF4-FFF2-40B4-BE49-F238E27FC236}">
                <a16:creationId xmlns="" xmlns:a16="http://schemas.microsoft.com/office/drawing/2014/main" id="{C85FA536-1337-4B6A-B06E-327F29305BB6}"/>
              </a:ext>
            </a:extLst>
          </p:cNvPr>
          <p:cNvSpPr/>
          <p:nvPr/>
        </p:nvSpPr>
        <p:spPr>
          <a:xfrm>
            <a:off x="8630558" y="1841871"/>
            <a:ext cx="1901387" cy="903573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有一定的策划和组织才能</a:t>
            </a:r>
          </a:p>
        </p:txBody>
      </p:sp>
      <p:sp>
        <p:nvSpPr>
          <p:cNvPr id="30" name="Rectangle 16">
            <a:extLst>
              <a:ext uri="{FF2B5EF4-FFF2-40B4-BE49-F238E27FC236}">
                <a16:creationId xmlns="" xmlns:a16="http://schemas.microsoft.com/office/drawing/2014/main" id="{219C7423-0157-4D06-99E4-D4AC4D34BA3B}"/>
              </a:ext>
            </a:extLst>
          </p:cNvPr>
          <p:cNvSpPr/>
          <p:nvPr/>
        </p:nvSpPr>
        <p:spPr>
          <a:xfrm>
            <a:off x="10666228" y="4131155"/>
            <a:ext cx="85347" cy="1173867"/>
          </a:xfrm>
          <a:prstGeom prst="rect">
            <a:avLst/>
          </a:prstGeom>
          <a:solidFill>
            <a:srgbClr val="B3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>
              <a:solidFill>
                <a:srgbClr val="B30505"/>
              </a:solidFill>
            </a:endParaRPr>
          </a:p>
        </p:txBody>
      </p:sp>
      <p:sp>
        <p:nvSpPr>
          <p:cNvPr id="31" name="Rectangle 17">
            <a:extLst>
              <a:ext uri="{FF2B5EF4-FFF2-40B4-BE49-F238E27FC236}">
                <a16:creationId xmlns="" xmlns:a16="http://schemas.microsoft.com/office/drawing/2014/main" id="{1A989C45-2C13-42E1-84C3-393D22B015CA}"/>
              </a:ext>
            </a:extLst>
          </p:cNvPr>
          <p:cNvSpPr/>
          <p:nvPr/>
        </p:nvSpPr>
        <p:spPr>
          <a:xfrm>
            <a:off x="8630558" y="4236591"/>
            <a:ext cx="1901387" cy="954356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zh-CN" altLang="en-US" sz="1867" b="1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相关的</a:t>
            </a:r>
            <a:endParaRPr lang="en-US" altLang="zh-CN" sz="1867" b="1" dirty="0">
              <a:solidFill>
                <a:srgbClr val="1B2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67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活动经验</a:t>
            </a:r>
          </a:p>
        </p:txBody>
      </p:sp>
      <p:sp>
        <p:nvSpPr>
          <p:cNvPr id="32" name="AutoShape 15">
            <a:extLst>
              <a:ext uri="{FF2B5EF4-FFF2-40B4-BE49-F238E27FC236}">
                <a16:creationId xmlns="" xmlns:a16="http://schemas.microsoft.com/office/drawing/2014/main" id="{A75BAD7C-D663-4926-BD0C-08336CF3FDC2}"/>
              </a:ext>
            </a:extLst>
          </p:cNvPr>
          <p:cNvSpPr>
            <a:spLocks/>
          </p:cNvSpPr>
          <p:nvPr/>
        </p:nvSpPr>
        <p:spPr bwMode="auto">
          <a:xfrm>
            <a:off x="6648668" y="2129022"/>
            <a:ext cx="322928" cy="322911"/>
          </a:xfrm>
          <a:custGeom>
            <a:avLst/>
            <a:gdLst>
              <a:gd name="T0" fmla="*/ 197635 w 21459"/>
              <a:gd name="T1" fmla="*/ 198350 h 21561"/>
              <a:gd name="T2" fmla="*/ 197635 w 21459"/>
              <a:gd name="T3" fmla="*/ 198350 h 21561"/>
              <a:gd name="T4" fmla="*/ 197635 w 21459"/>
              <a:gd name="T5" fmla="*/ 198350 h 21561"/>
              <a:gd name="T6" fmla="*/ 197635 w 21459"/>
              <a:gd name="T7" fmla="*/ 198350 h 215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097" tIns="38097" rIns="38097" bIns="38097" anchor="ctr"/>
          <a:lstStyle/>
          <a:p>
            <a:endParaRPr lang="en-US" sz="1707">
              <a:solidFill>
                <a:srgbClr val="1B2968"/>
              </a:solidFill>
            </a:endParaRPr>
          </a:p>
        </p:txBody>
      </p:sp>
      <p:sp>
        <p:nvSpPr>
          <p:cNvPr id="33" name="AutoShape 60">
            <a:extLst>
              <a:ext uri="{FF2B5EF4-FFF2-40B4-BE49-F238E27FC236}">
                <a16:creationId xmlns="" xmlns:a16="http://schemas.microsoft.com/office/drawing/2014/main" id="{912670A0-ADB2-4B39-B56C-56FFEE479E07}"/>
              </a:ext>
            </a:extLst>
          </p:cNvPr>
          <p:cNvSpPr>
            <a:spLocks/>
          </p:cNvSpPr>
          <p:nvPr/>
        </p:nvSpPr>
        <p:spPr bwMode="auto">
          <a:xfrm>
            <a:off x="7936933" y="3052899"/>
            <a:ext cx="322928" cy="322908"/>
          </a:xfrm>
          <a:custGeom>
            <a:avLst/>
            <a:gdLst>
              <a:gd name="T0" fmla="*/ 197644 w 21600"/>
              <a:gd name="T1" fmla="*/ 197644 h 21592"/>
              <a:gd name="T2" fmla="*/ 197644 w 21600"/>
              <a:gd name="T3" fmla="*/ 197644 h 21592"/>
              <a:gd name="T4" fmla="*/ 197644 w 21600"/>
              <a:gd name="T5" fmla="*/ 197644 h 21592"/>
              <a:gd name="T6" fmla="*/ 197644 w 21600"/>
              <a:gd name="T7" fmla="*/ 197644 h 2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92">
                <a:moveTo>
                  <a:pt x="16719" y="11484"/>
                </a:moveTo>
                <a:cubicBezTo>
                  <a:pt x="16972" y="11823"/>
                  <a:pt x="17102" y="12217"/>
                  <a:pt x="17111" y="12666"/>
                </a:cubicBezTo>
                <a:cubicBezTo>
                  <a:pt x="17118" y="13118"/>
                  <a:pt x="16986" y="13503"/>
                  <a:pt x="16719" y="13825"/>
                </a:cubicBezTo>
                <a:lnTo>
                  <a:pt x="10660" y="21039"/>
                </a:lnTo>
                <a:cubicBezTo>
                  <a:pt x="10393" y="21361"/>
                  <a:pt x="10061" y="21530"/>
                  <a:pt x="9664" y="21548"/>
                </a:cubicBezTo>
                <a:cubicBezTo>
                  <a:pt x="9270" y="21568"/>
                  <a:pt x="8950" y="21398"/>
                  <a:pt x="8704" y="21039"/>
                </a:cubicBezTo>
                <a:lnTo>
                  <a:pt x="991" y="10768"/>
                </a:lnTo>
                <a:cubicBezTo>
                  <a:pt x="721" y="10408"/>
                  <a:pt x="488" y="9960"/>
                  <a:pt x="293" y="9416"/>
                </a:cubicBezTo>
                <a:cubicBezTo>
                  <a:pt x="98" y="8878"/>
                  <a:pt x="0" y="8375"/>
                  <a:pt x="0" y="7918"/>
                </a:cubicBezTo>
                <a:lnTo>
                  <a:pt x="0" y="1668"/>
                </a:lnTo>
                <a:cubicBezTo>
                  <a:pt x="0" y="1216"/>
                  <a:pt x="134" y="825"/>
                  <a:pt x="401" y="497"/>
                </a:cubicBezTo>
                <a:cubicBezTo>
                  <a:pt x="671" y="166"/>
                  <a:pt x="1003" y="0"/>
                  <a:pt x="1392" y="0"/>
                </a:cubicBezTo>
                <a:lnTo>
                  <a:pt x="6619" y="0"/>
                </a:lnTo>
                <a:cubicBezTo>
                  <a:pt x="6811" y="0"/>
                  <a:pt x="7016" y="28"/>
                  <a:pt x="7237" y="83"/>
                </a:cubicBezTo>
                <a:cubicBezTo>
                  <a:pt x="7456" y="138"/>
                  <a:pt x="7677" y="224"/>
                  <a:pt x="7899" y="336"/>
                </a:cubicBezTo>
                <a:cubicBezTo>
                  <a:pt x="8120" y="451"/>
                  <a:pt x="8332" y="580"/>
                  <a:pt x="8524" y="724"/>
                </a:cubicBezTo>
                <a:cubicBezTo>
                  <a:pt x="8719" y="865"/>
                  <a:pt x="8880" y="1021"/>
                  <a:pt x="9005" y="1185"/>
                </a:cubicBezTo>
                <a:lnTo>
                  <a:pt x="16719" y="11484"/>
                </a:lnTo>
                <a:close/>
                <a:moveTo>
                  <a:pt x="3603" y="5922"/>
                </a:moveTo>
                <a:cubicBezTo>
                  <a:pt x="3964" y="5922"/>
                  <a:pt x="4279" y="5761"/>
                  <a:pt x="4548" y="5441"/>
                </a:cubicBezTo>
                <a:cubicBezTo>
                  <a:pt x="4815" y="5116"/>
                  <a:pt x="4952" y="4740"/>
                  <a:pt x="4952" y="4311"/>
                </a:cubicBezTo>
                <a:cubicBezTo>
                  <a:pt x="4952" y="3862"/>
                  <a:pt x="4815" y="3477"/>
                  <a:pt x="4548" y="3160"/>
                </a:cubicBezTo>
                <a:cubicBezTo>
                  <a:pt x="4281" y="2844"/>
                  <a:pt x="3966" y="2686"/>
                  <a:pt x="3603" y="2686"/>
                </a:cubicBezTo>
                <a:cubicBezTo>
                  <a:pt x="3227" y="2686"/>
                  <a:pt x="2908" y="2844"/>
                  <a:pt x="2643" y="3160"/>
                </a:cubicBezTo>
                <a:cubicBezTo>
                  <a:pt x="2378" y="3477"/>
                  <a:pt x="2246" y="3862"/>
                  <a:pt x="2246" y="4311"/>
                </a:cubicBezTo>
                <a:cubicBezTo>
                  <a:pt x="2246" y="4739"/>
                  <a:pt x="2378" y="5116"/>
                  <a:pt x="2643" y="5441"/>
                </a:cubicBezTo>
                <a:cubicBezTo>
                  <a:pt x="2905" y="5761"/>
                  <a:pt x="3225" y="5922"/>
                  <a:pt x="3603" y="5922"/>
                </a:cubicBezTo>
                <a:moveTo>
                  <a:pt x="21198" y="11510"/>
                </a:moveTo>
                <a:cubicBezTo>
                  <a:pt x="21465" y="11852"/>
                  <a:pt x="21599" y="12252"/>
                  <a:pt x="21599" y="12709"/>
                </a:cubicBezTo>
                <a:cubicBezTo>
                  <a:pt x="21599" y="13167"/>
                  <a:pt x="21465" y="13558"/>
                  <a:pt x="21198" y="13880"/>
                </a:cubicBezTo>
                <a:lnTo>
                  <a:pt x="15163" y="21093"/>
                </a:lnTo>
                <a:cubicBezTo>
                  <a:pt x="14896" y="21415"/>
                  <a:pt x="14564" y="21582"/>
                  <a:pt x="14174" y="21591"/>
                </a:cubicBezTo>
                <a:cubicBezTo>
                  <a:pt x="13782" y="21600"/>
                  <a:pt x="13450" y="21433"/>
                  <a:pt x="13183" y="21093"/>
                </a:cubicBezTo>
                <a:lnTo>
                  <a:pt x="13044" y="20903"/>
                </a:lnTo>
                <a:lnTo>
                  <a:pt x="18963" y="13825"/>
                </a:lnTo>
                <a:cubicBezTo>
                  <a:pt x="19230" y="13503"/>
                  <a:pt x="19365" y="13118"/>
                  <a:pt x="19360" y="12660"/>
                </a:cubicBezTo>
                <a:cubicBezTo>
                  <a:pt x="19355" y="12206"/>
                  <a:pt x="19223" y="11812"/>
                  <a:pt x="18963" y="11484"/>
                </a:cubicBezTo>
                <a:lnTo>
                  <a:pt x="11247" y="1185"/>
                </a:lnTo>
                <a:cubicBezTo>
                  <a:pt x="11009" y="865"/>
                  <a:pt x="10689" y="604"/>
                  <a:pt x="10282" y="408"/>
                </a:cubicBezTo>
                <a:cubicBezTo>
                  <a:pt x="9873" y="210"/>
                  <a:pt x="9484" y="83"/>
                  <a:pt x="9109" y="28"/>
                </a:cubicBezTo>
                <a:lnTo>
                  <a:pt x="11112" y="28"/>
                </a:lnTo>
                <a:cubicBezTo>
                  <a:pt x="11502" y="28"/>
                  <a:pt x="11935" y="141"/>
                  <a:pt x="12406" y="365"/>
                </a:cubicBezTo>
                <a:cubicBezTo>
                  <a:pt x="12878" y="589"/>
                  <a:pt x="13236" y="874"/>
                  <a:pt x="13481" y="1213"/>
                </a:cubicBezTo>
                <a:lnTo>
                  <a:pt x="21198" y="11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097" tIns="38097" rIns="38097" bIns="38097" anchor="ctr"/>
          <a:lstStyle/>
          <a:p>
            <a:endParaRPr lang="en-US" sz="1707">
              <a:solidFill>
                <a:srgbClr val="1B2968"/>
              </a:solidFill>
            </a:endParaRPr>
          </a:p>
        </p:txBody>
      </p:sp>
      <p:sp>
        <p:nvSpPr>
          <p:cNvPr id="34" name="AutoShape 127">
            <a:extLst>
              <a:ext uri="{FF2B5EF4-FFF2-40B4-BE49-F238E27FC236}">
                <a16:creationId xmlns="" xmlns:a16="http://schemas.microsoft.com/office/drawing/2014/main" id="{EAEB76FB-C20C-4C37-8519-8D46C1EC297B}"/>
              </a:ext>
            </a:extLst>
          </p:cNvPr>
          <p:cNvSpPr>
            <a:spLocks/>
          </p:cNvSpPr>
          <p:nvPr/>
        </p:nvSpPr>
        <p:spPr bwMode="auto">
          <a:xfrm>
            <a:off x="4003841" y="3086309"/>
            <a:ext cx="324224" cy="322908"/>
          </a:xfrm>
          <a:custGeom>
            <a:avLst/>
            <a:gdLst>
              <a:gd name="T0" fmla="*/ 198438 w 21600"/>
              <a:gd name="T1" fmla="*/ 197644 h 21600"/>
              <a:gd name="T2" fmla="*/ 198438 w 21600"/>
              <a:gd name="T3" fmla="*/ 197644 h 21600"/>
              <a:gd name="T4" fmla="*/ 198438 w 21600"/>
              <a:gd name="T5" fmla="*/ 197644 h 21600"/>
              <a:gd name="T6" fmla="*/ 198438 w 21600"/>
              <a:gd name="T7" fmla="*/ 1976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139" y="11870"/>
                </a:moveTo>
                <a:cubicBezTo>
                  <a:pt x="21267" y="11870"/>
                  <a:pt x="21374" y="11920"/>
                  <a:pt x="21462" y="12023"/>
                </a:cubicBezTo>
                <a:cubicBezTo>
                  <a:pt x="21553" y="12129"/>
                  <a:pt x="21599" y="12261"/>
                  <a:pt x="21599" y="12417"/>
                </a:cubicBezTo>
                <a:lnTo>
                  <a:pt x="21599" y="21053"/>
                </a:lnTo>
                <a:cubicBezTo>
                  <a:pt x="21599" y="21418"/>
                  <a:pt x="21448" y="21599"/>
                  <a:pt x="21139" y="21599"/>
                </a:cubicBezTo>
                <a:lnTo>
                  <a:pt x="457" y="21599"/>
                </a:lnTo>
                <a:cubicBezTo>
                  <a:pt x="154" y="21599"/>
                  <a:pt x="0" y="21417"/>
                  <a:pt x="0" y="21053"/>
                </a:cubicBezTo>
                <a:lnTo>
                  <a:pt x="0" y="12417"/>
                </a:lnTo>
                <a:cubicBezTo>
                  <a:pt x="0" y="12267"/>
                  <a:pt x="46" y="12138"/>
                  <a:pt x="134" y="12029"/>
                </a:cubicBezTo>
                <a:cubicBezTo>
                  <a:pt x="225" y="11923"/>
                  <a:pt x="332" y="11870"/>
                  <a:pt x="457" y="11870"/>
                </a:cubicBezTo>
                <a:lnTo>
                  <a:pt x="3143" y="11870"/>
                </a:lnTo>
                <a:cubicBezTo>
                  <a:pt x="3267" y="11870"/>
                  <a:pt x="3375" y="11920"/>
                  <a:pt x="3466" y="12023"/>
                </a:cubicBezTo>
                <a:cubicBezTo>
                  <a:pt x="3554" y="12129"/>
                  <a:pt x="3600" y="12261"/>
                  <a:pt x="3600" y="12416"/>
                </a:cubicBezTo>
                <a:lnTo>
                  <a:pt x="3600" y="17281"/>
                </a:lnTo>
                <a:lnTo>
                  <a:pt x="18004" y="17281"/>
                </a:lnTo>
                <a:lnTo>
                  <a:pt x="18004" y="12416"/>
                </a:lnTo>
                <a:cubicBezTo>
                  <a:pt x="18004" y="12267"/>
                  <a:pt x="18050" y="12137"/>
                  <a:pt x="18138" y="12029"/>
                </a:cubicBezTo>
                <a:cubicBezTo>
                  <a:pt x="18229" y="11923"/>
                  <a:pt x="18337" y="11870"/>
                  <a:pt x="18461" y="11870"/>
                </a:cubicBezTo>
                <a:lnTo>
                  <a:pt x="21139" y="11870"/>
                </a:lnTo>
                <a:close/>
                <a:moveTo>
                  <a:pt x="17379" y="7426"/>
                </a:moveTo>
                <a:cubicBezTo>
                  <a:pt x="17558" y="7640"/>
                  <a:pt x="17619" y="7822"/>
                  <a:pt x="17561" y="7969"/>
                </a:cubicBezTo>
                <a:cubicBezTo>
                  <a:pt x="17502" y="8110"/>
                  <a:pt x="17350" y="8187"/>
                  <a:pt x="17108" y="8187"/>
                </a:cubicBezTo>
                <a:lnTo>
                  <a:pt x="13509" y="8187"/>
                </a:lnTo>
                <a:lnTo>
                  <a:pt x="13509" y="15201"/>
                </a:lnTo>
                <a:cubicBezTo>
                  <a:pt x="13509" y="15513"/>
                  <a:pt x="13421" y="15771"/>
                  <a:pt x="13247" y="15983"/>
                </a:cubicBezTo>
                <a:cubicBezTo>
                  <a:pt x="13071" y="16194"/>
                  <a:pt x="12856" y="16300"/>
                  <a:pt x="12596" y="16300"/>
                </a:cubicBezTo>
                <a:lnTo>
                  <a:pt x="8998" y="16300"/>
                </a:lnTo>
                <a:cubicBezTo>
                  <a:pt x="8741" y="16300"/>
                  <a:pt x="8528" y="16194"/>
                  <a:pt x="8359" y="15983"/>
                </a:cubicBezTo>
                <a:cubicBezTo>
                  <a:pt x="8190" y="15771"/>
                  <a:pt x="8104" y="15513"/>
                  <a:pt x="8104" y="15201"/>
                </a:cubicBezTo>
                <a:lnTo>
                  <a:pt x="8104" y="8187"/>
                </a:lnTo>
                <a:lnTo>
                  <a:pt x="4506" y="8187"/>
                </a:lnTo>
                <a:cubicBezTo>
                  <a:pt x="4251" y="8187"/>
                  <a:pt x="4097" y="8110"/>
                  <a:pt x="4048" y="7969"/>
                </a:cubicBezTo>
                <a:cubicBezTo>
                  <a:pt x="4002" y="7822"/>
                  <a:pt x="4065" y="7640"/>
                  <a:pt x="4237" y="7426"/>
                </a:cubicBezTo>
                <a:lnTo>
                  <a:pt x="10141" y="323"/>
                </a:lnTo>
                <a:cubicBezTo>
                  <a:pt x="10320" y="108"/>
                  <a:pt x="10538" y="0"/>
                  <a:pt x="10795" y="0"/>
                </a:cubicBezTo>
                <a:cubicBezTo>
                  <a:pt x="11049" y="0"/>
                  <a:pt x="11262" y="108"/>
                  <a:pt x="11443" y="323"/>
                </a:cubicBezTo>
                <a:lnTo>
                  <a:pt x="17379" y="74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097" tIns="38097" rIns="38097" bIns="38097" anchor="ctr"/>
          <a:lstStyle/>
          <a:p>
            <a:endParaRPr lang="en-US" sz="1707">
              <a:solidFill>
                <a:srgbClr val="1B2968"/>
              </a:solidFill>
            </a:endParaRPr>
          </a:p>
        </p:txBody>
      </p:sp>
      <p:grpSp>
        <p:nvGrpSpPr>
          <p:cNvPr id="76" name="Group 23">
            <a:extLst>
              <a:ext uri="{FF2B5EF4-FFF2-40B4-BE49-F238E27FC236}">
                <a16:creationId xmlns="" xmlns:a16="http://schemas.microsoft.com/office/drawing/2014/main" id="{D9AEBC68-487D-4DCE-94BE-141E15504B49}"/>
              </a:ext>
            </a:extLst>
          </p:cNvPr>
          <p:cNvGrpSpPr/>
          <p:nvPr/>
        </p:nvGrpSpPr>
        <p:grpSpPr>
          <a:xfrm>
            <a:off x="5090293" y="2079108"/>
            <a:ext cx="422347" cy="363640"/>
            <a:chOff x="9522280" y="2360872"/>
            <a:chExt cx="503802" cy="433797"/>
          </a:xfrm>
        </p:grpSpPr>
        <p:sp>
          <p:nvSpPr>
            <p:cNvPr id="77" name="Oval 72">
              <a:extLst>
                <a:ext uri="{FF2B5EF4-FFF2-40B4-BE49-F238E27FC236}">
                  <a16:creationId xmlns="" xmlns:a16="http://schemas.microsoft.com/office/drawing/2014/main" id="{C0049D28-A930-4D9A-A9EC-0A0BBE3B1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2451" y="2432598"/>
              <a:ext cx="48200" cy="453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  <p:sp>
          <p:nvSpPr>
            <p:cNvPr id="78" name="Oval 73">
              <a:extLst>
                <a:ext uri="{FF2B5EF4-FFF2-40B4-BE49-F238E27FC236}">
                  <a16:creationId xmlns="" xmlns:a16="http://schemas.microsoft.com/office/drawing/2014/main" id="{FF275AA1-8AEC-46B0-BF49-CA895DE08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7129" y="2360872"/>
              <a:ext cx="83202" cy="763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  <p:sp>
          <p:nvSpPr>
            <p:cNvPr id="79" name="Oval 74">
              <a:extLst>
                <a:ext uri="{FF2B5EF4-FFF2-40B4-BE49-F238E27FC236}">
                  <a16:creationId xmlns="" xmlns:a16="http://schemas.microsoft.com/office/drawing/2014/main" id="{A6A9FDD2-7493-4C10-B8C1-6CBB63FA9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5416" y="2433745"/>
              <a:ext cx="49347" cy="44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  <p:sp>
          <p:nvSpPr>
            <p:cNvPr id="80" name="Rectangle 75">
              <a:extLst>
                <a:ext uri="{FF2B5EF4-FFF2-40B4-BE49-F238E27FC236}">
                  <a16:creationId xmlns="" xmlns:a16="http://schemas.microsoft.com/office/drawing/2014/main" id="{2B6737F7-7F8F-4839-9240-D8BB8A9ED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16958" y="2719500"/>
              <a:ext cx="303544" cy="75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  <p:sp>
          <p:nvSpPr>
            <p:cNvPr id="81" name="Oval 76">
              <a:extLst>
                <a:ext uri="{FF2B5EF4-FFF2-40B4-BE49-F238E27FC236}">
                  <a16:creationId xmlns="" xmlns:a16="http://schemas.microsoft.com/office/drawing/2014/main" id="{3E0AF48E-45FD-43AF-9FA7-8E99B6867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1732" y="2410219"/>
              <a:ext cx="84350" cy="751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  <p:sp>
          <p:nvSpPr>
            <p:cNvPr id="82" name="Oval 118">
              <a:extLst>
                <a:ext uri="{FF2B5EF4-FFF2-40B4-BE49-F238E27FC236}">
                  <a16:creationId xmlns="" xmlns:a16="http://schemas.microsoft.com/office/drawing/2014/main" id="{DE02FB48-E1FB-4A2C-8005-A8D9BB4A6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2280" y="2411367"/>
              <a:ext cx="84350" cy="763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  <p:sp>
          <p:nvSpPr>
            <p:cNvPr id="83" name="Freeform 119">
              <a:extLst>
                <a:ext uri="{FF2B5EF4-FFF2-40B4-BE49-F238E27FC236}">
                  <a16:creationId xmlns="" xmlns:a16="http://schemas.microsoft.com/office/drawing/2014/main" id="{CE7AD78D-7E94-4CD1-BF2C-A2523975A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0808" y="2449812"/>
              <a:ext cx="389040" cy="254769"/>
            </a:xfrm>
            <a:custGeom>
              <a:avLst/>
              <a:gdLst>
                <a:gd name="T0" fmla="*/ 316 w 346"/>
                <a:gd name="T1" fmla="*/ 39 h 227"/>
                <a:gd name="T2" fmla="*/ 265 w 346"/>
                <a:gd name="T3" fmla="*/ 85 h 227"/>
                <a:gd name="T4" fmla="*/ 269 w 346"/>
                <a:gd name="T5" fmla="*/ 38 h 227"/>
                <a:gd name="T6" fmla="*/ 253 w 346"/>
                <a:gd name="T7" fmla="*/ 36 h 227"/>
                <a:gd name="T8" fmla="*/ 222 w 346"/>
                <a:gd name="T9" fmla="*/ 75 h 227"/>
                <a:gd name="T10" fmla="*/ 182 w 346"/>
                <a:gd name="T11" fmla="*/ 12 h 227"/>
                <a:gd name="T12" fmla="*/ 152 w 346"/>
                <a:gd name="T13" fmla="*/ 12 h 227"/>
                <a:gd name="T14" fmla="*/ 113 w 346"/>
                <a:gd name="T15" fmla="*/ 74 h 227"/>
                <a:gd name="T16" fmla="*/ 86 w 346"/>
                <a:gd name="T17" fmla="*/ 36 h 227"/>
                <a:gd name="T18" fmla="*/ 71 w 346"/>
                <a:gd name="T19" fmla="*/ 36 h 227"/>
                <a:gd name="T20" fmla="*/ 73 w 346"/>
                <a:gd name="T21" fmla="*/ 88 h 227"/>
                <a:gd name="T22" fmla="*/ 23 w 346"/>
                <a:gd name="T23" fmla="*/ 39 h 227"/>
                <a:gd name="T24" fmla="*/ 0 w 346"/>
                <a:gd name="T25" fmla="*/ 47 h 227"/>
                <a:gd name="T26" fmla="*/ 32 w 346"/>
                <a:gd name="T27" fmla="*/ 227 h 227"/>
                <a:gd name="T28" fmla="*/ 301 w 346"/>
                <a:gd name="T29" fmla="*/ 227 h 227"/>
                <a:gd name="T30" fmla="*/ 346 w 346"/>
                <a:gd name="T31" fmla="*/ 52 h 227"/>
                <a:gd name="T32" fmla="*/ 316 w 346"/>
                <a:gd name="T33" fmla="*/ 3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227">
                  <a:moveTo>
                    <a:pt x="316" y="39"/>
                  </a:moveTo>
                  <a:cubicBezTo>
                    <a:pt x="265" y="85"/>
                    <a:pt x="265" y="85"/>
                    <a:pt x="265" y="85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69" y="38"/>
                    <a:pt x="262" y="27"/>
                    <a:pt x="253" y="36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2" y="12"/>
                    <a:pt x="171" y="0"/>
                    <a:pt x="152" y="1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79" y="25"/>
                    <a:pt x="71" y="3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7" y="32"/>
                    <a:pt x="0" y="4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01" y="227"/>
                    <a:pt x="301" y="227"/>
                    <a:pt x="301" y="227"/>
                  </a:cubicBezTo>
                  <a:cubicBezTo>
                    <a:pt x="346" y="52"/>
                    <a:pt x="346" y="52"/>
                    <a:pt x="346" y="52"/>
                  </a:cubicBezTo>
                  <a:cubicBezTo>
                    <a:pt x="346" y="52"/>
                    <a:pt x="341" y="29"/>
                    <a:pt x="31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5599" tIns="57799" rIns="115599" bIns="57799" numCol="1" anchor="t" anchorCtr="0" compatLnSpc="1">
              <a:prstTxWarp prst="textNoShape">
                <a:avLst/>
              </a:prstTxWarp>
            </a:bodyPr>
            <a:lstStyle/>
            <a:p>
              <a:endParaRPr lang="en-US" sz="2369">
                <a:solidFill>
                  <a:srgbClr val="1B2968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5E1BB3FF-CC92-47CA-88DA-390E4C28C385}"/>
              </a:ext>
            </a:extLst>
          </p:cNvPr>
          <p:cNvSpPr txBox="1"/>
          <p:nvPr/>
        </p:nvSpPr>
        <p:spPr>
          <a:xfrm>
            <a:off x="3714326" y="648589"/>
            <a:ext cx="5109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你需要具备的能力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9FA84EA-7B32-412D-9B15-94A569FA4B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5" t="10000" r="10673" b="17221"/>
          <a:stretch/>
        </p:blipFill>
        <p:spPr>
          <a:xfrm>
            <a:off x="4827708" y="2937088"/>
            <a:ext cx="2536585" cy="34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5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 animBg="1"/>
      <p:bldP spid="34" grpId="0" animBg="1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23">
            <a:extLst>
              <a:ext uri="{FF2B5EF4-FFF2-40B4-BE49-F238E27FC236}">
                <a16:creationId xmlns="" xmlns:a16="http://schemas.microsoft.com/office/drawing/2014/main" id="{878EB55C-D70D-49E3-89C1-758EDEF75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433" y="4437354"/>
            <a:ext cx="3899632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123456789</a:t>
            </a:r>
            <a:endParaRPr lang="zh-CN" altLang="en-US" sz="2400" b="1" dirty="0">
              <a:solidFill>
                <a:srgbClr val="B305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24">
            <a:extLst>
              <a:ext uri="{FF2B5EF4-FFF2-40B4-BE49-F238E27FC236}">
                <a16:creationId xmlns="" xmlns:a16="http://schemas.microsoft.com/office/drawing/2014/main" id="{C45DE331-90F6-45B3-9EAD-B1D5CC7BE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433" y="2362089"/>
            <a:ext cx="3799416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37" name="文本框 25">
            <a:extLst>
              <a:ext uri="{FF2B5EF4-FFF2-40B4-BE49-F238E27FC236}">
                <a16:creationId xmlns="" xmlns:a16="http://schemas.microsoft.com/office/drawing/2014/main" id="{79E22440-8976-424C-A367-2EC7B9B1B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43" y="3356342"/>
            <a:ext cx="24003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招新地点：</a:t>
            </a:r>
          </a:p>
        </p:txBody>
      </p:sp>
      <p:sp>
        <p:nvSpPr>
          <p:cNvPr id="38" name="文本框 26">
            <a:extLst>
              <a:ext uri="{FF2B5EF4-FFF2-40B4-BE49-F238E27FC236}">
                <a16:creationId xmlns="" xmlns:a16="http://schemas.microsoft.com/office/drawing/2014/main" id="{E9FC44A8-9004-428C-A8D2-2C6157836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43" y="4367969"/>
            <a:ext cx="24003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</a:t>
            </a:r>
            <a:r>
              <a:rPr lang="en-US" altLang="zh-CN" sz="3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 </a:t>
            </a:r>
            <a:r>
              <a:rPr lang="zh-CN" altLang="en-US" sz="3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39" name="文本框 27">
            <a:extLst>
              <a:ext uri="{FF2B5EF4-FFF2-40B4-BE49-F238E27FC236}">
                <a16:creationId xmlns="" xmlns:a16="http://schemas.microsoft.com/office/drawing/2014/main" id="{9E1DEBDC-23A6-4C69-8906-FBB536FA1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433" y="3395157"/>
            <a:ext cx="3697816" cy="49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302</a:t>
            </a:r>
            <a:r>
              <a:rPr lang="zh-CN" altLang="en-US" sz="2400" b="1" dirty="0">
                <a:solidFill>
                  <a:srgbClr val="B305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</a:t>
            </a:r>
          </a:p>
        </p:txBody>
      </p:sp>
      <p:sp>
        <p:nvSpPr>
          <p:cNvPr id="40" name="文本框 28">
            <a:extLst>
              <a:ext uri="{FF2B5EF4-FFF2-40B4-BE49-F238E27FC236}">
                <a16:creationId xmlns="" xmlns:a16="http://schemas.microsoft.com/office/drawing/2014/main" id="{F922A942-C9E7-4974-B805-624DBC2B9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43" y="2293776"/>
            <a:ext cx="24003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1B2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招新时间：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2274C17-B896-477E-96B6-DB3BA00CA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634" y="738765"/>
            <a:ext cx="5716740" cy="688928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15B25B8-0ED8-42E1-ABB0-D7D1816811A1}"/>
              </a:ext>
            </a:extLst>
          </p:cNvPr>
          <p:cNvSpPr txBox="1"/>
          <p:nvPr/>
        </p:nvSpPr>
        <p:spPr>
          <a:xfrm>
            <a:off x="4881265" y="64858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4800" b="1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dirty="0"/>
              <a:t>报名地址</a:t>
            </a:r>
          </a:p>
        </p:txBody>
      </p:sp>
    </p:spTree>
    <p:extLst>
      <p:ext uri="{BB962C8B-B14F-4D97-AF65-F5344CB8AC3E}">
        <p14:creationId xmlns:p14="http://schemas.microsoft.com/office/powerpoint/2010/main" val="103136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r="476" b="74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Ryan Farish - Holding Hand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9913" y="-977900"/>
            <a:ext cx="609600" cy="609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89508" y="2136854"/>
            <a:ext cx="726352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zh-CN" altLang="en-US" sz="13800" dirty="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rPr>
              <a:t>社团招新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62700" y="646330"/>
            <a:ext cx="25923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800">
                <a:gradFill flip="none" rotWithShape="1">
                  <a:gsLst>
                    <a:gs pos="0">
                      <a:srgbClr val="163B93"/>
                    </a:gs>
                    <a:gs pos="20000">
                      <a:srgbClr val="22102B"/>
                    </a:gs>
                    <a:gs pos="41000">
                      <a:srgbClr val="521226"/>
                    </a:gs>
                    <a:gs pos="68000">
                      <a:srgbClr val="811718"/>
                    </a:gs>
                    <a:gs pos="96000">
                      <a:srgbClr val="C00000"/>
                    </a:gs>
                  </a:gsLst>
                  <a:lin ang="0" scaled="1"/>
                  <a:tileRect/>
                </a:gra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pPr defTabSz="457200"/>
            <a:r>
              <a:rPr lang="en-US" altLang="zh-CN" dirty="0"/>
              <a:t>2018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656688" y="4218732"/>
            <a:ext cx="6175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你喜欢的一切我们这里全都有</a:t>
            </a:r>
          </a:p>
        </p:txBody>
      </p:sp>
    </p:spTree>
    <p:extLst>
      <p:ext uri="{BB962C8B-B14F-4D97-AF65-F5344CB8AC3E}">
        <p14:creationId xmlns:p14="http://schemas.microsoft.com/office/powerpoint/2010/main" val="344736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8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Other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SubTitle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Other"/>
  <p:tag name="MH_ORDER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SubTitle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117233051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包图主题2">
  <a:themeElements>
    <a:clrScheme name="自定义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191"/>
      </a:accent1>
      <a:accent2>
        <a:srgbClr val="57B5EE"/>
      </a:accent2>
      <a:accent3>
        <a:srgbClr val="FFD833"/>
      </a:accent3>
      <a:accent4>
        <a:srgbClr val="A4D833"/>
      </a:accent4>
      <a:accent5>
        <a:srgbClr val="CD64C6"/>
      </a:accent5>
      <a:accent6>
        <a:srgbClr val="7F7F7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</TotalTime>
  <Words>1266</Words>
  <Application>Microsoft Office PowerPoint</Application>
  <PresentationFormat>宽屏</PresentationFormat>
  <Paragraphs>198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等线</vt:lpstr>
      <vt:lpstr>等线 Light</vt:lpstr>
      <vt:lpstr>汉仪尚巍手书W</vt:lpstr>
      <vt:lpstr>李旭科书法</vt:lpstr>
      <vt:lpstr>锐字锐线怒放黑简1.0</vt:lpstr>
      <vt:lpstr>宋体</vt:lpstr>
      <vt:lpstr>微软雅黑</vt:lpstr>
      <vt:lpstr>Arial</vt:lpstr>
      <vt:lpstr>Calibri</vt:lpstr>
      <vt:lpstr>包图主题2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孟小丽</dc:creator>
  <cp:lastModifiedBy>faith123</cp:lastModifiedBy>
  <cp:revision>20</cp:revision>
  <dcterms:created xsi:type="dcterms:W3CDTF">2018-08-23T04:21:45Z</dcterms:created>
  <dcterms:modified xsi:type="dcterms:W3CDTF">2018-09-08T01:33:57Z</dcterms:modified>
</cp:coreProperties>
</file>