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61" r:id="rId4"/>
    <p:sldId id="260" r:id="rId5"/>
    <p:sldId id="262" r:id="rId6"/>
    <p:sldId id="273" r:id="rId7"/>
    <p:sldId id="267" r:id="rId8"/>
    <p:sldId id="263" r:id="rId9"/>
    <p:sldId id="268" r:id="rId10"/>
    <p:sldId id="269" r:id="rId11"/>
    <p:sldId id="264" r:id="rId12"/>
    <p:sldId id="270" r:id="rId13"/>
    <p:sldId id="276" r:id="rId14"/>
    <p:sldId id="274" r:id="rId15"/>
    <p:sldId id="275" r:id="rId16"/>
    <p:sldId id="265" r:id="rId17"/>
    <p:sldId id="271" r:id="rId18"/>
    <p:sldId id="272" r:id="rId19"/>
    <p:sldId id="278" r:id="rId20"/>
  </p:sldIdLst>
  <p:sldSz cx="12192000" cy="6858000"/>
  <p:notesSz cx="6858000" cy="9144000"/>
  <p:embeddedFontLst>
    <p:embeddedFont>
      <p:font typeface="方正正黑简体" panose="02010600030101010101" charset="-122"/>
      <p:regular r:id="rId22"/>
    </p:embeddedFont>
    <p:embeddedFont>
      <p:font typeface="微软雅黑" panose="020B0503020204020204" pitchFamily="34" charset="-122"/>
      <p:regular r:id="rId23"/>
      <p:bold r:id="rId24"/>
    </p:embeddedFon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Broadway" panose="04040905080B02020502" pitchFamily="82" charset="0"/>
      <p:regular r:id="rId31"/>
    </p:embeddedFont>
  </p:embeddedFontLst>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931" userDrawn="1">
          <p15:clr>
            <a:srgbClr val="A4A3A4"/>
          </p15:clr>
        </p15:guide>
        <p15:guide id="4" orient="horz" pos="34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82654E"/>
    <a:srgbClr val="DAD1CC"/>
    <a:srgbClr val="D46730"/>
    <a:srgbClr val="E5A483"/>
    <a:srgbClr val="F8E6DD"/>
    <a:srgbClr val="AAA9A9"/>
    <a:srgbClr val="F8F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9" autoAdjust="0"/>
    <p:restoredTop sz="94660"/>
  </p:normalViewPr>
  <p:slideViewPr>
    <p:cSldViewPr snapToGrid="0" showGuides="1">
      <p:cViewPr varScale="1">
        <p:scale>
          <a:sx n="87" d="100"/>
          <a:sy n="87" d="100"/>
        </p:scale>
        <p:origin x="684" y="84"/>
      </p:cViewPr>
      <p:guideLst>
        <p:guide orient="horz" pos="2160"/>
        <p:guide pos="3840"/>
        <p:guide orient="horz" pos="2931"/>
        <p:guide orient="horz" pos="3453"/>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rgbClr val="7F7F7F"/>
            </a:solidFill>
            <a:ln cmpd="dbl">
              <a:noFill/>
            </a:ln>
            <a:effectLst>
              <a:outerShdw blurRad="63500" sx="102000" sy="102000" algn="ctr" rotWithShape="0">
                <a:prstClr val="black">
                  <a:alpha val="40000"/>
                </a:prstClr>
              </a:outerShdw>
            </a:effectLst>
          </c:spPr>
          <c:invertIfNegative val="0"/>
          <c:dPt>
            <c:idx val="1"/>
            <c:invertIfNegative val="0"/>
            <c:bubble3D val="0"/>
            <c:spPr>
              <a:solidFill>
                <a:srgbClr val="7F7F7F"/>
              </a:solidFill>
              <a:ln cap="rnd" cmpd="sng">
                <a:noFill/>
              </a:ln>
              <a:effectLst>
                <a:outerShdw blurRad="63500" sx="102000" sy="102000" algn="ctr" rotWithShape="0">
                  <a:prstClr val="black">
                    <a:alpha val="40000"/>
                  </a:prstClr>
                </a:outerShdw>
              </a:effectLst>
            </c:spPr>
          </c:dPt>
          <c:dPt>
            <c:idx val="2"/>
            <c:invertIfNegative val="0"/>
            <c:bubble3D val="0"/>
            <c:spPr>
              <a:solidFill>
                <a:srgbClr val="E5A483"/>
              </a:solidFill>
              <a:ln cmpd="dbl">
                <a:noFill/>
              </a:ln>
              <a:effectLst>
                <a:outerShdw blurRad="63500" sx="102000" sy="102000" algn="ctr" rotWithShape="0">
                  <a:prstClr val="black">
                    <a:alpha val="40000"/>
                  </a:prstClr>
                </a:outerShdw>
              </a:effectLst>
            </c:spPr>
          </c:dPt>
          <c:dLbls>
            <c:spPr>
              <a:ln>
                <a:noFill/>
              </a:ln>
            </c:spPr>
            <c:txPr>
              <a:bodyPr/>
              <a:lstStyle/>
              <a:p>
                <a:pPr>
                  <a:defRPr sz="2000" b="0">
                    <a:solidFill>
                      <a:schemeClr val="bg1"/>
                    </a:solidFill>
                    <a:effectLst>
                      <a:outerShdw blurRad="38100" dist="38100" dir="2700000" algn="tl">
                        <a:srgbClr val="000000">
                          <a:alpha val="43137"/>
                        </a:srgbClr>
                      </a:outerShdw>
                    </a:effectLst>
                    <a:latin typeface="Broadway" panose="04040905080B02020502" pitchFamily="82" charset="0"/>
                  </a:defRPr>
                </a:pPr>
                <a:endParaRPr lang="zh-CN"/>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Sheet1!$A$2:$A$5</c:f>
              <c:strCache>
                <c:ptCount val="4"/>
                <c:pt idx="0">
                  <c:v>项目A</c:v>
                </c:pt>
                <c:pt idx="1">
                  <c:v>项目B</c:v>
                </c:pt>
                <c:pt idx="2">
                  <c:v>项目C</c:v>
                </c:pt>
                <c:pt idx="3">
                  <c:v>项目D</c:v>
                </c:pt>
              </c:strCache>
            </c:strRef>
          </c:cat>
          <c:val>
            <c:numRef>
              <c:f>Sheet1!$B$2:$B$5</c:f>
              <c:numCache>
                <c:formatCode>General</c:formatCode>
                <c:ptCount val="4"/>
                <c:pt idx="0">
                  <c:v>20</c:v>
                </c:pt>
                <c:pt idx="1">
                  <c:v>25</c:v>
                </c:pt>
                <c:pt idx="2">
                  <c:v>30</c:v>
                </c:pt>
                <c:pt idx="3">
                  <c:v>23</c:v>
                </c:pt>
              </c:numCache>
            </c:numRef>
          </c:val>
        </c:ser>
        <c:dLbls>
          <c:showLegendKey val="0"/>
          <c:showVal val="0"/>
          <c:showCatName val="0"/>
          <c:showSerName val="0"/>
          <c:showPercent val="0"/>
          <c:showBubbleSize val="0"/>
        </c:dLbls>
        <c:gapWidth val="112"/>
        <c:axId val="416784960"/>
        <c:axId val="416781696"/>
      </c:barChart>
      <c:catAx>
        <c:axId val="416784960"/>
        <c:scaling>
          <c:orientation val="minMax"/>
        </c:scaling>
        <c:delete val="0"/>
        <c:axPos val="b"/>
        <c:numFmt formatCode="General" sourceLinked="0"/>
        <c:majorTickMark val="none"/>
        <c:minorTickMark val="none"/>
        <c:tickLblPos val="nextTo"/>
        <c:spPr>
          <a:ln>
            <a:solidFill>
              <a:sysClr val="windowText" lastClr="000000">
                <a:lumMod val="50000"/>
                <a:lumOff val="50000"/>
              </a:sysClr>
            </a:solidFill>
          </a:ln>
        </c:spPr>
        <c:txPr>
          <a:bodyPr/>
          <a:lstStyle/>
          <a:p>
            <a:pPr>
              <a:defRPr>
                <a:solidFill>
                  <a:schemeClr val="tx1">
                    <a:lumMod val="75000"/>
                    <a:lumOff val="25000"/>
                  </a:schemeClr>
                </a:solidFill>
                <a:latin typeface="+mn-ea"/>
                <a:ea typeface="+mn-ea"/>
              </a:defRPr>
            </a:pPr>
            <a:endParaRPr lang="zh-CN"/>
          </a:p>
        </c:txPr>
        <c:crossAx val="416781696"/>
        <c:crosses val="autoZero"/>
        <c:auto val="1"/>
        <c:lblAlgn val="ctr"/>
        <c:lblOffset val="100"/>
        <c:noMultiLvlLbl val="0"/>
      </c:catAx>
      <c:valAx>
        <c:axId val="416781696"/>
        <c:scaling>
          <c:orientation val="minMax"/>
        </c:scaling>
        <c:delete val="0"/>
        <c:axPos val="l"/>
        <c:majorGridlines>
          <c:spPr>
            <a:ln>
              <a:noFill/>
            </a:ln>
          </c:spPr>
        </c:majorGridlines>
        <c:minorGridlines>
          <c:spPr>
            <a:ln>
              <a:noFill/>
            </a:ln>
          </c:spPr>
        </c:minorGridlines>
        <c:numFmt formatCode="General" sourceLinked="1"/>
        <c:majorTickMark val="none"/>
        <c:minorTickMark val="none"/>
        <c:tickLblPos val="none"/>
        <c:spPr>
          <a:noFill/>
          <a:ln>
            <a:noFill/>
          </a:ln>
        </c:spPr>
        <c:crossAx val="416784960"/>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01352-4162-4473-B0B8-611FB5A4AD92}" type="datetimeFigureOut">
              <a:rPr lang="zh-CN" altLang="en-US" smtClean="0"/>
              <a:t>2019/7/1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F81A3-50E6-41FD-988F-99652167ED4E}" type="slidenum">
              <a:rPr lang="zh-CN" altLang="en-US" smtClean="0"/>
              <a:t>‹#›</a:t>
            </a:fld>
            <a:endParaRPr lang="zh-CN" altLang="en-US"/>
          </a:p>
        </p:txBody>
      </p:sp>
    </p:spTree>
    <p:extLst>
      <p:ext uri="{BB962C8B-B14F-4D97-AF65-F5344CB8AC3E}">
        <p14:creationId xmlns:p14="http://schemas.microsoft.com/office/powerpoint/2010/main" val="223982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a:t>
            </a:fld>
            <a:endParaRPr lang="zh-CN" altLang="en-US"/>
          </a:p>
        </p:txBody>
      </p:sp>
    </p:spTree>
    <p:extLst>
      <p:ext uri="{BB962C8B-B14F-4D97-AF65-F5344CB8AC3E}">
        <p14:creationId xmlns:p14="http://schemas.microsoft.com/office/powerpoint/2010/main" val="2347947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2</a:t>
            </a:fld>
            <a:endParaRPr lang="zh-CN" altLang="en-US"/>
          </a:p>
        </p:txBody>
      </p:sp>
    </p:spTree>
    <p:extLst>
      <p:ext uri="{BB962C8B-B14F-4D97-AF65-F5344CB8AC3E}">
        <p14:creationId xmlns:p14="http://schemas.microsoft.com/office/powerpoint/2010/main" val="1223100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3</a:t>
            </a:fld>
            <a:endParaRPr lang="zh-CN" altLang="en-US"/>
          </a:p>
        </p:txBody>
      </p:sp>
    </p:spTree>
    <p:extLst>
      <p:ext uri="{BB962C8B-B14F-4D97-AF65-F5344CB8AC3E}">
        <p14:creationId xmlns:p14="http://schemas.microsoft.com/office/powerpoint/2010/main" val="2429586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4</a:t>
            </a:fld>
            <a:endParaRPr lang="zh-CN" altLang="en-US"/>
          </a:p>
        </p:txBody>
      </p:sp>
    </p:spTree>
    <p:extLst>
      <p:ext uri="{BB962C8B-B14F-4D97-AF65-F5344CB8AC3E}">
        <p14:creationId xmlns:p14="http://schemas.microsoft.com/office/powerpoint/2010/main" val="3786644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5</a:t>
            </a:fld>
            <a:endParaRPr lang="zh-CN" altLang="en-US"/>
          </a:p>
        </p:txBody>
      </p:sp>
    </p:spTree>
    <p:extLst>
      <p:ext uri="{BB962C8B-B14F-4D97-AF65-F5344CB8AC3E}">
        <p14:creationId xmlns:p14="http://schemas.microsoft.com/office/powerpoint/2010/main" val="291589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6</a:t>
            </a:fld>
            <a:endParaRPr lang="zh-CN" altLang="en-US"/>
          </a:p>
        </p:txBody>
      </p:sp>
    </p:spTree>
    <p:extLst>
      <p:ext uri="{BB962C8B-B14F-4D97-AF65-F5344CB8AC3E}">
        <p14:creationId xmlns:p14="http://schemas.microsoft.com/office/powerpoint/2010/main" val="2538789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7</a:t>
            </a:fld>
            <a:endParaRPr lang="zh-CN" altLang="en-US"/>
          </a:p>
        </p:txBody>
      </p:sp>
    </p:spTree>
    <p:extLst>
      <p:ext uri="{BB962C8B-B14F-4D97-AF65-F5344CB8AC3E}">
        <p14:creationId xmlns:p14="http://schemas.microsoft.com/office/powerpoint/2010/main" val="3251064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8</a:t>
            </a:fld>
            <a:endParaRPr lang="zh-CN" altLang="en-US"/>
          </a:p>
        </p:txBody>
      </p:sp>
    </p:spTree>
    <p:extLst>
      <p:ext uri="{BB962C8B-B14F-4D97-AF65-F5344CB8AC3E}">
        <p14:creationId xmlns:p14="http://schemas.microsoft.com/office/powerpoint/2010/main" val="9914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9</a:t>
            </a:fld>
            <a:endParaRPr lang="zh-CN" altLang="en-US"/>
          </a:p>
        </p:txBody>
      </p:sp>
    </p:spTree>
    <p:extLst>
      <p:ext uri="{BB962C8B-B14F-4D97-AF65-F5344CB8AC3E}">
        <p14:creationId xmlns:p14="http://schemas.microsoft.com/office/powerpoint/2010/main" val="720382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10</a:t>
            </a:fld>
            <a:endParaRPr lang="zh-CN" altLang="en-US"/>
          </a:p>
        </p:txBody>
      </p:sp>
    </p:spTree>
    <p:extLst>
      <p:ext uri="{BB962C8B-B14F-4D97-AF65-F5344CB8AC3E}">
        <p14:creationId xmlns:p14="http://schemas.microsoft.com/office/powerpoint/2010/main" val="1859519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11</a:t>
            </a:fld>
            <a:endParaRPr lang="zh-CN" altLang="en-US"/>
          </a:p>
        </p:txBody>
      </p:sp>
    </p:spTree>
    <p:extLst>
      <p:ext uri="{BB962C8B-B14F-4D97-AF65-F5344CB8AC3E}">
        <p14:creationId xmlns:p14="http://schemas.microsoft.com/office/powerpoint/2010/main" val="231744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12</a:t>
            </a:fld>
            <a:endParaRPr lang="zh-CN" altLang="en-US"/>
          </a:p>
        </p:txBody>
      </p:sp>
    </p:spTree>
    <p:extLst>
      <p:ext uri="{BB962C8B-B14F-4D97-AF65-F5344CB8AC3E}">
        <p14:creationId xmlns:p14="http://schemas.microsoft.com/office/powerpoint/2010/main" val="510126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13</a:t>
            </a:fld>
            <a:endParaRPr lang="zh-CN" altLang="en-US"/>
          </a:p>
        </p:txBody>
      </p:sp>
    </p:spTree>
    <p:extLst>
      <p:ext uri="{BB962C8B-B14F-4D97-AF65-F5344CB8AC3E}">
        <p14:creationId xmlns:p14="http://schemas.microsoft.com/office/powerpoint/2010/main" val="2475409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14</a:t>
            </a:fld>
            <a:endParaRPr lang="zh-CN" altLang="en-US"/>
          </a:p>
        </p:txBody>
      </p:sp>
    </p:spTree>
    <p:extLst>
      <p:ext uri="{BB962C8B-B14F-4D97-AF65-F5344CB8AC3E}">
        <p14:creationId xmlns:p14="http://schemas.microsoft.com/office/powerpoint/2010/main" val="1353560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15</a:t>
            </a:fld>
            <a:endParaRPr lang="zh-CN" altLang="en-US"/>
          </a:p>
        </p:txBody>
      </p:sp>
    </p:spTree>
    <p:extLst>
      <p:ext uri="{BB962C8B-B14F-4D97-AF65-F5344CB8AC3E}">
        <p14:creationId xmlns:p14="http://schemas.microsoft.com/office/powerpoint/2010/main" val="3793207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16</a:t>
            </a:fld>
            <a:endParaRPr lang="zh-CN" altLang="en-US"/>
          </a:p>
        </p:txBody>
      </p:sp>
    </p:spTree>
    <p:extLst>
      <p:ext uri="{BB962C8B-B14F-4D97-AF65-F5344CB8AC3E}">
        <p14:creationId xmlns:p14="http://schemas.microsoft.com/office/powerpoint/2010/main" val="1485715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17</a:t>
            </a:fld>
            <a:endParaRPr lang="zh-CN" altLang="en-US"/>
          </a:p>
        </p:txBody>
      </p:sp>
    </p:spTree>
    <p:extLst>
      <p:ext uri="{BB962C8B-B14F-4D97-AF65-F5344CB8AC3E}">
        <p14:creationId xmlns:p14="http://schemas.microsoft.com/office/powerpoint/2010/main" val="2076381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18</a:t>
            </a:fld>
            <a:endParaRPr lang="zh-CN" altLang="en-US"/>
          </a:p>
        </p:txBody>
      </p:sp>
    </p:spTree>
    <p:extLst>
      <p:ext uri="{BB962C8B-B14F-4D97-AF65-F5344CB8AC3E}">
        <p14:creationId xmlns:p14="http://schemas.microsoft.com/office/powerpoint/2010/main" val="3288009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19</a:t>
            </a:fld>
            <a:endParaRPr lang="zh-CN" altLang="en-US"/>
          </a:p>
        </p:txBody>
      </p:sp>
    </p:spTree>
    <p:extLst>
      <p:ext uri="{BB962C8B-B14F-4D97-AF65-F5344CB8AC3E}">
        <p14:creationId xmlns:p14="http://schemas.microsoft.com/office/powerpoint/2010/main" val="24595887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14" name="组合 13"/>
          <p:cNvGrpSpPr/>
          <p:nvPr userDrawn="1"/>
        </p:nvGrpSpPr>
        <p:grpSpPr>
          <a:xfrm>
            <a:off x="113729" y="113729"/>
            <a:ext cx="11964542" cy="6630543"/>
            <a:chOff x="113729" y="113729"/>
            <a:chExt cx="11964542" cy="6630543"/>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85372269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1</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641849108"/>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2</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2759110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3</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59691307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4</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96165987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7" name="组合 6"/>
          <p:cNvGrpSpPr/>
          <p:nvPr userDrawn="1"/>
        </p:nvGrpSpPr>
        <p:grpSpPr>
          <a:xfrm>
            <a:off x="113729" y="113729"/>
            <a:ext cx="11964542" cy="6630543"/>
            <a:chOff x="113729" y="113729"/>
            <a:chExt cx="11964542" cy="6630543"/>
          </a:xfrm>
        </p:grpSpPr>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1746104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749747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545790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12530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03655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62876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1459191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094026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21397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4B94A5-0EA0-43B9-A6D4-D2FAAB4D0B26}" type="datetimeFigureOut">
              <a:rPr lang="zh-CN" altLang="en-US" smtClean="0"/>
              <a:t>2019/7/1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04812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microsoft.com/office/2007/relationships/hdphoto" Target="../media/hdphoto4.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5186"/>
            <a:ext cx="6385573" cy="509017"/>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361174"/>
            <a:ext cx="6385573" cy="883922"/>
          </a:xfrm>
          <a:prstGeom prst="rect">
            <a:avLst/>
          </a:prstGeom>
        </p:spPr>
      </p:pic>
      <p:sp>
        <p:nvSpPr>
          <p:cNvPr id="8" name="文本框 7"/>
          <p:cNvSpPr txBox="1"/>
          <p:nvPr/>
        </p:nvSpPr>
        <p:spPr>
          <a:xfrm>
            <a:off x="2578100" y="2413122"/>
            <a:ext cx="7035800" cy="1015663"/>
          </a:xfrm>
          <a:prstGeom prst="rect">
            <a:avLst/>
          </a:prstGeom>
          <a:noFill/>
        </p:spPr>
        <p:txBody>
          <a:bodyPr wrap="square" rtlCol="0">
            <a:spAutoFit/>
          </a:bodyPr>
          <a:lstStyle/>
          <a:p>
            <a:pPr algn="ctr"/>
            <a:r>
              <a:rPr lang="zh-CN" altLang="en-US" sz="6000" dirty="0">
                <a:solidFill>
                  <a:srgbClr val="82654E"/>
                </a:solidFill>
                <a:latin typeface="方正正黑简体" panose="02000000000000000000" pitchFamily="2" charset="-122"/>
                <a:ea typeface="方正正黑简体" panose="02000000000000000000" pitchFamily="2" charset="-122"/>
              </a:rPr>
              <a:t>初中毕业季</a:t>
            </a:r>
            <a:r>
              <a:rPr lang="en-US" altLang="zh-CN" sz="6000" dirty="0" err="1">
                <a:solidFill>
                  <a:srgbClr val="82654E"/>
                </a:solidFill>
                <a:latin typeface="方正正黑简体" panose="02000000000000000000" pitchFamily="2" charset="-122"/>
                <a:ea typeface="方正正黑简体" panose="02000000000000000000" pitchFamily="2" charset="-122"/>
              </a:rPr>
              <a:t>ppt</a:t>
            </a:r>
            <a:r>
              <a:rPr lang="zh-CN" altLang="en-US" sz="6000" dirty="0">
                <a:solidFill>
                  <a:srgbClr val="82654E"/>
                </a:solidFill>
                <a:latin typeface="方正正黑简体" panose="02000000000000000000" pitchFamily="2" charset="-122"/>
                <a:ea typeface="方正正黑简体" panose="02000000000000000000" pitchFamily="2" charset="-122"/>
              </a:rPr>
              <a:t>模板</a:t>
            </a:r>
          </a:p>
        </p:txBody>
      </p:sp>
    </p:spTree>
    <p:extLst>
      <p:ext uri="{BB962C8B-B14F-4D97-AF65-F5344CB8AC3E}">
        <p14:creationId xmlns:p14="http://schemas.microsoft.com/office/powerpoint/2010/main" val="443189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4095750" y="84142"/>
            <a:ext cx="4000500" cy="1900548"/>
          </a:xfrm>
          <a:prstGeom prst="rect">
            <a:avLst/>
          </a:prstGeom>
        </p:spPr>
      </p:pic>
      <p:sp>
        <p:nvSpPr>
          <p:cNvPr id="9" name="文本框 8"/>
          <p:cNvSpPr txBox="1"/>
          <p:nvPr/>
        </p:nvSpPr>
        <p:spPr>
          <a:xfrm>
            <a:off x="5238750" y="762179"/>
            <a:ext cx="1714500" cy="707886"/>
          </a:xfrm>
          <a:prstGeom prst="rect">
            <a:avLst/>
          </a:prstGeom>
          <a:noFill/>
        </p:spPr>
        <p:txBody>
          <a:bodyPr wrap="square" rtlCol="0">
            <a:spAutoFit/>
          </a:bodyPr>
          <a:lstStyle/>
          <a:p>
            <a:pPr algn="dist"/>
            <a:r>
              <a:rPr lang="zh-CN" altLang="en-US" sz="4000" dirty="0">
                <a:solidFill>
                  <a:schemeClr val="bg1">
                    <a:lumMod val="50000"/>
                  </a:schemeClr>
                </a:solidFill>
                <a:latin typeface="方正正黑简体" panose="02000000000000000000" pitchFamily="2" charset="-122"/>
                <a:ea typeface="方正正黑简体" panose="02000000000000000000" pitchFamily="2" charset="-122"/>
              </a:rPr>
              <a:t>目录</a:t>
            </a:r>
          </a:p>
        </p:txBody>
      </p:sp>
      <p:cxnSp>
        <p:nvCxnSpPr>
          <p:cNvPr id="12" name="直接连接符 11"/>
          <p:cNvCxnSpPr/>
          <p:nvPr/>
        </p:nvCxnSpPr>
        <p:spPr>
          <a:xfrm>
            <a:off x="3533775" y="23209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533775" y="32861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533775" y="42513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533775" y="52165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533775" y="61817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317063" y="23880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1</a:t>
            </a:r>
            <a:endParaRPr lang="zh-CN" altLang="en-US" sz="4800" dirty="0">
              <a:solidFill>
                <a:schemeClr val="bg1">
                  <a:lumMod val="50000"/>
                </a:schemeClr>
              </a:solidFill>
              <a:latin typeface="Broadway" panose="04040905080B02020502" pitchFamily="82" charset="0"/>
            </a:endParaRPr>
          </a:p>
        </p:txBody>
      </p:sp>
      <p:sp>
        <p:nvSpPr>
          <p:cNvPr id="21" name="文本框 20"/>
          <p:cNvSpPr txBox="1"/>
          <p:nvPr/>
        </p:nvSpPr>
        <p:spPr>
          <a:xfrm>
            <a:off x="3317063" y="33532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2</a:t>
            </a:r>
            <a:endParaRPr lang="zh-CN" altLang="en-US" sz="4800" dirty="0">
              <a:solidFill>
                <a:schemeClr val="bg1">
                  <a:lumMod val="50000"/>
                </a:schemeClr>
              </a:solidFill>
              <a:latin typeface="Broadway" panose="04040905080B02020502" pitchFamily="82" charset="0"/>
            </a:endParaRPr>
          </a:p>
        </p:txBody>
      </p:sp>
      <p:sp>
        <p:nvSpPr>
          <p:cNvPr id="22" name="文本框 21"/>
          <p:cNvSpPr txBox="1"/>
          <p:nvPr/>
        </p:nvSpPr>
        <p:spPr>
          <a:xfrm>
            <a:off x="3317063" y="43184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3</a:t>
            </a:r>
            <a:endParaRPr lang="zh-CN" altLang="en-US" sz="4800" dirty="0">
              <a:solidFill>
                <a:schemeClr val="bg1">
                  <a:lumMod val="50000"/>
                </a:schemeClr>
              </a:solidFill>
              <a:latin typeface="Broadway" panose="04040905080B02020502" pitchFamily="82" charset="0"/>
            </a:endParaRPr>
          </a:p>
        </p:txBody>
      </p:sp>
      <p:sp>
        <p:nvSpPr>
          <p:cNvPr id="23" name="文本框 22"/>
          <p:cNvSpPr txBox="1"/>
          <p:nvPr/>
        </p:nvSpPr>
        <p:spPr>
          <a:xfrm>
            <a:off x="3317063" y="52836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4</a:t>
            </a:r>
            <a:endParaRPr lang="zh-CN" altLang="en-US" sz="4800" dirty="0">
              <a:solidFill>
                <a:schemeClr val="bg1">
                  <a:lumMod val="50000"/>
                </a:schemeClr>
              </a:solidFill>
              <a:latin typeface="Broadway" panose="04040905080B02020502" pitchFamily="82" charset="0"/>
            </a:endParaRPr>
          </a:p>
        </p:txBody>
      </p:sp>
      <p:sp>
        <p:nvSpPr>
          <p:cNvPr id="24" name="文本框 23"/>
          <p:cNvSpPr txBox="1"/>
          <p:nvPr/>
        </p:nvSpPr>
        <p:spPr>
          <a:xfrm>
            <a:off x="4197350" y="24803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5" name="文本框 24"/>
          <p:cNvSpPr txBox="1"/>
          <p:nvPr/>
        </p:nvSpPr>
        <p:spPr>
          <a:xfrm>
            <a:off x="4197350" y="34455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6" name="文本框 25"/>
          <p:cNvSpPr txBox="1"/>
          <p:nvPr/>
        </p:nvSpPr>
        <p:spPr>
          <a:xfrm>
            <a:off x="4197350" y="4410761"/>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7" name="文本框 26"/>
          <p:cNvSpPr txBox="1"/>
          <p:nvPr/>
        </p:nvSpPr>
        <p:spPr>
          <a:xfrm>
            <a:off x="4197350" y="53759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pic>
        <p:nvPicPr>
          <p:cNvPr id="28" name="图片 27"/>
          <p:cNvPicPr>
            <a:picLocks noChangeAspect="1"/>
          </p:cNvPicPr>
          <p:nvPr/>
        </p:nvPicPr>
        <p:blipFill>
          <a:blip r:embed="rId5" cstate="screen">
            <a:duotone>
              <a:prstClr val="black"/>
              <a:srgbClr val="D9C3A5">
                <a:tint val="50000"/>
                <a:satMod val="18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9733813" y="5216526"/>
            <a:ext cx="2635987" cy="1558318"/>
          </a:xfrm>
          <a:prstGeom prst="rect">
            <a:avLst/>
          </a:prstGeom>
        </p:spPr>
      </p:pic>
    </p:spTree>
    <p:extLst>
      <p:ext uri="{BB962C8B-B14F-4D97-AF65-F5344CB8AC3E}">
        <p14:creationId xmlns:p14="http://schemas.microsoft.com/office/powerpoint/2010/main" val="219886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smtClean="0"/>
              <a:t>键入这里更改文字</a:t>
            </a:r>
            <a:endParaRPr lang="zh-CN" altLang="en-US" dirty="0"/>
          </a:p>
        </p:txBody>
      </p:sp>
      <p:sp>
        <p:nvSpPr>
          <p:cNvPr id="5" name="文本框 4"/>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1360827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6417" y="1229632"/>
            <a:ext cx="3082326" cy="4398736"/>
          </a:xfrm>
          <a:prstGeom prst="rect">
            <a:avLst/>
          </a:prstGeom>
          <a:ln w="38100" cap="rnd">
            <a:solidFill>
              <a:srgbClr val="AAA9A9"/>
            </a:solidFill>
            <a:miter lim="800000"/>
          </a:ln>
          <a:effectLst>
            <a:outerShdw blurRad="292100" dist="139700" dir="2700000" algn="tl" rotWithShape="0">
              <a:srgbClr val="333333">
                <a:alpha val="65000"/>
              </a:srgbClr>
            </a:outerShdw>
          </a:effectLst>
        </p:spPr>
      </p:pic>
      <p:cxnSp>
        <p:nvCxnSpPr>
          <p:cNvPr id="5" name="直接连接符 4"/>
          <p:cNvCxnSpPr/>
          <p:nvPr/>
        </p:nvCxnSpPr>
        <p:spPr>
          <a:xfrm>
            <a:off x="5544004" y="2335439"/>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156779" y="14643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7" name="文本框 6"/>
          <p:cNvSpPr txBox="1"/>
          <p:nvPr/>
        </p:nvSpPr>
        <p:spPr>
          <a:xfrm>
            <a:off x="6029779" y="2519825"/>
            <a:ext cx="4152900" cy="3108543"/>
          </a:xfrm>
          <a:prstGeom prst="rect">
            <a:avLst/>
          </a:prstGeom>
          <a:noFill/>
        </p:spPr>
        <p:txBody>
          <a:bodyPr wrap="square" rtlCol="0">
            <a:spAutoFit/>
          </a:bodyPr>
          <a:lstStyle/>
          <a:p>
            <a:r>
              <a:rPr lang="zh-CN" altLang="en-US" sz="2800" dirty="0"/>
              <a:t>键入</a:t>
            </a:r>
            <a:r>
              <a:rPr lang="zh-CN" altLang="en-US" sz="2800" dirty="0" smtClean="0"/>
              <a:t>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3362340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a:endCxn id="26" idx="1"/>
          </p:cNvCxnSpPr>
          <p:nvPr/>
        </p:nvCxnSpPr>
        <p:spPr>
          <a:xfrm>
            <a:off x="1915886" y="3429000"/>
            <a:ext cx="284661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26" idx="0"/>
          </p:cNvCxnSpPr>
          <p:nvPr/>
        </p:nvCxnSpPr>
        <p:spPr>
          <a:xfrm>
            <a:off x="6096000" y="1083129"/>
            <a:ext cx="0" cy="178281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1915886"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1</a:t>
            </a:r>
            <a:endParaRPr lang="zh-CN" altLang="en-US" sz="3600" dirty="0">
              <a:latin typeface="Broadway" panose="04040905080B02020502" pitchFamily="82" charset="0"/>
            </a:endParaRPr>
          </a:p>
        </p:txBody>
      </p:sp>
      <p:sp>
        <p:nvSpPr>
          <p:cNvPr id="23" name="圆角矩形 22"/>
          <p:cNvSpPr/>
          <p:nvPr/>
        </p:nvSpPr>
        <p:spPr>
          <a:xfrm>
            <a:off x="1915886"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3</a:t>
            </a:r>
            <a:endParaRPr lang="zh-CN" altLang="en-US" sz="3600" dirty="0">
              <a:latin typeface="Broadway" panose="04040905080B02020502" pitchFamily="82" charset="0"/>
            </a:endParaRPr>
          </a:p>
        </p:txBody>
      </p:sp>
      <p:sp>
        <p:nvSpPr>
          <p:cNvPr id="24" name="圆角矩形 23"/>
          <p:cNvSpPr/>
          <p:nvPr/>
        </p:nvSpPr>
        <p:spPr>
          <a:xfrm>
            <a:off x="9608458"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2</a:t>
            </a:r>
            <a:endParaRPr lang="zh-CN" altLang="en-US" sz="3600" dirty="0">
              <a:latin typeface="Broadway" panose="04040905080B02020502" pitchFamily="82" charset="0"/>
            </a:endParaRPr>
          </a:p>
        </p:txBody>
      </p:sp>
      <p:sp>
        <p:nvSpPr>
          <p:cNvPr id="25" name="圆角矩形 24"/>
          <p:cNvSpPr/>
          <p:nvPr/>
        </p:nvSpPr>
        <p:spPr>
          <a:xfrm>
            <a:off x="9608457"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4</a:t>
            </a:r>
            <a:endParaRPr lang="zh-CN" altLang="en-US" sz="3600" dirty="0">
              <a:latin typeface="Broadway" panose="04040905080B02020502" pitchFamily="82" charset="0"/>
            </a:endParaRPr>
          </a:p>
        </p:txBody>
      </p:sp>
      <p:pic>
        <p:nvPicPr>
          <p:cNvPr id="26" name="图片 25"/>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62501" y="2865941"/>
            <a:ext cx="2666998" cy="1126118"/>
          </a:xfrm>
          <a:prstGeom prst="rect">
            <a:avLst/>
          </a:prstGeom>
        </p:spPr>
      </p:pic>
      <p:cxnSp>
        <p:nvCxnSpPr>
          <p:cNvPr id="29" name="直接连接符 28"/>
          <p:cNvCxnSpPr>
            <a:stCxn id="26" idx="2"/>
          </p:cNvCxnSpPr>
          <p:nvPr/>
        </p:nvCxnSpPr>
        <p:spPr>
          <a:xfrm>
            <a:off x="6096000" y="3992059"/>
            <a:ext cx="0" cy="178304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6" idx="3"/>
          </p:cNvCxnSpPr>
          <p:nvPr/>
        </p:nvCxnSpPr>
        <p:spPr>
          <a:xfrm flipV="1">
            <a:off x="7429499" y="3421380"/>
            <a:ext cx="2846615" cy="762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257800" y="3244334"/>
            <a:ext cx="1676400" cy="369332"/>
          </a:xfrm>
          <a:prstGeom prst="rect">
            <a:avLst/>
          </a:prstGeom>
          <a:noFill/>
        </p:spPr>
        <p:txBody>
          <a:bodyPr wrap="square" rtlCol="0">
            <a:spAutoFit/>
          </a:bodyPr>
          <a:lstStyle/>
          <a:p>
            <a:pPr algn="ctr"/>
            <a:r>
              <a:rPr lang="zh-CN" altLang="en-US" dirty="0" smtClean="0">
                <a:solidFill>
                  <a:schemeClr val="bg1"/>
                </a:solidFill>
              </a:rPr>
              <a:t>键入描述文字</a:t>
            </a:r>
            <a:endParaRPr lang="zh-CN" altLang="en-US" dirty="0">
              <a:solidFill>
                <a:schemeClr val="bg1"/>
              </a:solidFill>
            </a:endParaRPr>
          </a:p>
        </p:txBody>
      </p:sp>
      <p:sp>
        <p:nvSpPr>
          <p:cNvPr id="40" name="文本框 39"/>
          <p:cNvSpPr txBox="1"/>
          <p:nvPr/>
        </p:nvSpPr>
        <p:spPr>
          <a:xfrm>
            <a:off x="2750819" y="1155347"/>
            <a:ext cx="1699260" cy="523220"/>
          </a:xfrm>
          <a:prstGeom prst="rect">
            <a:avLst/>
          </a:prstGeom>
          <a:noFill/>
        </p:spPr>
        <p:txBody>
          <a:bodyPr wrap="square" rtlCol="0">
            <a:spAutoFit/>
          </a:bodyPr>
          <a:lstStyle/>
          <a:p>
            <a:r>
              <a:rPr lang="zh-CN" altLang="en-US" sz="2800" dirty="0" smtClean="0"/>
              <a:t>键入标题</a:t>
            </a:r>
            <a:endParaRPr lang="zh-CN" altLang="en-US" sz="2800" dirty="0"/>
          </a:p>
        </p:txBody>
      </p:sp>
      <p:sp>
        <p:nvSpPr>
          <p:cNvPr id="41" name="文本框 40"/>
          <p:cNvSpPr txBox="1"/>
          <p:nvPr/>
        </p:nvSpPr>
        <p:spPr>
          <a:xfrm>
            <a:off x="2750819" y="5179433"/>
            <a:ext cx="1699260" cy="523220"/>
          </a:xfrm>
          <a:prstGeom prst="rect">
            <a:avLst/>
          </a:prstGeom>
          <a:noFill/>
        </p:spPr>
        <p:txBody>
          <a:bodyPr wrap="square" rtlCol="0">
            <a:spAutoFit/>
          </a:bodyPr>
          <a:lstStyle/>
          <a:p>
            <a:r>
              <a:rPr lang="zh-CN" altLang="en-US" sz="2800" dirty="0" smtClean="0"/>
              <a:t>键入标题</a:t>
            </a:r>
            <a:endParaRPr lang="zh-CN" altLang="en-US" sz="2800" dirty="0"/>
          </a:p>
        </p:txBody>
      </p:sp>
      <p:sp>
        <p:nvSpPr>
          <p:cNvPr id="42" name="文本框 41"/>
          <p:cNvSpPr txBox="1"/>
          <p:nvPr/>
        </p:nvSpPr>
        <p:spPr>
          <a:xfrm>
            <a:off x="7741922" y="1155347"/>
            <a:ext cx="1699260" cy="523220"/>
          </a:xfrm>
          <a:prstGeom prst="rect">
            <a:avLst/>
          </a:prstGeom>
          <a:noFill/>
        </p:spPr>
        <p:txBody>
          <a:bodyPr wrap="square" rtlCol="0">
            <a:spAutoFit/>
          </a:bodyPr>
          <a:lstStyle/>
          <a:p>
            <a:pPr algn="r"/>
            <a:r>
              <a:rPr lang="zh-CN" altLang="en-US" sz="2800" dirty="0" smtClean="0"/>
              <a:t>键入标题</a:t>
            </a:r>
            <a:endParaRPr lang="zh-CN" altLang="en-US" sz="2800" dirty="0"/>
          </a:p>
        </p:txBody>
      </p:sp>
      <p:sp>
        <p:nvSpPr>
          <p:cNvPr id="43" name="文本框 42"/>
          <p:cNvSpPr txBox="1"/>
          <p:nvPr/>
        </p:nvSpPr>
        <p:spPr>
          <a:xfrm>
            <a:off x="7741922" y="5179433"/>
            <a:ext cx="1699260" cy="523220"/>
          </a:xfrm>
          <a:prstGeom prst="rect">
            <a:avLst/>
          </a:prstGeom>
          <a:noFill/>
        </p:spPr>
        <p:txBody>
          <a:bodyPr wrap="square" rtlCol="0">
            <a:spAutoFit/>
          </a:bodyPr>
          <a:lstStyle/>
          <a:p>
            <a:pPr algn="r"/>
            <a:r>
              <a:rPr lang="zh-CN" altLang="en-US" sz="2800" dirty="0" smtClean="0"/>
              <a:t>键入标题</a:t>
            </a:r>
            <a:endParaRPr lang="zh-CN" altLang="en-US" sz="2800" dirty="0"/>
          </a:p>
        </p:txBody>
      </p:sp>
      <p:sp>
        <p:nvSpPr>
          <p:cNvPr id="45" name="文本框 44"/>
          <p:cNvSpPr txBox="1"/>
          <p:nvPr/>
        </p:nvSpPr>
        <p:spPr>
          <a:xfrm>
            <a:off x="1915886" y="1805063"/>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6" name="文本框 45"/>
          <p:cNvSpPr txBox="1"/>
          <p:nvPr/>
        </p:nvSpPr>
        <p:spPr>
          <a:xfrm>
            <a:off x="1915886" y="3815502"/>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7" name="文本框 46"/>
          <p:cNvSpPr txBox="1"/>
          <p:nvPr/>
        </p:nvSpPr>
        <p:spPr>
          <a:xfrm>
            <a:off x="6362701" y="3815502"/>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8" name="文本框 47"/>
          <p:cNvSpPr txBox="1"/>
          <p:nvPr/>
        </p:nvSpPr>
        <p:spPr>
          <a:xfrm>
            <a:off x="6362701" y="1750786"/>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Tree>
    <p:extLst>
      <p:ext uri="{BB962C8B-B14F-4D97-AF65-F5344CB8AC3E}">
        <p14:creationId xmlns:p14="http://schemas.microsoft.com/office/powerpoint/2010/main" val="1263425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600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8776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4424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5" name="图片 4"/>
          <p:cNvPicPr>
            <a:picLocks noChangeAspect="1"/>
          </p:cNvPicPr>
          <p:nvPr/>
        </p:nvPicPr>
        <p:blipFill rotWithShape="1">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4333357" y="495827"/>
            <a:ext cx="3525286" cy="761474"/>
          </a:xfrm>
          <a:prstGeom prst="rect">
            <a:avLst/>
          </a:prstGeom>
        </p:spPr>
      </p:pic>
      <p:sp>
        <p:nvSpPr>
          <p:cNvPr id="6" name="文本框 5"/>
          <p:cNvSpPr txBox="1"/>
          <p:nvPr/>
        </p:nvSpPr>
        <p:spPr>
          <a:xfrm>
            <a:off x="5206750" y="614954"/>
            <a:ext cx="1778500" cy="523220"/>
          </a:xfrm>
          <a:prstGeom prst="rect">
            <a:avLst/>
          </a:prstGeom>
          <a:noFill/>
        </p:spPr>
        <p:txBody>
          <a:bodyPr wrap="square" rtlCol="0">
            <a:spAutoFit/>
          </a:bodyPr>
          <a:lstStyle/>
          <a:p>
            <a:pPr algn="ctr"/>
            <a:r>
              <a:rPr lang="zh-CN" altLang="en-US" sz="2800" b="1" dirty="0"/>
              <a:t>输入标题</a:t>
            </a:r>
          </a:p>
        </p:txBody>
      </p:sp>
      <p:sp>
        <p:nvSpPr>
          <p:cNvPr id="7" name="任意多边形 6"/>
          <p:cNvSpPr/>
          <p:nvPr/>
        </p:nvSpPr>
        <p:spPr>
          <a:xfrm>
            <a:off x="123847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8" name="任意多边形 7"/>
          <p:cNvSpPr/>
          <p:nvPr/>
        </p:nvSpPr>
        <p:spPr>
          <a:xfrm>
            <a:off x="481023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9" name="任意多边形 8"/>
          <p:cNvSpPr/>
          <p:nvPr/>
        </p:nvSpPr>
        <p:spPr>
          <a:xfrm>
            <a:off x="838199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10" name="矩形 9"/>
          <p:cNvSpPr/>
          <p:nvPr/>
        </p:nvSpPr>
        <p:spPr>
          <a:xfrm>
            <a:off x="1200802"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
        <p:nvSpPr>
          <p:cNvPr id="11" name="矩形 10"/>
          <p:cNvSpPr/>
          <p:nvPr/>
        </p:nvSpPr>
        <p:spPr>
          <a:xfrm>
            <a:off x="4734251"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
        <p:nvSpPr>
          <p:cNvPr id="12" name="矩形 11"/>
          <p:cNvSpPr/>
          <p:nvPr/>
        </p:nvSpPr>
        <p:spPr>
          <a:xfrm>
            <a:off x="8306011"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Tree>
    <p:extLst>
      <p:ext uri="{BB962C8B-B14F-4D97-AF65-F5344CB8AC3E}">
        <p14:creationId xmlns:p14="http://schemas.microsoft.com/office/powerpoint/2010/main" val="661558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749" y="-884937"/>
            <a:ext cx="4185511" cy="415037"/>
          </a:xfrm>
          <a:prstGeom prst="rect">
            <a:avLst/>
          </a:prstGeom>
        </p:spPr>
      </p:pic>
      <p:sp>
        <p:nvSpPr>
          <p:cNvPr id="4" name="矩形 3"/>
          <p:cNvSpPr/>
          <p:nvPr/>
        </p:nvSpPr>
        <p:spPr>
          <a:xfrm>
            <a:off x="1339268" y="1562575"/>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5" name="文本框 4"/>
          <p:cNvSpPr txBox="1"/>
          <p:nvPr/>
        </p:nvSpPr>
        <p:spPr>
          <a:xfrm>
            <a:off x="1411967" y="2143119"/>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2723" y="-884937"/>
            <a:ext cx="911354" cy="786386"/>
          </a:xfrm>
          <a:prstGeom prst="rect">
            <a:avLst/>
          </a:prstGeom>
        </p:spPr>
      </p:pic>
      <p:sp>
        <p:nvSpPr>
          <p:cNvPr id="15" name="矩形 14"/>
          <p:cNvSpPr/>
          <p:nvPr/>
        </p:nvSpPr>
        <p:spPr>
          <a:xfrm>
            <a:off x="1339268" y="3086977"/>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16" name="文本框 15"/>
          <p:cNvSpPr txBox="1"/>
          <p:nvPr/>
        </p:nvSpPr>
        <p:spPr>
          <a:xfrm>
            <a:off x="1411967" y="3635407"/>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18" name="矩形 17"/>
          <p:cNvSpPr/>
          <p:nvPr/>
        </p:nvSpPr>
        <p:spPr>
          <a:xfrm>
            <a:off x="1339268" y="4611379"/>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19" name="文本框 18"/>
          <p:cNvSpPr txBox="1"/>
          <p:nvPr/>
        </p:nvSpPr>
        <p:spPr>
          <a:xfrm>
            <a:off x="1411967" y="5127695"/>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grpSp>
        <p:nvGrpSpPr>
          <p:cNvPr id="3" name="组合 2"/>
          <p:cNvGrpSpPr/>
          <p:nvPr/>
        </p:nvGrpSpPr>
        <p:grpSpPr>
          <a:xfrm>
            <a:off x="0" y="1507923"/>
            <a:ext cx="1144685" cy="570968"/>
            <a:chOff x="0" y="1192576"/>
            <a:chExt cx="1144685" cy="570968"/>
          </a:xfrm>
        </p:grpSpPr>
        <p:sp>
          <p:nvSpPr>
            <p:cNvPr id="13" name="任意多边形 12"/>
            <p:cNvSpPr/>
            <p:nvPr/>
          </p:nvSpPr>
          <p:spPr>
            <a:xfrm>
              <a:off x="0" y="1192576"/>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smtClean="0">
                  <a:latin typeface="Broadway" panose="04040905080B02020502" pitchFamily="82" charset="0"/>
                </a:rPr>
                <a:t>1</a:t>
              </a:r>
              <a:endParaRPr lang="zh-CN" altLang="en-US" sz="3600" dirty="0">
                <a:latin typeface="Broadway" panose="04040905080B02020502" pitchFamily="82" charset="0"/>
              </a:endParaRPr>
            </a:p>
          </p:txBody>
        </p:sp>
        <p:sp>
          <p:nvSpPr>
            <p:cNvPr id="14" name="任意多边形 13"/>
            <p:cNvSpPr/>
            <p:nvPr/>
          </p:nvSpPr>
          <p:spPr>
            <a:xfrm>
              <a:off x="628649" y="1192576"/>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组合 5"/>
          <p:cNvGrpSpPr/>
          <p:nvPr/>
        </p:nvGrpSpPr>
        <p:grpSpPr>
          <a:xfrm>
            <a:off x="0" y="3032325"/>
            <a:ext cx="1144685" cy="570968"/>
            <a:chOff x="0" y="2716978"/>
            <a:chExt cx="1144685" cy="570968"/>
          </a:xfrm>
        </p:grpSpPr>
        <p:sp>
          <p:nvSpPr>
            <p:cNvPr id="21" name="任意多边形 20"/>
            <p:cNvSpPr/>
            <p:nvPr/>
          </p:nvSpPr>
          <p:spPr>
            <a:xfrm>
              <a:off x="0" y="2716978"/>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2</a:t>
              </a:r>
              <a:endParaRPr lang="zh-CN" altLang="en-US" sz="3600" dirty="0">
                <a:latin typeface="Broadway" panose="04040905080B02020502" pitchFamily="82" charset="0"/>
              </a:endParaRPr>
            </a:p>
          </p:txBody>
        </p:sp>
        <p:sp>
          <p:nvSpPr>
            <p:cNvPr id="22" name="任意多边形 21"/>
            <p:cNvSpPr/>
            <p:nvPr/>
          </p:nvSpPr>
          <p:spPr>
            <a:xfrm>
              <a:off x="628649" y="2716978"/>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9" name="组合 8"/>
          <p:cNvGrpSpPr/>
          <p:nvPr/>
        </p:nvGrpSpPr>
        <p:grpSpPr>
          <a:xfrm>
            <a:off x="0" y="4556727"/>
            <a:ext cx="1144685" cy="570968"/>
            <a:chOff x="0" y="4241380"/>
            <a:chExt cx="1144685" cy="570968"/>
          </a:xfrm>
        </p:grpSpPr>
        <p:sp>
          <p:nvSpPr>
            <p:cNvPr id="23" name="任意多边形 22"/>
            <p:cNvSpPr/>
            <p:nvPr/>
          </p:nvSpPr>
          <p:spPr>
            <a:xfrm>
              <a:off x="0" y="4241380"/>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3</a:t>
              </a:r>
              <a:endParaRPr lang="zh-CN" altLang="en-US" sz="3600" dirty="0">
                <a:latin typeface="Broadway" panose="04040905080B02020502" pitchFamily="82" charset="0"/>
              </a:endParaRPr>
            </a:p>
          </p:txBody>
        </p:sp>
        <p:sp>
          <p:nvSpPr>
            <p:cNvPr id="24" name="任意多边形 23"/>
            <p:cNvSpPr/>
            <p:nvPr/>
          </p:nvSpPr>
          <p:spPr>
            <a:xfrm>
              <a:off x="628649" y="4241380"/>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3917299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298138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6200000">
            <a:off x="2542928" y="3100773"/>
            <a:ext cx="4419599" cy="656452"/>
          </a:xfrm>
          <a:prstGeom prst="rect">
            <a:avLst/>
          </a:prstGeom>
        </p:spPr>
      </p:pic>
      <p:sp>
        <p:nvSpPr>
          <p:cNvPr id="4" name="文本框 3"/>
          <p:cNvSpPr txBox="1"/>
          <p:nvPr/>
        </p:nvSpPr>
        <p:spPr>
          <a:xfrm>
            <a:off x="3213263" y="1384641"/>
            <a:ext cx="738664" cy="4088716"/>
          </a:xfrm>
          <a:prstGeom prst="rect">
            <a:avLst/>
          </a:prstGeom>
          <a:noFill/>
        </p:spPr>
        <p:txBody>
          <a:bodyPr vert="eaVert" wrap="square" rtlCol="0">
            <a:spAutoFit/>
          </a:bodyPr>
          <a:lstStyle/>
          <a:p>
            <a:pPr algn="ctr"/>
            <a:r>
              <a:rPr lang="zh-CN" altLang="en-US" sz="3600" dirty="0"/>
              <a:t>键入</a:t>
            </a:r>
            <a:r>
              <a:rPr lang="zh-CN" altLang="en-US" sz="3600" dirty="0" smtClean="0"/>
              <a:t>这里输入文字</a:t>
            </a:r>
            <a:endParaRPr lang="zh-CN" altLang="en-US" sz="3600" dirty="0"/>
          </a:p>
        </p:txBody>
      </p:sp>
      <p:sp>
        <p:nvSpPr>
          <p:cNvPr id="5" name="文本框 4"/>
          <p:cNvSpPr txBox="1"/>
          <p:nvPr/>
        </p:nvSpPr>
        <p:spPr>
          <a:xfrm>
            <a:off x="5553528" y="1874728"/>
            <a:ext cx="5695497" cy="3108543"/>
          </a:xfrm>
          <a:prstGeom prst="rect">
            <a:avLst/>
          </a:prstGeom>
          <a:noFill/>
        </p:spPr>
        <p:txBody>
          <a:bodyPr wrap="square" rtlCol="0">
            <a:spAutoFit/>
          </a:bodyPr>
          <a:lstStyle/>
          <a:p>
            <a:r>
              <a:rPr lang="zh-CN" altLang="en-US" sz="2800" dirty="0"/>
              <a:t>键入</a:t>
            </a:r>
            <a:r>
              <a:rPr lang="zh-CN" altLang="en-US" sz="2800" dirty="0" smtClean="0"/>
              <a:t>这里输入文字键入这里输入文字键入这里输入文字键入这里输入文字键入这里输入文字键入这里输入文字键入这里输入文字键入这里输入文字键入这里输入</a:t>
            </a:r>
            <a:r>
              <a:rPr lang="zh-CN" altLang="en-US" sz="2800" dirty="0"/>
              <a:t>文字键入这里输入文字键入这里输入文字键入这里输入</a:t>
            </a:r>
            <a:r>
              <a:rPr lang="zh-CN" altLang="en-US" sz="2800" dirty="0" smtClean="0"/>
              <a:t>文字</a:t>
            </a:r>
            <a:endParaRPr lang="zh-CN" altLang="en-US" sz="2800" dirty="0"/>
          </a:p>
        </p:txBody>
      </p:sp>
      <p:pic>
        <p:nvPicPr>
          <p:cNvPr id="6" name="图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9708" y="2209799"/>
            <a:ext cx="2438400" cy="2438400"/>
          </a:xfrm>
          <a:prstGeom prst="rect">
            <a:avLst/>
          </a:prstGeom>
        </p:spPr>
      </p:pic>
    </p:spTree>
    <p:extLst>
      <p:ext uri="{BB962C8B-B14F-4D97-AF65-F5344CB8AC3E}">
        <p14:creationId xmlns:p14="http://schemas.microsoft.com/office/powerpoint/2010/main" val="4015264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82247" y="2255418"/>
            <a:ext cx="2343150" cy="2343150"/>
          </a:xfrm>
          <a:prstGeom prst="ellipse">
            <a:avLst/>
          </a:prstGeom>
          <a:solidFill>
            <a:srgbClr val="826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smtClean="0">
                <a:latin typeface="+mn-ea"/>
              </a:rPr>
              <a:t>输入标题</a:t>
            </a:r>
            <a:endParaRPr lang="zh-HK" altLang="en-US" sz="5400" dirty="0">
              <a:latin typeface="+mn-ea"/>
            </a:endParaRPr>
          </a:p>
        </p:txBody>
      </p:sp>
      <p:grpSp>
        <p:nvGrpSpPr>
          <p:cNvPr id="17" name="组合 16"/>
          <p:cNvGrpSpPr/>
          <p:nvPr/>
        </p:nvGrpSpPr>
        <p:grpSpPr>
          <a:xfrm>
            <a:off x="3740665" y="1515706"/>
            <a:ext cx="1057274" cy="1057272"/>
            <a:chOff x="4261365" y="1515706"/>
            <a:chExt cx="1057274" cy="1057272"/>
          </a:xfrm>
        </p:grpSpPr>
        <p:sp>
          <p:nvSpPr>
            <p:cNvPr id="8" name="椭圆 7"/>
            <p:cNvSpPr/>
            <p:nvPr/>
          </p:nvSpPr>
          <p:spPr>
            <a:xfrm>
              <a:off x="4261365" y="1515706"/>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smtClean="0">
                  <a:latin typeface="Broadway" panose="04040905080B02020502" pitchFamily="82" charset="0"/>
                  <a:ea typeface="张海山锐谐体2.0-授权联系：Samtype@QQ.com" panose="02000000000000000000" pitchFamily="2" charset="-122"/>
                </a:rPr>
                <a:t>1</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1" name="椭圆 10"/>
            <p:cNvSpPr/>
            <p:nvPr/>
          </p:nvSpPr>
          <p:spPr>
            <a:xfrm>
              <a:off x="4373980" y="1628322"/>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6" name="组合 15"/>
          <p:cNvGrpSpPr/>
          <p:nvPr/>
        </p:nvGrpSpPr>
        <p:grpSpPr>
          <a:xfrm>
            <a:off x="3740665" y="2898357"/>
            <a:ext cx="1057274" cy="1057272"/>
            <a:chOff x="4261365" y="2917407"/>
            <a:chExt cx="1057274" cy="1057272"/>
          </a:xfrm>
        </p:grpSpPr>
        <p:sp>
          <p:nvSpPr>
            <p:cNvPr id="9" name="椭圆 8"/>
            <p:cNvSpPr/>
            <p:nvPr/>
          </p:nvSpPr>
          <p:spPr>
            <a:xfrm>
              <a:off x="4261365" y="2917407"/>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2</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2" name="椭圆 11"/>
            <p:cNvSpPr/>
            <p:nvPr/>
          </p:nvSpPr>
          <p:spPr>
            <a:xfrm>
              <a:off x="4373981" y="3030023"/>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8" name="组合 17"/>
          <p:cNvGrpSpPr/>
          <p:nvPr/>
        </p:nvGrpSpPr>
        <p:grpSpPr>
          <a:xfrm>
            <a:off x="3740665" y="4285022"/>
            <a:ext cx="1057274" cy="1057272"/>
            <a:chOff x="4261365" y="4285022"/>
            <a:chExt cx="1057274" cy="1057272"/>
          </a:xfrm>
        </p:grpSpPr>
        <p:sp>
          <p:nvSpPr>
            <p:cNvPr id="10" name="椭圆 9"/>
            <p:cNvSpPr/>
            <p:nvPr/>
          </p:nvSpPr>
          <p:spPr>
            <a:xfrm>
              <a:off x="4261365" y="4285022"/>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3</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3" name="椭圆 12"/>
            <p:cNvSpPr/>
            <p:nvPr/>
          </p:nvSpPr>
          <p:spPr>
            <a:xfrm>
              <a:off x="4373980" y="4397638"/>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cxnSp>
        <p:nvCxnSpPr>
          <p:cNvPr id="20" name="直接连接符 19"/>
          <p:cNvCxnSpPr>
            <a:stCxn id="2" idx="6"/>
            <a:endCxn id="9" idx="2"/>
          </p:cNvCxnSpPr>
          <p:nvPr/>
        </p:nvCxnSpPr>
        <p:spPr>
          <a:xfrm>
            <a:off x="2625397" y="3426993"/>
            <a:ext cx="1115268"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984500" y="2038350"/>
            <a:ext cx="0" cy="277129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8" idx="2"/>
          </p:cNvCxnSpPr>
          <p:nvPr/>
        </p:nvCxnSpPr>
        <p:spPr>
          <a:xfrm flipH="1" flipV="1">
            <a:off x="2984501" y="2038350"/>
            <a:ext cx="756164" cy="5992"/>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0" idx="2"/>
          </p:cNvCxnSpPr>
          <p:nvPr/>
        </p:nvCxnSpPr>
        <p:spPr>
          <a:xfrm flipH="1">
            <a:off x="2984500" y="4813658"/>
            <a:ext cx="756165"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037554" y="1536511"/>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32" name="文本框 31"/>
          <p:cNvSpPr txBox="1"/>
          <p:nvPr/>
        </p:nvSpPr>
        <p:spPr>
          <a:xfrm>
            <a:off x="5037554" y="2921168"/>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33" name="文本框 32"/>
          <p:cNvSpPr txBox="1"/>
          <p:nvPr/>
        </p:nvSpPr>
        <p:spPr>
          <a:xfrm>
            <a:off x="5037554" y="4305825"/>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517213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41673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右箭头 9"/>
          <p:cNvSpPr/>
          <p:nvPr/>
        </p:nvSpPr>
        <p:spPr>
          <a:xfrm>
            <a:off x="0" y="3035300"/>
            <a:ext cx="10839450" cy="787400"/>
          </a:xfrm>
          <a:prstGeom prst="rightArrow">
            <a:avLst>
              <a:gd name="adj1" fmla="val 30611"/>
              <a:gd name="adj2" fmla="val 73438"/>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nvGrpSpPr>
          <p:cNvPr id="24" name="组合 23"/>
          <p:cNvGrpSpPr/>
          <p:nvPr/>
        </p:nvGrpSpPr>
        <p:grpSpPr>
          <a:xfrm>
            <a:off x="7708900" y="3616325"/>
            <a:ext cx="1790700" cy="752475"/>
            <a:chOff x="7708900" y="3616325"/>
            <a:chExt cx="1790700" cy="752475"/>
          </a:xfrm>
        </p:grpSpPr>
        <p:sp>
          <p:nvSpPr>
            <p:cNvPr id="20" name="等腰三角形 19"/>
            <p:cNvSpPr/>
            <p:nvPr/>
          </p:nvSpPr>
          <p:spPr>
            <a:xfrm rot="10800000" flipV="1">
              <a:off x="84264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sp>
          <p:nvSpPr>
            <p:cNvPr id="18" name="圆角矩形 17"/>
            <p:cNvSpPr/>
            <p:nvPr/>
          </p:nvSpPr>
          <p:spPr>
            <a:xfrm>
              <a:off x="77089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grpSp>
      <p:grpSp>
        <p:nvGrpSpPr>
          <p:cNvPr id="22" name="组合 21"/>
          <p:cNvGrpSpPr/>
          <p:nvPr/>
        </p:nvGrpSpPr>
        <p:grpSpPr>
          <a:xfrm>
            <a:off x="1016000" y="2476500"/>
            <a:ext cx="1790700" cy="742950"/>
            <a:chOff x="469900" y="2476500"/>
            <a:chExt cx="1790700" cy="742950"/>
          </a:xfrm>
        </p:grpSpPr>
        <p:sp>
          <p:nvSpPr>
            <p:cNvPr id="4" name="圆角矩形 3"/>
            <p:cNvSpPr/>
            <p:nvPr/>
          </p:nvSpPr>
          <p:spPr>
            <a:xfrm>
              <a:off x="4699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sp>
          <p:nvSpPr>
            <p:cNvPr id="5" name="等腰三角形 4"/>
            <p:cNvSpPr/>
            <p:nvPr/>
          </p:nvSpPr>
          <p:spPr>
            <a:xfrm rot="10800000">
              <a:off x="11874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grpSp>
        <p:nvGrpSpPr>
          <p:cNvPr id="25" name="组合 24"/>
          <p:cNvGrpSpPr/>
          <p:nvPr/>
        </p:nvGrpSpPr>
        <p:grpSpPr>
          <a:xfrm>
            <a:off x="2806700" y="3616325"/>
            <a:ext cx="1790700" cy="752475"/>
            <a:chOff x="2806700" y="3616325"/>
            <a:chExt cx="1790700" cy="752475"/>
          </a:xfrm>
        </p:grpSpPr>
        <p:sp>
          <p:nvSpPr>
            <p:cNvPr id="19" name="等腰三角形 18"/>
            <p:cNvSpPr/>
            <p:nvPr/>
          </p:nvSpPr>
          <p:spPr>
            <a:xfrm rot="10800000" flipV="1">
              <a:off x="35242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sp>
          <p:nvSpPr>
            <p:cNvPr id="17" name="圆角矩形 16"/>
            <p:cNvSpPr/>
            <p:nvPr/>
          </p:nvSpPr>
          <p:spPr>
            <a:xfrm>
              <a:off x="28067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grpSp>
      <p:grpSp>
        <p:nvGrpSpPr>
          <p:cNvPr id="23" name="组合 22"/>
          <p:cNvGrpSpPr/>
          <p:nvPr/>
        </p:nvGrpSpPr>
        <p:grpSpPr>
          <a:xfrm>
            <a:off x="5283200" y="2476500"/>
            <a:ext cx="1790700" cy="742950"/>
            <a:chOff x="5283200" y="2476500"/>
            <a:chExt cx="1790700" cy="742950"/>
          </a:xfrm>
        </p:grpSpPr>
        <p:sp>
          <p:nvSpPr>
            <p:cNvPr id="16" name="圆角矩形 15"/>
            <p:cNvSpPr/>
            <p:nvPr/>
          </p:nvSpPr>
          <p:spPr>
            <a:xfrm>
              <a:off x="52832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sp>
          <p:nvSpPr>
            <p:cNvPr id="21" name="等腰三角形 20"/>
            <p:cNvSpPr/>
            <p:nvPr/>
          </p:nvSpPr>
          <p:spPr>
            <a:xfrm rot="10800000">
              <a:off x="60007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sp>
        <p:nvSpPr>
          <p:cNvPr id="26" name="文本框 25"/>
          <p:cNvSpPr txBox="1"/>
          <p:nvPr/>
        </p:nvSpPr>
        <p:spPr>
          <a:xfrm>
            <a:off x="2278743" y="4549676"/>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7" name="文本框 26"/>
          <p:cNvSpPr txBox="1"/>
          <p:nvPr/>
        </p:nvSpPr>
        <p:spPr>
          <a:xfrm>
            <a:off x="7102021" y="4549676"/>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8" name="文本框 27"/>
          <p:cNvSpPr txBox="1"/>
          <p:nvPr/>
        </p:nvSpPr>
        <p:spPr>
          <a:xfrm>
            <a:off x="409121" y="845430"/>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9" name="文本框 28"/>
          <p:cNvSpPr txBox="1"/>
          <p:nvPr/>
        </p:nvSpPr>
        <p:spPr>
          <a:xfrm>
            <a:off x="4675414" y="845430"/>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Tree>
    <p:extLst>
      <p:ext uri="{BB962C8B-B14F-4D97-AF65-F5344CB8AC3E}">
        <p14:creationId xmlns:p14="http://schemas.microsoft.com/office/powerpoint/2010/main" val="1471007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5900" y="1646238"/>
            <a:ext cx="4178300" cy="4178300"/>
          </a:xfrm>
          <a:prstGeom prst="ellipse">
            <a:avLst/>
          </a:prstGeom>
          <a:noFill/>
          <a:ln w="25400">
            <a:solidFill>
              <a:srgbClr val="8265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nvGrpSpPr>
          <p:cNvPr id="10" name="组合 9"/>
          <p:cNvGrpSpPr/>
          <p:nvPr/>
        </p:nvGrpSpPr>
        <p:grpSpPr>
          <a:xfrm>
            <a:off x="5549900" y="1100138"/>
            <a:ext cx="1092200" cy="1080000"/>
            <a:chOff x="5549900" y="757238"/>
            <a:chExt cx="1092200" cy="1080000"/>
          </a:xfrm>
        </p:grpSpPr>
        <p:sp useBgFill="1">
          <p:nvSpPr>
            <p:cNvPr id="3" name="椭圆 2"/>
            <p:cNvSpPr/>
            <p:nvPr/>
          </p:nvSpPr>
          <p:spPr>
            <a:xfrm>
              <a:off x="5549900" y="757238"/>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7" name="图片 6"/>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646000" y="847238"/>
              <a:ext cx="900000" cy="900000"/>
            </a:xfrm>
            <a:prstGeom prst="rect">
              <a:avLst/>
            </a:prstGeom>
          </p:spPr>
        </p:pic>
      </p:grpSp>
      <p:grpSp>
        <p:nvGrpSpPr>
          <p:cNvPr id="11" name="组合 10"/>
          <p:cNvGrpSpPr/>
          <p:nvPr/>
        </p:nvGrpSpPr>
        <p:grpSpPr>
          <a:xfrm>
            <a:off x="7385050" y="4360863"/>
            <a:ext cx="1092200" cy="1080000"/>
            <a:chOff x="7385050" y="4017963"/>
            <a:chExt cx="1092200" cy="1080000"/>
          </a:xfrm>
        </p:grpSpPr>
        <p:sp useBgFill="1">
          <p:nvSpPr>
            <p:cNvPr id="4" name="椭圆 3"/>
            <p:cNvSpPr/>
            <p:nvPr/>
          </p:nvSpPr>
          <p:spPr>
            <a:xfrm>
              <a:off x="73850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8" name="图片 7"/>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481150" y="4107963"/>
              <a:ext cx="900000" cy="900000"/>
            </a:xfrm>
            <a:prstGeom prst="rect">
              <a:avLst/>
            </a:prstGeom>
          </p:spPr>
        </p:pic>
      </p:grpSp>
      <p:grpSp>
        <p:nvGrpSpPr>
          <p:cNvPr id="12" name="组合 11"/>
          <p:cNvGrpSpPr/>
          <p:nvPr/>
        </p:nvGrpSpPr>
        <p:grpSpPr>
          <a:xfrm>
            <a:off x="3714750" y="4360863"/>
            <a:ext cx="1092200" cy="1080000"/>
            <a:chOff x="3714750" y="4017963"/>
            <a:chExt cx="1092200" cy="1080000"/>
          </a:xfrm>
        </p:grpSpPr>
        <p:sp useBgFill="1">
          <p:nvSpPr>
            <p:cNvPr id="5" name="椭圆 4"/>
            <p:cNvSpPr/>
            <p:nvPr/>
          </p:nvSpPr>
          <p:spPr>
            <a:xfrm>
              <a:off x="37147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9" name="图片 8"/>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810850" y="4107963"/>
              <a:ext cx="900000" cy="900000"/>
            </a:xfrm>
            <a:prstGeom prst="rect">
              <a:avLst/>
            </a:prstGeom>
          </p:spPr>
        </p:pic>
      </p:grpSp>
      <p:sp>
        <p:nvSpPr>
          <p:cNvPr id="15" name="文本框 14"/>
          <p:cNvSpPr txBox="1"/>
          <p:nvPr/>
        </p:nvSpPr>
        <p:spPr>
          <a:xfrm>
            <a:off x="4806950" y="3450322"/>
            <a:ext cx="2578100" cy="646331"/>
          </a:xfrm>
          <a:prstGeom prst="rect">
            <a:avLst/>
          </a:prstGeom>
          <a:noFill/>
        </p:spPr>
        <p:txBody>
          <a:bodyPr wrap="square" rtlCol="0">
            <a:spAutoFit/>
          </a:bodyPr>
          <a:lstStyle/>
          <a:p>
            <a:pPr algn="ctr"/>
            <a:r>
              <a:rPr lang="zh-CN" altLang="en-US" sz="3600" dirty="0" smtClean="0"/>
              <a:t>输入标题</a:t>
            </a:r>
            <a:endParaRPr lang="zh-CN" altLang="en-US" sz="3600" dirty="0"/>
          </a:p>
        </p:txBody>
      </p:sp>
      <p:cxnSp>
        <p:nvCxnSpPr>
          <p:cNvPr id="17" name="直接连接符 16"/>
          <p:cNvCxnSpPr/>
          <p:nvPr/>
        </p:nvCxnSpPr>
        <p:spPr>
          <a:xfrm>
            <a:off x="5084763" y="3403600"/>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84763" y="4109353"/>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06392" y="1190138"/>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0" name="文本框 19"/>
          <p:cNvSpPr txBox="1"/>
          <p:nvPr/>
        </p:nvSpPr>
        <p:spPr>
          <a:xfrm>
            <a:off x="8775217" y="3340241"/>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1" name="文本框 20"/>
          <p:cNvSpPr txBox="1"/>
          <p:nvPr/>
        </p:nvSpPr>
        <p:spPr>
          <a:xfrm>
            <a:off x="806392" y="4746033"/>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Tree>
    <p:extLst>
      <p:ext uri="{BB962C8B-B14F-4D97-AF65-F5344CB8AC3E}">
        <p14:creationId xmlns:p14="http://schemas.microsoft.com/office/powerpoint/2010/main" val="3727127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67839" y="2673350"/>
            <a:ext cx="8656322" cy="2692498"/>
          </a:xfrm>
          <a:prstGeom prst="rect">
            <a:avLst/>
          </a:prstGeom>
          <a:blipFill>
            <a:blip r:embed="rId3"/>
            <a:stretch>
              <a:fillRect/>
            </a:stretch>
          </a:blipFill>
          <a:ln>
            <a:noFill/>
          </a:ln>
          <a:effectLst>
            <a:outerShdw blurRad="203200" dist="50800" dir="5400000" sx="105000" sy="105000" algn="ctr" rotWithShape="0">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useBgFill="1">
        <p:nvSpPr>
          <p:cNvPr id="3" name="矩形 2"/>
          <p:cNvSpPr/>
          <p:nvPr/>
        </p:nvSpPr>
        <p:spPr>
          <a:xfrm>
            <a:off x="1173480" y="2673350"/>
            <a:ext cx="9707880" cy="2692498"/>
          </a:xfrm>
          <a:prstGeom prst="rect">
            <a:avLst/>
          </a:prstGeom>
          <a:ln>
            <a:noFill/>
          </a:ln>
          <a:effectLst>
            <a:outerShdw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2261013" y="3022660"/>
            <a:ext cx="7669974" cy="2062103"/>
          </a:xfrm>
          <a:prstGeom prst="rect">
            <a:avLst/>
          </a:prstGeom>
        </p:spPr>
        <p:txBody>
          <a:bodyPr wrap="square">
            <a:spAutoFit/>
          </a:bodyPr>
          <a:lstStyle/>
          <a:p>
            <a:r>
              <a:rPr lang="zh-CN" altLang="en-US" sz="3200" dirty="0"/>
              <a:t>键入这里输入文字键入这里输入文字键入这里输入文字键入这里输入文字键入</a:t>
            </a:r>
            <a:r>
              <a:rPr lang="zh-CN" altLang="en-US" sz="3200" dirty="0" smtClean="0"/>
              <a:t>这里</a:t>
            </a:r>
            <a:r>
              <a:rPr lang="zh-CN" altLang="en-US" sz="3200" dirty="0"/>
              <a:t>键入这里输入文字键入这里输入文字键入这里输入文字键入这里输入文字键入</a:t>
            </a:r>
            <a:r>
              <a:rPr lang="zh-CN" altLang="en-US" sz="3200" dirty="0" smtClean="0"/>
              <a:t>这里</a:t>
            </a:r>
            <a:endParaRPr lang="zh-CN" altLang="en-US" sz="3200" dirty="0"/>
          </a:p>
        </p:txBody>
      </p:sp>
      <p:pic>
        <p:nvPicPr>
          <p:cNvPr id="5" name="图片 4"/>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295053" y="1987549"/>
            <a:ext cx="1371601" cy="1371601"/>
          </a:xfrm>
          <a:prstGeom prst="rect">
            <a:avLst/>
          </a:prstGeom>
        </p:spPr>
      </p:pic>
      <p:pic>
        <p:nvPicPr>
          <p:cNvPr id="6" name="图片 5"/>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rot="10800000">
            <a:off x="10525346" y="4680047"/>
            <a:ext cx="1371601" cy="1371601"/>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40806" y="1815750"/>
            <a:ext cx="4310388" cy="343597"/>
          </a:xfrm>
          <a:prstGeom prst="rect">
            <a:avLst/>
          </a:prstGeom>
        </p:spPr>
      </p:pic>
      <p:pic>
        <p:nvPicPr>
          <p:cNvPr id="9" name="图片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76701" y="490042"/>
            <a:ext cx="4038596" cy="559042"/>
          </a:xfrm>
          <a:prstGeom prst="rect">
            <a:avLst/>
          </a:prstGeom>
        </p:spPr>
      </p:pic>
      <p:sp>
        <p:nvSpPr>
          <p:cNvPr id="11" name="文本框 10"/>
          <p:cNvSpPr txBox="1"/>
          <p:nvPr/>
        </p:nvSpPr>
        <p:spPr>
          <a:xfrm>
            <a:off x="4425950" y="1164134"/>
            <a:ext cx="3340100" cy="523220"/>
          </a:xfrm>
          <a:prstGeom prst="rect">
            <a:avLst/>
          </a:prstGeom>
          <a:noFill/>
        </p:spPr>
        <p:txBody>
          <a:bodyPr wrap="square" rtlCol="0">
            <a:spAutoFit/>
          </a:bodyPr>
          <a:lstStyle/>
          <a:p>
            <a:pPr algn="ctr"/>
            <a:r>
              <a:rPr lang="zh-CN" altLang="en-US" sz="2800" dirty="0"/>
              <a:t>键入这里</a:t>
            </a:r>
            <a:r>
              <a:rPr lang="zh-CN" altLang="en-US" sz="2800" dirty="0" smtClean="0"/>
              <a:t>输入</a:t>
            </a:r>
            <a:r>
              <a:rPr lang="zh-CN" altLang="en-US" sz="2800" dirty="0"/>
              <a:t>标题</a:t>
            </a:r>
          </a:p>
        </p:txBody>
      </p:sp>
    </p:spTree>
    <p:extLst>
      <p:ext uri="{BB962C8B-B14F-4D97-AF65-F5344CB8AC3E}">
        <p14:creationId xmlns:p14="http://schemas.microsoft.com/office/powerpoint/2010/main" val="3169324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弧形 12"/>
          <p:cNvSpPr/>
          <p:nvPr/>
        </p:nvSpPr>
        <p:spPr>
          <a:xfrm flipH="1">
            <a:off x="2724150" y="3465513"/>
            <a:ext cx="3162300" cy="2197100"/>
          </a:xfrm>
          <a:prstGeom prst="arc">
            <a:avLst>
              <a:gd name="adj1" fmla="val 1610592"/>
              <a:gd name="adj2" fmla="val 949655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a:off x="6324600" y="1531144"/>
            <a:ext cx="3162300" cy="2197100"/>
          </a:xfrm>
          <a:prstGeom prst="arc">
            <a:avLst>
              <a:gd name="adj1" fmla="val 12757977"/>
              <a:gd name="adj2" fmla="val 2007213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圆角矩形 2"/>
          <p:cNvSpPr/>
          <p:nvPr/>
        </p:nvSpPr>
        <p:spPr>
          <a:xfrm>
            <a:off x="990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4" name="圆角矩形 3"/>
          <p:cNvSpPr/>
          <p:nvPr/>
        </p:nvSpPr>
        <p:spPr>
          <a:xfrm>
            <a:off x="46101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5" name="圆角矩形 4"/>
          <p:cNvSpPr/>
          <p:nvPr/>
        </p:nvSpPr>
        <p:spPr>
          <a:xfrm>
            <a:off x="8229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6" name="圆角矩形 5"/>
          <p:cNvSpPr/>
          <p:nvPr/>
        </p:nvSpPr>
        <p:spPr>
          <a:xfrm>
            <a:off x="1409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
        <p:nvSpPr>
          <p:cNvPr id="7" name="圆角矩形 6"/>
          <p:cNvSpPr/>
          <p:nvPr/>
        </p:nvSpPr>
        <p:spPr>
          <a:xfrm>
            <a:off x="5029200" y="20788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
        <p:nvSpPr>
          <p:cNvPr id="8" name="圆角矩形 7"/>
          <p:cNvSpPr/>
          <p:nvPr/>
        </p:nvSpPr>
        <p:spPr>
          <a:xfrm>
            <a:off x="8648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Tree>
    <p:extLst>
      <p:ext uri="{BB962C8B-B14F-4D97-AF65-F5344CB8AC3E}">
        <p14:creationId xmlns:p14="http://schemas.microsoft.com/office/powerpoint/2010/main" val="2901548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961793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493240737"/>
              </p:ext>
            </p:extLst>
          </p:nvPr>
        </p:nvGraphicFramePr>
        <p:xfrm>
          <a:off x="1035971" y="1291498"/>
          <a:ext cx="4536256" cy="4118243"/>
        </p:xfrm>
        <a:graphic>
          <a:graphicData uri="http://schemas.openxmlformats.org/drawingml/2006/chart">
            <c:chart xmlns:c="http://schemas.openxmlformats.org/drawingml/2006/chart" xmlns:r="http://schemas.openxmlformats.org/officeDocument/2006/relationships" r:id="rId3"/>
          </a:graphicData>
        </a:graphic>
      </p:graphicFrame>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89835" y="1930834"/>
            <a:ext cx="4185511" cy="415037"/>
          </a:xfrm>
          <a:prstGeom prst="rect">
            <a:avLst/>
          </a:prstGeom>
        </p:spPr>
      </p:pic>
      <p:sp>
        <p:nvSpPr>
          <p:cNvPr id="5" name="文本框 4"/>
          <p:cNvSpPr txBox="1"/>
          <p:nvPr/>
        </p:nvSpPr>
        <p:spPr>
          <a:xfrm>
            <a:off x="7626246" y="1291498"/>
            <a:ext cx="1712687" cy="523220"/>
          </a:xfrm>
          <a:prstGeom prst="rect">
            <a:avLst/>
          </a:prstGeom>
          <a:noFill/>
        </p:spPr>
        <p:txBody>
          <a:bodyPr wrap="square" rtlCol="0">
            <a:spAutoFit/>
          </a:bodyPr>
          <a:lstStyle/>
          <a:p>
            <a:r>
              <a:rPr lang="zh-CN" altLang="en-US" sz="2800" b="1" dirty="0"/>
              <a:t>输入标题</a:t>
            </a:r>
          </a:p>
        </p:txBody>
      </p:sp>
      <p:sp>
        <p:nvSpPr>
          <p:cNvPr id="6" name="文本框 5"/>
          <p:cNvSpPr txBox="1"/>
          <p:nvPr/>
        </p:nvSpPr>
        <p:spPr>
          <a:xfrm>
            <a:off x="6980360" y="2461987"/>
            <a:ext cx="3004458" cy="3046988"/>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a:t>
            </a:r>
            <a:r>
              <a:rPr lang="zh-CN" altLang="en-US" sz="2400" dirty="0"/>
              <a:t>文字键入这里输入文字</a:t>
            </a:r>
            <a:r>
              <a:rPr lang="zh-CN" altLang="en-US" sz="2400" dirty="0" smtClean="0"/>
              <a:t>键入</a:t>
            </a:r>
            <a:r>
              <a:rPr lang="zh-CN" altLang="en-US" sz="2400" dirty="0"/>
              <a:t>这里输入</a:t>
            </a:r>
            <a:r>
              <a:rPr lang="zh-CN" altLang="en-US" sz="2400" dirty="0" smtClean="0"/>
              <a:t>文字</a:t>
            </a:r>
            <a:r>
              <a:rPr lang="zh-CN" altLang="en-US" sz="2400" dirty="0"/>
              <a:t>键入这里输入</a:t>
            </a:r>
            <a:r>
              <a:rPr lang="zh-CN" altLang="en-US" sz="2400" dirty="0" smtClean="0"/>
              <a:t>文字</a:t>
            </a:r>
            <a:r>
              <a:rPr lang="zh-CN" altLang="en-US" sz="2400" dirty="0"/>
              <a:t>键入这里输入</a:t>
            </a:r>
            <a:r>
              <a:rPr lang="zh-CN" altLang="en-US" sz="2400" dirty="0" smtClean="0"/>
              <a:t>文字</a:t>
            </a:r>
            <a:r>
              <a:rPr lang="zh-CN" altLang="en-US" sz="2400" dirty="0"/>
              <a:t>键入这里输入文字</a:t>
            </a:r>
          </a:p>
        </p:txBody>
      </p:sp>
    </p:spTree>
    <p:extLst>
      <p:ext uri="{BB962C8B-B14F-4D97-AF65-F5344CB8AC3E}">
        <p14:creationId xmlns:p14="http://schemas.microsoft.com/office/powerpoint/2010/main" val="322064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66257"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a:t>
            </a:r>
            <a:r>
              <a:rPr lang="zh-CN" altLang="en-US" sz="2400" dirty="0" smtClean="0">
                <a:solidFill>
                  <a:schemeClr val="tx1"/>
                </a:solidFill>
                <a:latin typeface="Broadway" panose="04040905080B02020502" pitchFamily="82" charset="0"/>
              </a:rPr>
              <a:t>输入字</a:t>
            </a:r>
            <a:endParaRPr lang="zh-CN" altLang="en-US" sz="2400" dirty="0">
              <a:solidFill>
                <a:schemeClr val="tx1"/>
              </a:solidFill>
              <a:latin typeface="Broadway" panose="04040905080B02020502" pitchFamily="82" charset="0"/>
            </a:endParaRPr>
          </a:p>
          <a:p>
            <a:pPr algn="ctr"/>
            <a:r>
              <a:rPr lang="zh-CN" altLang="en-US" sz="2400" dirty="0">
                <a:solidFill>
                  <a:schemeClr val="tx1"/>
                </a:solidFill>
                <a:latin typeface="Broadway" panose="04040905080B02020502" pitchFamily="82" charset="0"/>
              </a:rPr>
              <a:t>键入</a:t>
            </a:r>
            <a:r>
              <a:rPr lang="zh-CN" altLang="en-US" sz="2400" dirty="0" smtClean="0">
                <a:solidFill>
                  <a:schemeClr val="tx1"/>
                </a:solidFill>
                <a:latin typeface="Broadway" panose="04040905080B02020502" pitchFamily="82" charset="0"/>
              </a:rPr>
              <a:t>这里输入文字</a:t>
            </a:r>
            <a:endParaRPr lang="zh-CN" altLang="en-US" sz="2400" dirty="0">
              <a:solidFill>
                <a:schemeClr val="tx1"/>
              </a:solidFill>
              <a:latin typeface="Broadway" panose="04040905080B02020502" pitchFamily="82" charset="0"/>
            </a:endParaRPr>
          </a:p>
        </p:txBody>
      </p:sp>
      <p:sp>
        <p:nvSpPr>
          <p:cNvPr id="3" name="矩形 2"/>
          <p:cNvSpPr/>
          <p:nvPr/>
        </p:nvSpPr>
        <p:spPr>
          <a:xfrm>
            <a:off x="4125686"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键入这里输入文字键入这里输入字</a:t>
            </a:r>
          </a:p>
          <a:p>
            <a:pPr algn="ctr"/>
            <a:r>
              <a:rPr lang="zh-CN" altLang="en-US" sz="2400" dirty="0">
                <a:solidFill>
                  <a:schemeClr val="tx1"/>
                </a:solidFill>
                <a:latin typeface="Broadway" panose="04040905080B02020502" pitchFamily="82" charset="0"/>
              </a:rPr>
              <a:t>键入这里输入文字</a:t>
            </a:r>
          </a:p>
        </p:txBody>
      </p:sp>
      <p:sp>
        <p:nvSpPr>
          <p:cNvPr id="4" name="矩形 3"/>
          <p:cNvSpPr/>
          <p:nvPr/>
        </p:nvSpPr>
        <p:spPr>
          <a:xfrm>
            <a:off x="6085115"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5" name="矩形 4"/>
          <p:cNvSpPr/>
          <p:nvPr/>
        </p:nvSpPr>
        <p:spPr>
          <a:xfrm>
            <a:off x="8066315"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7" name="文本框 6"/>
          <p:cNvSpPr txBox="1"/>
          <p:nvPr/>
        </p:nvSpPr>
        <p:spPr>
          <a:xfrm>
            <a:off x="2478315" y="131864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01</a:t>
            </a:r>
            <a:endParaRPr lang="zh-CN" altLang="en-US" sz="6000" u="sng" dirty="0">
              <a:solidFill>
                <a:srgbClr val="82654E"/>
              </a:solidFill>
              <a:latin typeface="Broadway" panose="04040905080B02020502" pitchFamily="82" charset="0"/>
            </a:endParaRPr>
          </a:p>
        </p:txBody>
      </p:sp>
      <p:sp>
        <p:nvSpPr>
          <p:cNvPr id="8" name="文本框 7"/>
          <p:cNvSpPr txBox="1"/>
          <p:nvPr/>
        </p:nvSpPr>
        <p:spPr>
          <a:xfrm>
            <a:off x="6397172" y="1324875"/>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03</a:t>
            </a:r>
            <a:endParaRPr lang="zh-CN" altLang="en-US" sz="6000" u="sng" dirty="0">
              <a:solidFill>
                <a:srgbClr val="82654E"/>
              </a:solidFill>
              <a:latin typeface="Broadway" panose="04040905080B02020502" pitchFamily="82" charset="0"/>
            </a:endParaRPr>
          </a:p>
        </p:txBody>
      </p:sp>
      <p:sp>
        <p:nvSpPr>
          <p:cNvPr id="9" name="文本框 8"/>
          <p:cNvSpPr txBox="1"/>
          <p:nvPr/>
        </p:nvSpPr>
        <p:spPr>
          <a:xfrm>
            <a:off x="8378372" y="466498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04</a:t>
            </a:r>
            <a:endParaRPr lang="zh-CN" altLang="en-US" sz="6000" u="sng" dirty="0">
              <a:solidFill>
                <a:srgbClr val="82654E"/>
              </a:solidFill>
              <a:latin typeface="Broadway" panose="04040905080B02020502" pitchFamily="82" charset="0"/>
            </a:endParaRPr>
          </a:p>
        </p:txBody>
      </p:sp>
      <p:sp>
        <p:nvSpPr>
          <p:cNvPr id="10" name="文本框 9"/>
          <p:cNvSpPr txBox="1"/>
          <p:nvPr/>
        </p:nvSpPr>
        <p:spPr>
          <a:xfrm>
            <a:off x="4437743" y="466498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02</a:t>
            </a:r>
          </a:p>
        </p:txBody>
      </p:sp>
      <p:cxnSp>
        <p:nvCxnSpPr>
          <p:cNvPr id="12" name="直接连接符 11"/>
          <p:cNvCxnSpPr/>
          <p:nvPr/>
        </p:nvCxnSpPr>
        <p:spPr>
          <a:xfrm>
            <a:off x="203200"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0384974"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63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7600"/>
            <a:ext cx="6385573" cy="509017"/>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653539"/>
            <a:ext cx="6385573" cy="883922"/>
          </a:xfrm>
          <a:prstGeom prst="rect">
            <a:avLst/>
          </a:prstGeom>
        </p:spPr>
      </p:pic>
      <p:sp>
        <p:nvSpPr>
          <p:cNvPr id="4" name="文本框 3"/>
          <p:cNvSpPr txBox="1"/>
          <p:nvPr/>
        </p:nvSpPr>
        <p:spPr>
          <a:xfrm>
            <a:off x="3086103" y="2705487"/>
            <a:ext cx="6019794" cy="923330"/>
          </a:xfrm>
          <a:prstGeom prst="rect">
            <a:avLst/>
          </a:prstGeom>
          <a:noFill/>
        </p:spPr>
        <p:txBody>
          <a:bodyPr wrap="square" rtlCol="0">
            <a:spAutoFit/>
          </a:bodyPr>
          <a:lstStyle/>
          <a:p>
            <a:pPr algn="ctr"/>
            <a:r>
              <a:rPr lang="zh-CN" altLang="en-US" sz="5400" dirty="0" smtClean="0">
                <a:solidFill>
                  <a:srgbClr val="82654E"/>
                </a:solidFill>
                <a:latin typeface="方正正黑简体" panose="02000000000000000000" pitchFamily="2" charset="-122"/>
                <a:ea typeface="方正正黑简体" panose="02000000000000000000" pitchFamily="2" charset="-122"/>
              </a:rPr>
              <a:t>感谢浏览</a:t>
            </a:r>
            <a:endParaRPr lang="zh-CN" altLang="en-US" sz="5400" dirty="0">
              <a:solidFill>
                <a:srgbClr val="82654E"/>
              </a:solidFill>
              <a:latin typeface="方正正黑简体" panose="02000000000000000000" pitchFamily="2" charset="-122"/>
              <a:ea typeface="方正正黑简体" panose="02000000000000000000" pitchFamily="2" charset="-122"/>
            </a:endParaRPr>
          </a:p>
        </p:txBody>
      </p:sp>
    </p:spTree>
    <p:extLst>
      <p:ext uri="{BB962C8B-B14F-4D97-AF65-F5344CB8AC3E}">
        <p14:creationId xmlns:p14="http://schemas.microsoft.com/office/powerpoint/2010/main" val="10794865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奢华花纹"/>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F7F7F"/>
        </a:solidFill>
        <a:ln>
          <a:noFill/>
        </a:ln>
        <a:effectLst>
          <a:outerShdw blurRad="50800" dist="38100" dir="2700000" algn="tl" rotWithShape="0">
            <a:prstClr val="black">
              <a:alpha val="40000"/>
            </a:prst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3600" dirty="0" smtClean="0">
            <a:latin typeface="Broadway" panose="04040905080B02020502" pitchFamily="82"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F7F7F"/>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自定义 1">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279</TotalTime>
  <Words>905</Words>
  <Application>Microsoft Office PowerPoint</Application>
  <PresentationFormat>宽屏</PresentationFormat>
  <Paragraphs>109</Paragraphs>
  <Slides>19</Slides>
  <Notes>19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方正正黑简体</vt:lpstr>
      <vt:lpstr>微软雅黑</vt:lpstr>
      <vt:lpstr>Calibri</vt:lpstr>
      <vt:lpstr>张海山锐谐体2.0-授权联系：Samtype@QQ.com</vt:lpstr>
      <vt:lpstr>Arial</vt:lpstr>
      <vt:lpstr>宋体</vt:lpstr>
      <vt:lpstr>Calibri Light</vt:lpstr>
      <vt:lpstr>Broadway</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奢华花纹</dc:title>
  <dc:creator>第一PPT</dc:creator>
  <cp:keywords>www.1ppt.com</cp:keywords>
  <cp:lastModifiedBy>faith123</cp:lastModifiedBy>
  <cp:revision>36</cp:revision>
  <dcterms:created xsi:type="dcterms:W3CDTF">2015-04-10T07:52:22Z</dcterms:created>
  <dcterms:modified xsi:type="dcterms:W3CDTF">2019-07-01T06:27:25Z</dcterms:modified>
</cp:coreProperties>
</file>