
<file path=[Content_Types].xml><?xml version="1.0" encoding="utf-8"?>
<Types xmlns="http://schemas.openxmlformats.org/package/2006/content-types">
  <Default Extension="png" ContentType="image/png"/>
  <Default Extension="mp3" ContentType="audio/mpeg"/>
  <Default Extension="jpeg" ContentType="image/jpeg"/>
  <Default Extension="rels" ContentType="application/vnd.openxmlformats-package.relationships+xml"/>
  <Default Extension="xml" ContentType="application/xml"/>
  <Default Extension="wdp" ContentType="image/vnd.ms-photo"/>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bookmarkIdSeed="4">
  <p:sldMasterIdLst>
    <p:sldMasterId id="2147483648" r:id="rId1"/>
  </p:sldMasterIdLst>
  <p:notesMasterIdLst>
    <p:notesMasterId r:id="rId27"/>
  </p:notesMasterIdLst>
  <p:sldIdLst>
    <p:sldId id="290" r:id="rId2"/>
    <p:sldId id="260" r:id="rId3"/>
    <p:sldId id="261" r:id="rId4"/>
    <p:sldId id="265" r:id="rId5"/>
    <p:sldId id="266" r:id="rId6"/>
    <p:sldId id="267" r:id="rId7"/>
    <p:sldId id="273" r:id="rId8"/>
    <p:sldId id="287" r:id="rId9"/>
    <p:sldId id="274" r:id="rId10"/>
    <p:sldId id="275" r:id="rId11"/>
    <p:sldId id="278" r:id="rId12"/>
    <p:sldId id="279" r:id="rId13"/>
    <p:sldId id="280" r:id="rId14"/>
    <p:sldId id="281" r:id="rId15"/>
    <p:sldId id="288" r:id="rId16"/>
    <p:sldId id="282" r:id="rId17"/>
    <p:sldId id="283" r:id="rId18"/>
    <p:sldId id="284" r:id="rId19"/>
    <p:sldId id="271" r:id="rId20"/>
    <p:sldId id="272" r:id="rId21"/>
    <p:sldId id="289" r:id="rId22"/>
    <p:sldId id="269" r:id="rId23"/>
    <p:sldId id="270" r:id="rId24"/>
    <p:sldId id="285" r:id="rId25"/>
    <p:sldId id="259" r:id="rId26"/>
  </p:sldIdLst>
  <p:sldSz cx="12192000" cy="6858000"/>
  <p:notesSz cx="6858000" cy="9144000"/>
  <p:custDataLst>
    <p:tags r:id="rId28"/>
  </p:custDataLst>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37"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6E6E6"/>
    <a:srgbClr val="B19B88"/>
    <a:srgbClr val="2E3C95"/>
    <a:srgbClr val="E4429F"/>
    <a:srgbClr val="B051A5"/>
    <a:srgbClr val="3DB8EF"/>
    <a:srgbClr val="4E3F96"/>
    <a:srgbClr val="436EB0"/>
    <a:srgbClr val="4296D0"/>
    <a:srgbClr val="9F5DA8"/>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1029" autoAdjust="0"/>
    <p:restoredTop sz="94660"/>
  </p:normalViewPr>
  <p:slideViewPr>
    <p:cSldViewPr snapToGrid="0">
      <p:cViewPr varScale="1">
        <p:scale>
          <a:sx n="92" d="100"/>
          <a:sy n="92" d="100"/>
        </p:scale>
        <p:origin x="684" y="90"/>
      </p:cViewPr>
      <p:guideLst>
        <p:guide orient="horz" pos="2137"/>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ags" Target="tags/tag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notesMaster" Target="notesMasters/notesMaster1.xml"/><Relationship Id="rId30"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A7C0DC6-6794-449C-8D71-75693EBE6A91}" type="datetimeFigureOut">
              <a:rPr lang="zh-CN" altLang="en-US" smtClean="0"/>
              <a:t>2018/6/28</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2219432-02B3-4183-81E1-608799BFF5D5}" type="slidenum">
              <a:rPr lang="zh-CN" altLang="en-US" smtClean="0"/>
              <a:t>‹#›</a:t>
            </a:fld>
            <a:endParaRPr lang="zh-CN" altLang="en-US"/>
          </a:p>
        </p:txBody>
      </p:sp>
    </p:spTree>
    <p:extLst>
      <p:ext uri="{BB962C8B-B14F-4D97-AF65-F5344CB8AC3E}">
        <p14:creationId xmlns:p14="http://schemas.microsoft.com/office/powerpoint/2010/main" val="326669879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2219432-02B3-4183-81E1-608799BFF5D5}" type="slidenum">
              <a:rPr lang="zh-CN" altLang="en-US" smtClean="0"/>
              <a:t>1</a:t>
            </a:fld>
            <a:endParaRPr lang="zh-CN" altLang="en-US"/>
          </a:p>
        </p:txBody>
      </p:sp>
    </p:spTree>
    <p:extLst>
      <p:ext uri="{BB962C8B-B14F-4D97-AF65-F5344CB8AC3E}">
        <p14:creationId xmlns:p14="http://schemas.microsoft.com/office/powerpoint/2010/main" val="362973798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2219432-02B3-4183-81E1-608799BFF5D5}" type="slidenum">
              <a:rPr lang="zh-CN" altLang="en-US" smtClean="0"/>
              <a:t>2</a:t>
            </a:fld>
            <a:endParaRPr lang="zh-CN" altLang="en-US"/>
          </a:p>
        </p:txBody>
      </p:sp>
    </p:spTree>
    <p:extLst>
      <p:ext uri="{BB962C8B-B14F-4D97-AF65-F5344CB8AC3E}">
        <p14:creationId xmlns:p14="http://schemas.microsoft.com/office/powerpoint/2010/main" val="27672174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2219432-02B3-4183-81E1-608799BFF5D5}" type="slidenum">
              <a:rPr lang="zh-CN" altLang="en-US" smtClean="0"/>
              <a:t>3</a:t>
            </a:fld>
            <a:endParaRPr lang="zh-CN" altLang="en-US"/>
          </a:p>
        </p:txBody>
      </p:sp>
    </p:spTree>
    <p:extLst>
      <p:ext uri="{BB962C8B-B14F-4D97-AF65-F5344CB8AC3E}">
        <p14:creationId xmlns:p14="http://schemas.microsoft.com/office/powerpoint/2010/main" val="261344259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2219432-02B3-4183-81E1-608799BFF5D5}" type="slidenum">
              <a:rPr lang="zh-CN" altLang="en-US" smtClean="0"/>
              <a:t>4</a:t>
            </a:fld>
            <a:endParaRPr lang="zh-CN" altLang="en-US"/>
          </a:p>
        </p:txBody>
      </p:sp>
    </p:spTree>
    <p:extLst>
      <p:ext uri="{BB962C8B-B14F-4D97-AF65-F5344CB8AC3E}">
        <p14:creationId xmlns:p14="http://schemas.microsoft.com/office/powerpoint/2010/main" val="211294750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2219432-02B3-4183-81E1-608799BFF5D5}" type="slidenum">
              <a:rPr lang="zh-CN" altLang="en-US" smtClean="0"/>
              <a:t>5</a:t>
            </a:fld>
            <a:endParaRPr lang="zh-CN" altLang="en-US"/>
          </a:p>
        </p:txBody>
      </p:sp>
    </p:spTree>
    <p:extLst>
      <p:ext uri="{BB962C8B-B14F-4D97-AF65-F5344CB8AC3E}">
        <p14:creationId xmlns:p14="http://schemas.microsoft.com/office/powerpoint/2010/main" val="329876694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2219432-02B3-4183-81E1-608799BFF5D5}" type="slidenum">
              <a:rPr lang="zh-CN" altLang="en-US" smtClean="0"/>
              <a:t>6</a:t>
            </a:fld>
            <a:endParaRPr lang="zh-CN" altLang="en-US"/>
          </a:p>
        </p:txBody>
      </p:sp>
    </p:spTree>
    <p:extLst>
      <p:ext uri="{BB962C8B-B14F-4D97-AF65-F5344CB8AC3E}">
        <p14:creationId xmlns:p14="http://schemas.microsoft.com/office/powerpoint/2010/main" val="101264578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2219432-02B3-4183-81E1-608799BFF5D5}" type="slidenum">
              <a:rPr lang="zh-CN" altLang="en-US" smtClean="0"/>
              <a:t>7</a:t>
            </a:fld>
            <a:endParaRPr lang="zh-CN" altLang="en-US"/>
          </a:p>
        </p:txBody>
      </p:sp>
    </p:spTree>
    <p:extLst>
      <p:ext uri="{BB962C8B-B14F-4D97-AF65-F5344CB8AC3E}">
        <p14:creationId xmlns:p14="http://schemas.microsoft.com/office/powerpoint/2010/main" val="151435476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2219432-02B3-4183-81E1-608799BFF5D5}" type="slidenum">
              <a:rPr lang="zh-CN" altLang="en-US" smtClean="0"/>
              <a:t>8</a:t>
            </a:fld>
            <a:endParaRPr lang="zh-CN" altLang="en-US"/>
          </a:p>
        </p:txBody>
      </p:sp>
    </p:spTree>
    <p:extLst>
      <p:ext uri="{BB962C8B-B14F-4D97-AF65-F5344CB8AC3E}">
        <p14:creationId xmlns:p14="http://schemas.microsoft.com/office/powerpoint/2010/main" val="309558438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2219432-02B3-4183-81E1-608799BFF5D5}" type="slidenum">
              <a:rPr lang="zh-CN" altLang="en-US" smtClean="0"/>
              <a:t>9</a:t>
            </a:fld>
            <a:endParaRPr lang="zh-CN" altLang="en-US"/>
          </a:p>
        </p:txBody>
      </p:sp>
    </p:spTree>
    <p:extLst>
      <p:ext uri="{BB962C8B-B14F-4D97-AF65-F5344CB8AC3E}">
        <p14:creationId xmlns:p14="http://schemas.microsoft.com/office/powerpoint/2010/main" val="221846731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2219432-02B3-4183-81E1-608799BFF5D5}" type="slidenum">
              <a:rPr lang="zh-CN" altLang="en-US" smtClean="0"/>
              <a:t>10</a:t>
            </a:fld>
            <a:endParaRPr lang="zh-CN" altLang="en-US"/>
          </a:p>
        </p:txBody>
      </p:sp>
    </p:spTree>
    <p:extLst>
      <p:ext uri="{BB962C8B-B14F-4D97-AF65-F5344CB8AC3E}">
        <p14:creationId xmlns:p14="http://schemas.microsoft.com/office/powerpoint/2010/main" val="421295975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2219432-02B3-4183-81E1-608799BFF5D5}" type="slidenum">
              <a:rPr lang="zh-CN" altLang="en-US" smtClean="0"/>
              <a:t>11</a:t>
            </a:fld>
            <a:endParaRPr lang="zh-CN" altLang="en-US"/>
          </a:p>
        </p:txBody>
      </p:sp>
    </p:spTree>
    <p:extLst>
      <p:ext uri="{BB962C8B-B14F-4D97-AF65-F5344CB8AC3E}">
        <p14:creationId xmlns:p14="http://schemas.microsoft.com/office/powerpoint/2010/main" val="197201548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2219432-02B3-4183-81E1-608799BFF5D5}" type="slidenum">
              <a:rPr lang="zh-CN" altLang="en-US" smtClean="0"/>
              <a:t>12</a:t>
            </a:fld>
            <a:endParaRPr lang="zh-CN" altLang="en-US"/>
          </a:p>
        </p:txBody>
      </p:sp>
    </p:spTree>
    <p:extLst>
      <p:ext uri="{BB962C8B-B14F-4D97-AF65-F5344CB8AC3E}">
        <p14:creationId xmlns:p14="http://schemas.microsoft.com/office/powerpoint/2010/main" val="355833410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2219432-02B3-4183-81E1-608799BFF5D5}" type="slidenum">
              <a:rPr lang="zh-CN" altLang="en-US" smtClean="0"/>
              <a:t>13</a:t>
            </a:fld>
            <a:endParaRPr lang="zh-CN" altLang="en-US"/>
          </a:p>
        </p:txBody>
      </p:sp>
    </p:spTree>
    <p:extLst>
      <p:ext uri="{BB962C8B-B14F-4D97-AF65-F5344CB8AC3E}">
        <p14:creationId xmlns:p14="http://schemas.microsoft.com/office/powerpoint/2010/main" val="132110752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2219432-02B3-4183-81E1-608799BFF5D5}" type="slidenum">
              <a:rPr lang="zh-CN" altLang="en-US" smtClean="0"/>
              <a:t>14</a:t>
            </a:fld>
            <a:endParaRPr lang="zh-CN" altLang="en-US"/>
          </a:p>
        </p:txBody>
      </p:sp>
    </p:spTree>
    <p:extLst>
      <p:ext uri="{BB962C8B-B14F-4D97-AF65-F5344CB8AC3E}">
        <p14:creationId xmlns:p14="http://schemas.microsoft.com/office/powerpoint/2010/main" val="119821869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2219432-02B3-4183-81E1-608799BFF5D5}" type="slidenum">
              <a:rPr lang="zh-CN" altLang="en-US" smtClean="0"/>
              <a:t>15</a:t>
            </a:fld>
            <a:endParaRPr lang="zh-CN" altLang="en-US"/>
          </a:p>
        </p:txBody>
      </p:sp>
    </p:spTree>
    <p:extLst>
      <p:ext uri="{BB962C8B-B14F-4D97-AF65-F5344CB8AC3E}">
        <p14:creationId xmlns:p14="http://schemas.microsoft.com/office/powerpoint/2010/main" val="154467943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2219432-02B3-4183-81E1-608799BFF5D5}" type="slidenum">
              <a:rPr lang="zh-CN" altLang="en-US" smtClean="0"/>
              <a:t>16</a:t>
            </a:fld>
            <a:endParaRPr lang="zh-CN" altLang="en-US"/>
          </a:p>
        </p:txBody>
      </p:sp>
    </p:spTree>
    <p:extLst>
      <p:ext uri="{BB962C8B-B14F-4D97-AF65-F5344CB8AC3E}">
        <p14:creationId xmlns:p14="http://schemas.microsoft.com/office/powerpoint/2010/main" val="3038002049"/>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2219432-02B3-4183-81E1-608799BFF5D5}" type="slidenum">
              <a:rPr lang="zh-CN" altLang="en-US" smtClean="0"/>
              <a:t>17</a:t>
            </a:fld>
            <a:endParaRPr lang="zh-CN" altLang="en-US"/>
          </a:p>
        </p:txBody>
      </p:sp>
    </p:spTree>
    <p:extLst>
      <p:ext uri="{BB962C8B-B14F-4D97-AF65-F5344CB8AC3E}">
        <p14:creationId xmlns:p14="http://schemas.microsoft.com/office/powerpoint/2010/main" val="3570614395"/>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2219432-02B3-4183-81E1-608799BFF5D5}" type="slidenum">
              <a:rPr lang="zh-CN" altLang="en-US" smtClean="0"/>
              <a:t>18</a:t>
            </a:fld>
            <a:endParaRPr lang="zh-CN" altLang="en-US"/>
          </a:p>
        </p:txBody>
      </p:sp>
    </p:spTree>
    <p:extLst>
      <p:ext uri="{BB962C8B-B14F-4D97-AF65-F5344CB8AC3E}">
        <p14:creationId xmlns:p14="http://schemas.microsoft.com/office/powerpoint/2010/main" val="4237703740"/>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2219432-02B3-4183-81E1-608799BFF5D5}" type="slidenum">
              <a:rPr lang="zh-CN" altLang="en-US" smtClean="0"/>
              <a:t>19</a:t>
            </a:fld>
            <a:endParaRPr lang="zh-CN" altLang="en-US"/>
          </a:p>
        </p:txBody>
      </p:sp>
    </p:spTree>
    <p:extLst>
      <p:ext uri="{BB962C8B-B14F-4D97-AF65-F5344CB8AC3E}">
        <p14:creationId xmlns:p14="http://schemas.microsoft.com/office/powerpoint/2010/main" val="1064007857"/>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2219432-02B3-4183-81E1-608799BFF5D5}" type="slidenum">
              <a:rPr lang="zh-CN" altLang="en-US" smtClean="0"/>
              <a:t>20</a:t>
            </a:fld>
            <a:endParaRPr lang="zh-CN" altLang="en-US"/>
          </a:p>
        </p:txBody>
      </p:sp>
    </p:spTree>
    <p:extLst>
      <p:ext uri="{BB962C8B-B14F-4D97-AF65-F5344CB8AC3E}">
        <p14:creationId xmlns:p14="http://schemas.microsoft.com/office/powerpoint/2010/main" val="3092757269"/>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2219432-02B3-4183-81E1-608799BFF5D5}" type="slidenum">
              <a:rPr lang="zh-CN" altLang="en-US" smtClean="0"/>
              <a:t>21</a:t>
            </a:fld>
            <a:endParaRPr lang="zh-CN" altLang="en-US"/>
          </a:p>
        </p:txBody>
      </p:sp>
    </p:spTree>
    <p:extLst>
      <p:ext uri="{BB962C8B-B14F-4D97-AF65-F5344CB8AC3E}">
        <p14:creationId xmlns:p14="http://schemas.microsoft.com/office/powerpoint/2010/main" val="4228769778"/>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2219432-02B3-4183-81E1-608799BFF5D5}" type="slidenum">
              <a:rPr lang="zh-CN" altLang="en-US" smtClean="0"/>
              <a:t>22</a:t>
            </a:fld>
            <a:endParaRPr lang="zh-CN" altLang="en-US"/>
          </a:p>
        </p:txBody>
      </p:sp>
    </p:spTree>
    <p:extLst>
      <p:ext uri="{BB962C8B-B14F-4D97-AF65-F5344CB8AC3E}">
        <p14:creationId xmlns:p14="http://schemas.microsoft.com/office/powerpoint/2010/main" val="4232940528"/>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2219432-02B3-4183-81E1-608799BFF5D5}" type="slidenum">
              <a:rPr lang="zh-CN" altLang="en-US" smtClean="0"/>
              <a:t>23</a:t>
            </a:fld>
            <a:endParaRPr lang="zh-CN" altLang="en-US"/>
          </a:p>
        </p:txBody>
      </p:sp>
    </p:spTree>
    <p:extLst>
      <p:ext uri="{BB962C8B-B14F-4D97-AF65-F5344CB8AC3E}">
        <p14:creationId xmlns:p14="http://schemas.microsoft.com/office/powerpoint/2010/main" val="225675464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2219432-02B3-4183-81E1-608799BFF5D5}" type="slidenum">
              <a:rPr lang="zh-CN" altLang="en-US" smtClean="0"/>
              <a:t>24</a:t>
            </a:fld>
            <a:endParaRPr lang="zh-CN" altLang="en-US"/>
          </a:p>
        </p:txBody>
      </p:sp>
    </p:spTree>
    <p:extLst>
      <p:ext uri="{BB962C8B-B14F-4D97-AF65-F5344CB8AC3E}">
        <p14:creationId xmlns:p14="http://schemas.microsoft.com/office/powerpoint/2010/main" val="204087396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2219432-02B3-4183-81E1-608799BFF5D5}" type="slidenum">
              <a:rPr lang="zh-CN" altLang="en-US" smtClean="0"/>
              <a:t>25</a:t>
            </a:fld>
            <a:endParaRPr lang="zh-CN" altLang="en-US"/>
          </a:p>
        </p:txBody>
      </p:sp>
    </p:spTree>
    <p:extLst>
      <p:ext uri="{BB962C8B-B14F-4D97-AF65-F5344CB8AC3E}">
        <p14:creationId xmlns:p14="http://schemas.microsoft.com/office/powerpoint/2010/main" val="133249559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Tree>
  </p:cSld>
  <p:clrMapOvr>
    <a:masterClrMapping/>
  </p:clrMapOvr>
  <mc:AlternateContent xmlns:mc="http://schemas.openxmlformats.org/markup-compatibility/2006" xmlns:p14="http://schemas.microsoft.com/office/powerpoint/2010/main">
    <mc:Choice Requires="p14">
      <p:transition spd="slow" p14:dur="1200" advTm="0">
        <p:dissolve/>
      </p:transition>
    </mc:Choice>
    <mc:Fallback xmlns="">
      <p:transition spd="slow" advTm="0">
        <p:dissolve/>
      </p:transition>
    </mc:Fallback>
  </mc:AlternateContent>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自定义版式">
    <p:spTree>
      <p:nvGrpSpPr>
        <p:cNvPr id="1" name=""/>
        <p:cNvGrpSpPr/>
        <p:nvPr/>
      </p:nvGrpSpPr>
      <p:grpSpPr>
        <a:xfrm>
          <a:off x="0" y="0"/>
          <a:ext cx="0" cy="0"/>
          <a:chOff x="0" y="0"/>
          <a:chExt cx="0" cy="0"/>
        </a:xfrm>
      </p:grpSpPr>
      <p:pic>
        <p:nvPicPr>
          <p:cNvPr id="4" name="图片 3"/>
          <p:cNvPicPr>
            <a:picLocks noChangeAspect="1"/>
          </p:cNvPicPr>
          <p:nvPr userDrawn="1"/>
        </p:nvPicPr>
        <p:blipFill rotWithShape="1">
          <a:blip r:embed="rId2" cstate="print">
            <a:extLst>
              <a:ext uri="{28A0092B-C50C-407E-A947-70E740481C1C}">
                <a14:useLocalDpi xmlns:a14="http://schemas.microsoft.com/office/drawing/2010/main" val="0"/>
              </a:ext>
            </a:extLst>
          </a:blip>
          <a:srcRect l="7895" r="7178"/>
          <a:stretch/>
        </p:blipFill>
        <p:spPr>
          <a:xfrm rot="5400000">
            <a:off x="2644876" y="-2674372"/>
            <a:ext cx="6902248" cy="12192000"/>
          </a:xfrm>
          <a:prstGeom prst="rect">
            <a:avLst/>
          </a:prstGeom>
        </p:spPr>
      </p:pic>
      <p:pic>
        <p:nvPicPr>
          <p:cNvPr id="2" name="图片 1"/>
          <p:cNvPicPr>
            <a:picLocks noChangeAspect="1"/>
          </p:cNvPicPr>
          <p:nvPr userDrawn="1"/>
        </p:nvPicPr>
        <p:blipFill rotWithShape="1">
          <a:blip r:embed="rId3" cstate="print">
            <a:extLst>
              <a:ext uri="{28A0092B-C50C-407E-A947-70E740481C1C}">
                <a14:useLocalDpi xmlns:a14="http://schemas.microsoft.com/office/drawing/2010/main" val="0"/>
              </a:ext>
            </a:extLst>
          </a:blip>
          <a:srcRect b="34671"/>
          <a:stretch/>
        </p:blipFill>
        <p:spPr>
          <a:xfrm>
            <a:off x="0" y="-1"/>
            <a:ext cx="12192000" cy="6843253"/>
          </a:xfrm>
          <a:prstGeom prst="rect">
            <a:avLst/>
          </a:prstGeom>
        </p:spPr>
      </p:pic>
    </p:spTree>
    <p:extLst>
      <p:ext uri="{BB962C8B-B14F-4D97-AF65-F5344CB8AC3E}">
        <p14:creationId xmlns:p14="http://schemas.microsoft.com/office/powerpoint/2010/main" val="3623999625"/>
      </p:ext>
    </p:extLst>
  </p:cSld>
  <p:clrMapOvr>
    <a:masterClrMapping/>
  </p:clrMapOvr>
  <mc:AlternateContent xmlns:mc="http://schemas.openxmlformats.org/markup-compatibility/2006" xmlns:p14="http://schemas.microsoft.com/office/powerpoint/2010/main">
    <mc:Choice Requires="p14">
      <p:transition spd="slow" p14:dur="1200" advTm="0">
        <p:dissolve/>
      </p:transition>
    </mc:Choice>
    <mc:Fallback xmlns="">
      <p:transition spd="slow" advTm="0">
        <p:dissolve/>
      </p:transition>
    </mc:Fallback>
  </mc:AlternateContent>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1_自定义版式">
    <p:spTree>
      <p:nvGrpSpPr>
        <p:cNvPr id="1" name=""/>
        <p:cNvGrpSpPr/>
        <p:nvPr/>
      </p:nvGrpSpPr>
      <p:grpSpPr>
        <a:xfrm>
          <a:off x="0" y="0"/>
          <a:ext cx="0" cy="0"/>
          <a:chOff x="0" y="0"/>
          <a:chExt cx="0" cy="0"/>
        </a:xfrm>
      </p:grpSpPr>
      <p:pic>
        <p:nvPicPr>
          <p:cNvPr id="4" name="图片 3"/>
          <p:cNvPicPr>
            <a:picLocks noChangeAspect="1"/>
          </p:cNvPicPr>
          <p:nvPr userDrawn="1"/>
        </p:nvPicPr>
        <p:blipFill rotWithShape="1">
          <a:blip r:embed="rId2" cstate="print">
            <a:extLst>
              <a:ext uri="{28A0092B-C50C-407E-A947-70E740481C1C}">
                <a14:useLocalDpi xmlns:a14="http://schemas.microsoft.com/office/drawing/2010/main" val="0"/>
              </a:ext>
            </a:extLst>
          </a:blip>
          <a:srcRect l="7895" r="7178"/>
          <a:stretch/>
        </p:blipFill>
        <p:spPr>
          <a:xfrm rot="5400000">
            <a:off x="2644876" y="-2674372"/>
            <a:ext cx="6902248" cy="12192000"/>
          </a:xfrm>
          <a:prstGeom prst="rect">
            <a:avLst/>
          </a:prstGeom>
        </p:spPr>
      </p:pic>
    </p:spTree>
    <p:extLst>
      <p:ext uri="{BB962C8B-B14F-4D97-AF65-F5344CB8AC3E}">
        <p14:creationId xmlns:p14="http://schemas.microsoft.com/office/powerpoint/2010/main" val="1120038655"/>
      </p:ext>
    </p:extLst>
  </p:cSld>
  <p:clrMapOvr>
    <a:masterClrMapping/>
  </p:clrMapOvr>
  <mc:AlternateContent xmlns:mc="http://schemas.openxmlformats.org/markup-compatibility/2006" xmlns:p14="http://schemas.microsoft.com/office/powerpoint/2010/main">
    <mc:Choice Requires="p14">
      <p:transition spd="slow" p14:dur="1200" advTm="0">
        <p:dissolve/>
      </p:transition>
    </mc:Choice>
    <mc:Fallback xmlns="">
      <p:transition spd="slow" advTm="0">
        <p:dissolve/>
      </p:transition>
    </mc:Fallback>
  </mc:AlternateContent>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仅标题">
    <p:spTree>
      <p:nvGrpSpPr>
        <p:cNvPr id="1" name=""/>
        <p:cNvGrpSpPr/>
        <p:nvPr/>
      </p:nvGrpSpPr>
      <p:grpSpPr>
        <a:xfrm>
          <a:off x="0" y="0"/>
          <a:ext cx="0" cy="0"/>
          <a:chOff x="0" y="0"/>
          <a:chExt cx="0" cy="0"/>
        </a:xfrm>
      </p:grpSpPr>
    </p:spTree>
    <p:extLst>
      <p:ext uri="{BB962C8B-B14F-4D97-AF65-F5344CB8AC3E}">
        <p14:creationId xmlns:p14="http://schemas.microsoft.com/office/powerpoint/2010/main" val="659064787"/>
      </p:ext>
    </p:extLst>
  </p:cSld>
  <p:clrMapOvr>
    <a:masterClrMapping/>
  </p:clrMapOvr>
  <mc:AlternateContent xmlns:mc="http://schemas.openxmlformats.org/markup-compatibility/2006" xmlns:p14="http://schemas.microsoft.com/office/powerpoint/2010/main">
    <mc:Choice Requires="p14">
      <p:transition spd="slow" p14:dur="1200" advTm="0">
        <p:dissolve/>
      </p:transition>
    </mc:Choice>
    <mc:Fallback xmlns="">
      <p:transition spd="slow" advTm="0">
        <p:dissolve/>
      </p:transition>
    </mc:Fallback>
  </mc:AlternateContent>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5" Type="http://schemas.openxmlformats.org/officeDocument/2006/relationships/theme" Target="../theme/theme1.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文本框 6"/>
          <p:cNvSpPr txBox="1"/>
          <p:nvPr userDrawn="1"/>
        </p:nvSpPr>
        <p:spPr>
          <a:xfrm>
            <a:off x="4318000" y="2971800"/>
            <a:ext cx="3556000" cy="229870"/>
          </a:xfrm>
          <a:prstGeom prst="rect">
            <a:avLst/>
          </a:prstGeom>
          <a:noFill/>
        </p:spPr>
        <p:txBody>
          <a:bodyPr wrap="square" rtlCol="0">
            <a:spAutoFit/>
          </a:bodyPr>
          <a:lstStyle/>
          <a:p>
            <a:r>
              <a:rPr lang="zh-CN" altLang="en-US" sz="300" dirty="0">
                <a:solidFill>
                  <a:schemeClr val="bg1"/>
                </a:solidFill>
                <a:latin typeface="微软雅黑" panose="020B0503020204020204" pitchFamily="34" charset="-122"/>
                <a:ea typeface="微软雅黑" panose="020B0503020204020204" pitchFamily="34" charset="-122"/>
                <a:sym typeface="+mn-ea"/>
              </a:rPr>
              <a:t>感谢您下载包图网平台上提供的</a:t>
            </a:r>
            <a:r>
              <a:rPr lang="en-US" altLang="zh-CN" sz="300" dirty="0">
                <a:solidFill>
                  <a:schemeClr val="bg1"/>
                </a:solidFill>
                <a:latin typeface="微软雅黑" panose="020B0503020204020204" pitchFamily="34" charset="-122"/>
                <a:ea typeface="微软雅黑" panose="020B0503020204020204" pitchFamily="34" charset="-122"/>
                <a:sym typeface="+mn-ea"/>
              </a:rPr>
              <a:t>PPT</a:t>
            </a:r>
            <a:r>
              <a:rPr lang="zh-CN" altLang="en-US" sz="300" dirty="0">
                <a:solidFill>
                  <a:schemeClr val="bg1"/>
                </a:solidFill>
                <a:latin typeface="微软雅黑" panose="020B0503020204020204" pitchFamily="34" charset="-122"/>
                <a:ea typeface="微软雅黑" panose="020B0503020204020204" pitchFamily="34" charset="-122"/>
                <a:sym typeface="+mn-ea"/>
              </a:rPr>
              <a:t>作品，为了您和包图网以及原创作者的利益，请勿复制、传播、销售，否则将承担法律责任！包图网将对作品进行维权，按照传播下载次数进行十倍的索取赔偿！</a:t>
            </a:r>
          </a:p>
          <a:p>
            <a:r>
              <a:rPr lang="en-US" altLang="zh-CN" sz="600" dirty="0">
                <a:solidFill>
                  <a:schemeClr val="bg1"/>
                </a:solidFill>
                <a:latin typeface="微软雅黑" panose="020B0503020204020204" pitchFamily="34" charset="-122"/>
                <a:ea typeface="微软雅黑" panose="020B0503020204020204" pitchFamily="34" charset="-122"/>
                <a:sym typeface="+mn-ea"/>
              </a:rPr>
              <a:t>ibaotu.com</a:t>
            </a: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Lst>
  <mc:AlternateContent xmlns:mc="http://schemas.openxmlformats.org/markup-compatibility/2006" xmlns:p14="http://schemas.microsoft.com/office/powerpoint/2010/main">
    <mc:Choice Requires="p14">
      <p:transition spd="slow" p14:dur="1200" advTm="0">
        <p:dissolve/>
      </p:transition>
    </mc:Choice>
    <mc:Fallback xmlns="">
      <p:transition spd="slow" advTm="0">
        <p:dissolve/>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5.png"/><Relationship Id="rId3" Type="http://schemas.openxmlformats.org/officeDocument/2006/relationships/slideLayout" Target="../slideLayouts/slideLayout1.xml"/><Relationship Id="rId7" Type="http://schemas.openxmlformats.org/officeDocument/2006/relationships/image" Target="../media/image4.png"/><Relationship Id="rId2" Type="http://schemas.openxmlformats.org/officeDocument/2006/relationships/audio" Target="../media/media1.mp3"/><Relationship Id="rId1" Type="http://schemas.microsoft.com/office/2007/relationships/media" Target="../media/media1.mp3"/><Relationship Id="rId6" Type="http://schemas.openxmlformats.org/officeDocument/2006/relationships/image" Target="../media/image3.png"/><Relationship Id="rId5" Type="http://schemas.openxmlformats.org/officeDocument/2006/relationships/image" Target="../media/image1.png"/><Relationship Id="rId10" Type="http://schemas.openxmlformats.org/officeDocument/2006/relationships/image" Target="../media/image7.png"/><Relationship Id="rId4" Type="http://schemas.openxmlformats.org/officeDocument/2006/relationships/notesSlide" Target="../notesSlides/notesSlide1.xml"/><Relationship Id="rId9" Type="http://schemas.openxmlformats.org/officeDocument/2006/relationships/image" Target="../media/image6.jpeg"/></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8.png"/></Relationships>
</file>

<file path=ppt/slides/_rels/slide3.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10.png"/></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4.xml"/><Relationship Id="rId1" Type="http://schemas.openxmlformats.org/officeDocument/2006/relationships/slideLayout" Target="../slideLayouts/slideLayout3.xml"/><Relationship Id="rId4" Type="http://schemas.openxmlformats.org/officeDocument/2006/relationships/image" Target="../media/image11.png"/></Relationships>
</file>

<file path=ppt/slides/_rels/slide5.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7.xml"/><Relationship Id="rId1" Type="http://schemas.openxmlformats.org/officeDocument/2006/relationships/slideLayout" Target="../slideLayouts/slideLayout3.xml"/><Relationship Id="rId5" Type="http://schemas.openxmlformats.org/officeDocument/2006/relationships/image" Target="../media/image14.jpeg"/><Relationship Id="rId4" Type="http://schemas.openxmlformats.org/officeDocument/2006/relationships/hyperlink" Target="https://baike.baidu.com/pic/2018%E5%B9%B4%E4%BF%84%E7%BD%97%E6%96%AF%E4%B8%96%E7%95%8C%E6%9D%AF/10120749/0/2e6fa738489cd38ed462253e?fr=lemma&amp;ct=single" TargetMode="External"/></Relationships>
</file>

<file path=ppt/slides/_rels/slide8.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image" Target="../media/image10.png"/></Relationships>
</file>

<file path=ppt/slides/_rels/slide9.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9.xml"/><Relationship Id="rId1" Type="http://schemas.openxmlformats.org/officeDocument/2006/relationships/slideLayout" Target="../slideLayouts/slideLayout3.xml"/><Relationship Id="rId4" Type="http://schemas.microsoft.com/office/2007/relationships/hdphoto" Target="../media/hdphoto1.wdp"/></Relationships>
</file>

<file path=ppt/slides/_rels/slide10.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10.xml"/><Relationship Id="rId1" Type="http://schemas.openxmlformats.org/officeDocument/2006/relationships/slideLayout" Target="../slideLayouts/slideLayout3.xml"/><Relationship Id="rId4" Type="http://schemas.openxmlformats.org/officeDocument/2006/relationships/image" Target="../media/image17.png"/></Relationships>
</file>

<file path=ppt/slides/_rels/slide11.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1.xml"/><Relationship Id="rId1" Type="http://schemas.openxmlformats.org/officeDocument/2006/relationships/slideLayout" Target="../slideLayouts/slideLayout3.xml"/><Relationship Id="rId4" Type="http://schemas.openxmlformats.org/officeDocument/2006/relationships/image" Target="../media/image19.png"/></Relationships>
</file>

<file path=ppt/slides/_rels/slide12.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12.xml"/><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13.xml"/><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14.xml"/><Relationship Id="rId1" Type="http://schemas.openxmlformats.org/officeDocument/2006/relationships/slideLayout" Target="../slideLayouts/slideLayout3.xml"/><Relationship Id="rId4" Type="http://schemas.openxmlformats.org/officeDocument/2006/relationships/image" Target="../media/image23.png"/></Relationships>
</file>

<file path=ppt/slides/_rels/slide15.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5.xml"/><Relationship Id="rId1" Type="http://schemas.openxmlformats.org/officeDocument/2006/relationships/slideLayout" Target="../slideLayouts/slideLayout2.xml"/><Relationship Id="rId4" Type="http://schemas.openxmlformats.org/officeDocument/2006/relationships/image" Target="../media/image10.png"/></Relationships>
</file>

<file path=ppt/slides/_rels/slide16.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16.xml"/><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7.xml"/><Relationship Id="rId1" Type="http://schemas.openxmlformats.org/officeDocument/2006/relationships/slideLayout" Target="../slideLayouts/slideLayout3.xml"/><Relationship Id="rId5" Type="http://schemas.microsoft.com/office/2007/relationships/hdphoto" Target="../media/hdphoto2.wdp"/><Relationship Id="rId4" Type="http://schemas.openxmlformats.org/officeDocument/2006/relationships/image" Target="../media/image25.png"/></Relationships>
</file>

<file path=ppt/slides/_rels/slide18.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8.xml"/><Relationship Id="rId1" Type="http://schemas.openxmlformats.org/officeDocument/2006/relationships/slideLayout" Target="../slideLayouts/slideLayout3.xml"/><Relationship Id="rId5" Type="http://schemas.microsoft.com/office/2007/relationships/hdphoto" Target="../media/hdphoto3.wdp"/><Relationship Id="rId4" Type="http://schemas.openxmlformats.org/officeDocument/2006/relationships/image" Target="../media/image26.png"/></Relationships>
</file>

<file path=ppt/slides/_rels/slide19.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19.xml"/><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20.xml"/><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21.xml"/><Relationship Id="rId1" Type="http://schemas.openxmlformats.org/officeDocument/2006/relationships/slideLayout" Target="../slideLayouts/slideLayout2.xml"/><Relationship Id="rId4" Type="http://schemas.openxmlformats.org/officeDocument/2006/relationships/image" Target="../media/image10.png"/></Relationships>
</file>

<file path=ppt/slides/_rels/slide22.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22.xml"/><Relationship Id="rId1" Type="http://schemas.openxmlformats.org/officeDocument/2006/relationships/slideLayout" Target="../slideLayouts/slideLayout3.xml"/><Relationship Id="rId4" Type="http://schemas.openxmlformats.org/officeDocument/2006/relationships/image" Target="../media/image30.png"/></Relationships>
</file>

<file path=ppt/slides/_rels/slide23.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23.xml"/><Relationship Id="rId1" Type="http://schemas.openxmlformats.org/officeDocument/2006/relationships/slideLayout" Target="../slideLayouts/slideLayout3.xml"/><Relationship Id="rId5" Type="http://schemas.openxmlformats.org/officeDocument/2006/relationships/image" Target="../media/image32.png"/><Relationship Id="rId4" Type="http://schemas.openxmlformats.org/officeDocument/2006/relationships/image" Target="../media/image31.png"/></Relationships>
</file>

<file path=ppt/slides/_rels/slide24.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24.xml"/><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5.xml"/><Relationship Id="rId1" Type="http://schemas.openxmlformats.org/officeDocument/2006/relationships/slideLayout" Target="../slideLayouts/slideLayout1.xml"/><Relationship Id="rId6" Type="http://schemas.openxmlformats.org/officeDocument/2006/relationships/image" Target="../media/image34.png"/><Relationship Id="rId5" Type="http://schemas.openxmlformats.org/officeDocument/2006/relationships/image" Target="../media/image4.png"/><Relationship Id="rId4" Type="http://schemas.openxmlformats.org/officeDocument/2006/relationships/image" Target="../media/image3.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图片 5"/>
          <p:cNvPicPr>
            <a:picLocks noChangeAspect="1"/>
          </p:cNvPicPr>
          <p:nvPr/>
        </p:nvPicPr>
        <p:blipFill rotWithShape="1">
          <a:blip r:embed="rId5" cstate="print">
            <a:extLst>
              <a:ext uri="{28A0092B-C50C-407E-A947-70E740481C1C}">
                <a14:useLocalDpi xmlns:a14="http://schemas.microsoft.com/office/drawing/2010/main" val="0"/>
              </a:ext>
            </a:extLst>
          </a:blip>
          <a:srcRect l="7895" r="7178"/>
          <a:stretch/>
        </p:blipFill>
        <p:spPr>
          <a:xfrm rot="5400000">
            <a:off x="2644876" y="-2674372"/>
            <a:ext cx="6902248" cy="12192000"/>
          </a:xfrm>
          <a:prstGeom prst="rect">
            <a:avLst/>
          </a:prstGeom>
        </p:spPr>
      </p:pic>
      <p:pic>
        <p:nvPicPr>
          <p:cNvPr id="4" name="图片 3"/>
          <p:cNvPicPr>
            <a:picLocks noChangeAspect="1"/>
          </p:cNvPicPr>
          <p:nvPr/>
        </p:nvPicPr>
        <p:blipFill rotWithShape="1">
          <a:blip r:embed="rId6" cstate="print">
            <a:extLst>
              <a:ext uri="{28A0092B-C50C-407E-A947-70E740481C1C}">
                <a14:useLocalDpi xmlns:a14="http://schemas.microsoft.com/office/drawing/2010/main" val="0"/>
              </a:ext>
            </a:extLst>
          </a:blip>
          <a:srcRect t="22756" b="12062"/>
          <a:stretch/>
        </p:blipFill>
        <p:spPr>
          <a:xfrm>
            <a:off x="0" y="0"/>
            <a:ext cx="12192000" cy="6843251"/>
          </a:xfrm>
          <a:prstGeom prst="rect">
            <a:avLst/>
          </a:prstGeom>
        </p:spPr>
      </p:pic>
      <p:pic>
        <p:nvPicPr>
          <p:cNvPr id="10" name="图片 9"/>
          <p:cNvPicPr>
            <a:picLocks noChangeAspect="1"/>
          </p:cNvPicPr>
          <p:nvPr/>
        </p:nvPicPr>
        <p:blipFill rotWithShape="1">
          <a:blip r:embed="rId7" cstate="print">
            <a:extLst>
              <a:ext uri="{28A0092B-C50C-407E-A947-70E740481C1C}">
                <a14:useLocalDpi xmlns:a14="http://schemas.microsoft.com/office/drawing/2010/main" val="0"/>
              </a:ext>
            </a:extLst>
          </a:blip>
          <a:srcRect t="43050" b="-1"/>
          <a:stretch/>
        </p:blipFill>
        <p:spPr>
          <a:xfrm>
            <a:off x="1592827" y="0"/>
            <a:ext cx="8485616" cy="2581978"/>
          </a:xfrm>
          <a:prstGeom prst="rect">
            <a:avLst/>
          </a:prstGeom>
        </p:spPr>
      </p:pic>
      <p:pic>
        <p:nvPicPr>
          <p:cNvPr id="12" name="图片 11"/>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3638550" y="6107072"/>
            <a:ext cx="4914900" cy="425840"/>
          </a:xfrm>
          <a:prstGeom prst="rect">
            <a:avLst/>
          </a:prstGeom>
        </p:spPr>
      </p:pic>
      <p:grpSp>
        <p:nvGrpSpPr>
          <p:cNvPr id="20" name="组合 19"/>
          <p:cNvGrpSpPr/>
          <p:nvPr/>
        </p:nvGrpSpPr>
        <p:grpSpPr>
          <a:xfrm>
            <a:off x="2790825" y="2590800"/>
            <a:ext cx="6610350" cy="2914650"/>
            <a:chOff x="2914650" y="2705100"/>
            <a:chExt cx="6610350" cy="2914650"/>
          </a:xfrm>
        </p:grpSpPr>
        <p:cxnSp>
          <p:nvCxnSpPr>
            <p:cNvPr id="5" name="直接连接符 4"/>
            <p:cNvCxnSpPr/>
            <p:nvPr/>
          </p:nvCxnSpPr>
          <p:spPr>
            <a:xfrm flipV="1">
              <a:off x="8648700" y="2705100"/>
              <a:ext cx="876300" cy="839788"/>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3" name="直接连接符 12"/>
            <p:cNvCxnSpPr/>
            <p:nvPr/>
          </p:nvCxnSpPr>
          <p:spPr>
            <a:xfrm flipH="1" flipV="1">
              <a:off x="3086100" y="3810000"/>
              <a:ext cx="1562100" cy="14859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5" name="直接连接符 14"/>
            <p:cNvCxnSpPr/>
            <p:nvPr/>
          </p:nvCxnSpPr>
          <p:spPr>
            <a:xfrm flipH="1" flipV="1">
              <a:off x="4057650" y="4743450"/>
              <a:ext cx="266700" cy="81915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直接连接符 17"/>
            <p:cNvCxnSpPr/>
            <p:nvPr/>
          </p:nvCxnSpPr>
          <p:spPr>
            <a:xfrm flipH="1" flipV="1">
              <a:off x="4086225" y="4752975"/>
              <a:ext cx="790575" cy="123825"/>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2" name="文本框 1"/>
            <p:cNvSpPr txBox="1"/>
            <p:nvPr/>
          </p:nvSpPr>
          <p:spPr>
            <a:xfrm>
              <a:off x="2914650" y="4362450"/>
              <a:ext cx="6324600" cy="1107996"/>
            </a:xfrm>
            <a:prstGeom prst="rect">
              <a:avLst/>
            </a:prstGeom>
            <a:noFill/>
          </p:spPr>
          <p:txBody>
            <a:bodyPr wrap="square" rtlCol="0">
              <a:spAutoFit/>
            </a:bodyPr>
            <a:lstStyle/>
            <a:p>
              <a:pPr algn="ctr"/>
              <a:r>
                <a:rPr lang="zh-CN" altLang="en-US" sz="6600" b="1" i="1" dirty="0" smtClean="0">
                  <a:latin typeface="微软雅黑" panose="020B0503020204020204" pitchFamily="34" charset="-122"/>
                  <a:ea typeface="微软雅黑" panose="020B0503020204020204" pitchFamily="34" charset="-122"/>
                </a:rPr>
                <a:t>世界杯</a:t>
              </a:r>
              <a:r>
                <a:rPr lang="en-US" altLang="zh-CN" sz="6600" b="1" i="1" dirty="0" err="1" smtClean="0">
                  <a:latin typeface="微软雅黑" panose="020B0503020204020204" pitchFamily="34" charset="-122"/>
                  <a:ea typeface="微软雅黑" panose="020B0503020204020204" pitchFamily="34" charset="-122"/>
                </a:rPr>
                <a:t>ppt</a:t>
              </a:r>
              <a:r>
                <a:rPr lang="zh-CN" altLang="en-US" sz="6600" b="1" i="1" dirty="0" smtClean="0">
                  <a:latin typeface="微软雅黑" panose="020B0503020204020204" pitchFamily="34" charset="-122"/>
                  <a:ea typeface="微软雅黑" panose="020B0503020204020204" pitchFamily="34" charset="-122"/>
                </a:rPr>
                <a:t>模板</a:t>
              </a:r>
              <a:endParaRPr lang="zh-CN" altLang="en-US" sz="6600" b="1" i="1" dirty="0">
                <a:latin typeface="微软雅黑" panose="020B0503020204020204" pitchFamily="34" charset="-122"/>
                <a:ea typeface="微软雅黑" panose="020B0503020204020204" pitchFamily="34" charset="-122"/>
              </a:endParaRPr>
            </a:p>
          </p:txBody>
        </p:sp>
        <p:sp>
          <p:nvSpPr>
            <p:cNvPr id="8" name="文本框 7"/>
            <p:cNvSpPr txBox="1"/>
            <p:nvPr/>
          </p:nvSpPr>
          <p:spPr>
            <a:xfrm>
              <a:off x="2933700" y="3071436"/>
              <a:ext cx="6324600" cy="1785104"/>
            </a:xfrm>
            <a:prstGeom prst="rect">
              <a:avLst/>
            </a:prstGeom>
            <a:noFill/>
          </p:spPr>
          <p:txBody>
            <a:bodyPr wrap="square" rtlCol="0">
              <a:spAutoFit/>
            </a:bodyPr>
            <a:lstStyle/>
            <a:p>
              <a:pPr algn="ctr"/>
              <a:r>
                <a:rPr lang="en-US" altLang="zh-CN" sz="11000" b="1" i="1" dirty="0" smtClean="0">
                  <a:latin typeface="微软雅黑" panose="020B0503020204020204" pitchFamily="34" charset="-122"/>
                  <a:ea typeface="微软雅黑" panose="020B0503020204020204" pitchFamily="34" charset="-122"/>
                </a:rPr>
                <a:t>2018</a:t>
              </a:r>
              <a:r>
                <a:rPr lang="zh-CN" altLang="en-US" sz="11000" b="1" i="1" dirty="0" smtClean="0">
                  <a:latin typeface="微软雅黑" panose="020B0503020204020204" pitchFamily="34" charset="-122"/>
                  <a:ea typeface="微软雅黑" panose="020B0503020204020204" pitchFamily="34" charset="-122"/>
                </a:rPr>
                <a:t>年</a:t>
              </a:r>
              <a:endParaRPr lang="en-US" altLang="zh-CN" sz="11000" b="1" i="1" dirty="0" smtClean="0">
                <a:latin typeface="微软雅黑" panose="020B0503020204020204" pitchFamily="34" charset="-122"/>
                <a:ea typeface="微软雅黑" panose="020B0503020204020204" pitchFamily="34" charset="-122"/>
              </a:endParaRPr>
            </a:p>
          </p:txBody>
        </p:sp>
        <p:pic>
          <p:nvPicPr>
            <p:cNvPr id="11" name="图片 10"/>
            <p:cNvPicPr>
              <a:picLocks noChangeAspect="1"/>
            </p:cNvPicPr>
            <p:nvPr/>
          </p:nvPicPr>
          <p:blipFill rotWithShape="1">
            <a:blip r:embed="rId9" cstate="print">
              <a:clrChange>
                <a:clrFrom>
                  <a:srgbClr val="FEFEFE"/>
                </a:clrFrom>
                <a:clrTo>
                  <a:srgbClr val="FEFEFE">
                    <a:alpha val="0"/>
                  </a:srgbClr>
                </a:clrTo>
              </a:clrChange>
              <a:extLst>
                <a:ext uri="{28A0092B-C50C-407E-A947-70E740481C1C}">
                  <a14:useLocalDpi xmlns:a14="http://schemas.microsoft.com/office/drawing/2010/main" val="0"/>
                </a:ext>
              </a:extLst>
            </a:blip>
            <a:srcRect l="26831" t="60346" r="28083" b="36585"/>
            <a:stretch/>
          </p:blipFill>
          <p:spPr>
            <a:xfrm>
              <a:off x="4419219" y="5257800"/>
              <a:ext cx="3544061" cy="361950"/>
            </a:xfrm>
            <a:prstGeom prst="rect">
              <a:avLst/>
            </a:prstGeom>
          </p:spPr>
        </p:pic>
      </p:grpSp>
      <p:pic>
        <p:nvPicPr>
          <p:cNvPr id="21" name="沖田浩之、小粥よう子 - 燃えてヒーロー">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10"/>
          <a:stretch>
            <a:fillRect/>
          </a:stretch>
        </p:blipFill>
        <p:spPr>
          <a:xfrm>
            <a:off x="0" y="-742950"/>
            <a:ext cx="609600" cy="609600"/>
          </a:xfrm>
          <a:prstGeom prst="rect">
            <a:avLst/>
          </a:prstGeom>
        </p:spPr>
      </p:pic>
    </p:spTree>
    <p:extLst>
      <p:ext uri="{BB962C8B-B14F-4D97-AF65-F5344CB8AC3E}">
        <p14:creationId xmlns:p14="http://schemas.microsoft.com/office/powerpoint/2010/main" val="2308590451"/>
      </p:ext>
    </p:extLst>
  </p:cSld>
  <p:clrMapOvr>
    <a:masterClrMapping/>
  </p:clrMapOvr>
  <mc:AlternateContent xmlns:mc="http://schemas.openxmlformats.org/markup-compatibility/2006" xmlns:p14="http://schemas.microsoft.com/office/powerpoint/2010/main">
    <mc:Choice Requires="p14">
      <p:transition spd="slow" p14:dur="1200" advTm="0">
        <p:dissolve/>
      </p:transition>
    </mc:Choice>
    <mc:Fallback xmlns="">
      <p:transition spd="slow" advTm="0">
        <p:dissolv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1"/>
                                        </p:tgtEl>
                                      </p:cBhvr>
                                    </p:cmd>
                                  </p:childTnLst>
                                </p:cTn>
                              </p:par>
                            </p:childTnLst>
                          </p:cTn>
                        </p:par>
                        <p:par>
                          <p:cTn id="7" fill="hold">
                            <p:stCondLst>
                              <p:cond delay="0"/>
                            </p:stCondLst>
                            <p:childTnLst>
                              <p:par>
                                <p:cTn id="8" presetID="10" presetClass="entr" presetSubtype="0" fill="hold" nodeType="afterEffect">
                                  <p:stCondLst>
                                    <p:cond delay="0"/>
                                  </p:stCondLst>
                                  <p:childTnLst>
                                    <p:set>
                                      <p:cBhvr>
                                        <p:cTn id="9" dur="1" fill="hold">
                                          <p:stCondLst>
                                            <p:cond delay="0"/>
                                          </p:stCondLst>
                                        </p:cTn>
                                        <p:tgtEl>
                                          <p:spTgt spid="4"/>
                                        </p:tgtEl>
                                        <p:attrNameLst>
                                          <p:attrName>style.visibility</p:attrName>
                                        </p:attrNameLst>
                                      </p:cBhvr>
                                      <p:to>
                                        <p:strVal val="visible"/>
                                      </p:to>
                                    </p:set>
                                    <p:animEffect transition="in" filter="fade">
                                      <p:cBhvr>
                                        <p:cTn id="10" dur="500"/>
                                        <p:tgtEl>
                                          <p:spTgt spid="4"/>
                                        </p:tgtEl>
                                      </p:cBhvr>
                                    </p:animEffect>
                                  </p:childTnLst>
                                </p:cTn>
                              </p:par>
                            </p:childTnLst>
                          </p:cTn>
                        </p:par>
                        <p:par>
                          <p:cTn id="11" fill="hold">
                            <p:stCondLst>
                              <p:cond delay="500"/>
                            </p:stCondLst>
                            <p:childTnLst>
                              <p:par>
                                <p:cTn id="12" presetID="22" presetClass="entr" presetSubtype="1" fill="hold" nodeType="afterEffect">
                                  <p:stCondLst>
                                    <p:cond delay="0"/>
                                  </p:stCondLst>
                                  <p:childTnLst>
                                    <p:set>
                                      <p:cBhvr>
                                        <p:cTn id="13" dur="1" fill="hold">
                                          <p:stCondLst>
                                            <p:cond delay="0"/>
                                          </p:stCondLst>
                                        </p:cTn>
                                        <p:tgtEl>
                                          <p:spTgt spid="10"/>
                                        </p:tgtEl>
                                        <p:attrNameLst>
                                          <p:attrName>style.visibility</p:attrName>
                                        </p:attrNameLst>
                                      </p:cBhvr>
                                      <p:to>
                                        <p:strVal val="visible"/>
                                      </p:to>
                                    </p:set>
                                    <p:animEffect transition="in" filter="wipe(up)">
                                      <p:cBhvr>
                                        <p:cTn id="14" dur="500"/>
                                        <p:tgtEl>
                                          <p:spTgt spid="10"/>
                                        </p:tgtEl>
                                      </p:cBhvr>
                                    </p:animEffect>
                                  </p:childTnLst>
                                </p:cTn>
                              </p:par>
                            </p:childTnLst>
                          </p:cTn>
                        </p:par>
                        <p:par>
                          <p:cTn id="15" fill="hold">
                            <p:stCondLst>
                              <p:cond delay="1000"/>
                            </p:stCondLst>
                            <p:childTnLst>
                              <p:par>
                                <p:cTn id="16" presetID="53" presetClass="entr" presetSubtype="16" fill="hold" nodeType="afterEffect">
                                  <p:stCondLst>
                                    <p:cond delay="0"/>
                                  </p:stCondLst>
                                  <p:childTnLst>
                                    <p:set>
                                      <p:cBhvr>
                                        <p:cTn id="17" dur="1" fill="hold">
                                          <p:stCondLst>
                                            <p:cond delay="0"/>
                                          </p:stCondLst>
                                        </p:cTn>
                                        <p:tgtEl>
                                          <p:spTgt spid="20"/>
                                        </p:tgtEl>
                                        <p:attrNameLst>
                                          <p:attrName>style.visibility</p:attrName>
                                        </p:attrNameLst>
                                      </p:cBhvr>
                                      <p:to>
                                        <p:strVal val="visible"/>
                                      </p:to>
                                    </p:set>
                                    <p:anim calcmode="lin" valueType="num">
                                      <p:cBhvr>
                                        <p:cTn id="18" dur="500" fill="hold"/>
                                        <p:tgtEl>
                                          <p:spTgt spid="20"/>
                                        </p:tgtEl>
                                        <p:attrNameLst>
                                          <p:attrName>ppt_w</p:attrName>
                                        </p:attrNameLst>
                                      </p:cBhvr>
                                      <p:tavLst>
                                        <p:tav tm="0">
                                          <p:val>
                                            <p:fltVal val="0"/>
                                          </p:val>
                                        </p:tav>
                                        <p:tav tm="100000">
                                          <p:val>
                                            <p:strVal val="#ppt_w"/>
                                          </p:val>
                                        </p:tav>
                                      </p:tavLst>
                                    </p:anim>
                                    <p:anim calcmode="lin" valueType="num">
                                      <p:cBhvr>
                                        <p:cTn id="19" dur="500" fill="hold"/>
                                        <p:tgtEl>
                                          <p:spTgt spid="20"/>
                                        </p:tgtEl>
                                        <p:attrNameLst>
                                          <p:attrName>ppt_h</p:attrName>
                                        </p:attrNameLst>
                                      </p:cBhvr>
                                      <p:tavLst>
                                        <p:tav tm="0">
                                          <p:val>
                                            <p:fltVal val="0"/>
                                          </p:val>
                                        </p:tav>
                                        <p:tav tm="100000">
                                          <p:val>
                                            <p:strVal val="#ppt_h"/>
                                          </p:val>
                                        </p:tav>
                                      </p:tavLst>
                                    </p:anim>
                                    <p:animEffect transition="in" filter="fade">
                                      <p:cBhvr>
                                        <p:cTn id="20" dur="500"/>
                                        <p:tgtEl>
                                          <p:spTgt spid="20"/>
                                        </p:tgtEl>
                                      </p:cBhvr>
                                    </p:animEffect>
                                  </p:childTnLst>
                                </p:cTn>
                              </p:par>
                            </p:childTnLst>
                          </p:cTn>
                        </p:par>
                        <p:par>
                          <p:cTn id="21" fill="hold">
                            <p:stCondLst>
                              <p:cond delay="1500"/>
                            </p:stCondLst>
                            <p:childTnLst>
                              <p:par>
                                <p:cTn id="22" presetID="42" presetClass="entr" presetSubtype="0" fill="hold" nodeType="afterEffect">
                                  <p:stCondLst>
                                    <p:cond delay="0"/>
                                  </p:stCondLst>
                                  <p:childTnLst>
                                    <p:set>
                                      <p:cBhvr>
                                        <p:cTn id="23" dur="1" fill="hold">
                                          <p:stCondLst>
                                            <p:cond delay="0"/>
                                          </p:stCondLst>
                                        </p:cTn>
                                        <p:tgtEl>
                                          <p:spTgt spid="12"/>
                                        </p:tgtEl>
                                        <p:attrNameLst>
                                          <p:attrName>style.visibility</p:attrName>
                                        </p:attrNameLst>
                                      </p:cBhvr>
                                      <p:to>
                                        <p:strVal val="visible"/>
                                      </p:to>
                                    </p:set>
                                    <p:animEffect transition="in" filter="fade">
                                      <p:cBhvr>
                                        <p:cTn id="24" dur="1000"/>
                                        <p:tgtEl>
                                          <p:spTgt spid="12"/>
                                        </p:tgtEl>
                                      </p:cBhvr>
                                    </p:animEffect>
                                    <p:anim calcmode="lin" valueType="num">
                                      <p:cBhvr>
                                        <p:cTn id="25" dur="1000" fill="hold"/>
                                        <p:tgtEl>
                                          <p:spTgt spid="12"/>
                                        </p:tgtEl>
                                        <p:attrNameLst>
                                          <p:attrName>ppt_x</p:attrName>
                                        </p:attrNameLst>
                                      </p:cBhvr>
                                      <p:tavLst>
                                        <p:tav tm="0">
                                          <p:val>
                                            <p:strVal val="#ppt_x"/>
                                          </p:val>
                                        </p:tav>
                                        <p:tav tm="100000">
                                          <p:val>
                                            <p:strVal val="#ppt_x"/>
                                          </p:val>
                                        </p:tav>
                                      </p:tavLst>
                                    </p:anim>
                                    <p:anim calcmode="lin" valueType="num">
                                      <p:cBhvr>
                                        <p:cTn id="26" dur="1000" fill="hold"/>
                                        <p:tgtEl>
                                          <p:spTgt spid="1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audio>
              <p:cMediaNode vol="80000" numSld="999" showWhenStopped="0">
                <p:cTn id="27" repeatCount="indefinite" fill="remove" display="0">
                  <p:stCondLst>
                    <p:cond delay="indefinite"/>
                  </p:stCondLst>
                  <p:endCondLst>
                    <p:cond evt="onStopAudio" delay="0">
                      <p:tgtEl>
                        <p:sldTgt/>
                      </p:tgtEl>
                    </p:cond>
                  </p:endCondLst>
                </p:cTn>
                <p:tgtEl>
                  <p:spTgt spid="21"/>
                </p:tgtEl>
              </p:cMediaNode>
            </p:audio>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 name="图片 18"/>
          <p:cNvPicPr>
            <a:picLocks noChangeAspect="1"/>
          </p:cNvPicPr>
          <p:nvPr/>
        </p:nvPicPr>
        <p:blipFill rotWithShape="1">
          <a:blip r:embed="rId3" cstate="print">
            <a:extLst>
              <a:ext uri="{28A0092B-C50C-407E-A947-70E740481C1C}">
                <a14:useLocalDpi xmlns:a14="http://schemas.microsoft.com/office/drawing/2010/main" val="0"/>
              </a:ext>
            </a:extLst>
          </a:blip>
          <a:srcRect t="-107" b="34784"/>
          <a:stretch/>
        </p:blipFill>
        <p:spPr>
          <a:xfrm>
            <a:off x="0" y="1"/>
            <a:ext cx="12192000" cy="6858000"/>
          </a:xfrm>
          <a:prstGeom prst="rect">
            <a:avLst/>
          </a:prstGeom>
        </p:spPr>
      </p:pic>
      <p:sp>
        <p:nvSpPr>
          <p:cNvPr id="30" name="文本框 29"/>
          <p:cNvSpPr txBox="1"/>
          <p:nvPr/>
        </p:nvSpPr>
        <p:spPr>
          <a:xfrm>
            <a:off x="4648200" y="476250"/>
            <a:ext cx="2895600" cy="769441"/>
          </a:xfrm>
          <a:prstGeom prst="rect">
            <a:avLst/>
          </a:prstGeom>
          <a:noFill/>
        </p:spPr>
        <p:txBody>
          <a:bodyPr wrap="square" rtlCol="0">
            <a:spAutoFit/>
          </a:bodyPr>
          <a:lstStyle/>
          <a:p>
            <a:pPr algn="ctr"/>
            <a:r>
              <a:rPr lang="zh-CN" altLang="en-US" sz="4400" b="1" dirty="0" smtClean="0">
                <a:solidFill>
                  <a:schemeClr val="bg1"/>
                </a:solidFill>
                <a:latin typeface="微软雅黑" panose="020B0503020204020204" pitchFamily="34" charset="-122"/>
                <a:ea typeface="微软雅黑" panose="020B0503020204020204" pitchFamily="34" charset="-122"/>
              </a:rPr>
              <a:t>目 录</a:t>
            </a:r>
            <a:endParaRPr lang="zh-CN" altLang="en-US" sz="4400" b="1" dirty="0">
              <a:solidFill>
                <a:schemeClr val="bg1"/>
              </a:solidFill>
              <a:latin typeface="微软雅黑" panose="020B0503020204020204" pitchFamily="34" charset="-122"/>
              <a:ea typeface="微软雅黑" panose="020B0503020204020204" pitchFamily="34" charset="-122"/>
            </a:endParaRPr>
          </a:p>
        </p:txBody>
      </p:sp>
      <p:grpSp>
        <p:nvGrpSpPr>
          <p:cNvPr id="6" name="组合 5"/>
          <p:cNvGrpSpPr/>
          <p:nvPr/>
        </p:nvGrpSpPr>
        <p:grpSpPr>
          <a:xfrm>
            <a:off x="600075" y="1685925"/>
            <a:ext cx="4924425" cy="2085975"/>
            <a:chOff x="523875" y="1895475"/>
            <a:chExt cx="4924425" cy="2085975"/>
          </a:xfrm>
        </p:grpSpPr>
        <p:sp>
          <p:nvSpPr>
            <p:cNvPr id="4" name="圆角矩形 3"/>
            <p:cNvSpPr/>
            <p:nvPr/>
          </p:nvSpPr>
          <p:spPr>
            <a:xfrm>
              <a:off x="1524000" y="2675270"/>
              <a:ext cx="3924300" cy="905267"/>
            </a:xfrm>
            <a:prstGeom prst="roundRect">
              <a:avLst/>
            </a:prstGeom>
            <a:noFill/>
            <a:ln w="38100">
              <a:solidFill>
                <a:srgbClr val="B19B8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3600" b="1" dirty="0" smtClean="0">
                  <a:solidFill>
                    <a:schemeClr val="bg1"/>
                  </a:solidFill>
                  <a:latin typeface="微软雅黑" panose="020B0503020204020204" pitchFamily="34" charset="-122"/>
                  <a:ea typeface="微软雅黑" panose="020B0503020204020204" pitchFamily="34" charset="-122"/>
                </a:rPr>
                <a:t>举办竞选</a:t>
              </a:r>
              <a:endParaRPr lang="zh-CN" altLang="en-US" sz="3600" b="1" dirty="0">
                <a:solidFill>
                  <a:schemeClr val="bg1"/>
                </a:solidFill>
                <a:latin typeface="微软雅黑" panose="020B0503020204020204" pitchFamily="34" charset="-122"/>
                <a:ea typeface="微软雅黑" panose="020B0503020204020204" pitchFamily="34" charset="-122"/>
              </a:endParaRPr>
            </a:p>
          </p:txBody>
        </p:sp>
        <p:pic>
          <p:nvPicPr>
            <p:cNvPr id="5" name="图片 4"/>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23875" y="1895475"/>
              <a:ext cx="2085975" cy="2085975"/>
            </a:xfrm>
            <a:prstGeom prst="rect">
              <a:avLst/>
            </a:prstGeom>
          </p:spPr>
        </p:pic>
      </p:grpSp>
      <p:grpSp>
        <p:nvGrpSpPr>
          <p:cNvPr id="22" name="组合 21"/>
          <p:cNvGrpSpPr/>
          <p:nvPr/>
        </p:nvGrpSpPr>
        <p:grpSpPr>
          <a:xfrm>
            <a:off x="6610350" y="1685925"/>
            <a:ext cx="5010150" cy="2085975"/>
            <a:chOff x="1524000" y="1895475"/>
            <a:chExt cx="5010150" cy="2085975"/>
          </a:xfrm>
        </p:grpSpPr>
        <p:sp>
          <p:nvSpPr>
            <p:cNvPr id="23" name="圆角矩形 22"/>
            <p:cNvSpPr/>
            <p:nvPr/>
          </p:nvSpPr>
          <p:spPr>
            <a:xfrm>
              <a:off x="1524000" y="2675270"/>
              <a:ext cx="3924300" cy="905267"/>
            </a:xfrm>
            <a:prstGeom prst="roundRect">
              <a:avLst/>
            </a:prstGeom>
            <a:noFill/>
            <a:ln w="38100">
              <a:solidFill>
                <a:srgbClr val="B19B8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3600" b="1" dirty="0">
                  <a:solidFill>
                    <a:schemeClr val="bg1"/>
                  </a:solidFill>
                  <a:latin typeface="微软雅黑" panose="020B0503020204020204" pitchFamily="34" charset="-122"/>
                  <a:ea typeface="微软雅黑" panose="020B0503020204020204" pitchFamily="34" charset="-122"/>
                </a:rPr>
                <a:t>赛事文化</a:t>
              </a:r>
            </a:p>
          </p:txBody>
        </p:sp>
        <p:pic>
          <p:nvPicPr>
            <p:cNvPr id="24" name="图片 23"/>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flipH="1">
              <a:off x="4448175" y="1895475"/>
              <a:ext cx="2085975" cy="2085975"/>
            </a:xfrm>
            <a:prstGeom prst="rect">
              <a:avLst/>
            </a:prstGeom>
          </p:spPr>
        </p:pic>
      </p:grpSp>
      <p:grpSp>
        <p:nvGrpSpPr>
          <p:cNvPr id="25" name="组合 24"/>
          <p:cNvGrpSpPr/>
          <p:nvPr/>
        </p:nvGrpSpPr>
        <p:grpSpPr>
          <a:xfrm>
            <a:off x="600075" y="3267075"/>
            <a:ext cx="4924425" cy="2085975"/>
            <a:chOff x="523875" y="1895475"/>
            <a:chExt cx="4924425" cy="2085975"/>
          </a:xfrm>
        </p:grpSpPr>
        <p:sp>
          <p:nvSpPr>
            <p:cNvPr id="26" name="圆角矩形 25"/>
            <p:cNvSpPr/>
            <p:nvPr/>
          </p:nvSpPr>
          <p:spPr>
            <a:xfrm>
              <a:off x="1524000" y="2675270"/>
              <a:ext cx="3924300" cy="905267"/>
            </a:xfrm>
            <a:prstGeom prst="roundRect">
              <a:avLst/>
            </a:prstGeom>
            <a:noFill/>
            <a:ln w="38100">
              <a:solidFill>
                <a:srgbClr val="B19B8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3600" b="1" dirty="0">
                  <a:solidFill>
                    <a:schemeClr val="bg1"/>
                  </a:solidFill>
                  <a:latin typeface="微软雅黑" panose="020B0503020204020204" pitchFamily="34" charset="-122"/>
                  <a:ea typeface="微软雅黑" panose="020B0503020204020204" pitchFamily="34" charset="-122"/>
                </a:rPr>
                <a:t>比赛进程</a:t>
              </a:r>
            </a:p>
          </p:txBody>
        </p:sp>
        <p:pic>
          <p:nvPicPr>
            <p:cNvPr id="27" name="图片 26"/>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23875" y="1895475"/>
              <a:ext cx="2085975" cy="2085975"/>
            </a:xfrm>
            <a:prstGeom prst="rect">
              <a:avLst/>
            </a:prstGeom>
          </p:spPr>
        </p:pic>
      </p:grpSp>
      <p:grpSp>
        <p:nvGrpSpPr>
          <p:cNvPr id="28" name="组合 27"/>
          <p:cNvGrpSpPr/>
          <p:nvPr/>
        </p:nvGrpSpPr>
        <p:grpSpPr>
          <a:xfrm>
            <a:off x="6610350" y="3286125"/>
            <a:ext cx="5010150" cy="2085975"/>
            <a:chOff x="1524000" y="1895475"/>
            <a:chExt cx="5010150" cy="2085975"/>
          </a:xfrm>
        </p:grpSpPr>
        <p:sp>
          <p:nvSpPr>
            <p:cNvPr id="31" name="圆角矩形 30"/>
            <p:cNvSpPr/>
            <p:nvPr/>
          </p:nvSpPr>
          <p:spPr>
            <a:xfrm>
              <a:off x="1524000" y="2675270"/>
              <a:ext cx="3924300" cy="905267"/>
            </a:xfrm>
            <a:prstGeom prst="roundRect">
              <a:avLst/>
            </a:prstGeom>
            <a:noFill/>
            <a:ln w="38100">
              <a:solidFill>
                <a:srgbClr val="B19B8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3600" b="1" dirty="0">
                  <a:solidFill>
                    <a:schemeClr val="bg1"/>
                  </a:solidFill>
                  <a:latin typeface="微软雅黑" panose="020B0503020204020204" pitchFamily="34" charset="-122"/>
                  <a:ea typeface="微软雅黑" panose="020B0503020204020204" pitchFamily="34" charset="-122"/>
                </a:rPr>
                <a:t>赛事准备</a:t>
              </a:r>
            </a:p>
          </p:txBody>
        </p:sp>
        <p:pic>
          <p:nvPicPr>
            <p:cNvPr id="33" name="图片 32"/>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flipH="1">
              <a:off x="4448175" y="1895475"/>
              <a:ext cx="2085975" cy="2085975"/>
            </a:xfrm>
            <a:prstGeom prst="rect">
              <a:avLst/>
            </a:prstGeom>
          </p:spPr>
        </p:pic>
      </p:grpSp>
    </p:spTree>
    <p:extLst>
      <p:ext uri="{BB962C8B-B14F-4D97-AF65-F5344CB8AC3E}">
        <p14:creationId xmlns:p14="http://schemas.microsoft.com/office/powerpoint/2010/main" val="1006108982"/>
      </p:ext>
    </p:extLst>
  </p:cSld>
  <p:clrMapOvr>
    <a:masterClrMapping/>
  </p:clrMapOvr>
  <mc:AlternateContent xmlns:mc="http://schemas.openxmlformats.org/markup-compatibility/2006" xmlns:p14="http://schemas.microsoft.com/office/powerpoint/2010/main">
    <mc:Choice Requires="p14">
      <p:transition spd="slow" p14:dur="1200" advTm="0">
        <p:dissolve/>
      </p:transition>
    </mc:Choice>
    <mc:Fallback xmlns="">
      <p:transition spd="slow" advTm="0">
        <p:dissolv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nodeType="afterEffect">
                                  <p:stCondLst>
                                    <p:cond delay="0"/>
                                  </p:stCondLst>
                                  <p:childTnLst>
                                    <p:set>
                                      <p:cBhvr>
                                        <p:cTn id="6" dur="1" fill="hold">
                                          <p:stCondLst>
                                            <p:cond delay="0"/>
                                          </p:stCondLst>
                                        </p:cTn>
                                        <p:tgtEl>
                                          <p:spTgt spid="19"/>
                                        </p:tgtEl>
                                        <p:attrNameLst>
                                          <p:attrName>style.visibility</p:attrName>
                                        </p:attrNameLst>
                                      </p:cBhvr>
                                      <p:to>
                                        <p:strVal val="visible"/>
                                      </p:to>
                                    </p:set>
                                    <p:animEffect transition="in" filter="wipe(up)">
                                      <p:cBhvr>
                                        <p:cTn id="7" dur="500"/>
                                        <p:tgtEl>
                                          <p:spTgt spid="19"/>
                                        </p:tgtEl>
                                      </p:cBhvr>
                                    </p:animEffect>
                                  </p:childTnLst>
                                </p:cTn>
                              </p:par>
                            </p:childTnLst>
                          </p:cTn>
                        </p:par>
                        <p:par>
                          <p:cTn id="8" fill="hold">
                            <p:stCondLst>
                              <p:cond delay="500"/>
                            </p:stCondLst>
                            <p:childTnLst>
                              <p:par>
                                <p:cTn id="9" presetID="53" presetClass="entr" presetSubtype="16" fill="hold" grpId="0" nodeType="afterEffect">
                                  <p:stCondLst>
                                    <p:cond delay="0"/>
                                  </p:stCondLst>
                                  <p:childTnLst>
                                    <p:set>
                                      <p:cBhvr>
                                        <p:cTn id="10" dur="1" fill="hold">
                                          <p:stCondLst>
                                            <p:cond delay="0"/>
                                          </p:stCondLst>
                                        </p:cTn>
                                        <p:tgtEl>
                                          <p:spTgt spid="30"/>
                                        </p:tgtEl>
                                        <p:attrNameLst>
                                          <p:attrName>style.visibility</p:attrName>
                                        </p:attrNameLst>
                                      </p:cBhvr>
                                      <p:to>
                                        <p:strVal val="visible"/>
                                      </p:to>
                                    </p:set>
                                    <p:anim calcmode="lin" valueType="num">
                                      <p:cBhvr>
                                        <p:cTn id="11" dur="500" fill="hold"/>
                                        <p:tgtEl>
                                          <p:spTgt spid="30"/>
                                        </p:tgtEl>
                                        <p:attrNameLst>
                                          <p:attrName>ppt_w</p:attrName>
                                        </p:attrNameLst>
                                      </p:cBhvr>
                                      <p:tavLst>
                                        <p:tav tm="0">
                                          <p:val>
                                            <p:fltVal val="0"/>
                                          </p:val>
                                        </p:tav>
                                        <p:tav tm="100000">
                                          <p:val>
                                            <p:strVal val="#ppt_w"/>
                                          </p:val>
                                        </p:tav>
                                      </p:tavLst>
                                    </p:anim>
                                    <p:anim calcmode="lin" valueType="num">
                                      <p:cBhvr>
                                        <p:cTn id="12" dur="500" fill="hold"/>
                                        <p:tgtEl>
                                          <p:spTgt spid="30"/>
                                        </p:tgtEl>
                                        <p:attrNameLst>
                                          <p:attrName>ppt_h</p:attrName>
                                        </p:attrNameLst>
                                      </p:cBhvr>
                                      <p:tavLst>
                                        <p:tav tm="0">
                                          <p:val>
                                            <p:fltVal val="0"/>
                                          </p:val>
                                        </p:tav>
                                        <p:tav tm="100000">
                                          <p:val>
                                            <p:strVal val="#ppt_h"/>
                                          </p:val>
                                        </p:tav>
                                      </p:tavLst>
                                    </p:anim>
                                    <p:animEffect transition="in" filter="fade">
                                      <p:cBhvr>
                                        <p:cTn id="13" dur="500"/>
                                        <p:tgtEl>
                                          <p:spTgt spid="30"/>
                                        </p:tgtEl>
                                      </p:cBhvr>
                                    </p:animEffect>
                                  </p:childTnLst>
                                </p:cTn>
                              </p:par>
                            </p:childTnLst>
                          </p:cTn>
                        </p:par>
                        <p:par>
                          <p:cTn id="14" fill="hold">
                            <p:stCondLst>
                              <p:cond delay="1000"/>
                            </p:stCondLst>
                            <p:childTnLst>
                              <p:par>
                                <p:cTn id="15" presetID="22" presetClass="entr" presetSubtype="8" fill="hold" nodeType="afterEffect">
                                  <p:stCondLst>
                                    <p:cond delay="0"/>
                                  </p:stCondLst>
                                  <p:childTnLst>
                                    <p:set>
                                      <p:cBhvr>
                                        <p:cTn id="16" dur="1" fill="hold">
                                          <p:stCondLst>
                                            <p:cond delay="0"/>
                                          </p:stCondLst>
                                        </p:cTn>
                                        <p:tgtEl>
                                          <p:spTgt spid="6"/>
                                        </p:tgtEl>
                                        <p:attrNameLst>
                                          <p:attrName>style.visibility</p:attrName>
                                        </p:attrNameLst>
                                      </p:cBhvr>
                                      <p:to>
                                        <p:strVal val="visible"/>
                                      </p:to>
                                    </p:set>
                                    <p:animEffect transition="in" filter="wipe(left)">
                                      <p:cBhvr>
                                        <p:cTn id="17" dur="500"/>
                                        <p:tgtEl>
                                          <p:spTgt spid="6"/>
                                        </p:tgtEl>
                                      </p:cBhvr>
                                    </p:animEffect>
                                  </p:childTnLst>
                                </p:cTn>
                              </p:par>
                            </p:childTnLst>
                          </p:cTn>
                        </p:par>
                        <p:par>
                          <p:cTn id="18" fill="hold">
                            <p:stCondLst>
                              <p:cond delay="1500"/>
                            </p:stCondLst>
                            <p:childTnLst>
                              <p:par>
                                <p:cTn id="19" presetID="22" presetClass="entr" presetSubtype="2" fill="hold" nodeType="afterEffect">
                                  <p:stCondLst>
                                    <p:cond delay="0"/>
                                  </p:stCondLst>
                                  <p:childTnLst>
                                    <p:set>
                                      <p:cBhvr>
                                        <p:cTn id="20" dur="1" fill="hold">
                                          <p:stCondLst>
                                            <p:cond delay="0"/>
                                          </p:stCondLst>
                                        </p:cTn>
                                        <p:tgtEl>
                                          <p:spTgt spid="22"/>
                                        </p:tgtEl>
                                        <p:attrNameLst>
                                          <p:attrName>style.visibility</p:attrName>
                                        </p:attrNameLst>
                                      </p:cBhvr>
                                      <p:to>
                                        <p:strVal val="visible"/>
                                      </p:to>
                                    </p:set>
                                    <p:animEffect transition="in" filter="wipe(right)">
                                      <p:cBhvr>
                                        <p:cTn id="21" dur="500"/>
                                        <p:tgtEl>
                                          <p:spTgt spid="22"/>
                                        </p:tgtEl>
                                      </p:cBhvr>
                                    </p:animEffect>
                                  </p:childTnLst>
                                </p:cTn>
                              </p:par>
                            </p:childTnLst>
                          </p:cTn>
                        </p:par>
                        <p:par>
                          <p:cTn id="22" fill="hold">
                            <p:stCondLst>
                              <p:cond delay="2000"/>
                            </p:stCondLst>
                            <p:childTnLst>
                              <p:par>
                                <p:cTn id="23" presetID="22" presetClass="entr" presetSubtype="8" fill="hold" nodeType="afterEffect">
                                  <p:stCondLst>
                                    <p:cond delay="0"/>
                                  </p:stCondLst>
                                  <p:childTnLst>
                                    <p:set>
                                      <p:cBhvr>
                                        <p:cTn id="24" dur="1" fill="hold">
                                          <p:stCondLst>
                                            <p:cond delay="0"/>
                                          </p:stCondLst>
                                        </p:cTn>
                                        <p:tgtEl>
                                          <p:spTgt spid="25"/>
                                        </p:tgtEl>
                                        <p:attrNameLst>
                                          <p:attrName>style.visibility</p:attrName>
                                        </p:attrNameLst>
                                      </p:cBhvr>
                                      <p:to>
                                        <p:strVal val="visible"/>
                                      </p:to>
                                    </p:set>
                                    <p:animEffect transition="in" filter="wipe(left)">
                                      <p:cBhvr>
                                        <p:cTn id="25" dur="500"/>
                                        <p:tgtEl>
                                          <p:spTgt spid="25"/>
                                        </p:tgtEl>
                                      </p:cBhvr>
                                    </p:animEffect>
                                  </p:childTnLst>
                                </p:cTn>
                              </p:par>
                            </p:childTnLst>
                          </p:cTn>
                        </p:par>
                        <p:par>
                          <p:cTn id="26" fill="hold">
                            <p:stCondLst>
                              <p:cond delay="2500"/>
                            </p:stCondLst>
                            <p:childTnLst>
                              <p:par>
                                <p:cTn id="27" presetID="22" presetClass="entr" presetSubtype="2" fill="hold" nodeType="afterEffect">
                                  <p:stCondLst>
                                    <p:cond delay="0"/>
                                  </p:stCondLst>
                                  <p:childTnLst>
                                    <p:set>
                                      <p:cBhvr>
                                        <p:cTn id="28" dur="1" fill="hold">
                                          <p:stCondLst>
                                            <p:cond delay="0"/>
                                          </p:stCondLst>
                                        </p:cTn>
                                        <p:tgtEl>
                                          <p:spTgt spid="28"/>
                                        </p:tgtEl>
                                        <p:attrNameLst>
                                          <p:attrName>style.visibility</p:attrName>
                                        </p:attrNameLst>
                                      </p:cBhvr>
                                      <p:to>
                                        <p:strVal val="visible"/>
                                      </p:to>
                                    </p:set>
                                    <p:animEffect transition="in" filter="wipe(right)">
                                      <p:cBhvr>
                                        <p:cTn id="29" dur="500"/>
                                        <p:tgtEl>
                                          <p:spTgt spid="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矩形 4"/>
          <p:cNvSpPr/>
          <p:nvPr/>
        </p:nvSpPr>
        <p:spPr>
          <a:xfrm>
            <a:off x="5391150" y="4560372"/>
            <a:ext cx="5391150" cy="1323439"/>
          </a:xfrm>
          <a:prstGeom prst="rect">
            <a:avLst/>
          </a:prstGeom>
        </p:spPr>
        <p:txBody>
          <a:bodyPr wrap="square">
            <a:spAutoFit/>
          </a:bodyPr>
          <a:lstStyle/>
          <a:p>
            <a:pPr algn="dist"/>
            <a:r>
              <a:rPr lang="zh-CN" altLang="en-US" sz="8000" b="1" dirty="0">
                <a:latin typeface="微软雅黑" panose="020B0503020204020204" pitchFamily="34" charset="-122"/>
                <a:ea typeface="微软雅黑" panose="020B0503020204020204" pitchFamily="34" charset="-122"/>
              </a:rPr>
              <a:t>举办竞选</a:t>
            </a:r>
          </a:p>
        </p:txBody>
      </p:sp>
      <p:pic>
        <p:nvPicPr>
          <p:cNvPr id="2" name="图片 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299963" y="-685801"/>
            <a:ext cx="6005313" cy="5891445"/>
          </a:xfrm>
          <a:prstGeom prst="rect">
            <a:avLst/>
          </a:prstGeom>
        </p:spPr>
      </p:pic>
      <p:pic>
        <p:nvPicPr>
          <p:cNvPr id="6" name="图片 5"/>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758049" y="-474662"/>
            <a:ext cx="4390653" cy="5310161"/>
          </a:xfrm>
          <a:prstGeom prst="rect">
            <a:avLst/>
          </a:prstGeom>
        </p:spPr>
      </p:pic>
    </p:spTree>
    <p:extLst>
      <p:ext uri="{BB962C8B-B14F-4D97-AF65-F5344CB8AC3E}">
        <p14:creationId xmlns:p14="http://schemas.microsoft.com/office/powerpoint/2010/main" val="1592464599"/>
      </p:ext>
    </p:extLst>
  </p:cSld>
  <p:clrMapOvr>
    <a:masterClrMapping/>
  </p:clrMapOvr>
  <mc:AlternateContent xmlns:mc="http://schemas.openxmlformats.org/markup-compatibility/2006" xmlns:p14="http://schemas.microsoft.com/office/powerpoint/2010/main">
    <mc:Choice Requires="p14">
      <p:transition spd="slow" p14:dur="1200" advTm="0">
        <p:dissolve/>
      </p:transition>
    </mc:Choice>
    <mc:Fallback xmlns="">
      <p:transition spd="slow" advTm="0">
        <p:dissolv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6" presetClass="entr" presetSubtype="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down)">
                                      <p:cBhvr>
                                        <p:cTn id="7" dur="580">
                                          <p:stCondLst>
                                            <p:cond delay="0"/>
                                          </p:stCondLst>
                                        </p:cTn>
                                        <p:tgtEl>
                                          <p:spTgt spid="2"/>
                                        </p:tgtEl>
                                      </p:cBhvr>
                                    </p:animEffect>
                                    <p:anim calcmode="lin" valueType="num">
                                      <p:cBhvr>
                                        <p:cTn id="8" dur="1822" tmFilter="0,0; 0.14,0.36; 0.43,0.73; 0.71,0.91; 1.0,1.0">
                                          <p:stCondLst>
                                            <p:cond delay="0"/>
                                          </p:stCondLst>
                                        </p:cTn>
                                        <p:tgtEl>
                                          <p:spTgt spid="2"/>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2"/>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2"/>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2"/>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2"/>
                                        </p:tgtEl>
                                        <p:attrNameLst>
                                          <p:attrName>ppt_y</p:attrName>
                                        </p:attrNameLst>
                                      </p:cBhvr>
                                      <p:tavLst>
                                        <p:tav tm="0" fmla="#ppt_y-sin(pi*$)/81">
                                          <p:val>
                                            <p:fltVal val="0"/>
                                          </p:val>
                                        </p:tav>
                                        <p:tav tm="100000">
                                          <p:val>
                                            <p:fltVal val="1"/>
                                          </p:val>
                                        </p:tav>
                                      </p:tavLst>
                                    </p:anim>
                                    <p:animScale>
                                      <p:cBhvr>
                                        <p:cTn id="13" dur="26">
                                          <p:stCondLst>
                                            <p:cond delay="650"/>
                                          </p:stCondLst>
                                        </p:cTn>
                                        <p:tgtEl>
                                          <p:spTgt spid="2"/>
                                        </p:tgtEl>
                                      </p:cBhvr>
                                      <p:to x="100000" y="60000"/>
                                    </p:animScale>
                                    <p:animScale>
                                      <p:cBhvr>
                                        <p:cTn id="14" dur="166" decel="50000">
                                          <p:stCondLst>
                                            <p:cond delay="676"/>
                                          </p:stCondLst>
                                        </p:cTn>
                                        <p:tgtEl>
                                          <p:spTgt spid="2"/>
                                        </p:tgtEl>
                                      </p:cBhvr>
                                      <p:to x="100000" y="100000"/>
                                    </p:animScale>
                                    <p:animScale>
                                      <p:cBhvr>
                                        <p:cTn id="15" dur="26">
                                          <p:stCondLst>
                                            <p:cond delay="1312"/>
                                          </p:stCondLst>
                                        </p:cTn>
                                        <p:tgtEl>
                                          <p:spTgt spid="2"/>
                                        </p:tgtEl>
                                      </p:cBhvr>
                                      <p:to x="100000" y="80000"/>
                                    </p:animScale>
                                    <p:animScale>
                                      <p:cBhvr>
                                        <p:cTn id="16" dur="166" decel="50000">
                                          <p:stCondLst>
                                            <p:cond delay="1338"/>
                                          </p:stCondLst>
                                        </p:cTn>
                                        <p:tgtEl>
                                          <p:spTgt spid="2"/>
                                        </p:tgtEl>
                                      </p:cBhvr>
                                      <p:to x="100000" y="100000"/>
                                    </p:animScale>
                                    <p:animScale>
                                      <p:cBhvr>
                                        <p:cTn id="17" dur="26">
                                          <p:stCondLst>
                                            <p:cond delay="1642"/>
                                          </p:stCondLst>
                                        </p:cTn>
                                        <p:tgtEl>
                                          <p:spTgt spid="2"/>
                                        </p:tgtEl>
                                      </p:cBhvr>
                                      <p:to x="100000" y="90000"/>
                                    </p:animScale>
                                    <p:animScale>
                                      <p:cBhvr>
                                        <p:cTn id="18" dur="166" decel="50000">
                                          <p:stCondLst>
                                            <p:cond delay="1668"/>
                                          </p:stCondLst>
                                        </p:cTn>
                                        <p:tgtEl>
                                          <p:spTgt spid="2"/>
                                        </p:tgtEl>
                                      </p:cBhvr>
                                      <p:to x="100000" y="100000"/>
                                    </p:animScale>
                                    <p:animScale>
                                      <p:cBhvr>
                                        <p:cTn id="19" dur="26">
                                          <p:stCondLst>
                                            <p:cond delay="1808"/>
                                          </p:stCondLst>
                                        </p:cTn>
                                        <p:tgtEl>
                                          <p:spTgt spid="2"/>
                                        </p:tgtEl>
                                      </p:cBhvr>
                                      <p:to x="100000" y="95000"/>
                                    </p:animScale>
                                    <p:animScale>
                                      <p:cBhvr>
                                        <p:cTn id="20" dur="166" decel="50000">
                                          <p:stCondLst>
                                            <p:cond delay="1834"/>
                                          </p:stCondLst>
                                        </p:cTn>
                                        <p:tgtEl>
                                          <p:spTgt spid="2"/>
                                        </p:tgtEl>
                                      </p:cBhvr>
                                      <p:to x="100000" y="100000"/>
                                    </p:animScale>
                                  </p:childTnLst>
                                </p:cTn>
                              </p:par>
                            </p:childTnLst>
                          </p:cTn>
                        </p:par>
                        <p:par>
                          <p:cTn id="21" fill="hold">
                            <p:stCondLst>
                              <p:cond delay="2000"/>
                            </p:stCondLst>
                            <p:childTnLst>
                              <p:par>
                                <p:cTn id="22" presetID="22" presetClass="entr" presetSubtype="4" fill="hold" nodeType="afterEffect">
                                  <p:stCondLst>
                                    <p:cond delay="0"/>
                                  </p:stCondLst>
                                  <p:childTnLst>
                                    <p:set>
                                      <p:cBhvr>
                                        <p:cTn id="23" dur="1" fill="hold">
                                          <p:stCondLst>
                                            <p:cond delay="0"/>
                                          </p:stCondLst>
                                        </p:cTn>
                                        <p:tgtEl>
                                          <p:spTgt spid="6"/>
                                        </p:tgtEl>
                                        <p:attrNameLst>
                                          <p:attrName>style.visibility</p:attrName>
                                        </p:attrNameLst>
                                      </p:cBhvr>
                                      <p:to>
                                        <p:strVal val="visible"/>
                                      </p:to>
                                    </p:set>
                                    <p:animEffect transition="in" filter="wipe(down)">
                                      <p:cBhvr>
                                        <p:cTn id="24" dur="500"/>
                                        <p:tgtEl>
                                          <p:spTgt spid="6"/>
                                        </p:tgtEl>
                                      </p:cBhvr>
                                    </p:animEffect>
                                  </p:childTnLst>
                                </p:cTn>
                              </p:par>
                            </p:childTnLst>
                          </p:cTn>
                        </p:par>
                        <p:par>
                          <p:cTn id="25" fill="hold">
                            <p:stCondLst>
                              <p:cond delay="2500"/>
                            </p:stCondLst>
                            <p:childTnLst>
                              <p:par>
                                <p:cTn id="26" presetID="53" presetClass="entr" presetSubtype="16" fill="hold" grpId="0" nodeType="afterEffect">
                                  <p:stCondLst>
                                    <p:cond delay="0"/>
                                  </p:stCondLst>
                                  <p:childTnLst>
                                    <p:set>
                                      <p:cBhvr>
                                        <p:cTn id="27" dur="1" fill="hold">
                                          <p:stCondLst>
                                            <p:cond delay="0"/>
                                          </p:stCondLst>
                                        </p:cTn>
                                        <p:tgtEl>
                                          <p:spTgt spid="5"/>
                                        </p:tgtEl>
                                        <p:attrNameLst>
                                          <p:attrName>style.visibility</p:attrName>
                                        </p:attrNameLst>
                                      </p:cBhvr>
                                      <p:to>
                                        <p:strVal val="visible"/>
                                      </p:to>
                                    </p:set>
                                    <p:anim calcmode="lin" valueType="num">
                                      <p:cBhvr>
                                        <p:cTn id="28" dur="500" fill="hold"/>
                                        <p:tgtEl>
                                          <p:spTgt spid="5"/>
                                        </p:tgtEl>
                                        <p:attrNameLst>
                                          <p:attrName>ppt_w</p:attrName>
                                        </p:attrNameLst>
                                      </p:cBhvr>
                                      <p:tavLst>
                                        <p:tav tm="0">
                                          <p:val>
                                            <p:fltVal val="0"/>
                                          </p:val>
                                        </p:tav>
                                        <p:tav tm="100000">
                                          <p:val>
                                            <p:strVal val="#ppt_w"/>
                                          </p:val>
                                        </p:tav>
                                      </p:tavLst>
                                    </p:anim>
                                    <p:anim calcmode="lin" valueType="num">
                                      <p:cBhvr>
                                        <p:cTn id="29" dur="500" fill="hold"/>
                                        <p:tgtEl>
                                          <p:spTgt spid="5"/>
                                        </p:tgtEl>
                                        <p:attrNameLst>
                                          <p:attrName>ppt_h</p:attrName>
                                        </p:attrNameLst>
                                      </p:cBhvr>
                                      <p:tavLst>
                                        <p:tav tm="0">
                                          <p:val>
                                            <p:fltVal val="0"/>
                                          </p:val>
                                        </p:tav>
                                        <p:tav tm="100000">
                                          <p:val>
                                            <p:strVal val="#ppt_h"/>
                                          </p:val>
                                        </p:tav>
                                      </p:tavLst>
                                    </p:anim>
                                    <p:animEffect transition="in" filter="fade">
                                      <p:cBhvr>
                                        <p:cTn id="30"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矩形 6"/>
          <p:cNvSpPr/>
          <p:nvPr/>
        </p:nvSpPr>
        <p:spPr>
          <a:xfrm>
            <a:off x="6318250" y="2541474"/>
            <a:ext cx="4857750" cy="3295902"/>
          </a:xfrm>
          <a:prstGeom prst="rect">
            <a:avLst/>
          </a:prstGeom>
        </p:spPr>
        <p:txBody>
          <a:bodyPr wrap="square">
            <a:spAutoFit/>
          </a:bodyPr>
          <a:lstStyle/>
          <a:p>
            <a:pPr>
              <a:lnSpc>
                <a:spcPct val="150000"/>
              </a:lnSpc>
              <a:spcBef>
                <a:spcPts val="600"/>
              </a:spcBef>
            </a:pPr>
            <a:r>
              <a:rPr lang="zh-CN" altLang="en-US" sz="1400" dirty="0" smtClean="0">
                <a:latin typeface="微软雅黑" panose="020B0503020204020204" pitchFamily="34" charset="-122"/>
                <a:ea typeface="微软雅黑" panose="020B0503020204020204" pitchFamily="34" charset="-122"/>
              </a:rPr>
              <a:t>阿尔沙文</a:t>
            </a:r>
            <a:r>
              <a:rPr lang="zh-CN" altLang="en-US" sz="1400" dirty="0">
                <a:latin typeface="微软雅黑" panose="020B0503020204020204" pitchFamily="34" charset="-122"/>
                <a:ea typeface="微软雅黑" panose="020B0503020204020204" pitchFamily="34" charset="-122"/>
              </a:rPr>
              <a:t>庆祝俄罗斯获得申办权</a:t>
            </a:r>
            <a:endParaRPr lang="en-US" altLang="zh-CN" sz="1400" dirty="0">
              <a:latin typeface="微软雅黑" panose="020B0503020204020204" pitchFamily="34" charset="-122"/>
              <a:ea typeface="微软雅黑" panose="020B0503020204020204" pitchFamily="34" charset="-122"/>
            </a:endParaRPr>
          </a:p>
          <a:p>
            <a:pPr>
              <a:lnSpc>
                <a:spcPct val="150000"/>
              </a:lnSpc>
              <a:spcBef>
                <a:spcPts val="600"/>
              </a:spcBef>
            </a:pPr>
            <a:r>
              <a:rPr lang="zh-CN" altLang="en-US" sz="2400" b="1" dirty="0" smtClean="0">
                <a:latin typeface="微软雅黑" panose="020B0503020204020204" pitchFamily="34" charset="-122"/>
                <a:ea typeface="微软雅黑" panose="020B0503020204020204" pitchFamily="34" charset="-122"/>
              </a:rPr>
              <a:t>投票结果和过程展示</a:t>
            </a:r>
            <a:endParaRPr lang="en-US" altLang="zh-CN" sz="1400" dirty="0" smtClean="0">
              <a:latin typeface="微软雅黑" panose="020B0503020204020204" pitchFamily="34" charset="-122"/>
              <a:ea typeface="微软雅黑" panose="020B0503020204020204" pitchFamily="34" charset="-122"/>
            </a:endParaRPr>
          </a:p>
          <a:p>
            <a:pPr>
              <a:lnSpc>
                <a:spcPct val="150000"/>
              </a:lnSpc>
              <a:spcBef>
                <a:spcPts val="600"/>
              </a:spcBef>
            </a:pPr>
            <a:r>
              <a:rPr lang="zh-CN" altLang="en-US" sz="1600" dirty="0" smtClean="0">
                <a:latin typeface="微软雅黑" panose="020B0503020204020204" pitchFamily="34" charset="-122"/>
                <a:ea typeface="微软雅黑" panose="020B0503020204020204" pitchFamily="34" charset="-122"/>
              </a:rPr>
              <a:t>瑞士</a:t>
            </a:r>
            <a:r>
              <a:rPr lang="zh-CN" altLang="en-US" sz="1600" dirty="0">
                <a:latin typeface="微软雅黑" panose="020B0503020204020204" pitchFamily="34" charset="-122"/>
                <a:ea typeface="微软雅黑" panose="020B0503020204020204" pitchFamily="34" charset="-122"/>
              </a:rPr>
              <a:t>当地时间</a:t>
            </a:r>
            <a:r>
              <a:rPr lang="en-US" altLang="zh-CN" sz="1600" dirty="0">
                <a:latin typeface="微软雅黑" panose="020B0503020204020204" pitchFamily="34" charset="-122"/>
                <a:ea typeface="微软雅黑" panose="020B0503020204020204" pitchFamily="34" charset="-122"/>
              </a:rPr>
              <a:t>2010</a:t>
            </a:r>
            <a:r>
              <a:rPr lang="zh-CN" altLang="en-US" sz="1600" dirty="0">
                <a:latin typeface="微软雅黑" panose="020B0503020204020204" pitchFamily="34" charset="-122"/>
                <a:ea typeface="微软雅黑" panose="020B0503020204020204" pitchFamily="34" charset="-122"/>
              </a:rPr>
              <a:t>年</a:t>
            </a:r>
            <a:r>
              <a:rPr lang="en-US" altLang="zh-CN" sz="1600" dirty="0">
                <a:latin typeface="微软雅黑" panose="020B0503020204020204" pitchFamily="34" charset="-122"/>
                <a:ea typeface="微软雅黑" panose="020B0503020204020204" pitchFamily="34" charset="-122"/>
              </a:rPr>
              <a:t>12</a:t>
            </a:r>
            <a:r>
              <a:rPr lang="zh-CN" altLang="en-US" sz="1600" dirty="0">
                <a:latin typeface="微软雅黑" panose="020B0503020204020204" pitchFamily="34" charset="-122"/>
                <a:ea typeface="微软雅黑" panose="020B0503020204020204" pitchFamily="34" charset="-122"/>
              </a:rPr>
              <a:t>月</a:t>
            </a:r>
            <a:r>
              <a:rPr lang="en-US" altLang="zh-CN" sz="1600" dirty="0">
                <a:latin typeface="微软雅黑" panose="020B0503020204020204" pitchFamily="34" charset="-122"/>
                <a:ea typeface="微软雅黑" panose="020B0503020204020204" pitchFamily="34" charset="-122"/>
              </a:rPr>
              <a:t>1</a:t>
            </a:r>
            <a:r>
              <a:rPr lang="zh-CN" altLang="en-US" sz="1600" dirty="0">
                <a:latin typeface="微软雅黑" panose="020B0503020204020204" pitchFamily="34" charset="-122"/>
                <a:ea typeface="微软雅黑" panose="020B0503020204020204" pitchFamily="34" charset="-122"/>
              </a:rPr>
              <a:t>日</a:t>
            </a:r>
            <a:r>
              <a:rPr lang="en-US" altLang="zh-CN" sz="1600" dirty="0">
                <a:latin typeface="微软雅黑" panose="020B0503020204020204" pitchFamily="34" charset="-122"/>
                <a:ea typeface="微软雅黑" panose="020B0503020204020204" pitchFamily="34" charset="-122"/>
              </a:rPr>
              <a:t>13</a:t>
            </a:r>
            <a:r>
              <a:rPr lang="zh-CN" altLang="en-US" sz="1600" dirty="0">
                <a:latin typeface="微软雅黑" panose="020B0503020204020204" pitchFamily="34" charset="-122"/>
                <a:ea typeface="微软雅黑" panose="020B0503020204020204" pitchFamily="34" charset="-122"/>
              </a:rPr>
              <a:t>时左右，申办方的陈述全部结束。此后进入国际足联执委会的会议流程，经过讨论后</a:t>
            </a:r>
            <a:r>
              <a:rPr lang="en-US" altLang="zh-CN" sz="1600" dirty="0">
                <a:latin typeface="微软雅黑" panose="020B0503020204020204" pitchFamily="34" charset="-122"/>
                <a:ea typeface="微软雅黑" panose="020B0503020204020204" pitchFamily="34" charset="-122"/>
              </a:rPr>
              <a:t>22</a:t>
            </a:r>
            <a:r>
              <a:rPr lang="zh-CN" altLang="en-US" sz="1600" dirty="0">
                <a:latin typeface="微软雅黑" panose="020B0503020204020204" pitchFamily="34" charset="-122"/>
                <a:ea typeface="微软雅黑" panose="020B0503020204020204" pitchFamily="34" charset="-122"/>
              </a:rPr>
              <a:t>位执委又进行最后的秘密投票。最先获得</a:t>
            </a:r>
            <a:r>
              <a:rPr lang="en-US" altLang="zh-CN" sz="1600" dirty="0">
                <a:latin typeface="微软雅黑" panose="020B0503020204020204" pitchFamily="34" charset="-122"/>
                <a:ea typeface="微软雅黑" panose="020B0503020204020204" pitchFamily="34" charset="-122"/>
              </a:rPr>
              <a:t>12</a:t>
            </a:r>
            <a:r>
              <a:rPr lang="zh-CN" altLang="en-US" sz="1600" dirty="0">
                <a:latin typeface="微软雅黑" panose="020B0503020204020204" pitchFamily="34" charset="-122"/>
                <a:ea typeface="微软雅黑" panose="020B0503020204020204" pitchFamily="34" charset="-122"/>
              </a:rPr>
              <a:t>票以上的一方获得主办权，如该轮没有哪一方达到这一票数，得票最少的一方将出局，余下各方进入下轮，直至决出胜</a:t>
            </a:r>
            <a:r>
              <a:rPr lang="zh-CN" altLang="en-US" sz="1600" dirty="0" smtClean="0">
                <a:latin typeface="微软雅黑" panose="020B0503020204020204" pitchFamily="34" charset="-122"/>
                <a:ea typeface="微软雅黑" panose="020B0503020204020204" pitchFamily="34" charset="-122"/>
              </a:rPr>
              <a:t>者</a:t>
            </a:r>
            <a:endParaRPr lang="zh-CN" altLang="en-US" sz="1600" dirty="0">
              <a:latin typeface="微软雅黑" panose="020B0503020204020204" pitchFamily="34" charset="-122"/>
              <a:ea typeface="微软雅黑" panose="020B0503020204020204" pitchFamily="34" charset="-122"/>
            </a:endParaRPr>
          </a:p>
        </p:txBody>
      </p:sp>
      <p:sp>
        <p:nvSpPr>
          <p:cNvPr id="10" name="矩形 9"/>
          <p:cNvSpPr/>
          <p:nvPr/>
        </p:nvSpPr>
        <p:spPr>
          <a:xfrm>
            <a:off x="3877340" y="471334"/>
            <a:ext cx="4437320" cy="584775"/>
          </a:xfrm>
          <a:prstGeom prst="rect">
            <a:avLst/>
          </a:prstGeom>
        </p:spPr>
        <p:txBody>
          <a:bodyPr wrap="square">
            <a:spAutoFit/>
          </a:bodyPr>
          <a:lstStyle/>
          <a:p>
            <a:pPr algn="ctr"/>
            <a:r>
              <a:rPr lang="zh-CN" altLang="en-US" sz="3200" b="1" dirty="0">
                <a:latin typeface="微软雅黑" panose="020B0503020204020204" pitchFamily="34" charset="-122"/>
                <a:ea typeface="微软雅黑" panose="020B0503020204020204" pitchFamily="34" charset="-122"/>
              </a:rPr>
              <a:t>举办竞选</a:t>
            </a:r>
          </a:p>
        </p:txBody>
      </p:sp>
      <p:pic>
        <p:nvPicPr>
          <p:cNvPr id="5" name="图片 4"/>
          <p:cNvPicPr>
            <a:picLocks noChangeAspect="1"/>
          </p:cNvPicPr>
          <p:nvPr/>
        </p:nvPicPr>
        <p:blipFill rotWithShape="1">
          <a:blip r:embed="rId3" cstate="print">
            <a:extLst>
              <a:ext uri="{28A0092B-C50C-407E-A947-70E740481C1C}">
                <a14:useLocalDpi xmlns:a14="http://schemas.microsoft.com/office/drawing/2010/main" val="0"/>
              </a:ext>
            </a:extLst>
          </a:blip>
          <a:srcRect l="4236" t="256" r="9618" b="12062"/>
          <a:stretch/>
        </p:blipFill>
        <p:spPr>
          <a:xfrm rot="16200000">
            <a:off x="-430615" y="335364"/>
            <a:ext cx="6972301" cy="6111070"/>
          </a:xfrm>
          <a:prstGeom prst="rect">
            <a:avLst/>
          </a:prstGeom>
        </p:spPr>
      </p:pic>
      <p:pic>
        <p:nvPicPr>
          <p:cNvPr id="6" name="图片 5"/>
          <p:cNvPicPr>
            <a:picLocks noChangeAspect="1"/>
          </p:cNvPicPr>
          <p:nvPr/>
        </p:nvPicPr>
        <p:blipFill rotWithShape="1">
          <a:blip r:embed="rId4" cstate="print">
            <a:extLst>
              <a:ext uri="{28A0092B-C50C-407E-A947-70E740481C1C}">
                <a14:useLocalDpi xmlns:a14="http://schemas.microsoft.com/office/drawing/2010/main" val="0"/>
              </a:ext>
            </a:extLst>
          </a:blip>
          <a:srcRect t="7755" b="-1"/>
          <a:stretch/>
        </p:blipFill>
        <p:spPr>
          <a:xfrm rot="16200000">
            <a:off x="-1511964" y="1511966"/>
            <a:ext cx="5962650" cy="2938721"/>
          </a:xfrm>
          <a:prstGeom prst="rect">
            <a:avLst/>
          </a:prstGeom>
        </p:spPr>
      </p:pic>
    </p:spTree>
    <p:extLst>
      <p:ext uri="{BB962C8B-B14F-4D97-AF65-F5344CB8AC3E}">
        <p14:creationId xmlns:p14="http://schemas.microsoft.com/office/powerpoint/2010/main" val="1088333416"/>
      </p:ext>
    </p:extLst>
  </p:cSld>
  <p:clrMapOvr>
    <a:masterClrMapping/>
  </p:clrMapOvr>
  <mc:AlternateContent xmlns:mc="http://schemas.openxmlformats.org/markup-compatibility/2006" xmlns:p14="http://schemas.microsoft.com/office/powerpoint/2010/main">
    <mc:Choice Requires="p14">
      <p:transition spd="slow" p14:dur="1200" advTm="0">
        <p:dissolve/>
      </p:transition>
    </mc:Choice>
    <mc:Fallback xmlns="">
      <p:transition spd="slow" advTm="0">
        <p:dissolv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6"/>
                                        </p:tgtEl>
                                        <p:attrNameLst>
                                          <p:attrName>style.visibility</p:attrName>
                                        </p:attrNameLst>
                                      </p:cBhvr>
                                      <p:to>
                                        <p:strVal val="visible"/>
                                      </p:to>
                                    </p:set>
                                    <p:animEffect transition="in" filter="wipe(left)">
                                      <p:cBhvr>
                                        <p:cTn id="11" dur="500"/>
                                        <p:tgtEl>
                                          <p:spTgt spid="6"/>
                                        </p:tgtEl>
                                      </p:cBhvr>
                                    </p:animEffect>
                                  </p:childTnLst>
                                </p:cTn>
                              </p:par>
                            </p:childTnLst>
                          </p:cTn>
                        </p:par>
                        <p:par>
                          <p:cTn id="12" fill="hold">
                            <p:stCondLst>
                              <p:cond delay="1000"/>
                            </p:stCondLst>
                            <p:childTnLst>
                              <p:par>
                                <p:cTn id="13" presetID="42" presetClass="entr" presetSubtype="0" fill="hold" grpId="0" nodeType="afterEffect">
                                  <p:stCondLst>
                                    <p:cond delay="0"/>
                                  </p:stCondLst>
                                  <p:childTnLst>
                                    <p:set>
                                      <p:cBhvr>
                                        <p:cTn id="14" dur="1" fill="hold">
                                          <p:stCondLst>
                                            <p:cond delay="0"/>
                                          </p:stCondLst>
                                        </p:cTn>
                                        <p:tgtEl>
                                          <p:spTgt spid="7"/>
                                        </p:tgtEl>
                                        <p:attrNameLst>
                                          <p:attrName>style.visibility</p:attrName>
                                        </p:attrNameLst>
                                      </p:cBhvr>
                                      <p:to>
                                        <p:strVal val="visible"/>
                                      </p:to>
                                    </p:set>
                                    <p:animEffect transition="in" filter="fade">
                                      <p:cBhvr>
                                        <p:cTn id="15" dur="1000"/>
                                        <p:tgtEl>
                                          <p:spTgt spid="7"/>
                                        </p:tgtEl>
                                      </p:cBhvr>
                                    </p:animEffect>
                                    <p:anim calcmode="lin" valueType="num">
                                      <p:cBhvr>
                                        <p:cTn id="16" dur="1000" fill="hold"/>
                                        <p:tgtEl>
                                          <p:spTgt spid="7"/>
                                        </p:tgtEl>
                                        <p:attrNameLst>
                                          <p:attrName>ppt_x</p:attrName>
                                        </p:attrNameLst>
                                      </p:cBhvr>
                                      <p:tavLst>
                                        <p:tav tm="0">
                                          <p:val>
                                            <p:strVal val="#ppt_x"/>
                                          </p:val>
                                        </p:tav>
                                        <p:tav tm="100000">
                                          <p:val>
                                            <p:strVal val="#ppt_x"/>
                                          </p:val>
                                        </p:tav>
                                      </p:tavLst>
                                    </p:anim>
                                    <p:anim calcmode="lin" valueType="num">
                                      <p:cBhvr>
                                        <p:cTn id="17" dur="1000" fill="hold"/>
                                        <p:tgtEl>
                                          <p:spTgt spid="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6381749" y="3240088"/>
            <a:ext cx="4572001" cy="2631490"/>
          </a:xfrm>
          <a:prstGeom prst="rect">
            <a:avLst/>
          </a:prstGeom>
        </p:spPr>
        <p:txBody>
          <a:bodyPr wrap="square">
            <a:spAutoFit/>
          </a:bodyPr>
          <a:lstStyle/>
          <a:p>
            <a:pPr>
              <a:lnSpc>
                <a:spcPct val="200000"/>
              </a:lnSpc>
              <a:spcBef>
                <a:spcPts val="600"/>
              </a:spcBef>
            </a:pPr>
            <a:r>
              <a:rPr lang="zh-CN" altLang="en-US" sz="1600" dirty="0" smtClean="0">
                <a:latin typeface="微软雅黑" panose="020B0503020204020204" pitchFamily="34" charset="-122"/>
                <a:ea typeface="微软雅黑" panose="020B0503020204020204" pitchFamily="34" charset="-122"/>
              </a:rPr>
              <a:t>最后</a:t>
            </a:r>
            <a:r>
              <a:rPr lang="zh-CN" altLang="en-US" sz="1600" dirty="0">
                <a:latin typeface="微软雅黑" panose="020B0503020204020204" pitchFamily="34" charset="-122"/>
                <a:ea typeface="微软雅黑" panose="020B0503020204020204" pitchFamily="34" charset="-122"/>
              </a:rPr>
              <a:t>，布拉特在苏黎世会展中心正式宣布了</a:t>
            </a:r>
            <a:r>
              <a:rPr lang="en-US" altLang="zh-CN" sz="1600" dirty="0">
                <a:latin typeface="微软雅黑" panose="020B0503020204020204" pitchFamily="34" charset="-122"/>
                <a:ea typeface="微软雅黑" panose="020B0503020204020204" pitchFamily="34" charset="-122"/>
              </a:rPr>
              <a:t>2018</a:t>
            </a:r>
            <a:r>
              <a:rPr lang="zh-CN" altLang="en-US" sz="1600" dirty="0">
                <a:latin typeface="微软雅黑" panose="020B0503020204020204" pitchFamily="34" charset="-122"/>
                <a:ea typeface="微软雅黑" panose="020B0503020204020204" pitchFamily="34" charset="-122"/>
              </a:rPr>
              <a:t>年世界杯</a:t>
            </a:r>
            <a:r>
              <a:rPr lang="en-US" altLang="zh-CN" sz="1600" dirty="0">
                <a:latin typeface="微软雅黑" panose="020B0503020204020204" pitchFamily="34" charset="-122"/>
                <a:ea typeface="微软雅黑" panose="020B0503020204020204" pitchFamily="34" charset="-122"/>
              </a:rPr>
              <a:t>2022</a:t>
            </a:r>
            <a:r>
              <a:rPr lang="zh-CN" altLang="en-US" sz="1600" dirty="0">
                <a:latin typeface="微软雅黑" panose="020B0503020204020204" pitchFamily="34" charset="-122"/>
                <a:ea typeface="微软雅黑" panose="020B0503020204020204" pitchFamily="34" charset="-122"/>
              </a:rPr>
              <a:t>年世界杯主办归属权</a:t>
            </a:r>
            <a:r>
              <a:rPr lang="zh-CN" altLang="en-US" sz="1600" dirty="0" smtClean="0">
                <a:latin typeface="微软雅黑" panose="020B0503020204020204" pitchFamily="34" charset="-122"/>
                <a:ea typeface="微软雅黑" panose="020B0503020204020204" pitchFamily="34" charset="-122"/>
              </a:rPr>
              <a:t>。</a:t>
            </a:r>
            <a:endParaRPr lang="en-US" altLang="zh-CN" sz="1600" dirty="0" smtClean="0">
              <a:latin typeface="微软雅黑" panose="020B0503020204020204" pitchFamily="34" charset="-122"/>
              <a:ea typeface="微软雅黑" panose="020B0503020204020204" pitchFamily="34" charset="-122"/>
            </a:endParaRPr>
          </a:p>
          <a:p>
            <a:pPr>
              <a:lnSpc>
                <a:spcPct val="200000"/>
              </a:lnSpc>
              <a:spcBef>
                <a:spcPts val="600"/>
              </a:spcBef>
            </a:pPr>
            <a:r>
              <a:rPr lang="en-US" altLang="zh-CN" sz="1600" dirty="0" smtClean="0">
                <a:latin typeface="微软雅黑" panose="020B0503020204020204" pitchFamily="34" charset="-122"/>
                <a:ea typeface="微软雅黑" panose="020B0503020204020204" pitchFamily="34" charset="-122"/>
              </a:rPr>
              <a:t>2018</a:t>
            </a:r>
            <a:r>
              <a:rPr lang="zh-CN" altLang="en-US" sz="1600" dirty="0">
                <a:latin typeface="微软雅黑" panose="020B0503020204020204" pitchFamily="34" charset="-122"/>
                <a:ea typeface="微软雅黑" panose="020B0503020204020204" pitchFamily="34" charset="-122"/>
              </a:rPr>
              <a:t>年世界杯主办权归俄罗斯所有，原本大热门英格兰在第一轮即惨遭淘汰。而</a:t>
            </a:r>
            <a:r>
              <a:rPr lang="en-US" altLang="zh-CN" sz="1600" dirty="0">
                <a:latin typeface="微软雅黑" panose="020B0503020204020204" pitchFamily="34" charset="-122"/>
                <a:ea typeface="微软雅黑" panose="020B0503020204020204" pitchFamily="34" charset="-122"/>
              </a:rPr>
              <a:t>2022</a:t>
            </a:r>
            <a:r>
              <a:rPr lang="zh-CN" altLang="en-US" sz="1600" dirty="0">
                <a:latin typeface="微软雅黑" panose="020B0503020204020204" pitchFamily="34" charset="-122"/>
                <a:ea typeface="微软雅黑" panose="020B0503020204020204" pitchFamily="34" charset="-122"/>
              </a:rPr>
              <a:t>年世界杯主办权属于卡塔尔。</a:t>
            </a:r>
          </a:p>
        </p:txBody>
      </p:sp>
      <p:sp>
        <p:nvSpPr>
          <p:cNvPr id="3" name="矩形 2"/>
          <p:cNvSpPr/>
          <p:nvPr/>
        </p:nvSpPr>
        <p:spPr>
          <a:xfrm>
            <a:off x="3877340" y="471334"/>
            <a:ext cx="4437320" cy="584775"/>
          </a:xfrm>
          <a:prstGeom prst="rect">
            <a:avLst/>
          </a:prstGeom>
        </p:spPr>
        <p:txBody>
          <a:bodyPr wrap="square">
            <a:spAutoFit/>
          </a:bodyPr>
          <a:lstStyle/>
          <a:p>
            <a:pPr algn="ctr"/>
            <a:r>
              <a:rPr lang="zh-CN" altLang="en-US" sz="3200" b="1" dirty="0">
                <a:latin typeface="微软雅黑" panose="020B0503020204020204" pitchFamily="34" charset="-122"/>
                <a:ea typeface="微软雅黑" panose="020B0503020204020204" pitchFamily="34" charset="-122"/>
              </a:rPr>
              <a:t>举办竞选</a:t>
            </a:r>
          </a:p>
        </p:txBody>
      </p:sp>
      <p:sp>
        <p:nvSpPr>
          <p:cNvPr id="6" name="椭圆 5"/>
          <p:cNvSpPr/>
          <p:nvPr/>
        </p:nvSpPr>
        <p:spPr>
          <a:xfrm>
            <a:off x="1333500" y="2076450"/>
            <a:ext cx="3960000" cy="3960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5" name="图片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428750" y="1219200"/>
            <a:ext cx="5162550" cy="5162550"/>
          </a:xfrm>
          <a:prstGeom prst="rect">
            <a:avLst/>
          </a:prstGeom>
        </p:spPr>
      </p:pic>
    </p:spTree>
    <p:extLst>
      <p:ext uri="{BB962C8B-B14F-4D97-AF65-F5344CB8AC3E}">
        <p14:creationId xmlns:p14="http://schemas.microsoft.com/office/powerpoint/2010/main" val="4152335966"/>
      </p:ext>
    </p:extLst>
  </p:cSld>
  <p:clrMapOvr>
    <a:masterClrMapping/>
  </p:clrMapOvr>
  <mc:AlternateContent xmlns:mc="http://schemas.openxmlformats.org/markup-compatibility/2006" xmlns:p14="http://schemas.microsoft.com/office/powerpoint/2010/main">
    <mc:Choice Requires="p14">
      <p:transition spd="slow" p14:dur="1200" advTm="0">
        <p:dissolve/>
      </p:transition>
    </mc:Choice>
    <mc:Fallback xmlns="">
      <p:transition spd="slow" advTm="0">
        <p:dissolv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p:cTn id="7" dur="500" fill="hold"/>
                                        <p:tgtEl>
                                          <p:spTgt spid="6"/>
                                        </p:tgtEl>
                                        <p:attrNameLst>
                                          <p:attrName>ppt_w</p:attrName>
                                        </p:attrNameLst>
                                      </p:cBhvr>
                                      <p:tavLst>
                                        <p:tav tm="0">
                                          <p:val>
                                            <p:fltVal val="0"/>
                                          </p:val>
                                        </p:tav>
                                        <p:tav tm="100000">
                                          <p:val>
                                            <p:strVal val="#ppt_w"/>
                                          </p:val>
                                        </p:tav>
                                      </p:tavLst>
                                    </p:anim>
                                    <p:anim calcmode="lin" valueType="num">
                                      <p:cBhvr>
                                        <p:cTn id="8" dur="500" fill="hold"/>
                                        <p:tgtEl>
                                          <p:spTgt spid="6"/>
                                        </p:tgtEl>
                                        <p:attrNameLst>
                                          <p:attrName>ppt_h</p:attrName>
                                        </p:attrNameLst>
                                      </p:cBhvr>
                                      <p:tavLst>
                                        <p:tav tm="0">
                                          <p:val>
                                            <p:fltVal val="0"/>
                                          </p:val>
                                        </p:tav>
                                        <p:tav tm="100000">
                                          <p:val>
                                            <p:strVal val="#ppt_h"/>
                                          </p:val>
                                        </p:tav>
                                      </p:tavLst>
                                    </p:anim>
                                    <p:animEffect transition="in" filter="fade">
                                      <p:cBhvr>
                                        <p:cTn id="9" dur="500"/>
                                        <p:tgtEl>
                                          <p:spTgt spid="6"/>
                                        </p:tgtEl>
                                      </p:cBhvr>
                                    </p:animEffect>
                                  </p:childTnLst>
                                </p:cTn>
                              </p:par>
                            </p:childTnLst>
                          </p:cTn>
                        </p:par>
                        <p:par>
                          <p:cTn id="10" fill="hold">
                            <p:stCondLst>
                              <p:cond delay="500"/>
                            </p:stCondLst>
                            <p:childTnLst>
                              <p:par>
                                <p:cTn id="11" presetID="26" presetClass="entr" presetSubtype="0" fill="hold" nodeType="afterEffect">
                                  <p:stCondLst>
                                    <p:cond delay="0"/>
                                  </p:stCondLst>
                                  <p:childTnLst>
                                    <p:set>
                                      <p:cBhvr>
                                        <p:cTn id="12" dur="1" fill="hold">
                                          <p:stCondLst>
                                            <p:cond delay="0"/>
                                          </p:stCondLst>
                                        </p:cTn>
                                        <p:tgtEl>
                                          <p:spTgt spid="5"/>
                                        </p:tgtEl>
                                        <p:attrNameLst>
                                          <p:attrName>style.visibility</p:attrName>
                                        </p:attrNameLst>
                                      </p:cBhvr>
                                      <p:to>
                                        <p:strVal val="visible"/>
                                      </p:to>
                                    </p:set>
                                    <p:animEffect transition="in" filter="wipe(down)">
                                      <p:cBhvr>
                                        <p:cTn id="13" dur="580">
                                          <p:stCondLst>
                                            <p:cond delay="0"/>
                                          </p:stCondLst>
                                        </p:cTn>
                                        <p:tgtEl>
                                          <p:spTgt spid="5"/>
                                        </p:tgtEl>
                                      </p:cBhvr>
                                    </p:animEffect>
                                    <p:anim calcmode="lin" valueType="num">
                                      <p:cBhvr>
                                        <p:cTn id="14" dur="1822" tmFilter="0,0; 0.14,0.36; 0.43,0.73; 0.71,0.91; 1.0,1.0">
                                          <p:stCondLst>
                                            <p:cond delay="0"/>
                                          </p:stCondLst>
                                        </p:cTn>
                                        <p:tgtEl>
                                          <p:spTgt spid="5"/>
                                        </p:tgtEl>
                                        <p:attrNameLst>
                                          <p:attrName>ppt_x</p:attrName>
                                        </p:attrNameLst>
                                      </p:cBhvr>
                                      <p:tavLst>
                                        <p:tav tm="0">
                                          <p:val>
                                            <p:strVal val="#ppt_x-0.25"/>
                                          </p:val>
                                        </p:tav>
                                        <p:tav tm="100000">
                                          <p:val>
                                            <p:strVal val="#ppt_x"/>
                                          </p:val>
                                        </p:tav>
                                      </p:tavLst>
                                    </p:anim>
                                    <p:anim calcmode="lin" valueType="num">
                                      <p:cBhvr>
                                        <p:cTn id="15" dur="664" tmFilter="0.0,0.0; 0.25,0.07; 0.50,0.2; 0.75,0.467; 1.0,1.0">
                                          <p:stCondLst>
                                            <p:cond delay="0"/>
                                          </p:stCondLst>
                                        </p:cTn>
                                        <p:tgtEl>
                                          <p:spTgt spid="5"/>
                                        </p:tgtEl>
                                        <p:attrNameLst>
                                          <p:attrName>ppt_y</p:attrName>
                                        </p:attrNameLst>
                                      </p:cBhvr>
                                      <p:tavLst>
                                        <p:tav tm="0" fmla="#ppt_y-sin(pi*$)/3">
                                          <p:val>
                                            <p:fltVal val="0.5"/>
                                          </p:val>
                                        </p:tav>
                                        <p:tav tm="100000">
                                          <p:val>
                                            <p:fltVal val="1"/>
                                          </p:val>
                                        </p:tav>
                                      </p:tavLst>
                                    </p:anim>
                                    <p:anim calcmode="lin" valueType="num">
                                      <p:cBhvr>
                                        <p:cTn id="16" dur="664" tmFilter="0, 0; 0.125,0.2665; 0.25,0.4; 0.375,0.465; 0.5,0.5;  0.625,0.535; 0.75,0.6; 0.875,0.7335; 1,1">
                                          <p:stCondLst>
                                            <p:cond delay="664"/>
                                          </p:stCondLst>
                                        </p:cTn>
                                        <p:tgtEl>
                                          <p:spTgt spid="5"/>
                                        </p:tgtEl>
                                        <p:attrNameLst>
                                          <p:attrName>ppt_y</p:attrName>
                                        </p:attrNameLst>
                                      </p:cBhvr>
                                      <p:tavLst>
                                        <p:tav tm="0" fmla="#ppt_y-sin(pi*$)/9">
                                          <p:val>
                                            <p:fltVal val="0"/>
                                          </p:val>
                                        </p:tav>
                                        <p:tav tm="100000">
                                          <p:val>
                                            <p:fltVal val="1"/>
                                          </p:val>
                                        </p:tav>
                                      </p:tavLst>
                                    </p:anim>
                                    <p:anim calcmode="lin" valueType="num">
                                      <p:cBhvr>
                                        <p:cTn id="17" dur="332" tmFilter="0, 0; 0.125,0.2665; 0.25,0.4; 0.375,0.465; 0.5,0.5;  0.625,0.535; 0.75,0.6; 0.875,0.7335; 1,1">
                                          <p:stCondLst>
                                            <p:cond delay="1324"/>
                                          </p:stCondLst>
                                        </p:cTn>
                                        <p:tgtEl>
                                          <p:spTgt spid="5"/>
                                        </p:tgtEl>
                                        <p:attrNameLst>
                                          <p:attrName>ppt_y</p:attrName>
                                        </p:attrNameLst>
                                      </p:cBhvr>
                                      <p:tavLst>
                                        <p:tav tm="0" fmla="#ppt_y-sin(pi*$)/27">
                                          <p:val>
                                            <p:fltVal val="0"/>
                                          </p:val>
                                        </p:tav>
                                        <p:tav tm="100000">
                                          <p:val>
                                            <p:fltVal val="1"/>
                                          </p:val>
                                        </p:tav>
                                      </p:tavLst>
                                    </p:anim>
                                    <p:anim calcmode="lin" valueType="num">
                                      <p:cBhvr>
                                        <p:cTn id="18" dur="164" tmFilter="0, 0; 0.125,0.2665; 0.25,0.4; 0.375,0.465; 0.5,0.5;  0.625,0.535; 0.75,0.6; 0.875,0.7335; 1,1">
                                          <p:stCondLst>
                                            <p:cond delay="1656"/>
                                          </p:stCondLst>
                                        </p:cTn>
                                        <p:tgtEl>
                                          <p:spTgt spid="5"/>
                                        </p:tgtEl>
                                        <p:attrNameLst>
                                          <p:attrName>ppt_y</p:attrName>
                                        </p:attrNameLst>
                                      </p:cBhvr>
                                      <p:tavLst>
                                        <p:tav tm="0" fmla="#ppt_y-sin(pi*$)/81">
                                          <p:val>
                                            <p:fltVal val="0"/>
                                          </p:val>
                                        </p:tav>
                                        <p:tav tm="100000">
                                          <p:val>
                                            <p:fltVal val="1"/>
                                          </p:val>
                                        </p:tav>
                                      </p:tavLst>
                                    </p:anim>
                                    <p:animScale>
                                      <p:cBhvr>
                                        <p:cTn id="19" dur="26">
                                          <p:stCondLst>
                                            <p:cond delay="650"/>
                                          </p:stCondLst>
                                        </p:cTn>
                                        <p:tgtEl>
                                          <p:spTgt spid="5"/>
                                        </p:tgtEl>
                                      </p:cBhvr>
                                      <p:to x="100000" y="60000"/>
                                    </p:animScale>
                                    <p:animScale>
                                      <p:cBhvr>
                                        <p:cTn id="20" dur="166" decel="50000">
                                          <p:stCondLst>
                                            <p:cond delay="676"/>
                                          </p:stCondLst>
                                        </p:cTn>
                                        <p:tgtEl>
                                          <p:spTgt spid="5"/>
                                        </p:tgtEl>
                                      </p:cBhvr>
                                      <p:to x="100000" y="100000"/>
                                    </p:animScale>
                                    <p:animScale>
                                      <p:cBhvr>
                                        <p:cTn id="21" dur="26">
                                          <p:stCondLst>
                                            <p:cond delay="1312"/>
                                          </p:stCondLst>
                                        </p:cTn>
                                        <p:tgtEl>
                                          <p:spTgt spid="5"/>
                                        </p:tgtEl>
                                      </p:cBhvr>
                                      <p:to x="100000" y="80000"/>
                                    </p:animScale>
                                    <p:animScale>
                                      <p:cBhvr>
                                        <p:cTn id="22" dur="166" decel="50000">
                                          <p:stCondLst>
                                            <p:cond delay="1338"/>
                                          </p:stCondLst>
                                        </p:cTn>
                                        <p:tgtEl>
                                          <p:spTgt spid="5"/>
                                        </p:tgtEl>
                                      </p:cBhvr>
                                      <p:to x="100000" y="100000"/>
                                    </p:animScale>
                                    <p:animScale>
                                      <p:cBhvr>
                                        <p:cTn id="23" dur="26">
                                          <p:stCondLst>
                                            <p:cond delay="1642"/>
                                          </p:stCondLst>
                                        </p:cTn>
                                        <p:tgtEl>
                                          <p:spTgt spid="5"/>
                                        </p:tgtEl>
                                      </p:cBhvr>
                                      <p:to x="100000" y="90000"/>
                                    </p:animScale>
                                    <p:animScale>
                                      <p:cBhvr>
                                        <p:cTn id="24" dur="166" decel="50000">
                                          <p:stCondLst>
                                            <p:cond delay="1668"/>
                                          </p:stCondLst>
                                        </p:cTn>
                                        <p:tgtEl>
                                          <p:spTgt spid="5"/>
                                        </p:tgtEl>
                                      </p:cBhvr>
                                      <p:to x="100000" y="100000"/>
                                    </p:animScale>
                                    <p:animScale>
                                      <p:cBhvr>
                                        <p:cTn id="25" dur="26">
                                          <p:stCondLst>
                                            <p:cond delay="1808"/>
                                          </p:stCondLst>
                                        </p:cTn>
                                        <p:tgtEl>
                                          <p:spTgt spid="5"/>
                                        </p:tgtEl>
                                      </p:cBhvr>
                                      <p:to x="100000" y="95000"/>
                                    </p:animScale>
                                    <p:animScale>
                                      <p:cBhvr>
                                        <p:cTn id="26" dur="166" decel="50000">
                                          <p:stCondLst>
                                            <p:cond delay="1834"/>
                                          </p:stCondLst>
                                        </p:cTn>
                                        <p:tgtEl>
                                          <p:spTgt spid="5"/>
                                        </p:tgtEl>
                                      </p:cBhvr>
                                      <p:to x="100000" y="100000"/>
                                    </p:animScale>
                                  </p:childTnLst>
                                </p:cTn>
                              </p:par>
                            </p:childTnLst>
                          </p:cTn>
                        </p:par>
                        <p:par>
                          <p:cTn id="27" fill="hold">
                            <p:stCondLst>
                              <p:cond delay="2500"/>
                            </p:stCondLst>
                            <p:childTnLst>
                              <p:par>
                                <p:cTn id="28" presetID="47" presetClass="entr" presetSubtype="0" fill="hold" grpId="0" nodeType="afterEffect">
                                  <p:stCondLst>
                                    <p:cond delay="0"/>
                                  </p:stCondLst>
                                  <p:childTnLst>
                                    <p:set>
                                      <p:cBhvr>
                                        <p:cTn id="29" dur="1" fill="hold">
                                          <p:stCondLst>
                                            <p:cond delay="0"/>
                                          </p:stCondLst>
                                        </p:cTn>
                                        <p:tgtEl>
                                          <p:spTgt spid="2"/>
                                        </p:tgtEl>
                                        <p:attrNameLst>
                                          <p:attrName>style.visibility</p:attrName>
                                        </p:attrNameLst>
                                      </p:cBhvr>
                                      <p:to>
                                        <p:strVal val="visible"/>
                                      </p:to>
                                    </p:set>
                                    <p:animEffect transition="in" filter="fade">
                                      <p:cBhvr>
                                        <p:cTn id="30" dur="1000"/>
                                        <p:tgtEl>
                                          <p:spTgt spid="2"/>
                                        </p:tgtEl>
                                      </p:cBhvr>
                                    </p:animEffect>
                                    <p:anim calcmode="lin" valueType="num">
                                      <p:cBhvr>
                                        <p:cTn id="31" dur="1000" fill="hold"/>
                                        <p:tgtEl>
                                          <p:spTgt spid="2"/>
                                        </p:tgtEl>
                                        <p:attrNameLst>
                                          <p:attrName>ppt_x</p:attrName>
                                        </p:attrNameLst>
                                      </p:cBhvr>
                                      <p:tavLst>
                                        <p:tav tm="0">
                                          <p:val>
                                            <p:strVal val="#ppt_x"/>
                                          </p:val>
                                        </p:tav>
                                        <p:tav tm="100000">
                                          <p:val>
                                            <p:strVal val="#ppt_x"/>
                                          </p:val>
                                        </p:tav>
                                      </p:tavLst>
                                    </p:anim>
                                    <p:anim calcmode="lin" valueType="num">
                                      <p:cBhvr>
                                        <p:cTn id="32" dur="1000" fill="hold"/>
                                        <p:tgtEl>
                                          <p:spTgt spid="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6"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3877340" y="471334"/>
            <a:ext cx="4437320" cy="584775"/>
          </a:xfrm>
          <a:prstGeom prst="rect">
            <a:avLst/>
          </a:prstGeom>
        </p:spPr>
        <p:txBody>
          <a:bodyPr wrap="square">
            <a:spAutoFit/>
          </a:bodyPr>
          <a:lstStyle/>
          <a:p>
            <a:pPr algn="ctr"/>
            <a:r>
              <a:rPr lang="zh-CN" altLang="en-US" sz="3200" b="1" dirty="0">
                <a:latin typeface="微软雅黑" panose="020B0503020204020204" pitchFamily="34" charset="-122"/>
                <a:ea typeface="微软雅黑" panose="020B0503020204020204" pitchFamily="34" charset="-122"/>
              </a:rPr>
              <a:t>举办竞选</a:t>
            </a:r>
          </a:p>
        </p:txBody>
      </p:sp>
      <p:pic>
        <p:nvPicPr>
          <p:cNvPr id="8" name="图片 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350155" y="1905000"/>
            <a:ext cx="3927445" cy="3913699"/>
          </a:xfrm>
          <a:prstGeom prst="rect">
            <a:avLst/>
          </a:prstGeom>
        </p:spPr>
      </p:pic>
      <p:grpSp>
        <p:nvGrpSpPr>
          <p:cNvPr id="20" name="组合 19"/>
          <p:cNvGrpSpPr/>
          <p:nvPr/>
        </p:nvGrpSpPr>
        <p:grpSpPr>
          <a:xfrm>
            <a:off x="898070" y="2095500"/>
            <a:ext cx="5508181" cy="4247700"/>
            <a:chOff x="898070" y="2095500"/>
            <a:chExt cx="5508181" cy="4247700"/>
          </a:xfrm>
        </p:grpSpPr>
        <p:sp>
          <p:nvSpPr>
            <p:cNvPr id="14" name="矩形 13"/>
            <p:cNvSpPr/>
            <p:nvPr/>
          </p:nvSpPr>
          <p:spPr>
            <a:xfrm>
              <a:off x="898070" y="2776692"/>
              <a:ext cx="2628901" cy="2972737"/>
            </a:xfrm>
            <a:prstGeom prst="rect">
              <a:avLst/>
            </a:prstGeom>
          </p:spPr>
          <p:txBody>
            <a:bodyPr wrap="square">
              <a:spAutoFit/>
            </a:bodyPr>
            <a:lstStyle/>
            <a:p>
              <a:pPr algn="r">
                <a:lnSpc>
                  <a:spcPct val="200000"/>
                </a:lnSpc>
              </a:pPr>
              <a:r>
                <a:rPr lang="en-US" altLang="zh-CN" sz="1600" dirty="0" smtClean="0">
                  <a:latin typeface="微软雅黑" panose="020B0503020204020204" pitchFamily="34" charset="-122"/>
                  <a:ea typeface="微软雅黑" panose="020B0503020204020204" pitchFamily="34" charset="-122"/>
                </a:rPr>
                <a:t>2018</a:t>
              </a:r>
              <a:r>
                <a:rPr lang="zh-CN" altLang="en-US" sz="1600" dirty="0">
                  <a:latin typeface="微软雅黑" panose="020B0503020204020204" pitchFamily="34" charset="-122"/>
                  <a:ea typeface="微软雅黑" panose="020B0503020204020204" pitchFamily="34" charset="-122"/>
                </a:rPr>
                <a:t>年世界杯足球赛的申办程序于</a:t>
              </a:r>
              <a:r>
                <a:rPr lang="en-US" altLang="zh-CN" sz="1600" dirty="0">
                  <a:latin typeface="微软雅黑" panose="020B0503020204020204" pitchFamily="34" charset="-122"/>
                  <a:ea typeface="微软雅黑" panose="020B0503020204020204" pitchFamily="34" charset="-122"/>
                </a:rPr>
                <a:t>2009</a:t>
              </a:r>
              <a:r>
                <a:rPr lang="zh-CN" altLang="en-US" sz="1600" dirty="0">
                  <a:latin typeface="微软雅黑" panose="020B0503020204020204" pitchFamily="34" charset="-122"/>
                  <a:ea typeface="微软雅黑" panose="020B0503020204020204" pitchFamily="34" charset="-122"/>
                </a:rPr>
                <a:t>年</a:t>
              </a:r>
              <a:r>
                <a:rPr lang="en-US" altLang="zh-CN" sz="1600" dirty="0">
                  <a:latin typeface="微软雅黑" panose="020B0503020204020204" pitchFamily="34" charset="-122"/>
                  <a:ea typeface="微软雅黑" panose="020B0503020204020204" pitchFamily="34" charset="-122"/>
                </a:rPr>
                <a:t>1</a:t>
              </a:r>
              <a:r>
                <a:rPr lang="zh-CN" altLang="en-US" sz="1600" dirty="0">
                  <a:latin typeface="微软雅黑" panose="020B0503020204020204" pitchFamily="34" charset="-122"/>
                  <a:ea typeface="微软雅黑" panose="020B0503020204020204" pitchFamily="34" charset="-122"/>
                </a:rPr>
                <a:t>月正式开启，当年</a:t>
              </a:r>
              <a:r>
                <a:rPr lang="en-US" altLang="zh-CN" sz="1600" dirty="0">
                  <a:latin typeface="微软雅黑" panose="020B0503020204020204" pitchFamily="34" charset="-122"/>
                  <a:ea typeface="微软雅黑" panose="020B0503020204020204" pitchFamily="34" charset="-122"/>
                </a:rPr>
                <a:t>2</a:t>
              </a:r>
              <a:r>
                <a:rPr lang="zh-CN" altLang="en-US" sz="1600" dirty="0">
                  <a:latin typeface="微软雅黑" panose="020B0503020204020204" pitchFamily="34" charset="-122"/>
                  <a:ea typeface="微软雅黑" panose="020B0503020204020204" pitchFamily="34" charset="-122"/>
                </a:rPr>
                <a:t>月各申办国完成申请和注册手续</a:t>
              </a:r>
              <a:r>
                <a:rPr lang="zh-CN" altLang="en-US" sz="1600" dirty="0" smtClean="0">
                  <a:latin typeface="微软雅黑" panose="020B0503020204020204" pitchFamily="34" charset="-122"/>
                  <a:ea typeface="微软雅黑" panose="020B0503020204020204" pitchFamily="34" charset="-122"/>
                </a:rPr>
                <a:t>。投票</a:t>
              </a:r>
              <a:r>
                <a:rPr lang="zh-CN" altLang="en-US" sz="1600" dirty="0">
                  <a:latin typeface="微软雅黑" panose="020B0503020204020204" pitchFamily="34" charset="-122"/>
                  <a:ea typeface="微软雅黑" panose="020B0503020204020204" pitchFamily="34" charset="-122"/>
                </a:rPr>
                <a:t>于瑞士当地时间</a:t>
              </a:r>
              <a:r>
                <a:rPr lang="en-US" altLang="zh-CN" sz="1600" dirty="0">
                  <a:latin typeface="微软雅黑" panose="020B0503020204020204" pitchFamily="34" charset="-122"/>
                  <a:ea typeface="微软雅黑" panose="020B0503020204020204" pitchFamily="34" charset="-122"/>
                </a:rPr>
                <a:t>2010</a:t>
              </a:r>
              <a:r>
                <a:rPr lang="zh-CN" altLang="en-US" sz="1600" dirty="0">
                  <a:latin typeface="微软雅黑" panose="020B0503020204020204" pitchFamily="34" charset="-122"/>
                  <a:ea typeface="微软雅黑" panose="020B0503020204020204" pitchFamily="34" charset="-122"/>
                </a:rPr>
                <a:t>年</a:t>
              </a:r>
              <a:r>
                <a:rPr lang="en-US" altLang="zh-CN" sz="1600" dirty="0">
                  <a:latin typeface="微软雅黑" panose="020B0503020204020204" pitchFamily="34" charset="-122"/>
                  <a:ea typeface="微软雅黑" panose="020B0503020204020204" pitchFamily="34" charset="-122"/>
                </a:rPr>
                <a:t>12</a:t>
              </a:r>
              <a:r>
                <a:rPr lang="zh-CN" altLang="en-US" sz="1600" dirty="0">
                  <a:latin typeface="微软雅黑" panose="020B0503020204020204" pitchFamily="34" charset="-122"/>
                  <a:ea typeface="微软雅黑" panose="020B0503020204020204" pitchFamily="34" charset="-122"/>
                </a:rPr>
                <a:t>月</a:t>
              </a:r>
              <a:r>
                <a:rPr lang="en-US" altLang="zh-CN" sz="1600" dirty="0">
                  <a:latin typeface="微软雅黑" panose="020B0503020204020204" pitchFamily="34" charset="-122"/>
                  <a:ea typeface="微软雅黑" panose="020B0503020204020204" pitchFamily="34" charset="-122"/>
                </a:rPr>
                <a:t>1</a:t>
              </a:r>
              <a:r>
                <a:rPr lang="zh-CN" altLang="en-US" sz="1600" dirty="0">
                  <a:latin typeface="微软雅黑" panose="020B0503020204020204" pitchFamily="34" charset="-122"/>
                  <a:ea typeface="微软雅黑" panose="020B0503020204020204" pitchFamily="34" charset="-122"/>
                </a:rPr>
                <a:t>日进行</a:t>
              </a:r>
              <a:r>
                <a:rPr lang="zh-CN" altLang="en-US" sz="1600" dirty="0" smtClean="0">
                  <a:latin typeface="微软雅黑" panose="020B0503020204020204" pitchFamily="34" charset="-122"/>
                  <a:ea typeface="微软雅黑" panose="020B0503020204020204" pitchFamily="34" charset="-122"/>
                </a:rPr>
                <a:t>。</a:t>
              </a:r>
              <a:endParaRPr lang="zh-CN" altLang="en-US" sz="1600" dirty="0">
                <a:latin typeface="微软雅黑" panose="020B0503020204020204" pitchFamily="34" charset="-122"/>
                <a:ea typeface="微软雅黑" panose="020B0503020204020204" pitchFamily="34" charset="-122"/>
              </a:endParaRPr>
            </a:p>
          </p:txBody>
        </p:sp>
        <p:sp>
          <p:nvSpPr>
            <p:cNvPr id="15" name="矩形 14"/>
            <p:cNvSpPr/>
            <p:nvPr/>
          </p:nvSpPr>
          <p:spPr>
            <a:xfrm>
              <a:off x="3778251" y="2776692"/>
              <a:ext cx="2628000" cy="3046988"/>
            </a:xfrm>
            <a:prstGeom prst="rect">
              <a:avLst/>
            </a:prstGeom>
          </p:spPr>
          <p:txBody>
            <a:bodyPr wrap="square">
              <a:spAutoFit/>
            </a:bodyPr>
            <a:lstStyle/>
            <a:p>
              <a:pPr>
                <a:lnSpc>
                  <a:spcPct val="200000"/>
                </a:lnSpc>
              </a:pPr>
              <a:r>
                <a:rPr lang="zh-CN" altLang="en-US" sz="1600" dirty="0" smtClean="0">
                  <a:latin typeface="微软雅黑" panose="020B0503020204020204" pitchFamily="34" charset="-122"/>
                  <a:ea typeface="微软雅黑" panose="020B0503020204020204" pitchFamily="34" charset="-122"/>
                </a:rPr>
                <a:t>当时</a:t>
              </a:r>
              <a:r>
                <a:rPr lang="zh-CN" altLang="en-US" sz="1600" dirty="0">
                  <a:latin typeface="微软雅黑" panose="020B0503020204020204" pitchFamily="34" charset="-122"/>
                  <a:ea typeface="微软雅黑" panose="020B0503020204020204" pitchFamily="34" charset="-122"/>
                </a:rPr>
                <a:t>申办</a:t>
              </a:r>
              <a:r>
                <a:rPr lang="en-US" altLang="zh-CN" sz="1600" dirty="0">
                  <a:latin typeface="微软雅黑" panose="020B0503020204020204" pitchFamily="34" charset="-122"/>
                  <a:ea typeface="微软雅黑" panose="020B0503020204020204" pitchFamily="34" charset="-122"/>
                </a:rPr>
                <a:t>2018</a:t>
              </a:r>
              <a:r>
                <a:rPr lang="zh-CN" altLang="en-US" sz="1600" dirty="0">
                  <a:latin typeface="微软雅黑" panose="020B0503020204020204" pitchFamily="34" charset="-122"/>
                  <a:ea typeface="微软雅黑" panose="020B0503020204020204" pitchFamily="34" charset="-122"/>
                </a:rPr>
                <a:t>年世界杯的国家和</a:t>
              </a:r>
              <a:r>
                <a:rPr lang="zh-CN" altLang="en-US" sz="1600" dirty="0" smtClean="0">
                  <a:latin typeface="微软雅黑" panose="020B0503020204020204" pitchFamily="34" charset="-122"/>
                  <a:ea typeface="微软雅黑" panose="020B0503020204020204" pitchFamily="34" charset="-122"/>
                </a:rPr>
                <a:t>地区荷兰</a:t>
              </a:r>
              <a:r>
                <a:rPr lang="en-US" altLang="zh-CN" sz="1600" dirty="0">
                  <a:latin typeface="微软雅黑" panose="020B0503020204020204" pitchFamily="34" charset="-122"/>
                  <a:ea typeface="微软雅黑" panose="020B0503020204020204" pitchFamily="34" charset="-122"/>
                </a:rPr>
                <a:t>/</a:t>
              </a:r>
              <a:r>
                <a:rPr lang="zh-CN" altLang="en-US" sz="1600" dirty="0" smtClean="0">
                  <a:latin typeface="微软雅黑" panose="020B0503020204020204" pitchFamily="34" charset="-122"/>
                  <a:ea typeface="微软雅黑" panose="020B0503020204020204" pitchFamily="34" charset="-122"/>
                </a:rPr>
                <a:t>比利时、</a:t>
              </a:r>
              <a:r>
                <a:rPr lang="zh-CN" altLang="en-US" sz="1600" dirty="0">
                  <a:latin typeface="微软雅黑" panose="020B0503020204020204" pitchFamily="34" charset="-122"/>
                  <a:ea typeface="微软雅黑" panose="020B0503020204020204" pitchFamily="34" charset="-122"/>
                </a:rPr>
                <a:t>西班牙</a:t>
              </a:r>
              <a:r>
                <a:rPr lang="en-US" altLang="zh-CN" sz="1600" dirty="0">
                  <a:latin typeface="微软雅黑" panose="020B0503020204020204" pitchFamily="34" charset="-122"/>
                  <a:ea typeface="微软雅黑" panose="020B0503020204020204" pitchFamily="34" charset="-122"/>
                </a:rPr>
                <a:t>/</a:t>
              </a:r>
              <a:r>
                <a:rPr lang="zh-CN" altLang="en-US" sz="1600" dirty="0" smtClean="0">
                  <a:latin typeface="微软雅黑" panose="020B0503020204020204" pitchFamily="34" charset="-122"/>
                  <a:ea typeface="微软雅黑" panose="020B0503020204020204" pitchFamily="34" charset="-122"/>
                </a:rPr>
                <a:t>葡萄牙、</a:t>
              </a:r>
              <a:r>
                <a:rPr lang="zh-CN" altLang="en-US" sz="1600" dirty="0">
                  <a:latin typeface="微软雅黑" panose="020B0503020204020204" pitchFamily="34" charset="-122"/>
                  <a:ea typeface="微软雅黑" panose="020B0503020204020204" pitchFamily="34" charset="-122"/>
                </a:rPr>
                <a:t>俄罗斯、英格兰，以及墨西哥，但墨西哥中途因故退出，而印度尼西亚</a:t>
              </a:r>
              <a:r>
                <a:rPr lang="zh-CN" altLang="en-US" sz="1600" dirty="0" smtClean="0">
                  <a:latin typeface="微软雅黑" panose="020B0503020204020204" pitchFamily="34" charset="-122"/>
                  <a:ea typeface="微软雅黑" panose="020B0503020204020204" pitchFamily="34" charset="-122"/>
                </a:rPr>
                <a:t>因为求</a:t>
              </a:r>
              <a:r>
                <a:rPr lang="zh-CN" altLang="en-US" sz="1600" dirty="0">
                  <a:latin typeface="微软雅黑" panose="020B0503020204020204" pitchFamily="34" charset="-122"/>
                  <a:ea typeface="微软雅黑" panose="020B0503020204020204" pitchFamily="34" charset="-122"/>
                </a:rPr>
                <a:t>被请退</a:t>
              </a:r>
              <a:r>
                <a:rPr lang="zh-CN" altLang="en-US" sz="1600" dirty="0" smtClean="0">
                  <a:latin typeface="微软雅黑" panose="020B0503020204020204" pitchFamily="34" charset="-122"/>
                  <a:ea typeface="微软雅黑" panose="020B0503020204020204" pitchFamily="34" charset="-122"/>
                </a:rPr>
                <a:t>。</a:t>
              </a:r>
              <a:endParaRPr lang="zh-CN" altLang="en-US" sz="1600" dirty="0">
                <a:latin typeface="微软雅黑" panose="020B0503020204020204" pitchFamily="34" charset="-122"/>
                <a:ea typeface="微软雅黑" panose="020B0503020204020204" pitchFamily="34" charset="-122"/>
              </a:endParaRPr>
            </a:p>
          </p:txBody>
        </p:sp>
        <p:sp>
          <p:nvSpPr>
            <p:cNvPr id="16" name="矩形 15"/>
            <p:cNvSpPr/>
            <p:nvPr/>
          </p:nvSpPr>
          <p:spPr>
            <a:xfrm>
              <a:off x="2326820" y="2224730"/>
              <a:ext cx="2628901" cy="461665"/>
            </a:xfrm>
            <a:prstGeom prst="rect">
              <a:avLst/>
            </a:prstGeom>
          </p:spPr>
          <p:txBody>
            <a:bodyPr wrap="square" anchor="ctr">
              <a:spAutoFit/>
            </a:bodyPr>
            <a:lstStyle/>
            <a:p>
              <a:pPr algn="ctr"/>
              <a:r>
                <a:rPr lang="zh-CN" altLang="en-US" sz="2400" b="1" dirty="0" smtClean="0">
                  <a:latin typeface="微软雅黑" panose="020B0503020204020204" pitchFamily="34" charset="-122"/>
                  <a:ea typeface="微软雅黑" panose="020B0503020204020204" pitchFamily="34" charset="-122"/>
                </a:rPr>
                <a:t>申 办</a:t>
              </a:r>
              <a:endParaRPr lang="zh-CN" altLang="en-US" dirty="0">
                <a:latin typeface="微软雅黑" panose="020B0503020204020204" pitchFamily="34" charset="-122"/>
                <a:ea typeface="微软雅黑" panose="020B0503020204020204" pitchFamily="34" charset="-122"/>
              </a:endParaRPr>
            </a:p>
          </p:txBody>
        </p:sp>
        <p:cxnSp>
          <p:nvCxnSpPr>
            <p:cNvPr id="17" name="直接连接符 16"/>
            <p:cNvCxnSpPr/>
            <p:nvPr/>
          </p:nvCxnSpPr>
          <p:spPr>
            <a:xfrm>
              <a:off x="1143000" y="2724150"/>
              <a:ext cx="5040000" cy="0"/>
            </a:xfrm>
            <a:prstGeom prst="line">
              <a:avLst/>
            </a:prstGeom>
            <a:ln w="19050">
              <a:solidFill>
                <a:schemeClr val="bg1">
                  <a:lumMod val="65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18" name="直接连接符 17"/>
            <p:cNvCxnSpPr/>
            <p:nvPr/>
          </p:nvCxnSpPr>
          <p:spPr>
            <a:xfrm>
              <a:off x="3657600" y="2743200"/>
              <a:ext cx="0" cy="3600000"/>
            </a:xfrm>
            <a:prstGeom prst="line">
              <a:avLst/>
            </a:prstGeom>
            <a:ln w="19050">
              <a:solidFill>
                <a:schemeClr val="bg1">
                  <a:lumMod val="65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19" name="直接连接符 18"/>
            <p:cNvCxnSpPr/>
            <p:nvPr/>
          </p:nvCxnSpPr>
          <p:spPr>
            <a:xfrm>
              <a:off x="1143000" y="2095500"/>
              <a:ext cx="5040000" cy="0"/>
            </a:xfrm>
            <a:prstGeom prst="line">
              <a:avLst/>
            </a:prstGeom>
            <a:ln w="19050">
              <a:solidFill>
                <a:schemeClr val="bg1">
                  <a:lumMod val="65000"/>
                </a:schemeClr>
              </a:solidFill>
              <a:prstDash val="dash"/>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1314480707"/>
      </p:ext>
    </p:extLst>
  </p:cSld>
  <p:clrMapOvr>
    <a:masterClrMapping/>
  </p:clrMapOvr>
  <mc:AlternateContent xmlns:mc="http://schemas.openxmlformats.org/markup-compatibility/2006" xmlns:p14="http://schemas.microsoft.com/office/powerpoint/2010/main">
    <mc:Choice Requires="p14">
      <p:transition spd="slow" p14:dur="1200" advTm="0">
        <p:dissolve/>
      </p:transition>
    </mc:Choice>
    <mc:Fallback xmlns="">
      <p:transition spd="slow" advTm="0">
        <p:dissolv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6" presetClass="entr" presetSubtype="16" fill="hold" nodeType="after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circle(in)">
                                      <p:cBhvr>
                                        <p:cTn id="7" dur="2000"/>
                                        <p:tgtEl>
                                          <p:spTgt spid="8"/>
                                        </p:tgtEl>
                                      </p:cBhvr>
                                    </p:animEffect>
                                  </p:childTnLst>
                                </p:cTn>
                              </p:par>
                            </p:childTnLst>
                          </p:cTn>
                        </p:par>
                        <p:par>
                          <p:cTn id="8" fill="hold">
                            <p:stCondLst>
                              <p:cond delay="2000"/>
                            </p:stCondLst>
                            <p:childTnLst>
                              <p:par>
                                <p:cTn id="9" presetID="22" presetClass="entr" presetSubtype="1" fill="hold" nodeType="afterEffect">
                                  <p:stCondLst>
                                    <p:cond delay="0"/>
                                  </p:stCondLst>
                                  <p:childTnLst>
                                    <p:set>
                                      <p:cBhvr>
                                        <p:cTn id="10" dur="1" fill="hold">
                                          <p:stCondLst>
                                            <p:cond delay="0"/>
                                          </p:stCondLst>
                                        </p:cTn>
                                        <p:tgtEl>
                                          <p:spTgt spid="20"/>
                                        </p:tgtEl>
                                        <p:attrNameLst>
                                          <p:attrName>style.visibility</p:attrName>
                                        </p:attrNameLst>
                                      </p:cBhvr>
                                      <p:to>
                                        <p:strVal val="visible"/>
                                      </p:to>
                                    </p:set>
                                    <p:animEffect transition="in" filter="wipe(up)">
                                      <p:cBhvr>
                                        <p:cTn id="11" dur="5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3877340" y="471334"/>
            <a:ext cx="4437320" cy="584775"/>
          </a:xfrm>
          <a:prstGeom prst="rect">
            <a:avLst/>
          </a:prstGeom>
        </p:spPr>
        <p:txBody>
          <a:bodyPr wrap="square">
            <a:spAutoFit/>
          </a:bodyPr>
          <a:lstStyle/>
          <a:p>
            <a:pPr algn="ctr"/>
            <a:r>
              <a:rPr lang="zh-CN" altLang="en-US" sz="3200" b="1" dirty="0">
                <a:latin typeface="微软雅黑" panose="020B0503020204020204" pitchFamily="34" charset="-122"/>
                <a:ea typeface="微软雅黑" panose="020B0503020204020204" pitchFamily="34" charset="-122"/>
              </a:rPr>
              <a:t>举办竞选</a:t>
            </a:r>
          </a:p>
        </p:txBody>
      </p:sp>
      <p:grpSp>
        <p:nvGrpSpPr>
          <p:cNvPr id="9" name="组合 8"/>
          <p:cNvGrpSpPr/>
          <p:nvPr/>
        </p:nvGrpSpPr>
        <p:grpSpPr>
          <a:xfrm>
            <a:off x="514350" y="1659731"/>
            <a:ext cx="11182350" cy="4360069"/>
            <a:chOff x="514350" y="1659731"/>
            <a:chExt cx="11182350" cy="4360069"/>
          </a:xfrm>
        </p:grpSpPr>
        <p:sp>
          <p:nvSpPr>
            <p:cNvPr id="5" name="矩形 4"/>
            <p:cNvSpPr/>
            <p:nvPr/>
          </p:nvSpPr>
          <p:spPr>
            <a:xfrm>
              <a:off x="514350" y="1676400"/>
              <a:ext cx="11163300" cy="43434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8" name="图片 7"/>
            <p:cNvPicPr>
              <a:picLocks noChangeAspect="1"/>
            </p:cNvPicPr>
            <p:nvPr/>
          </p:nvPicPr>
          <p:blipFill rotWithShape="1">
            <a:blip r:embed="rId3" cstate="print">
              <a:extLst>
                <a:ext uri="{28A0092B-C50C-407E-A947-70E740481C1C}">
                  <a14:useLocalDpi xmlns:a14="http://schemas.microsoft.com/office/drawing/2010/main" val="0"/>
                </a:ext>
              </a:extLst>
            </a:blip>
            <a:srcRect t="-107" r="11010" b="41577"/>
            <a:stretch/>
          </p:blipFill>
          <p:spPr>
            <a:xfrm>
              <a:off x="3998383" y="1659731"/>
              <a:ext cx="7698317" cy="4360069"/>
            </a:xfrm>
            <a:prstGeom prst="rect">
              <a:avLst/>
            </a:prstGeom>
          </p:spPr>
        </p:pic>
        <p:grpSp>
          <p:nvGrpSpPr>
            <p:cNvPr id="7" name="组合 6"/>
            <p:cNvGrpSpPr/>
            <p:nvPr/>
          </p:nvGrpSpPr>
          <p:grpSpPr>
            <a:xfrm>
              <a:off x="864044" y="1869621"/>
              <a:ext cx="10394506" cy="3954137"/>
              <a:chOff x="707778" y="1666421"/>
              <a:chExt cx="10394506" cy="3954137"/>
            </a:xfrm>
          </p:grpSpPr>
          <p:pic>
            <p:nvPicPr>
              <p:cNvPr id="3" name="Picture 3" descr="阿尔沙文庆祝俄罗斯获得申办权">
                <a:hlinkClick r:id="rId4" tooltip="阿尔沙文庆祝俄罗斯获得申办权"/>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flipH="1">
                <a:off x="707778" y="1666421"/>
                <a:ext cx="5917756" cy="3954137"/>
              </a:xfrm>
              <a:prstGeom prst="roundRect">
                <a:avLst>
                  <a:gd name="adj" fmla="val 11600"/>
                </a:avLst>
              </a:prstGeom>
              <a:noFill/>
              <a:extLst>
                <a:ext uri="{909E8E84-426E-40DD-AFC4-6F175D3DCCD1}">
                  <a14:hiddenFill xmlns:a14="http://schemas.microsoft.com/office/drawing/2010/main">
                    <a:solidFill>
                      <a:srgbClr val="FFFFFF"/>
                    </a:solidFill>
                  </a14:hiddenFill>
                </a:ext>
              </a:extLst>
            </p:spPr>
          </p:pic>
          <p:sp>
            <p:nvSpPr>
              <p:cNvPr id="2" name="矩形 1"/>
              <p:cNvSpPr/>
              <p:nvPr/>
            </p:nvSpPr>
            <p:spPr>
              <a:xfrm>
                <a:off x="7087508" y="2086442"/>
                <a:ext cx="4014776" cy="1938992"/>
              </a:xfrm>
              <a:prstGeom prst="rect">
                <a:avLst/>
              </a:prstGeom>
            </p:spPr>
            <p:txBody>
              <a:bodyPr wrap="square">
                <a:spAutoFit/>
              </a:bodyPr>
              <a:lstStyle/>
              <a:p>
                <a:pPr>
                  <a:lnSpc>
                    <a:spcPct val="150000"/>
                  </a:lnSpc>
                </a:pPr>
                <a:r>
                  <a:rPr lang="en-US" altLang="zh-CN" sz="1600" dirty="0" smtClean="0">
                    <a:solidFill>
                      <a:schemeClr val="bg1"/>
                    </a:solidFill>
                    <a:latin typeface="微软雅黑" panose="020B0503020204020204" pitchFamily="34" charset="-122"/>
                    <a:ea typeface="微软雅黑" panose="020B0503020204020204" pitchFamily="34" charset="-122"/>
                  </a:rPr>
                  <a:t>2013</a:t>
                </a:r>
                <a:r>
                  <a:rPr lang="zh-CN" altLang="en-US" sz="1600" dirty="0">
                    <a:solidFill>
                      <a:schemeClr val="bg1"/>
                    </a:solidFill>
                    <a:latin typeface="微软雅黑" panose="020B0503020204020204" pitchFamily="34" charset="-122"/>
                    <a:ea typeface="微软雅黑" panose="020B0503020204020204" pitchFamily="34" charset="-122"/>
                  </a:rPr>
                  <a:t>年</a:t>
                </a:r>
                <a:r>
                  <a:rPr lang="en-US" altLang="zh-CN" sz="1600" dirty="0">
                    <a:solidFill>
                      <a:schemeClr val="bg1"/>
                    </a:solidFill>
                    <a:latin typeface="微软雅黑" panose="020B0503020204020204" pitchFamily="34" charset="-122"/>
                    <a:ea typeface="微软雅黑" panose="020B0503020204020204" pitchFamily="34" charset="-122"/>
                  </a:rPr>
                  <a:t>10</a:t>
                </a:r>
                <a:r>
                  <a:rPr lang="zh-CN" altLang="en-US" sz="1600" dirty="0">
                    <a:solidFill>
                      <a:schemeClr val="bg1"/>
                    </a:solidFill>
                    <a:latin typeface="微软雅黑" panose="020B0503020204020204" pitchFamily="34" charset="-122"/>
                    <a:ea typeface="微软雅黑" panose="020B0503020204020204" pitchFamily="34" charset="-122"/>
                  </a:rPr>
                  <a:t>月</a:t>
                </a:r>
                <a:r>
                  <a:rPr lang="en-US" altLang="zh-CN" sz="1600" dirty="0">
                    <a:solidFill>
                      <a:schemeClr val="bg1"/>
                    </a:solidFill>
                    <a:latin typeface="微软雅黑" panose="020B0503020204020204" pitchFamily="34" charset="-122"/>
                    <a:ea typeface="微软雅黑" panose="020B0503020204020204" pitchFamily="34" charset="-122"/>
                  </a:rPr>
                  <a:t>28</a:t>
                </a:r>
                <a:r>
                  <a:rPr lang="zh-CN" altLang="en-US" sz="1600" dirty="0">
                    <a:solidFill>
                      <a:schemeClr val="bg1"/>
                    </a:solidFill>
                    <a:latin typeface="微软雅黑" panose="020B0503020204020204" pitchFamily="34" charset="-122"/>
                    <a:ea typeface="微软雅黑" panose="020B0503020204020204" pitchFamily="34" charset="-122"/>
                  </a:rPr>
                  <a:t>日，据</a:t>
                </a:r>
                <a:r>
                  <a:rPr lang="en-US" altLang="zh-CN" sz="1600" dirty="0">
                    <a:solidFill>
                      <a:schemeClr val="bg1"/>
                    </a:solidFill>
                    <a:latin typeface="微软雅黑" panose="020B0503020204020204" pitchFamily="34" charset="-122"/>
                    <a:ea typeface="微软雅黑" panose="020B0503020204020204" pitchFamily="34" charset="-122"/>
                  </a:rPr>
                  <a:t>《</a:t>
                </a:r>
                <a:r>
                  <a:rPr lang="zh-CN" altLang="en-US" sz="1600" dirty="0">
                    <a:solidFill>
                      <a:schemeClr val="bg1"/>
                    </a:solidFill>
                    <a:latin typeface="微软雅黑" panose="020B0503020204020204" pitchFamily="34" charset="-122"/>
                    <a:ea typeface="微软雅黑" panose="020B0503020204020204" pitchFamily="34" charset="-122"/>
                  </a:rPr>
                  <a:t>路透社</a:t>
                </a:r>
                <a:r>
                  <a:rPr lang="en-US" altLang="zh-CN" sz="1600" dirty="0">
                    <a:solidFill>
                      <a:schemeClr val="bg1"/>
                    </a:solidFill>
                    <a:latin typeface="微软雅黑" panose="020B0503020204020204" pitchFamily="34" charset="-122"/>
                    <a:ea typeface="微软雅黑" panose="020B0503020204020204" pitchFamily="34" charset="-122"/>
                  </a:rPr>
                  <a:t>》</a:t>
                </a:r>
                <a:r>
                  <a:rPr lang="zh-CN" altLang="en-US" sz="1600" dirty="0">
                    <a:solidFill>
                      <a:schemeClr val="bg1"/>
                    </a:solidFill>
                    <a:latin typeface="微软雅黑" panose="020B0503020204020204" pitchFamily="34" charset="-122"/>
                    <a:ea typeface="微软雅黑" panose="020B0503020204020204" pitchFamily="34" charset="-122"/>
                  </a:rPr>
                  <a:t>报道，欧足联主席普拉蒂尼提议从</a:t>
                </a:r>
                <a:r>
                  <a:rPr lang="en-US" altLang="zh-CN" sz="1600" dirty="0">
                    <a:solidFill>
                      <a:schemeClr val="bg1"/>
                    </a:solidFill>
                    <a:latin typeface="微软雅黑" panose="020B0503020204020204" pitchFamily="34" charset="-122"/>
                    <a:ea typeface="微软雅黑" panose="020B0503020204020204" pitchFamily="34" charset="-122"/>
                  </a:rPr>
                  <a:t>2018</a:t>
                </a:r>
                <a:r>
                  <a:rPr lang="zh-CN" altLang="en-US" sz="1600" dirty="0">
                    <a:solidFill>
                      <a:schemeClr val="bg1"/>
                    </a:solidFill>
                    <a:latin typeface="微软雅黑" panose="020B0503020204020204" pitchFamily="34" charset="-122"/>
                    <a:ea typeface="微软雅黑" panose="020B0503020204020204" pitchFamily="34" charset="-122"/>
                  </a:rPr>
                  <a:t>年俄罗斯世界杯起</a:t>
                </a:r>
                <a:r>
                  <a:rPr lang="zh-CN" altLang="en-US" sz="1600" dirty="0" smtClean="0">
                    <a:solidFill>
                      <a:schemeClr val="bg1"/>
                    </a:solidFill>
                    <a:latin typeface="微软雅黑" panose="020B0503020204020204" pitchFamily="34" charset="-122"/>
                    <a:ea typeface="微软雅黑" panose="020B0503020204020204" pitchFamily="34" charset="-122"/>
                  </a:rPr>
                  <a:t>，赛圈</a:t>
                </a:r>
                <a:r>
                  <a:rPr lang="zh-CN" altLang="en-US" sz="1600" dirty="0">
                    <a:solidFill>
                      <a:schemeClr val="bg1"/>
                    </a:solidFill>
                    <a:latin typeface="微软雅黑" panose="020B0503020204020204" pitchFamily="34" charset="-122"/>
                    <a:ea typeface="微软雅黑" panose="020B0503020204020204" pitchFamily="34" charset="-122"/>
                  </a:rPr>
                  <a:t>球队的数量从</a:t>
                </a:r>
                <a:r>
                  <a:rPr lang="en-US" altLang="zh-CN" sz="1600" dirty="0">
                    <a:solidFill>
                      <a:schemeClr val="bg1"/>
                    </a:solidFill>
                    <a:latin typeface="微软雅黑" panose="020B0503020204020204" pitchFamily="34" charset="-122"/>
                    <a:ea typeface="微软雅黑" panose="020B0503020204020204" pitchFamily="34" charset="-122"/>
                  </a:rPr>
                  <a:t>32</a:t>
                </a:r>
                <a:r>
                  <a:rPr lang="zh-CN" altLang="en-US" sz="1600" dirty="0">
                    <a:solidFill>
                      <a:schemeClr val="bg1"/>
                    </a:solidFill>
                    <a:latin typeface="微软雅黑" panose="020B0503020204020204" pitchFamily="34" charset="-122"/>
                    <a:ea typeface="微软雅黑" panose="020B0503020204020204" pitchFamily="34" charset="-122"/>
                  </a:rPr>
                  <a:t>支提升至</a:t>
                </a:r>
                <a:r>
                  <a:rPr lang="en-US" altLang="zh-CN" sz="1600" dirty="0">
                    <a:solidFill>
                      <a:schemeClr val="bg1"/>
                    </a:solidFill>
                    <a:latin typeface="微软雅黑" panose="020B0503020204020204" pitchFamily="34" charset="-122"/>
                    <a:ea typeface="微软雅黑" panose="020B0503020204020204" pitchFamily="34" charset="-122"/>
                  </a:rPr>
                  <a:t>40</a:t>
                </a:r>
                <a:r>
                  <a:rPr lang="zh-CN" altLang="en-US" sz="1600" dirty="0">
                    <a:solidFill>
                      <a:schemeClr val="bg1"/>
                    </a:solidFill>
                    <a:latin typeface="微软雅黑" panose="020B0503020204020204" pitchFamily="34" charset="-122"/>
                    <a:ea typeface="微软雅黑" panose="020B0503020204020204" pitchFamily="34" charset="-122"/>
                  </a:rPr>
                  <a:t>支，多</a:t>
                </a:r>
                <a:r>
                  <a:rPr lang="zh-CN" altLang="en-US" sz="1600" dirty="0" smtClean="0">
                    <a:solidFill>
                      <a:schemeClr val="bg1"/>
                    </a:solidFill>
                    <a:latin typeface="微软雅黑" panose="020B0503020204020204" pitchFamily="34" charset="-122"/>
                    <a:ea typeface="微软雅黑" panose="020B0503020204020204" pitchFamily="34" charset="-122"/>
                  </a:rPr>
                  <a:t>出的</a:t>
                </a:r>
                <a:r>
                  <a:rPr lang="en-US" altLang="zh-CN" sz="1600" dirty="0">
                    <a:solidFill>
                      <a:schemeClr val="bg1"/>
                    </a:solidFill>
                    <a:latin typeface="微软雅黑" panose="020B0503020204020204" pitchFamily="34" charset="-122"/>
                    <a:ea typeface="微软雅黑" panose="020B0503020204020204" pitchFamily="34" charset="-122"/>
                  </a:rPr>
                  <a:t>8</a:t>
                </a:r>
                <a:r>
                  <a:rPr lang="zh-CN" altLang="en-US" sz="1600" dirty="0">
                    <a:solidFill>
                      <a:schemeClr val="bg1"/>
                    </a:solidFill>
                    <a:latin typeface="微软雅黑" panose="020B0503020204020204" pitchFamily="34" charset="-122"/>
                    <a:ea typeface="微软雅黑" panose="020B0503020204020204" pitchFamily="34" charset="-122"/>
                  </a:rPr>
                  <a:t>个名额将主要分配给亚洲和</a:t>
                </a:r>
                <a:r>
                  <a:rPr lang="zh-CN" altLang="en-US" sz="1600" dirty="0" smtClean="0">
                    <a:solidFill>
                      <a:schemeClr val="bg1"/>
                    </a:solidFill>
                    <a:latin typeface="微软雅黑" panose="020B0503020204020204" pitchFamily="34" charset="-122"/>
                    <a:ea typeface="微软雅黑" panose="020B0503020204020204" pitchFamily="34" charset="-122"/>
                  </a:rPr>
                  <a:t>非洲球队</a:t>
                </a:r>
                <a:r>
                  <a:rPr lang="zh-CN" altLang="en-US" sz="1600" dirty="0">
                    <a:solidFill>
                      <a:schemeClr val="bg1"/>
                    </a:solidFill>
                    <a:latin typeface="微软雅黑" panose="020B0503020204020204" pitchFamily="34" charset="-122"/>
                    <a:ea typeface="微软雅黑" panose="020B0503020204020204" pitchFamily="34" charset="-122"/>
                  </a:rPr>
                  <a:t>，欧洲的名额得以不再削减。</a:t>
                </a:r>
              </a:p>
            </p:txBody>
          </p:sp>
        </p:grpSp>
      </p:grpSp>
    </p:spTree>
    <p:extLst>
      <p:ext uri="{BB962C8B-B14F-4D97-AF65-F5344CB8AC3E}">
        <p14:creationId xmlns:p14="http://schemas.microsoft.com/office/powerpoint/2010/main" val="2172165172"/>
      </p:ext>
    </p:extLst>
  </p:cSld>
  <p:clrMapOvr>
    <a:masterClrMapping/>
  </p:clrMapOvr>
  <mc:AlternateContent xmlns:mc="http://schemas.openxmlformats.org/markup-compatibility/2006" xmlns:p14="http://schemas.microsoft.com/office/powerpoint/2010/main">
    <mc:Choice Requires="p14">
      <p:transition spd="slow" p14:dur="1200" advTm="0">
        <p:dissolve/>
      </p:transition>
    </mc:Choice>
    <mc:Fallback xmlns="">
      <p:transition spd="slow" advTm="0">
        <p:dissolv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after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wipe(down)">
                                      <p:cBhvr>
                                        <p:cTn id="7"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矩形 4"/>
          <p:cNvSpPr/>
          <p:nvPr/>
        </p:nvSpPr>
        <p:spPr>
          <a:xfrm>
            <a:off x="5391150" y="4560372"/>
            <a:ext cx="5391150" cy="1323439"/>
          </a:xfrm>
          <a:prstGeom prst="rect">
            <a:avLst/>
          </a:prstGeom>
        </p:spPr>
        <p:txBody>
          <a:bodyPr wrap="square">
            <a:spAutoFit/>
          </a:bodyPr>
          <a:lstStyle/>
          <a:p>
            <a:pPr algn="dist"/>
            <a:r>
              <a:rPr lang="zh-CN" altLang="en-US" sz="8000" b="1" dirty="0">
                <a:latin typeface="微软雅黑" panose="020B0503020204020204" pitchFamily="34" charset="-122"/>
                <a:ea typeface="微软雅黑" panose="020B0503020204020204" pitchFamily="34" charset="-122"/>
              </a:rPr>
              <a:t>赛事文化</a:t>
            </a:r>
          </a:p>
        </p:txBody>
      </p:sp>
      <p:pic>
        <p:nvPicPr>
          <p:cNvPr id="2" name="图片 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299963" y="-685801"/>
            <a:ext cx="6005313" cy="5891445"/>
          </a:xfrm>
          <a:prstGeom prst="rect">
            <a:avLst/>
          </a:prstGeom>
        </p:spPr>
      </p:pic>
      <p:pic>
        <p:nvPicPr>
          <p:cNvPr id="6" name="图片 5"/>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758049" y="-474662"/>
            <a:ext cx="4390653" cy="5310161"/>
          </a:xfrm>
          <a:prstGeom prst="rect">
            <a:avLst/>
          </a:prstGeom>
        </p:spPr>
      </p:pic>
    </p:spTree>
    <p:extLst>
      <p:ext uri="{BB962C8B-B14F-4D97-AF65-F5344CB8AC3E}">
        <p14:creationId xmlns:p14="http://schemas.microsoft.com/office/powerpoint/2010/main" val="2878577734"/>
      </p:ext>
    </p:extLst>
  </p:cSld>
  <p:clrMapOvr>
    <a:masterClrMapping/>
  </p:clrMapOvr>
  <mc:AlternateContent xmlns:mc="http://schemas.openxmlformats.org/markup-compatibility/2006" xmlns:p14="http://schemas.microsoft.com/office/powerpoint/2010/main">
    <mc:Choice Requires="p14">
      <p:transition spd="slow" p14:dur="1200" advTm="0">
        <p:dissolve/>
      </p:transition>
    </mc:Choice>
    <mc:Fallback xmlns="">
      <p:transition spd="slow" advTm="0">
        <p:dissolv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6" presetClass="entr" presetSubtype="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down)">
                                      <p:cBhvr>
                                        <p:cTn id="7" dur="580">
                                          <p:stCondLst>
                                            <p:cond delay="0"/>
                                          </p:stCondLst>
                                        </p:cTn>
                                        <p:tgtEl>
                                          <p:spTgt spid="2"/>
                                        </p:tgtEl>
                                      </p:cBhvr>
                                    </p:animEffect>
                                    <p:anim calcmode="lin" valueType="num">
                                      <p:cBhvr>
                                        <p:cTn id="8" dur="1822" tmFilter="0,0; 0.14,0.36; 0.43,0.73; 0.71,0.91; 1.0,1.0">
                                          <p:stCondLst>
                                            <p:cond delay="0"/>
                                          </p:stCondLst>
                                        </p:cTn>
                                        <p:tgtEl>
                                          <p:spTgt spid="2"/>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2"/>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2"/>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2"/>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2"/>
                                        </p:tgtEl>
                                        <p:attrNameLst>
                                          <p:attrName>ppt_y</p:attrName>
                                        </p:attrNameLst>
                                      </p:cBhvr>
                                      <p:tavLst>
                                        <p:tav tm="0" fmla="#ppt_y-sin(pi*$)/81">
                                          <p:val>
                                            <p:fltVal val="0"/>
                                          </p:val>
                                        </p:tav>
                                        <p:tav tm="100000">
                                          <p:val>
                                            <p:fltVal val="1"/>
                                          </p:val>
                                        </p:tav>
                                      </p:tavLst>
                                    </p:anim>
                                    <p:animScale>
                                      <p:cBhvr>
                                        <p:cTn id="13" dur="26">
                                          <p:stCondLst>
                                            <p:cond delay="650"/>
                                          </p:stCondLst>
                                        </p:cTn>
                                        <p:tgtEl>
                                          <p:spTgt spid="2"/>
                                        </p:tgtEl>
                                      </p:cBhvr>
                                      <p:to x="100000" y="60000"/>
                                    </p:animScale>
                                    <p:animScale>
                                      <p:cBhvr>
                                        <p:cTn id="14" dur="166" decel="50000">
                                          <p:stCondLst>
                                            <p:cond delay="676"/>
                                          </p:stCondLst>
                                        </p:cTn>
                                        <p:tgtEl>
                                          <p:spTgt spid="2"/>
                                        </p:tgtEl>
                                      </p:cBhvr>
                                      <p:to x="100000" y="100000"/>
                                    </p:animScale>
                                    <p:animScale>
                                      <p:cBhvr>
                                        <p:cTn id="15" dur="26">
                                          <p:stCondLst>
                                            <p:cond delay="1312"/>
                                          </p:stCondLst>
                                        </p:cTn>
                                        <p:tgtEl>
                                          <p:spTgt spid="2"/>
                                        </p:tgtEl>
                                      </p:cBhvr>
                                      <p:to x="100000" y="80000"/>
                                    </p:animScale>
                                    <p:animScale>
                                      <p:cBhvr>
                                        <p:cTn id="16" dur="166" decel="50000">
                                          <p:stCondLst>
                                            <p:cond delay="1338"/>
                                          </p:stCondLst>
                                        </p:cTn>
                                        <p:tgtEl>
                                          <p:spTgt spid="2"/>
                                        </p:tgtEl>
                                      </p:cBhvr>
                                      <p:to x="100000" y="100000"/>
                                    </p:animScale>
                                    <p:animScale>
                                      <p:cBhvr>
                                        <p:cTn id="17" dur="26">
                                          <p:stCondLst>
                                            <p:cond delay="1642"/>
                                          </p:stCondLst>
                                        </p:cTn>
                                        <p:tgtEl>
                                          <p:spTgt spid="2"/>
                                        </p:tgtEl>
                                      </p:cBhvr>
                                      <p:to x="100000" y="90000"/>
                                    </p:animScale>
                                    <p:animScale>
                                      <p:cBhvr>
                                        <p:cTn id="18" dur="166" decel="50000">
                                          <p:stCondLst>
                                            <p:cond delay="1668"/>
                                          </p:stCondLst>
                                        </p:cTn>
                                        <p:tgtEl>
                                          <p:spTgt spid="2"/>
                                        </p:tgtEl>
                                      </p:cBhvr>
                                      <p:to x="100000" y="100000"/>
                                    </p:animScale>
                                    <p:animScale>
                                      <p:cBhvr>
                                        <p:cTn id="19" dur="26">
                                          <p:stCondLst>
                                            <p:cond delay="1808"/>
                                          </p:stCondLst>
                                        </p:cTn>
                                        <p:tgtEl>
                                          <p:spTgt spid="2"/>
                                        </p:tgtEl>
                                      </p:cBhvr>
                                      <p:to x="100000" y="95000"/>
                                    </p:animScale>
                                    <p:animScale>
                                      <p:cBhvr>
                                        <p:cTn id="20" dur="166" decel="50000">
                                          <p:stCondLst>
                                            <p:cond delay="1834"/>
                                          </p:stCondLst>
                                        </p:cTn>
                                        <p:tgtEl>
                                          <p:spTgt spid="2"/>
                                        </p:tgtEl>
                                      </p:cBhvr>
                                      <p:to x="100000" y="100000"/>
                                    </p:animScale>
                                  </p:childTnLst>
                                </p:cTn>
                              </p:par>
                            </p:childTnLst>
                          </p:cTn>
                        </p:par>
                        <p:par>
                          <p:cTn id="21" fill="hold">
                            <p:stCondLst>
                              <p:cond delay="2000"/>
                            </p:stCondLst>
                            <p:childTnLst>
                              <p:par>
                                <p:cTn id="22" presetID="22" presetClass="entr" presetSubtype="4" fill="hold" nodeType="afterEffect">
                                  <p:stCondLst>
                                    <p:cond delay="0"/>
                                  </p:stCondLst>
                                  <p:childTnLst>
                                    <p:set>
                                      <p:cBhvr>
                                        <p:cTn id="23" dur="1" fill="hold">
                                          <p:stCondLst>
                                            <p:cond delay="0"/>
                                          </p:stCondLst>
                                        </p:cTn>
                                        <p:tgtEl>
                                          <p:spTgt spid="6"/>
                                        </p:tgtEl>
                                        <p:attrNameLst>
                                          <p:attrName>style.visibility</p:attrName>
                                        </p:attrNameLst>
                                      </p:cBhvr>
                                      <p:to>
                                        <p:strVal val="visible"/>
                                      </p:to>
                                    </p:set>
                                    <p:animEffect transition="in" filter="wipe(down)">
                                      <p:cBhvr>
                                        <p:cTn id="24" dur="500"/>
                                        <p:tgtEl>
                                          <p:spTgt spid="6"/>
                                        </p:tgtEl>
                                      </p:cBhvr>
                                    </p:animEffect>
                                  </p:childTnLst>
                                </p:cTn>
                              </p:par>
                            </p:childTnLst>
                          </p:cTn>
                        </p:par>
                        <p:par>
                          <p:cTn id="25" fill="hold">
                            <p:stCondLst>
                              <p:cond delay="2500"/>
                            </p:stCondLst>
                            <p:childTnLst>
                              <p:par>
                                <p:cTn id="26" presetID="53" presetClass="entr" presetSubtype="16" fill="hold" grpId="0" nodeType="afterEffect">
                                  <p:stCondLst>
                                    <p:cond delay="0"/>
                                  </p:stCondLst>
                                  <p:childTnLst>
                                    <p:set>
                                      <p:cBhvr>
                                        <p:cTn id="27" dur="1" fill="hold">
                                          <p:stCondLst>
                                            <p:cond delay="0"/>
                                          </p:stCondLst>
                                        </p:cTn>
                                        <p:tgtEl>
                                          <p:spTgt spid="5"/>
                                        </p:tgtEl>
                                        <p:attrNameLst>
                                          <p:attrName>style.visibility</p:attrName>
                                        </p:attrNameLst>
                                      </p:cBhvr>
                                      <p:to>
                                        <p:strVal val="visible"/>
                                      </p:to>
                                    </p:set>
                                    <p:anim calcmode="lin" valueType="num">
                                      <p:cBhvr>
                                        <p:cTn id="28" dur="500" fill="hold"/>
                                        <p:tgtEl>
                                          <p:spTgt spid="5"/>
                                        </p:tgtEl>
                                        <p:attrNameLst>
                                          <p:attrName>ppt_w</p:attrName>
                                        </p:attrNameLst>
                                      </p:cBhvr>
                                      <p:tavLst>
                                        <p:tav tm="0">
                                          <p:val>
                                            <p:fltVal val="0"/>
                                          </p:val>
                                        </p:tav>
                                        <p:tav tm="100000">
                                          <p:val>
                                            <p:strVal val="#ppt_w"/>
                                          </p:val>
                                        </p:tav>
                                      </p:tavLst>
                                    </p:anim>
                                    <p:anim calcmode="lin" valueType="num">
                                      <p:cBhvr>
                                        <p:cTn id="29" dur="500" fill="hold"/>
                                        <p:tgtEl>
                                          <p:spTgt spid="5"/>
                                        </p:tgtEl>
                                        <p:attrNameLst>
                                          <p:attrName>ppt_h</p:attrName>
                                        </p:attrNameLst>
                                      </p:cBhvr>
                                      <p:tavLst>
                                        <p:tav tm="0">
                                          <p:val>
                                            <p:fltVal val="0"/>
                                          </p:val>
                                        </p:tav>
                                        <p:tav tm="100000">
                                          <p:val>
                                            <p:strVal val="#ppt_h"/>
                                          </p:val>
                                        </p:tav>
                                      </p:tavLst>
                                    </p:anim>
                                    <p:animEffect transition="in" filter="fade">
                                      <p:cBhvr>
                                        <p:cTn id="30"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3877340" y="471334"/>
            <a:ext cx="4437320" cy="584775"/>
          </a:xfrm>
          <a:prstGeom prst="rect">
            <a:avLst/>
          </a:prstGeom>
        </p:spPr>
        <p:txBody>
          <a:bodyPr wrap="square">
            <a:spAutoFit/>
          </a:bodyPr>
          <a:lstStyle/>
          <a:p>
            <a:pPr algn="ctr"/>
            <a:r>
              <a:rPr lang="zh-CN" altLang="en-US" sz="3200" b="1" dirty="0">
                <a:latin typeface="微软雅黑" panose="020B0503020204020204" pitchFamily="34" charset="-122"/>
                <a:ea typeface="微软雅黑" panose="020B0503020204020204" pitchFamily="34" charset="-122"/>
              </a:rPr>
              <a:t>赛事文化</a:t>
            </a:r>
          </a:p>
        </p:txBody>
      </p:sp>
      <p:pic>
        <p:nvPicPr>
          <p:cNvPr id="12" name="Picture 2" descr="https://gss0.bdstatic.com/94o3dSag_xI4khGkpoWK1HF6hhy/baike/c0%3Dbaike80%2C5%2C5%2C80%2C26/sign=c707bc6e98504fc2b652b85784b48c74/d01373f082025aaf4c264eadf8edab64034f1abb.jpg"/>
          <p:cNvPicPr>
            <a:picLocks noChangeAspect="1" noChangeArrowheads="1"/>
          </p:cNvPicPr>
          <p:nvPr/>
        </p:nvPicPr>
        <p:blipFill rotWithShape="1">
          <a:blip r:embed="rId3">
            <a:extLst>
              <a:ext uri="{BEBA8EAE-BF5A-486C-A8C5-ECC9F3942E4B}">
                <a14:imgProps xmlns:a14="http://schemas.microsoft.com/office/drawing/2010/main">
                  <a14:imgLayer r:embed="rId4">
                    <a14:imgEffect>
                      <a14:backgroundRemoval t="7540" b="76190" l="38400" r="62400"/>
                    </a14:imgEffect>
                  </a14:imgLayer>
                </a14:imgProps>
              </a:ext>
              <a:ext uri="{28A0092B-C50C-407E-A947-70E740481C1C}">
                <a14:useLocalDpi xmlns:a14="http://schemas.microsoft.com/office/drawing/2010/main" val="0"/>
              </a:ext>
            </a:extLst>
          </a:blip>
          <a:srcRect l="35533" r="34467" b="21891"/>
          <a:stretch/>
        </p:blipFill>
        <p:spPr bwMode="auto">
          <a:xfrm>
            <a:off x="237740" y="666750"/>
            <a:ext cx="4410460" cy="5787502"/>
          </a:xfrm>
          <a:prstGeom prst="rect">
            <a:avLst/>
          </a:prstGeom>
          <a:noFill/>
          <a:extLst>
            <a:ext uri="{909E8E84-426E-40DD-AFC4-6F175D3DCCD1}">
              <a14:hiddenFill xmlns:a14="http://schemas.microsoft.com/office/drawing/2010/main">
                <a:solidFill>
                  <a:srgbClr val="FFFFFF"/>
                </a:solidFill>
              </a14:hiddenFill>
            </a:ext>
          </a:extLst>
        </p:spPr>
      </p:pic>
      <p:grpSp>
        <p:nvGrpSpPr>
          <p:cNvPr id="3" name="组合 2"/>
          <p:cNvGrpSpPr/>
          <p:nvPr/>
        </p:nvGrpSpPr>
        <p:grpSpPr>
          <a:xfrm>
            <a:off x="4419600" y="2241927"/>
            <a:ext cx="6877350" cy="3793045"/>
            <a:chOff x="4419600" y="2241927"/>
            <a:chExt cx="6877350" cy="3793045"/>
          </a:xfrm>
        </p:grpSpPr>
        <p:sp>
          <p:nvSpPr>
            <p:cNvPr id="4" name="矩形 3"/>
            <p:cNvSpPr/>
            <p:nvPr/>
          </p:nvSpPr>
          <p:spPr>
            <a:xfrm>
              <a:off x="4456950" y="2241927"/>
              <a:ext cx="6839700" cy="2031325"/>
            </a:xfrm>
            <a:prstGeom prst="rect">
              <a:avLst/>
            </a:prstGeom>
          </p:spPr>
          <p:txBody>
            <a:bodyPr wrap="square">
              <a:spAutoFit/>
            </a:bodyPr>
            <a:lstStyle/>
            <a:p>
              <a:pPr>
                <a:lnSpc>
                  <a:spcPct val="150000"/>
                </a:lnSpc>
              </a:pPr>
              <a:r>
                <a:rPr lang="zh-CN" altLang="en-US" sz="2000" b="1" dirty="0">
                  <a:latin typeface="微软雅黑" panose="020B0503020204020204" pitchFamily="34" charset="-122"/>
                  <a:ea typeface="微软雅黑" panose="020B0503020204020204" pitchFamily="34" charset="-122"/>
                </a:rPr>
                <a:t>赛事会徽</a:t>
              </a:r>
            </a:p>
            <a:p>
              <a:pPr>
                <a:lnSpc>
                  <a:spcPct val="150000"/>
                </a:lnSpc>
              </a:pPr>
              <a:r>
                <a:rPr lang="en-US" altLang="zh-CN" sz="1600" dirty="0">
                  <a:latin typeface="微软雅黑" panose="020B0503020204020204" pitchFamily="34" charset="-122"/>
                  <a:ea typeface="微软雅黑" panose="020B0503020204020204" pitchFamily="34" charset="-122"/>
                </a:rPr>
                <a:t>2014</a:t>
              </a:r>
              <a:r>
                <a:rPr lang="zh-CN" altLang="en-US" sz="1600" dirty="0">
                  <a:latin typeface="微软雅黑" panose="020B0503020204020204" pitchFamily="34" charset="-122"/>
                  <a:ea typeface="微软雅黑" panose="020B0503020204020204" pitchFamily="34" charset="-122"/>
                </a:rPr>
                <a:t>年</a:t>
              </a:r>
              <a:r>
                <a:rPr lang="en-US" altLang="zh-CN" sz="1600" dirty="0">
                  <a:latin typeface="微软雅黑" panose="020B0503020204020204" pitchFamily="34" charset="-122"/>
                  <a:ea typeface="微软雅黑" panose="020B0503020204020204" pitchFamily="34" charset="-122"/>
                </a:rPr>
                <a:t>10</a:t>
              </a:r>
              <a:r>
                <a:rPr lang="zh-CN" altLang="en-US" sz="1600" dirty="0">
                  <a:latin typeface="微软雅黑" panose="020B0503020204020204" pitchFamily="34" charset="-122"/>
                  <a:ea typeface="微软雅黑" panose="020B0503020204020204" pitchFamily="34" charset="-122"/>
                </a:rPr>
                <a:t>月</a:t>
              </a:r>
              <a:r>
                <a:rPr lang="en-US" altLang="zh-CN" sz="1600" dirty="0">
                  <a:latin typeface="微软雅黑" panose="020B0503020204020204" pitchFamily="34" charset="-122"/>
                  <a:ea typeface="微软雅黑" panose="020B0503020204020204" pitchFamily="34" charset="-122"/>
                </a:rPr>
                <a:t>29</a:t>
              </a:r>
              <a:r>
                <a:rPr lang="zh-CN" altLang="en-US" sz="1600" dirty="0">
                  <a:latin typeface="微软雅黑" panose="020B0503020204020204" pitchFamily="34" charset="-122"/>
                  <a:ea typeface="微软雅黑" panose="020B0503020204020204" pitchFamily="34" charset="-122"/>
                </a:rPr>
                <a:t>日，当地时间</a:t>
              </a:r>
              <a:r>
                <a:rPr lang="en-US" altLang="zh-CN" sz="1600" dirty="0">
                  <a:latin typeface="微软雅黑" panose="020B0503020204020204" pitchFamily="34" charset="-122"/>
                  <a:ea typeface="微软雅黑" panose="020B0503020204020204" pitchFamily="34" charset="-122"/>
                </a:rPr>
                <a:t>0</a:t>
              </a:r>
              <a:r>
                <a:rPr lang="zh-CN" altLang="en-US" sz="1600" dirty="0">
                  <a:latin typeface="微软雅黑" panose="020B0503020204020204" pitchFamily="34" charset="-122"/>
                  <a:ea typeface="微软雅黑" panose="020B0503020204020204" pitchFamily="34" charset="-122"/>
                </a:rPr>
                <a:t>点</a:t>
              </a:r>
              <a:r>
                <a:rPr lang="zh-CN" altLang="en-US" sz="1600" dirty="0" smtClean="0">
                  <a:latin typeface="微软雅黑" panose="020B0503020204020204" pitchFamily="34" charset="-122"/>
                  <a:ea typeface="微软雅黑" panose="020B0503020204020204" pitchFamily="34" charset="-122"/>
                </a:rPr>
                <a:t>，</a:t>
              </a:r>
              <a:r>
                <a:rPr lang="en-US" altLang="zh-CN" sz="1600" dirty="0" smtClean="0">
                  <a:latin typeface="微软雅黑" panose="020B0503020204020204" pitchFamily="34" charset="-122"/>
                  <a:ea typeface="微软雅黑" panose="020B0503020204020204" pitchFamily="34" charset="-122"/>
                </a:rPr>
                <a:t>2018</a:t>
              </a:r>
              <a:r>
                <a:rPr lang="zh-CN" altLang="en-US" sz="1600" dirty="0">
                  <a:latin typeface="微软雅黑" panose="020B0503020204020204" pitchFamily="34" charset="-122"/>
                  <a:ea typeface="微软雅黑" panose="020B0503020204020204" pitchFamily="34" charset="-122"/>
                </a:rPr>
                <a:t>年俄罗斯世界杯</a:t>
              </a:r>
              <a:r>
                <a:rPr lang="zh-CN" altLang="en-US" sz="1600" dirty="0" smtClean="0">
                  <a:latin typeface="微软雅黑" panose="020B0503020204020204" pitchFamily="34" charset="-122"/>
                  <a:ea typeface="微软雅黑" panose="020B0503020204020204" pitchFamily="34" charset="-122"/>
                </a:rPr>
                <a:t>会徽揭晓</a:t>
              </a:r>
              <a:r>
                <a:rPr lang="zh-CN" altLang="en-US" sz="1600" dirty="0">
                  <a:latin typeface="微软雅黑" panose="020B0503020204020204" pitchFamily="34" charset="-122"/>
                  <a:ea typeface="微软雅黑" panose="020B0503020204020204" pitchFamily="34" charset="-122"/>
                </a:rPr>
                <a:t>。</a:t>
              </a:r>
              <a:r>
                <a:rPr lang="en-US" altLang="zh-CN" sz="1600" dirty="0">
                  <a:latin typeface="微软雅黑" panose="020B0503020204020204" pitchFamily="34" charset="-122"/>
                  <a:ea typeface="微软雅黑" panose="020B0503020204020204" pitchFamily="34" charset="-122"/>
                </a:rPr>
                <a:t>2018</a:t>
              </a:r>
              <a:r>
                <a:rPr lang="zh-CN" altLang="en-US" sz="1600" dirty="0">
                  <a:latin typeface="微软雅黑" panose="020B0503020204020204" pitchFamily="34" charset="-122"/>
                  <a:ea typeface="微软雅黑" panose="020B0503020204020204" pitchFamily="34" charset="-122"/>
                </a:rPr>
                <a:t>年</a:t>
              </a:r>
              <a:r>
                <a:rPr lang="en-US" altLang="zh-CN" sz="1600" dirty="0">
                  <a:latin typeface="微软雅黑" panose="020B0503020204020204" pitchFamily="34" charset="-122"/>
                  <a:ea typeface="微软雅黑" panose="020B0503020204020204" pitchFamily="34" charset="-122"/>
                </a:rPr>
                <a:t>6</a:t>
              </a:r>
              <a:r>
                <a:rPr lang="zh-CN" altLang="en-US" sz="1600" dirty="0">
                  <a:latin typeface="微软雅黑" panose="020B0503020204020204" pitchFamily="34" charset="-122"/>
                  <a:ea typeface="微软雅黑" panose="020B0503020204020204" pitchFamily="34" charset="-122"/>
                </a:rPr>
                <a:t>月</a:t>
              </a:r>
              <a:r>
                <a:rPr lang="en-US" altLang="zh-CN" sz="1600" dirty="0">
                  <a:latin typeface="微软雅黑" panose="020B0503020204020204" pitchFamily="34" charset="-122"/>
                  <a:ea typeface="微软雅黑" panose="020B0503020204020204" pitchFamily="34" charset="-122"/>
                </a:rPr>
                <a:t>14</a:t>
              </a:r>
              <a:r>
                <a:rPr lang="zh-CN" altLang="en-US" sz="1600" dirty="0">
                  <a:latin typeface="微软雅黑" panose="020B0503020204020204" pitchFamily="34" charset="-122"/>
                  <a:ea typeface="微软雅黑" panose="020B0503020204020204" pitchFamily="34" charset="-122"/>
                </a:rPr>
                <a:t>日至</a:t>
              </a:r>
              <a:r>
                <a:rPr lang="en-US" altLang="zh-CN" sz="1600" dirty="0">
                  <a:latin typeface="微软雅黑" panose="020B0503020204020204" pitchFamily="34" charset="-122"/>
                  <a:ea typeface="微软雅黑" panose="020B0503020204020204" pitchFamily="34" charset="-122"/>
                </a:rPr>
                <a:t>7</a:t>
              </a:r>
              <a:r>
                <a:rPr lang="zh-CN" altLang="en-US" sz="1600" dirty="0">
                  <a:latin typeface="微软雅黑" panose="020B0503020204020204" pitchFamily="34" charset="-122"/>
                  <a:ea typeface="微软雅黑" panose="020B0503020204020204" pitchFamily="34" charset="-122"/>
                </a:rPr>
                <a:t>月</a:t>
              </a:r>
              <a:r>
                <a:rPr lang="en-US" altLang="zh-CN" sz="1600" dirty="0">
                  <a:latin typeface="微软雅黑" panose="020B0503020204020204" pitchFamily="34" charset="-122"/>
                  <a:ea typeface="微软雅黑" panose="020B0503020204020204" pitchFamily="34" charset="-122"/>
                </a:rPr>
                <a:t>15</a:t>
              </a:r>
              <a:r>
                <a:rPr lang="zh-CN" altLang="en-US" sz="1600" dirty="0">
                  <a:latin typeface="微软雅黑" panose="020B0503020204020204" pitchFamily="34" charset="-122"/>
                  <a:ea typeface="微软雅黑" panose="020B0503020204020204" pitchFamily="34" charset="-122"/>
                </a:rPr>
                <a:t>日，世界杯足球赛将在俄罗斯</a:t>
              </a:r>
              <a:r>
                <a:rPr lang="en-US" altLang="zh-CN" sz="1600" dirty="0">
                  <a:latin typeface="微软雅黑" panose="020B0503020204020204" pitchFamily="34" charset="-122"/>
                  <a:ea typeface="微软雅黑" panose="020B0503020204020204" pitchFamily="34" charset="-122"/>
                </a:rPr>
                <a:t>11</a:t>
              </a:r>
              <a:r>
                <a:rPr lang="zh-CN" altLang="en-US" sz="1600" dirty="0">
                  <a:latin typeface="微软雅黑" panose="020B0503020204020204" pitchFamily="34" charset="-122"/>
                  <a:ea typeface="微软雅黑" panose="020B0503020204020204" pitchFamily="34" charset="-122"/>
                </a:rPr>
                <a:t>座城市进行。此前俄罗斯总统普京宣布，世界杯期间国外运动员、裁判、教练及球迷均可免签证入境俄罗斯。 </a:t>
              </a:r>
              <a:endParaRPr lang="en-US" altLang="zh-CN" sz="1600" dirty="0" smtClean="0">
                <a:latin typeface="微软雅黑" panose="020B0503020204020204" pitchFamily="34" charset="-122"/>
                <a:ea typeface="微软雅黑" panose="020B0503020204020204" pitchFamily="34" charset="-122"/>
              </a:endParaRPr>
            </a:p>
          </p:txBody>
        </p:sp>
        <p:sp>
          <p:nvSpPr>
            <p:cNvPr id="11" name="矩形 10"/>
            <p:cNvSpPr/>
            <p:nvPr/>
          </p:nvSpPr>
          <p:spPr>
            <a:xfrm>
              <a:off x="4456950" y="4508785"/>
              <a:ext cx="6840000" cy="1526187"/>
            </a:xfrm>
            <a:prstGeom prst="rect">
              <a:avLst/>
            </a:prstGeom>
          </p:spPr>
          <p:txBody>
            <a:bodyPr>
              <a:spAutoFit/>
            </a:bodyPr>
            <a:lstStyle/>
            <a:p>
              <a:pPr>
                <a:lnSpc>
                  <a:spcPct val="150000"/>
                </a:lnSpc>
              </a:pPr>
              <a:r>
                <a:rPr lang="zh-CN" altLang="en-US" sz="1600" dirty="0" smtClean="0">
                  <a:latin typeface="微软雅黑" panose="020B0503020204020204" pitchFamily="34" charset="-122"/>
                  <a:ea typeface="微软雅黑" panose="020B0503020204020204" pitchFamily="34" charset="-122"/>
                </a:rPr>
                <a:t>北京时间</a:t>
              </a:r>
              <a:r>
                <a:rPr lang="en-US" altLang="zh-CN" sz="1600" dirty="0">
                  <a:latin typeface="微软雅黑" panose="020B0503020204020204" pitchFamily="34" charset="-122"/>
                  <a:ea typeface="微软雅黑" panose="020B0503020204020204" pitchFamily="34" charset="-122"/>
                </a:rPr>
                <a:t>2014</a:t>
              </a:r>
              <a:r>
                <a:rPr lang="zh-CN" altLang="en-US" sz="1600" dirty="0">
                  <a:latin typeface="微软雅黑" panose="020B0503020204020204" pitchFamily="34" charset="-122"/>
                  <a:ea typeface="微软雅黑" panose="020B0503020204020204" pitchFamily="34" charset="-122"/>
                </a:rPr>
                <a:t>年</a:t>
              </a:r>
              <a:r>
                <a:rPr lang="en-US" altLang="zh-CN" sz="1600" dirty="0">
                  <a:latin typeface="微软雅黑" panose="020B0503020204020204" pitchFamily="34" charset="-122"/>
                  <a:ea typeface="微软雅黑" panose="020B0503020204020204" pitchFamily="34" charset="-122"/>
                </a:rPr>
                <a:t>10</a:t>
              </a:r>
              <a:r>
                <a:rPr lang="zh-CN" altLang="en-US" sz="1600" dirty="0">
                  <a:latin typeface="微软雅黑" panose="020B0503020204020204" pitchFamily="34" charset="-122"/>
                  <a:ea typeface="微软雅黑" panose="020B0503020204020204" pitchFamily="34" charset="-122"/>
                </a:rPr>
                <a:t>月</a:t>
              </a:r>
              <a:r>
                <a:rPr lang="en-US" altLang="zh-CN" sz="1600" dirty="0">
                  <a:latin typeface="微软雅黑" panose="020B0503020204020204" pitchFamily="34" charset="-122"/>
                  <a:ea typeface="微软雅黑" panose="020B0503020204020204" pitchFamily="34" charset="-122"/>
                </a:rPr>
                <a:t>29</a:t>
              </a:r>
              <a:r>
                <a:rPr lang="zh-CN" altLang="en-US" sz="1600" dirty="0">
                  <a:latin typeface="微软雅黑" panose="020B0503020204020204" pitchFamily="34" charset="-122"/>
                  <a:ea typeface="微软雅黑" panose="020B0503020204020204" pitchFamily="34" charset="-122"/>
                </a:rPr>
                <a:t>日晚，国际足联将正式公布</a:t>
              </a:r>
              <a:r>
                <a:rPr lang="en-US" altLang="zh-CN" sz="1600" dirty="0">
                  <a:latin typeface="微软雅黑" panose="020B0503020204020204" pitchFamily="34" charset="-122"/>
                  <a:ea typeface="微软雅黑" panose="020B0503020204020204" pitchFamily="34" charset="-122"/>
                </a:rPr>
                <a:t>2018</a:t>
              </a:r>
              <a:r>
                <a:rPr lang="zh-CN" altLang="en-US" sz="1600" dirty="0">
                  <a:latin typeface="微软雅黑" panose="020B0503020204020204" pitchFamily="34" charset="-122"/>
                  <a:ea typeface="微软雅黑" panose="020B0503020204020204" pitchFamily="34" charset="-122"/>
                </a:rPr>
                <a:t>俄罗斯世界杯的</a:t>
              </a:r>
              <a:r>
                <a:rPr lang="en-US" altLang="zh-CN" sz="1600" dirty="0">
                  <a:latin typeface="微软雅黑" panose="020B0503020204020204" pitchFamily="34" charset="-122"/>
                  <a:ea typeface="微软雅黑" panose="020B0503020204020204" pitchFamily="34" charset="-122"/>
                </a:rPr>
                <a:t>LOGO</a:t>
              </a:r>
              <a:r>
                <a:rPr lang="zh-CN" altLang="en-US" sz="1600" dirty="0">
                  <a:latin typeface="微软雅黑" panose="020B0503020204020204" pitchFamily="34" charset="-122"/>
                  <a:ea typeface="微软雅黑" panose="020B0503020204020204" pitchFamily="34" charset="-122"/>
                </a:rPr>
                <a:t>。布拉特在个人推特上发布了照片，三名俄罗斯宇航员在国际空间站上展示了</a:t>
              </a:r>
              <a:r>
                <a:rPr lang="en-US" altLang="zh-CN" sz="1600" dirty="0">
                  <a:latin typeface="微软雅黑" panose="020B0503020204020204" pitchFamily="34" charset="-122"/>
                  <a:ea typeface="微软雅黑" panose="020B0503020204020204" pitchFamily="34" charset="-122"/>
                </a:rPr>
                <a:t>2018</a:t>
              </a:r>
              <a:r>
                <a:rPr lang="zh-CN" altLang="en-US" sz="1600" dirty="0">
                  <a:latin typeface="微软雅黑" panose="020B0503020204020204" pitchFamily="34" charset="-122"/>
                  <a:ea typeface="微软雅黑" panose="020B0503020204020204" pitchFamily="34" charset="-122"/>
                </a:rPr>
                <a:t>世界杯</a:t>
              </a:r>
              <a:r>
                <a:rPr lang="en-US" altLang="zh-CN" sz="1600" dirty="0">
                  <a:latin typeface="微软雅黑" panose="020B0503020204020204" pitchFamily="34" charset="-122"/>
                  <a:ea typeface="微软雅黑" panose="020B0503020204020204" pitchFamily="34" charset="-122"/>
                </a:rPr>
                <a:t>LOGO</a:t>
              </a:r>
              <a:r>
                <a:rPr lang="zh-CN" altLang="en-US" sz="1600" dirty="0">
                  <a:latin typeface="微软雅黑" panose="020B0503020204020204" pitchFamily="34" charset="-122"/>
                  <a:ea typeface="微软雅黑" panose="020B0503020204020204" pitchFamily="34" charset="-122"/>
                </a:rPr>
                <a:t>，这款</a:t>
              </a:r>
              <a:r>
                <a:rPr lang="en-US" altLang="zh-CN" sz="1600" dirty="0">
                  <a:latin typeface="微软雅黑" panose="020B0503020204020204" pitchFamily="34" charset="-122"/>
                  <a:ea typeface="微软雅黑" panose="020B0503020204020204" pitchFamily="34" charset="-122"/>
                </a:rPr>
                <a:t>LOGO</a:t>
              </a:r>
              <a:r>
                <a:rPr lang="zh-CN" altLang="en-US" sz="1600" dirty="0">
                  <a:latin typeface="微软雅黑" panose="020B0503020204020204" pitchFamily="34" charset="-122"/>
                  <a:ea typeface="微软雅黑" panose="020B0503020204020204" pitchFamily="34" charset="-122"/>
                </a:rPr>
                <a:t>用俄罗斯国旗的蓝色与红色填充起世界杯的形状，另外以金色线条镶嵌。</a:t>
              </a:r>
            </a:p>
          </p:txBody>
        </p:sp>
        <p:cxnSp>
          <p:nvCxnSpPr>
            <p:cNvPr id="13" name="直接连接符 12"/>
            <p:cNvCxnSpPr/>
            <p:nvPr/>
          </p:nvCxnSpPr>
          <p:spPr>
            <a:xfrm>
              <a:off x="4419600" y="4362450"/>
              <a:ext cx="6840000" cy="0"/>
            </a:xfrm>
            <a:prstGeom prst="line">
              <a:avLst/>
            </a:prstGeom>
            <a:ln w="19050">
              <a:solidFill>
                <a:schemeClr val="bg1">
                  <a:lumMod val="65000"/>
                </a:schemeClr>
              </a:solidFill>
              <a:prstDash val="dash"/>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1015691266"/>
      </p:ext>
    </p:extLst>
  </p:cSld>
  <p:clrMapOvr>
    <a:masterClrMapping/>
  </p:clrMapOvr>
  <mc:AlternateContent xmlns:mc="http://schemas.openxmlformats.org/markup-compatibility/2006" xmlns:p14="http://schemas.microsoft.com/office/powerpoint/2010/main">
    <mc:Choice Requires="p14">
      <p:transition spd="slow" p14:dur="1200" advTm="0">
        <p:dissolve/>
      </p:transition>
    </mc:Choice>
    <mc:Fallback xmlns="">
      <p:transition spd="slow" advTm="0">
        <p:dissolv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p:cTn id="7" dur="500" fill="hold"/>
                                        <p:tgtEl>
                                          <p:spTgt spid="12"/>
                                        </p:tgtEl>
                                        <p:attrNameLst>
                                          <p:attrName>ppt_w</p:attrName>
                                        </p:attrNameLst>
                                      </p:cBhvr>
                                      <p:tavLst>
                                        <p:tav tm="0">
                                          <p:val>
                                            <p:fltVal val="0"/>
                                          </p:val>
                                        </p:tav>
                                        <p:tav tm="100000">
                                          <p:val>
                                            <p:strVal val="#ppt_w"/>
                                          </p:val>
                                        </p:tav>
                                      </p:tavLst>
                                    </p:anim>
                                    <p:anim calcmode="lin" valueType="num">
                                      <p:cBhvr>
                                        <p:cTn id="8" dur="500" fill="hold"/>
                                        <p:tgtEl>
                                          <p:spTgt spid="12"/>
                                        </p:tgtEl>
                                        <p:attrNameLst>
                                          <p:attrName>ppt_h</p:attrName>
                                        </p:attrNameLst>
                                      </p:cBhvr>
                                      <p:tavLst>
                                        <p:tav tm="0">
                                          <p:val>
                                            <p:fltVal val="0"/>
                                          </p:val>
                                        </p:tav>
                                        <p:tav tm="100000">
                                          <p:val>
                                            <p:strVal val="#ppt_h"/>
                                          </p:val>
                                        </p:tav>
                                      </p:tavLst>
                                    </p:anim>
                                    <p:animEffect transition="in" filter="fade">
                                      <p:cBhvr>
                                        <p:cTn id="9" dur="500"/>
                                        <p:tgtEl>
                                          <p:spTgt spid="12"/>
                                        </p:tgtEl>
                                      </p:cBhvr>
                                    </p:animEffect>
                                  </p:childTnLst>
                                </p:cTn>
                              </p:par>
                            </p:childTnLst>
                          </p:cTn>
                        </p:par>
                        <p:par>
                          <p:cTn id="10" fill="hold">
                            <p:stCondLst>
                              <p:cond delay="500"/>
                            </p:stCondLst>
                            <p:childTnLst>
                              <p:par>
                                <p:cTn id="11" presetID="42" presetClass="entr" presetSubtype="0" fill="hold" nodeType="afterEffect">
                                  <p:stCondLst>
                                    <p:cond delay="0"/>
                                  </p:stCondLst>
                                  <p:childTnLst>
                                    <p:set>
                                      <p:cBhvr>
                                        <p:cTn id="12" dur="1" fill="hold">
                                          <p:stCondLst>
                                            <p:cond delay="0"/>
                                          </p:stCondLst>
                                        </p:cTn>
                                        <p:tgtEl>
                                          <p:spTgt spid="3"/>
                                        </p:tgtEl>
                                        <p:attrNameLst>
                                          <p:attrName>style.visibility</p:attrName>
                                        </p:attrNameLst>
                                      </p:cBhvr>
                                      <p:to>
                                        <p:strVal val="visible"/>
                                      </p:to>
                                    </p:set>
                                    <p:animEffect transition="in" filter="fade">
                                      <p:cBhvr>
                                        <p:cTn id="13" dur="1000"/>
                                        <p:tgtEl>
                                          <p:spTgt spid="3"/>
                                        </p:tgtEl>
                                      </p:cBhvr>
                                    </p:animEffect>
                                    <p:anim calcmode="lin" valueType="num">
                                      <p:cBhvr>
                                        <p:cTn id="14" dur="1000" fill="hold"/>
                                        <p:tgtEl>
                                          <p:spTgt spid="3"/>
                                        </p:tgtEl>
                                        <p:attrNameLst>
                                          <p:attrName>ppt_x</p:attrName>
                                        </p:attrNameLst>
                                      </p:cBhvr>
                                      <p:tavLst>
                                        <p:tav tm="0">
                                          <p:val>
                                            <p:strVal val="#ppt_x"/>
                                          </p:val>
                                        </p:tav>
                                        <p:tav tm="100000">
                                          <p:val>
                                            <p:strVal val="#ppt_x"/>
                                          </p:val>
                                        </p:tav>
                                      </p:tavLst>
                                    </p:anim>
                                    <p:anim calcmode="lin" valueType="num">
                                      <p:cBhvr>
                                        <p:cTn id="15" dur="1000" fill="hold"/>
                                        <p:tgtEl>
                                          <p:spTgt spid="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0" name="Picture 2" descr="https://gss3.bdstatic.com/-Po3dSag_xI4khGkpoWK1HF6hhy/baike/c0%3Dbaike80%2C5%2C5%2C80%2C26/sign=81c945c7d2f9d72a0369184fb5434351/241f95cad1c8a78652926bf66c09c93d71cf5089.jpg"/>
          <p:cNvPicPr>
            <a:picLocks noChangeAspect="1" noChangeArrowheads="1"/>
          </p:cNvPicPr>
          <p:nvPr/>
        </p:nvPicPr>
        <p:blipFill>
          <a:blip r:embed="rId3">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3905250" y="890980"/>
            <a:ext cx="5924549" cy="5730755"/>
          </a:xfrm>
          <a:prstGeom prst="rect">
            <a:avLst/>
          </a:prstGeom>
          <a:noFill/>
          <a:extLst>
            <a:ext uri="{909E8E84-426E-40DD-AFC4-6F175D3DCCD1}">
              <a14:hiddenFill xmlns:a14="http://schemas.microsoft.com/office/drawing/2010/main">
                <a:solidFill>
                  <a:srgbClr val="FFFFFF"/>
                </a:solidFill>
              </a14:hiddenFill>
            </a:ext>
          </a:extLst>
        </p:spPr>
      </p:pic>
      <p:sp>
        <p:nvSpPr>
          <p:cNvPr id="3" name="矩形 2"/>
          <p:cNvSpPr/>
          <p:nvPr/>
        </p:nvSpPr>
        <p:spPr>
          <a:xfrm>
            <a:off x="3877340" y="471334"/>
            <a:ext cx="4437320" cy="584775"/>
          </a:xfrm>
          <a:prstGeom prst="rect">
            <a:avLst/>
          </a:prstGeom>
        </p:spPr>
        <p:txBody>
          <a:bodyPr wrap="square">
            <a:spAutoFit/>
          </a:bodyPr>
          <a:lstStyle/>
          <a:p>
            <a:pPr algn="ctr"/>
            <a:r>
              <a:rPr lang="zh-CN" altLang="en-US" sz="3200" b="1" dirty="0">
                <a:latin typeface="微软雅黑" panose="020B0503020204020204" pitchFamily="34" charset="-122"/>
                <a:ea typeface="微软雅黑" panose="020B0503020204020204" pitchFamily="34" charset="-122"/>
              </a:rPr>
              <a:t>赛事文化</a:t>
            </a:r>
          </a:p>
        </p:txBody>
      </p:sp>
      <p:grpSp>
        <p:nvGrpSpPr>
          <p:cNvPr id="8" name="组合 7"/>
          <p:cNvGrpSpPr/>
          <p:nvPr/>
        </p:nvGrpSpPr>
        <p:grpSpPr>
          <a:xfrm>
            <a:off x="1638300" y="1600200"/>
            <a:ext cx="3394111" cy="2689754"/>
            <a:chOff x="1638300" y="1600200"/>
            <a:chExt cx="3394111" cy="2689754"/>
          </a:xfrm>
        </p:grpSpPr>
        <p:pic>
          <p:nvPicPr>
            <p:cNvPr id="7" name="图片 6"/>
            <p:cNvPicPr>
              <a:picLocks noChangeAspect="1"/>
            </p:cNvPicPr>
            <p:nvPr/>
          </p:nvPicPr>
          <p:blipFill>
            <a:blip r:embed="rId4" cstate="print">
              <a:biLevel thresh="50000"/>
              <a:extLst>
                <a:ext uri="{28A0092B-C50C-407E-A947-70E740481C1C}">
                  <a14:useLocalDpi xmlns:a14="http://schemas.microsoft.com/office/drawing/2010/main" val="0"/>
                </a:ext>
              </a:extLst>
            </a:blip>
            <a:stretch>
              <a:fillRect/>
            </a:stretch>
          </p:blipFill>
          <p:spPr>
            <a:xfrm>
              <a:off x="1638300" y="1600200"/>
              <a:ext cx="3394111" cy="2689754"/>
            </a:xfrm>
            <a:prstGeom prst="rect">
              <a:avLst/>
            </a:prstGeom>
          </p:spPr>
        </p:pic>
        <p:sp>
          <p:nvSpPr>
            <p:cNvPr id="4" name="矩形 3"/>
            <p:cNvSpPr/>
            <p:nvPr/>
          </p:nvSpPr>
          <p:spPr>
            <a:xfrm>
              <a:off x="2503981" y="2930823"/>
              <a:ext cx="1801319" cy="461665"/>
            </a:xfrm>
            <a:prstGeom prst="rect">
              <a:avLst/>
            </a:prstGeom>
          </p:spPr>
          <p:txBody>
            <a:bodyPr wrap="square">
              <a:spAutoFit/>
            </a:bodyPr>
            <a:lstStyle/>
            <a:p>
              <a:pPr algn="dist"/>
              <a:r>
                <a:rPr lang="zh-CN" altLang="en-US" sz="2400" b="1" dirty="0">
                  <a:solidFill>
                    <a:schemeClr val="bg1"/>
                  </a:solidFill>
                  <a:latin typeface="微软雅黑" panose="020B0503020204020204" pitchFamily="34" charset="-122"/>
                  <a:ea typeface="微软雅黑" panose="020B0503020204020204" pitchFamily="34" charset="-122"/>
                </a:rPr>
                <a:t>扎比瓦卡</a:t>
              </a:r>
              <a:endParaRPr lang="zh-CN" altLang="en-US" sz="1400" b="1" dirty="0">
                <a:solidFill>
                  <a:schemeClr val="bg1"/>
                </a:solidFill>
                <a:latin typeface="微软雅黑" panose="020B0503020204020204" pitchFamily="34" charset="-122"/>
                <a:ea typeface="微软雅黑" panose="020B0503020204020204" pitchFamily="34" charset="-122"/>
              </a:endParaRPr>
            </a:p>
          </p:txBody>
        </p:sp>
        <p:sp>
          <p:nvSpPr>
            <p:cNvPr id="6" name="矩形 5"/>
            <p:cNvSpPr/>
            <p:nvPr/>
          </p:nvSpPr>
          <p:spPr>
            <a:xfrm>
              <a:off x="2850642" y="2301551"/>
              <a:ext cx="1107996" cy="461665"/>
            </a:xfrm>
            <a:prstGeom prst="rect">
              <a:avLst/>
            </a:prstGeom>
          </p:spPr>
          <p:txBody>
            <a:bodyPr wrap="none">
              <a:spAutoFit/>
            </a:bodyPr>
            <a:lstStyle/>
            <a:p>
              <a:r>
                <a:rPr lang="zh-CN" altLang="en-US" sz="2400" b="1" dirty="0">
                  <a:solidFill>
                    <a:schemeClr val="bg1"/>
                  </a:solidFill>
                  <a:latin typeface="Microsoft YaHei" panose="020B0503020204020204" pitchFamily="34" charset="-122"/>
                  <a:ea typeface="Microsoft YaHei" panose="020B0503020204020204" pitchFamily="34" charset="-122"/>
                </a:rPr>
                <a:t>吉祥物</a:t>
              </a:r>
              <a:endParaRPr lang="zh-CN" altLang="en-US" sz="2400" b="1" i="0" dirty="0">
                <a:solidFill>
                  <a:schemeClr val="bg1"/>
                </a:solidFill>
                <a:effectLst/>
                <a:latin typeface="Microsoft YaHei" panose="020B0503020204020204" pitchFamily="34" charset="-122"/>
                <a:ea typeface="Microsoft YaHei" panose="020B0503020204020204" pitchFamily="34" charset="-122"/>
              </a:endParaRPr>
            </a:p>
          </p:txBody>
        </p:sp>
      </p:grpSp>
    </p:spTree>
    <p:extLst>
      <p:ext uri="{BB962C8B-B14F-4D97-AF65-F5344CB8AC3E}">
        <p14:creationId xmlns:p14="http://schemas.microsoft.com/office/powerpoint/2010/main" val="998699976"/>
      </p:ext>
    </p:extLst>
  </p:cSld>
  <p:clrMapOvr>
    <a:masterClrMapping/>
  </p:clrMapOvr>
  <mc:AlternateContent xmlns:mc="http://schemas.openxmlformats.org/markup-compatibility/2006" xmlns:p14="http://schemas.microsoft.com/office/powerpoint/2010/main">
    <mc:Choice Requires="p14">
      <p:transition spd="slow" p14:dur="1200" advTm="0">
        <p:dissolve/>
      </p:transition>
    </mc:Choice>
    <mc:Fallback xmlns="">
      <p:transition spd="slow" advTm="0">
        <p:dissolv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afterEffect">
                                  <p:stCondLst>
                                    <p:cond delay="0"/>
                                  </p:stCondLst>
                                  <p:childTnLst>
                                    <p:set>
                                      <p:cBhvr>
                                        <p:cTn id="6" dur="1" fill="hold">
                                          <p:stCondLst>
                                            <p:cond delay="0"/>
                                          </p:stCondLst>
                                        </p:cTn>
                                        <p:tgtEl>
                                          <p:spTgt spid="7170"/>
                                        </p:tgtEl>
                                        <p:attrNameLst>
                                          <p:attrName>style.visibility</p:attrName>
                                        </p:attrNameLst>
                                      </p:cBhvr>
                                      <p:to>
                                        <p:strVal val="visible"/>
                                      </p:to>
                                    </p:set>
                                    <p:animEffect transition="in" filter="wipe(down)">
                                      <p:cBhvr>
                                        <p:cTn id="7" dur="500"/>
                                        <p:tgtEl>
                                          <p:spTgt spid="7170"/>
                                        </p:tgtEl>
                                      </p:cBhvr>
                                    </p:animEffect>
                                  </p:childTnLst>
                                </p:cTn>
                              </p:par>
                            </p:childTnLst>
                          </p:cTn>
                        </p:par>
                        <p:par>
                          <p:cTn id="8" fill="hold">
                            <p:stCondLst>
                              <p:cond delay="500"/>
                            </p:stCondLst>
                            <p:childTnLst>
                              <p:par>
                                <p:cTn id="9" presetID="6" presetClass="entr" presetSubtype="16" fill="hold" nodeType="afterEffect">
                                  <p:stCondLst>
                                    <p:cond delay="0"/>
                                  </p:stCondLst>
                                  <p:childTnLst>
                                    <p:set>
                                      <p:cBhvr>
                                        <p:cTn id="10" dur="1" fill="hold">
                                          <p:stCondLst>
                                            <p:cond delay="0"/>
                                          </p:stCondLst>
                                        </p:cTn>
                                        <p:tgtEl>
                                          <p:spTgt spid="8"/>
                                        </p:tgtEl>
                                        <p:attrNameLst>
                                          <p:attrName>style.visibility</p:attrName>
                                        </p:attrNameLst>
                                      </p:cBhvr>
                                      <p:to>
                                        <p:strVal val="visible"/>
                                      </p:to>
                                    </p:set>
                                    <p:animEffect transition="in" filter="circle(in)">
                                      <p:cBhvr>
                                        <p:cTn id="11" dur="20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3877340" y="471334"/>
            <a:ext cx="4437320" cy="584775"/>
          </a:xfrm>
          <a:prstGeom prst="rect">
            <a:avLst/>
          </a:prstGeom>
        </p:spPr>
        <p:txBody>
          <a:bodyPr wrap="square">
            <a:spAutoFit/>
          </a:bodyPr>
          <a:lstStyle/>
          <a:p>
            <a:pPr algn="ctr"/>
            <a:r>
              <a:rPr lang="zh-CN" altLang="en-US" sz="3200" b="1" dirty="0">
                <a:latin typeface="微软雅黑" panose="020B0503020204020204" pitchFamily="34" charset="-122"/>
                <a:ea typeface="微软雅黑" panose="020B0503020204020204" pitchFamily="34" charset="-122"/>
              </a:rPr>
              <a:t>赛事文化</a:t>
            </a:r>
          </a:p>
        </p:txBody>
      </p:sp>
      <p:pic>
        <p:nvPicPr>
          <p:cNvPr id="6" name="图片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515100" y="1106903"/>
            <a:ext cx="5531827" cy="5274847"/>
          </a:xfrm>
          <a:prstGeom prst="rect">
            <a:avLst/>
          </a:prstGeom>
        </p:spPr>
      </p:pic>
      <p:pic>
        <p:nvPicPr>
          <p:cNvPr id="7" name="图片 6"/>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291576" y="2071876"/>
            <a:ext cx="3471674" cy="3471674"/>
          </a:xfrm>
          <a:prstGeom prst="rect">
            <a:avLst/>
          </a:prstGeom>
        </p:spPr>
      </p:pic>
      <p:grpSp>
        <p:nvGrpSpPr>
          <p:cNvPr id="10" name="组合 9"/>
          <p:cNvGrpSpPr/>
          <p:nvPr/>
        </p:nvGrpSpPr>
        <p:grpSpPr>
          <a:xfrm>
            <a:off x="1053143" y="2092508"/>
            <a:ext cx="5129857" cy="3260542"/>
            <a:chOff x="1053143" y="2092508"/>
            <a:chExt cx="5129857" cy="3260542"/>
          </a:xfrm>
        </p:grpSpPr>
        <p:sp>
          <p:nvSpPr>
            <p:cNvPr id="5" name="ïSḻíďe">
              <a:extLst>
                <a:ext uri="{FF2B5EF4-FFF2-40B4-BE49-F238E27FC236}">
                  <a16:creationId xmlns:a16="http://schemas.microsoft.com/office/drawing/2014/main" xmlns="" id="{48D9846A-64B8-4124-8136-9CCD6596C3A7}"/>
                </a:ext>
              </a:extLst>
            </p:cNvPr>
            <p:cNvSpPr txBox="1"/>
            <p:nvPr/>
          </p:nvSpPr>
          <p:spPr>
            <a:xfrm>
              <a:off x="1053143" y="3075533"/>
              <a:ext cx="5042857" cy="2277517"/>
            </a:xfrm>
            <a:prstGeom prst="rect">
              <a:avLst/>
            </a:prstGeom>
            <a:noFill/>
          </p:spPr>
          <p:txBody>
            <a:bodyPr wrap="square" lIns="90000" tIns="46800" rIns="90000" bIns="46800" rtlCol="0">
              <a:normAutofit/>
            </a:bodyPr>
            <a:lstStyle/>
            <a:p>
              <a:pPr>
                <a:lnSpc>
                  <a:spcPct val="170000"/>
                </a:lnSpc>
                <a:spcBef>
                  <a:spcPts val="600"/>
                </a:spcBef>
              </a:pPr>
              <a:r>
                <a:rPr lang="zh-CN" altLang="en-US" sz="1600" dirty="0" smtClean="0">
                  <a:latin typeface="微软雅黑" panose="020B0503020204020204" pitchFamily="34" charset="-122"/>
                  <a:ea typeface="微软雅黑" panose="020B0503020204020204" pitchFamily="34" charset="-122"/>
                </a:rPr>
                <a:t>国际</a:t>
              </a:r>
              <a:r>
                <a:rPr lang="zh-CN" altLang="en-US" sz="1600" dirty="0">
                  <a:latin typeface="微软雅黑" panose="020B0503020204020204" pitchFamily="34" charset="-122"/>
                  <a:ea typeface="微软雅黑" panose="020B0503020204020204" pitchFamily="34" charset="-122"/>
                </a:rPr>
                <a:t>足联和俄罗斯世界杯组委会在俄罗斯第一频道电视台晚间一档节目中正式揭晓了</a:t>
              </a:r>
              <a:r>
                <a:rPr lang="en-US" altLang="zh-CN" sz="1600" dirty="0">
                  <a:latin typeface="微软雅黑" panose="020B0503020204020204" pitchFamily="34" charset="-122"/>
                  <a:ea typeface="微软雅黑" panose="020B0503020204020204" pitchFamily="34" charset="-122"/>
                </a:rPr>
                <a:t>2018</a:t>
              </a:r>
              <a:r>
                <a:rPr lang="zh-CN" altLang="en-US" sz="1600" dirty="0">
                  <a:latin typeface="微软雅黑" panose="020B0503020204020204" pitchFamily="34" charset="-122"/>
                  <a:ea typeface="微软雅黑" panose="020B0503020204020204" pitchFamily="34" charset="-122"/>
                </a:rPr>
                <a:t>俄罗斯世界杯的吉祥物</a:t>
              </a:r>
              <a:r>
                <a:rPr lang="zh-CN" altLang="en-US" sz="1600" dirty="0" smtClean="0">
                  <a:latin typeface="微软雅黑" panose="020B0503020204020204" pitchFamily="34" charset="-122"/>
                  <a:ea typeface="微软雅黑" panose="020B0503020204020204" pitchFamily="34" charset="-122"/>
                </a:rPr>
                <a:t>。这</a:t>
              </a:r>
              <a:r>
                <a:rPr lang="zh-CN" altLang="en-US" sz="1600" dirty="0">
                  <a:latin typeface="微软雅黑" panose="020B0503020204020204" pitchFamily="34" charset="-122"/>
                  <a:ea typeface="微软雅黑" panose="020B0503020204020204" pitchFamily="34" charset="-122"/>
                </a:rPr>
                <a:t>匹狼眼睛上戴着潜水镜，身穿带有“俄罗斯</a:t>
              </a:r>
              <a:r>
                <a:rPr lang="en-US" altLang="zh-CN" sz="1600" dirty="0">
                  <a:latin typeface="微软雅黑" panose="020B0503020204020204" pitchFamily="34" charset="-122"/>
                  <a:ea typeface="微软雅黑" panose="020B0503020204020204" pitchFamily="34" charset="-122"/>
                </a:rPr>
                <a:t>2018”</a:t>
              </a:r>
              <a:r>
                <a:rPr lang="zh-CN" altLang="en-US" sz="1600" dirty="0">
                  <a:latin typeface="微软雅黑" panose="020B0503020204020204" pitchFamily="34" charset="-122"/>
                  <a:ea typeface="微软雅黑" panose="020B0503020204020204" pitchFamily="34" charset="-122"/>
                </a:rPr>
                <a:t>字样的蓝白色</a:t>
              </a:r>
              <a:r>
                <a:rPr lang="en-US" altLang="zh-CN" sz="1600" dirty="0">
                  <a:latin typeface="微软雅黑" panose="020B0503020204020204" pitchFamily="34" charset="-122"/>
                  <a:ea typeface="微软雅黑" panose="020B0503020204020204" pitchFamily="34" charset="-122"/>
                </a:rPr>
                <a:t>T</a:t>
              </a:r>
              <a:r>
                <a:rPr lang="zh-CN" altLang="en-US" sz="1600" dirty="0">
                  <a:latin typeface="微软雅黑" panose="020B0503020204020204" pitchFamily="34" charset="-122"/>
                  <a:ea typeface="微软雅黑" panose="020B0503020204020204" pitchFamily="34" charset="-122"/>
                </a:rPr>
                <a:t>恤以及一条红色短裤，让人联想到俄罗斯国旗的颜色搭配</a:t>
              </a:r>
              <a:r>
                <a:rPr lang="zh-CN" altLang="en-US" sz="1600" dirty="0" smtClean="0">
                  <a:latin typeface="微软雅黑" panose="020B0503020204020204" pitchFamily="34" charset="-122"/>
                  <a:ea typeface="微软雅黑" panose="020B0503020204020204" pitchFamily="34" charset="-122"/>
                </a:rPr>
                <a:t>。</a:t>
              </a:r>
              <a:endParaRPr lang="zh-CN" altLang="en-US" sz="1600" dirty="0">
                <a:latin typeface="微软雅黑" panose="020B0503020204020204" pitchFamily="34" charset="-122"/>
                <a:ea typeface="微软雅黑" panose="020B0503020204020204" pitchFamily="34" charset="-122"/>
              </a:endParaRPr>
            </a:p>
          </p:txBody>
        </p:sp>
        <p:sp>
          <p:nvSpPr>
            <p:cNvPr id="8" name="ïSḻíďe">
              <a:extLst>
                <a:ext uri="{FF2B5EF4-FFF2-40B4-BE49-F238E27FC236}">
                  <a16:creationId xmlns:a16="http://schemas.microsoft.com/office/drawing/2014/main" xmlns="" id="{48D9846A-64B8-4124-8136-9CCD6596C3A7}"/>
                </a:ext>
              </a:extLst>
            </p:cNvPr>
            <p:cNvSpPr txBox="1"/>
            <p:nvPr/>
          </p:nvSpPr>
          <p:spPr>
            <a:xfrm>
              <a:off x="1053143" y="2092508"/>
              <a:ext cx="5042857" cy="784042"/>
            </a:xfrm>
            <a:prstGeom prst="rect">
              <a:avLst/>
            </a:prstGeom>
            <a:noFill/>
          </p:spPr>
          <p:txBody>
            <a:bodyPr wrap="square" lIns="90000" tIns="46800" rIns="90000" bIns="46800" rtlCol="0">
              <a:normAutofit/>
            </a:bodyPr>
            <a:lstStyle/>
            <a:p>
              <a:pPr>
                <a:lnSpc>
                  <a:spcPct val="170000"/>
                </a:lnSpc>
                <a:spcBef>
                  <a:spcPts val="600"/>
                </a:spcBef>
              </a:pPr>
              <a:r>
                <a:rPr lang="zh-CN" altLang="en-US" sz="2200" b="1" dirty="0" smtClean="0">
                  <a:latin typeface="微软雅黑" panose="020B0503020204020204" pitchFamily="34" charset="-122"/>
                  <a:ea typeface="微软雅黑" panose="020B0503020204020204" pitchFamily="34" charset="-122"/>
                </a:rPr>
                <a:t>世界杯吉祥物</a:t>
              </a:r>
              <a:endParaRPr lang="zh-CN" altLang="en-US" sz="1600" dirty="0">
                <a:latin typeface="微软雅黑" panose="020B0503020204020204" pitchFamily="34" charset="-122"/>
                <a:ea typeface="微软雅黑" panose="020B0503020204020204" pitchFamily="34" charset="-122"/>
              </a:endParaRPr>
            </a:p>
          </p:txBody>
        </p:sp>
        <p:cxnSp>
          <p:nvCxnSpPr>
            <p:cNvPr id="9" name="直接连接符 8"/>
            <p:cNvCxnSpPr/>
            <p:nvPr/>
          </p:nvCxnSpPr>
          <p:spPr>
            <a:xfrm>
              <a:off x="1143000" y="2895600"/>
              <a:ext cx="5040000" cy="0"/>
            </a:xfrm>
            <a:prstGeom prst="line">
              <a:avLst/>
            </a:prstGeom>
            <a:ln w="19050">
              <a:solidFill>
                <a:schemeClr val="bg1">
                  <a:lumMod val="65000"/>
                </a:schemeClr>
              </a:solidFill>
              <a:prstDash val="dash"/>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2426556255"/>
      </p:ext>
    </p:extLst>
  </p:cSld>
  <p:clrMapOvr>
    <a:masterClrMapping/>
  </p:clrMapOvr>
  <mc:AlternateContent xmlns:mc="http://schemas.openxmlformats.org/markup-compatibility/2006" xmlns:p14="http://schemas.microsoft.com/office/powerpoint/2010/main">
    <mc:Choice Requires="p14">
      <p:transition spd="slow" p14:dur="1200" advTm="0">
        <p:dissolve/>
      </p:transition>
    </mc:Choice>
    <mc:Fallback xmlns="">
      <p:transition spd="slow" advTm="0">
        <p:dissolv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childTnLst>
                          </p:cTn>
                        </p:par>
                        <p:par>
                          <p:cTn id="8" fill="hold">
                            <p:stCondLst>
                              <p:cond delay="500"/>
                            </p:stCondLst>
                            <p:childTnLst>
                              <p:par>
                                <p:cTn id="9" presetID="26" presetClass="entr" presetSubtype="0" fill="hold" nodeType="afterEffect">
                                  <p:stCondLst>
                                    <p:cond delay="0"/>
                                  </p:stCondLst>
                                  <p:childTnLst>
                                    <p:set>
                                      <p:cBhvr>
                                        <p:cTn id="10" dur="1" fill="hold">
                                          <p:stCondLst>
                                            <p:cond delay="0"/>
                                          </p:stCondLst>
                                        </p:cTn>
                                        <p:tgtEl>
                                          <p:spTgt spid="7"/>
                                        </p:tgtEl>
                                        <p:attrNameLst>
                                          <p:attrName>style.visibility</p:attrName>
                                        </p:attrNameLst>
                                      </p:cBhvr>
                                      <p:to>
                                        <p:strVal val="visible"/>
                                      </p:to>
                                    </p:set>
                                    <p:animEffect transition="in" filter="wipe(down)">
                                      <p:cBhvr>
                                        <p:cTn id="11" dur="580">
                                          <p:stCondLst>
                                            <p:cond delay="0"/>
                                          </p:stCondLst>
                                        </p:cTn>
                                        <p:tgtEl>
                                          <p:spTgt spid="7"/>
                                        </p:tgtEl>
                                      </p:cBhvr>
                                    </p:animEffect>
                                    <p:anim calcmode="lin" valueType="num">
                                      <p:cBhvr>
                                        <p:cTn id="12" dur="1822" tmFilter="0,0; 0.14,0.36; 0.43,0.73; 0.71,0.91; 1.0,1.0">
                                          <p:stCondLst>
                                            <p:cond delay="0"/>
                                          </p:stCondLst>
                                        </p:cTn>
                                        <p:tgtEl>
                                          <p:spTgt spid="7"/>
                                        </p:tgtEl>
                                        <p:attrNameLst>
                                          <p:attrName>ppt_x</p:attrName>
                                        </p:attrNameLst>
                                      </p:cBhvr>
                                      <p:tavLst>
                                        <p:tav tm="0">
                                          <p:val>
                                            <p:strVal val="#ppt_x-0.25"/>
                                          </p:val>
                                        </p:tav>
                                        <p:tav tm="100000">
                                          <p:val>
                                            <p:strVal val="#ppt_x"/>
                                          </p:val>
                                        </p:tav>
                                      </p:tavLst>
                                    </p:anim>
                                    <p:anim calcmode="lin" valueType="num">
                                      <p:cBhvr>
                                        <p:cTn id="13" dur="664" tmFilter="0.0,0.0; 0.25,0.07; 0.50,0.2; 0.75,0.467; 1.0,1.0">
                                          <p:stCondLst>
                                            <p:cond delay="0"/>
                                          </p:stCondLst>
                                        </p:cTn>
                                        <p:tgtEl>
                                          <p:spTgt spid="7"/>
                                        </p:tgtEl>
                                        <p:attrNameLst>
                                          <p:attrName>ppt_y</p:attrName>
                                        </p:attrNameLst>
                                      </p:cBhvr>
                                      <p:tavLst>
                                        <p:tav tm="0" fmla="#ppt_y-sin(pi*$)/3">
                                          <p:val>
                                            <p:fltVal val="0.5"/>
                                          </p:val>
                                        </p:tav>
                                        <p:tav tm="100000">
                                          <p:val>
                                            <p:fltVal val="1"/>
                                          </p:val>
                                        </p:tav>
                                      </p:tavLst>
                                    </p:anim>
                                    <p:anim calcmode="lin" valueType="num">
                                      <p:cBhvr>
                                        <p:cTn id="14" dur="664" tmFilter="0, 0; 0.125,0.2665; 0.25,0.4; 0.375,0.465; 0.5,0.5;  0.625,0.535; 0.75,0.6; 0.875,0.7335; 1,1">
                                          <p:stCondLst>
                                            <p:cond delay="664"/>
                                          </p:stCondLst>
                                        </p:cTn>
                                        <p:tgtEl>
                                          <p:spTgt spid="7"/>
                                        </p:tgtEl>
                                        <p:attrNameLst>
                                          <p:attrName>ppt_y</p:attrName>
                                        </p:attrNameLst>
                                      </p:cBhvr>
                                      <p:tavLst>
                                        <p:tav tm="0" fmla="#ppt_y-sin(pi*$)/9">
                                          <p:val>
                                            <p:fltVal val="0"/>
                                          </p:val>
                                        </p:tav>
                                        <p:tav tm="100000">
                                          <p:val>
                                            <p:fltVal val="1"/>
                                          </p:val>
                                        </p:tav>
                                      </p:tavLst>
                                    </p:anim>
                                    <p:anim calcmode="lin" valueType="num">
                                      <p:cBhvr>
                                        <p:cTn id="15" dur="332" tmFilter="0, 0; 0.125,0.2665; 0.25,0.4; 0.375,0.465; 0.5,0.5;  0.625,0.535; 0.75,0.6; 0.875,0.7335; 1,1">
                                          <p:stCondLst>
                                            <p:cond delay="1324"/>
                                          </p:stCondLst>
                                        </p:cTn>
                                        <p:tgtEl>
                                          <p:spTgt spid="7"/>
                                        </p:tgtEl>
                                        <p:attrNameLst>
                                          <p:attrName>ppt_y</p:attrName>
                                        </p:attrNameLst>
                                      </p:cBhvr>
                                      <p:tavLst>
                                        <p:tav tm="0" fmla="#ppt_y-sin(pi*$)/27">
                                          <p:val>
                                            <p:fltVal val="0"/>
                                          </p:val>
                                        </p:tav>
                                        <p:tav tm="100000">
                                          <p:val>
                                            <p:fltVal val="1"/>
                                          </p:val>
                                        </p:tav>
                                      </p:tavLst>
                                    </p:anim>
                                    <p:anim calcmode="lin" valueType="num">
                                      <p:cBhvr>
                                        <p:cTn id="16" dur="164" tmFilter="0, 0; 0.125,0.2665; 0.25,0.4; 0.375,0.465; 0.5,0.5;  0.625,0.535; 0.75,0.6; 0.875,0.7335; 1,1">
                                          <p:stCondLst>
                                            <p:cond delay="1656"/>
                                          </p:stCondLst>
                                        </p:cTn>
                                        <p:tgtEl>
                                          <p:spTgt spid="7"/>
                                        </p:tgtEl>
                                        <p:attrNameLst>
                                          <p:attrName>ppt_y</p:attrName>
                                        </p:attrNameLst>
                                      </p:cBhvr>
                                      <p:tavLst>
                                        <p:tav tm="0" fmla="#ppt_y-sin(pi*$)/81">
                                          <p:val>
                                            <p:fltVal val="0"/>
                                          </p:val>
                                        </p:tav>
                                        <p:tav tm="100000">
                                          <p:val>
                                            <p:fltVal val="1"/>
                                          </p:val>
                                        </p:tav>
                                      </p:tavLst>
                                    </p:anim>
                                    <p:animScale>
                                      <p:cBhvr>
                                        <p:cTn id="17" dur="26">
                                          <p:stCondLst>
                                            <p:cond delay="650"/>
                                          </p:stCondLst>
                                        </p:cTn>
                                        <p:tgtEl>
                                          <p:spTgt spid="7"/>
                                        </p:tgtEl>
                                      </p:cBhvr>
                                      <p:to x="100000" y="60000"/>
                                    </p:animScale>
                                    <p:animScale>
                                      <p:cBhvr>
                                        <p:cTn id="18" dur="166" decel="50000">
                                          <p:stCondLst>
                                            <p:cond delay="676"/>
                                          </p:stCondLst>
                                        </p:cTn>
                                        <p:tgtEl>
                                          <p:spTgt spid="7"/>
                                        </p:tgtEl>
                                      </p:cBhvr>
                                      <p:to x="100000" y="100000"/>
                                    </p:animScale>
                                    <p:animScale>
                                      <p:cBhvr>
                                        <p:cTn id="19" dur="26">
                                          <p:stCondLst>
                                            <p:cond delay="1312"/>
                                          </p:stCondLst>
                                        </p:cTn>
                                        <p:tgtEl>
                                          <p:spTgt spid="7"/>
                                        </p:tgtEl>
                                      </p:cBhvr>
                                      <p:to x="100000" y="80000"/>
                                    </p:animScale>
                                    <p:animScale>
                                      <p:cBhvr>
                                        <p:cTn id="20" dur="166" decel="50000">
                                          <p:stCondLst>
                                            <p:cond delay="1338"/>
                                          </p:stCondLst>
                                        </p:cTn>
                                        <p:tgtEl>
                                          <p:spTgt spid="7"/>
                                        </p:tgtEl>
                                      </p:cBhvr>
                                      <p:to x="100000" y="100000"/>
                                    </p:animScale>
                                    <p:animScale>
                                      <p:cBhvr>
                                        <p:cTn id="21" dur="26">
                                          <p:stCondLst>
                                            <p:cond delay="1642"/>
                                          </p:stCondLst>
                                        </p:cTn>
                                        <p:tgtEl>
                                          <p:spTgt spid="7"/>
                                        </p:tgtEl>
                                      </p:cBhvr>
                                      <p:to x="100000" y="90000"/>
                                    </p:animScale>
                                    <p:animScale>
                                      <p:cBhvr>
                                        <p:cTn id="22" dur="166" decel="50000">
                                          <p:stCondLst>
                                            <p:cond delay="1668"/>
                                          </p:stCondLst>
                                        </p:cTn>
                                        <p:tgtEl>
                                          <p:spTgt spid="7"/>
                                        </p:tgtEl>
                                      </p:cBhvr>
                                      <p:to x="100000" y="100000"/>
                                    </p:animScale>
                                    <p:animScale>
                                      <p:cBhvr>
                                        <p:cTn id="23" dur="26">
                                          <p:stCondLst>
                                            <p:cond delay="1808"/>
                                          </p:stCondLst>
                                        </p:cTn>
                                        <p:tgtEl>
                                          <p:spTgt spid="7"/>
                                        </p:tgtEl>
                                      </p:cBhvr>
                                      <p:to x="100000" y="95000"/>
                                    </p:animScale>
                                    <p:animScale>
                                      <p:cBhvr>
                                        <p:cTn id="24" dur="166" decel="50000">
                                          <p:stCondLst>
                                            <p:cond delay="1834"/>
                                          </p:stCondLst>
                                        </p:cTn>
                                        <p:tgtEl>
                                          <p:spTgt spid="7"/>
                                        </p:tgtEl>
                                      </p:cBhvr>
                                      <p:to x="100000" y="100000"/>
                                    </p:animScale>
                                  </p:childTnLst>
                                </p:cTn>
                              </p:par>
                            </p:childTnLst>
                          </p:cTn>
                        </p:par>
                        <p:par>
                          <p:cTn id="25" fill="hold">
                            <p:stCondLst>
                              <p:cond delay="2500"/>
                            </p:stCondLst>
                            <p:childTnLst>
                              <p:par>
                                <p:cTn id="26" presetID="42" presetClass="entr" presetSubtype="0" fill="hold" nodeType="afterEffect">
                                  <p:stCondLst>
                                    <p:cond delay="0"/>
                                  </p:stCondLst>
                                  <p:childTnLst>
                                    <p:set>
                                      <p:cBhvr>
                                        <p:cTn id="27" dur="1" fill="hold">
                                          <p:stCondLst>
                                            <p:cond delay="0"/>
                                          </p:stCondLst>
                                        </p:cTn>
                                        <p:tgtEl>
                                          <p:spTgt spid="10"/>
                                        </p:tgtEl>
                                        <p:attrNameLst>
                                          <p:attrName>style.visibility</p:attrName>
                                        </p:attrNameLst>
                                      </p:cBhvr>
                                      <p:to>
                                        <p:strVal val="visible"/>
                                      </p:to>
                                    </p:set>
                                    <p:animEffect transition="in" filter="fade">
                                      <p:cBhvr>
                                        <p:cTn id="28" dur="1000"/>
                                        <p:tgtEl>
                                          <p:spTgt spid="10"/>
                                        </p:tgtEl>
                                      </p:cBhvr>
                                    </p:animEffect>
                                    <p:anim calcmode="lin" valueType="num">
                                      <p:cBhvr>
                                        <p:cTn id="29" dur="1000" fill="hold"/>
                                        <p:tgtEl>
                                          <p:spTgt spid="10"/>
                                        </p:tgtEl>
                                        <p:attrNameLst>
                                          <p:attrName>ppt_x</p:attrName>
                                        </p:attrNameLst>
                                      </p:cBhvr>
                                      <p:tavLst>
                                        <p:tav tm="0">
                                          <p:val>
                                            <p:strVal val="#ppt_x"/>
                                          </p:val>
                                        </p:tav>
                                        <p:tav tm="100000">
                                          <p:val>
                                            <p:strVal val="#ppt_x"/>
                                          </p:val>
                                        </p:tav>
                                      </p:tavLst>
                                    </p:anim>
                                    <p:anim calcmode="lin" valueType="num">
                                      <p:cBhvr>
                                        <p:cTn id="30" dur="1000" fill="hold"/>
                                        <p:tgtEl>
                                          <p:spTgt spid="1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圆角矩形 5"/>
          <p:cNvSpPr/>
          <p:nvPr/>
        </p:nvSpPr>
        <p:spPr>
          <a:xfrm>
            <a:off x="1581150" y="5238750"/>
            <a:ext cx="9029700" cy="1066800"/>
          </a:xfrm>
          <a:prstGeom prst="round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矩形 2"/>
          <p:cNvSpPr/>
          <p:nvPr/>
        </p:nvSpPr>
        <p:spPr>
          <a:xfrm>
            <a:off x="3877340" y="471334"/>
            <a:ext cx="4437320" cy="584775"/>
          </a:xfrm>
          <a:prstGeom prst="rect">
            <a:avLst/>
          </a:prstGeom>
        </p:spPr>
        <p:txBody>
          <a:bodyPr wrap="square">
            <a:spAutoFit/>
          </a:bodyPr>
          <a:lstStyle/>
          <a:p>
            <a:pPr algn="ctr"/>
            <a:r>
              <a:rPr lang="zh-CN" altLang="en-US" sz="3200" b="1" dirty="0">
                <a:latin typeface="微软雅黑" panose="020B0503020204020204" pitchFamily="34" charset="-122"/>
                <a:ea typeface="微软雅黑" panose="020B0503020204020204" pitchFamily="34" charset="-122"/>
              </a:rPr>
              <a:t>赛事文化</a:t>
            </a:r>
          </a:p>
        </p:txBody>
      </p:sp>
      <p:sp>
        <p:nvSpPr>
          <p:cNvPr id="4" name="矩形 3"/>
          <p:cNvSpPr/>
          <p:nvPr/>
        </p:nvSpPr>
        <p:spPr>
          <a:xfrm>
            <a:off x="2794391" y="5633750"/>
            <a:ext cx="6603218" cy="461665"/>
          </a:xfrm>
          <a:prstGeom prst="rect">
            <a:avLst/>
          </a:prstGeom>
        </p:spPr>
        <p:txBody>
          <a:bodyPr wrap="none">
            <a:spAutoFit/>
          </a:bodyPr>
          <a:lstStyle/>
          <a:p>
            <a:pPr algn="ctr"/>
            <a:r>
              <a:rPr lang="en-US" altLang="zh-CN" sz="2400" b="1" dirty="0">
                <a:solidFill>
                  <a:schemeClr val="bg1"/>
                </a:solidFill>
                <a:latin typeface="微软雅黑" panose="020B0503020204020204" pitchFamily="34" charset="-122"/>
                <a:ea typeface="微软雅黑" panose="020B0503020204020204" pitchFamily="34" charset="-122"/>
              </a:rPr>
              <a:t>2018</a:t>
            </a:r>
            <a:r>
              <a:rPr lang="zh-CN" altLang="en-US" sz="2400" b="1" dirty="0">
                <a:solidFill>
                  <a:schemeClr val="bg1"/>
                </a:solidFill>
                <a:latin typeface="微软雅黑" panose="020B0503020204020204" pitchFamily="34" charset="-122"/>
                <a:ea typeface="微软雅黑" panose="020B0503020204020204" pitchFamily="34" charset="-122"/>
              </a:rPr>
              <a:t>年世界杯比赛用球“电视之星</a:t>
            </a:r>
            <a:r>
              <a:rPr lang="en-US" altLang="zh-CN" sz="2400" b="1" dirty="0">
                <a:solidFill>
                  <a:schemeClr val="bg1"/>
                </a:solidFill>
                <a:latin typeface="微软雅黑" panose="020B0503020204020204" pitchFamily="34" charset="-122"/>
                <a:ea typeface="微软雅黑" panose="020B0503020204020204" pitchFamily="34" charset="-122"/>
              </a:rPr>
              <a:t>(Telstar) </a:t>
            </a:r>
            <a:r>
              <a:rPr lang="en-US" altLang="zh-CN" sz="2400" b="1" dirty="0" smtClean="0">
                <a:solidFill>
                  <a:schemeClr val="bg1"/>
                </a:solidFill>
                <a:latin typeface="微软雅黑" panose="020B0503020204020204" pitchFamily="34" charset="-122"/>
                <a:ea typeface="微软雅黑" panose="020B0503020204020204" pitchFamily="34" charset="-122"/>
              </a:rPr>
              <a:t>”</a:t>
            </a:r>
            <a:endParaRPr lang="zh-CN" altLang="en-US" sz="2400" b="1" dirty="0">
              <a:solidFill>
                <a:schemeClr val="bg1"/>
              </a:solidFill>
              <a:latin typeface="微软雅黑" panose="020B0503020204020204" pitchFamily="34" charset="-122"/>
              <a:ea typeface="微软雅黑" panose="020B0503020204020204" pitchFamily="34" charset="-122"/>
            </a:endParaRPr>
          </a:p>
        </p:txBody>
      </p:sp>
      <p:pic>
        <p:nvPicPr>
          <p:cNvPr id="5" name="图片 4"/>
          <p:cNvPicPr>
            <a:picLocks noChangeAspect="1"/>
          </p:cNvPicPr>
          <p:nvPr/>
        </p:nvPicPr>
        <p:blipFill rotWithShape="1">
          <a:blip r:embed="rId3" cstate="print">
            <a:extLst>
              <a:ext uri="{28A0092B-C50C-407E-A947-70E740481C1C}">
                <a14:useLocalDpi xmlns:a14="http://schemas.microsoft.com/office/drawing/2010/main" val="0"/>
              </a:ext>
            </a:extLst>
          </a:blip>
          <a:srcRect t="14166" b="13056"/>
          <a:stretch/>
        </p:blipFill>
        <p:spPr>
          <a:xfrm>
            <a:off x="3876675" y="1390649"/>
            <a:ext cx="4438650" cy="4307135"/>
          </a:xfrm>
          <a:prstGeom prst="rect">
            <a:avLst/>
          </a:prstGeom>
        </p:spPr>
      </p:pic>
    </p:spTree>
    <p:extLst>
      <p:ext uri="{BB962C8B-B14F-4D97-AF65-F5344CB8AC3E}">
        <p14:creationId xmlns:p14="http://schemas.microsoft.com/office/powerpoint/2010/main" val="4283299491"/>
      </p:ext>
    </p:extLst>
  </p:cSld>
  <p:clrMapOvr>
    <a:masterClrMapping/>
  </p:clrMapOvr>
  <mc:AlternateContent xmlns:mc="http://schemas.openxmlformats.org/markup-compatibility/2006" xmlns:p14="http://schemas.microsoft.com/office/powerpoint/2010/main">
    <mc:Choice Requires="p14">
      <p:transition spd="slow" p14:dur="1200" advTm="0">
        <p:dissolve/>
      </p:transition>
    </mc:Choice>
    <mc:Fallback xmlns="">
      <p:transition spd="slow" advTm="0">
        <p:dissolv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barn(inVertical)">
                                      <p:cBhvr>
                                        <p:cTn id="7" dur="500"/>
                                        <p:tgtEl>
                                          <p:spTgt spid="5"/>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6"/>
                                        </p:tgtEl>
                                        <p:attrNameLst>
                                          <p:attrName>style.visibility</p:attrName>
                                        </p:attrNameLst>
                                      </p:cBhvr>
                                      <p:to>
                                        <p:strVal val="visible"/>
                                      </p:to>
                                    </p:set>
                                    <p:animEffect transition="in" filter="fade">
                                      <p:cBhvr>
                                        <p:cTn id="11" dur="500"/>
                                        <p:tgtEl>
                                          <p:spTgt spid="6"/>
                                        </p:tgtEl>
                                      </p:cBhvr>
                                    </p:animEffect>
                                  </p:childTnLst>
                                </p:cTn>
                              </p:par>
                            </p:childTnLst>
                          </p:cTn>
                        </p:par>
                        <p:par>
                          <p:cTn id="12" fill="hold">
                            <p:stCondLst>
                              <p:cond delay="1000"/>
                            </p:stCondLst>
                            <p:childTnLst>
                              <p:par>
                                <p:cTn id="13" presetID="42" presetClass="entr" presetSubtype="0" fill="hold" grpId="0" nodeType="afterEffect">
                                  <p:stCondLst>
                                    <p:cond delay="0"/>
                                  </p:stCondLst>
                                  <p:childTnLst>
                                    <p:set>
                                      <p:cBhvr>
                                        <p:cTn id="14" dur="1" fill="hold">
                                          <p:stCondLst>
                                            <p:cond delay="0"/>
                                          </p:stCondLst>
                                        </p:cTn>
                                        <p:tgtEl>
                                          <p:spTgt spid="4"/>
                                        </p:tgtEl>
                                        <p:attrNameLst>
                                          <p:attrName>style.visibility</p:attrName>
                                        </p:attrNameLst>
                                      </p:cBhvr>
                                      <p:to>
                                        <p:strVal val="visible"/>
                                      </p:to>
                                    </p:set>
                                    <p:animEffect transition="in" filter="fade">
                                      <p:cBhvr>
                                        <p:cTn id="15" dur="1000"/>
                                        <p:tgtEl>
                                          <p:spTgt spid="4"/>
                                        </p:tgtEl>
                                      </p:cBhvr>
                                    </p:animEffect>
                                    <p:anim calcmode="lin" valueType="num">
                                      <p:cBhvr>
                                        <p:cTn id="16" dur="1000" fill="hold"/>
                                        <p:tgtEl>
                                          <p:spTgt spid="4"/>
                                        </p:tgtEl>
                                        <p:attrNameLst>
                                          <p:attrName>ppt_x</p:attrName>
                                        </p:attrNameLst>
                                      </p:cBhvr>
                                      <p:tavLst>
                                        <p:tav tm="0">
                                          <p:val>
                                            <p:strVal val="#ppt_x"/>
                                          </p:val>
                                        </p:tav>
                                        <p:tav tm="100000">
                                          <p:val>
                                            <p:strVal val="#ppt_x"/>
                                          </p:val>
                                        </p:tav>
                                      </p:tavLst>
                                    </p:anim>
                                    <p:anim calcmode="lin" valueType="num">
                                      <p:cBhvr>
                                        <p:cTn id="17" dur="100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4"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圆角矩形 21"/>
          <p:cNvSpPr/>
          <p:nvPr/>
        </p:nvSpPr>
        <p:spPr>
          <a:xfrm>
            <a:off x="1543050" y="1676400"/>
            <a:ext cx="9182100" cy="4629150"/>
          </a:xfrm>
          <a:prstGeom prst="round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 name="矩形 1"/>
          <p:cNvSpPr/>
          <p:nvPr/>
        </p:nvSpPr>
        <p:spPr>
          <a:xfrm>
            <a:off x="3877340" y="471334"/>
            <a:ext cx="4437320" cy="584775"/>
          </a:xfrm>
          <a:prstGeom prst="rect">
            <a:avLst/>
          </a:prstGeom>
        </p:spPr>
        <p:txBody>
          <a:bodyPr wrap="square">
            <a:spAutoFit/>
          </a:bodyPr>
          <a:lstStyle/>
          <a:p>
            <a:pPr algn="ctr"/>
            <a:r>
              <a:rPr lang="zh-CN" altLang="en-US" sz="3200" b="1" dirty="0">
                <a:latin typeface="微软雅黑" panose="020B0503020204020204" pitchFamily="34" charset="-122"/>
                <a:ea typeface="微软雅黑" panose="020B0503020204020204" pitchFamily="34" charset="-122"/>
              </a:rPr>
              <a:t>赛事文化</a:t>
            </a:r>
          </a:p>
        </p:txBody>
      </p:sp>
      <p:pic>
        <p:nvPicPr>
          <p:cNvPr id="21" name="图片 20"/>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42589" y="974592"/>
            <a:ext cx="4401321" cy="5480315"/>
          </a:xfrm>
          <a:prstGeom prst="rect">
            <a:avLst/>
          </a:prstGeom>
        </p:spPr>
      </p:pic>
      <p:sp>
        <p:nvSpPr>
          <p:cNvPr id="24" name="矩形 23"/>
          <p:cNvSpPr/>
          <p:nvPr/>
        </p:nvSpPr>
        <p:spPr>
          <a:xfrm>
            <a:off x="5010150" y="2927688"/>
            <a:ext cx="5372100" cy="2677656"/>
          </a:xfrm>
          <a:prstGeom prst="rect">
            <a:avLst/>
          </a:prstGeom>
        </p:spPr>
        <p:txBody>
          <a:bodyPr wrap="square">
            <a:spAutoFit/>
          </a:bodyPr>
          <a:lstStyle/>
          <a:p>
            <a:pPr indent="457200">
              <a:lnSpc>
                <a:spcPct val="150000"/>
              </a:lnSpc>
            </a:pPr>
            <a:r>
              <a:rPr lang="en-US" altLang="zh-CN" sz="1600" dirty="0">
                <a:solidFill>
                  <a:schemeClr val="bg1"/>
                </a:solidFill>
                <a:latin typeface="微软雅黑" panose="020B0503020204020204" pitchFamily="34" charset="-122"/>
                <a:ea typeface="微软雅黑" panose="020B0503020204020204" pitchFamily="34" charset="-122"/>
              </a:rPr>
              <a:t>2017</a:t>
            </a:r>
            <a:r>
              <a:rPr lang="zh-CN" altLang="en-US" sz="1600" dirty="0">
                <a:solidFill>
                  <a:schemeClr val="bg1"/>
                </a:solidFill>
                <a:latin typeface="微软雅黑" panose="020B0503020204020204" pitchFamily="34" charset="-122"/>
                <a:ea typeface="微软雅黑" panose="020B0503020204020204" pitchFamily="34" charset="-122"/>
              </a:rPr>
              <a:t>年</a:t>
            </a:r>
            <a:r>
              <a:rPr lang="en-US" altLang="zh-CN" sz="1600" dirty="0">
                <a:solidFill>
                  <a:schemeClr val="bg1"/>
                </a:solidFill>
                <a:latin typeface="微软雅黑" panose="020B0503020204020204" pitchFamily="34" charset="-122"/>
                <a:ea typeface="微软雅黑" panose="020B0503020204020204" pitchFamily="34" charset="-122"/>
              </a:rPr>
              <a:t>11</a:t>
            </a:r>
            <a:r>
              <a:rPr lang="zh-CN" altLang="en-US" sz="1600" dirty="0">
                <a:solidFill>
                  <a:schemeClr val="bg1"/>
                </a:solidFill>
                <a:latin typeface="微软雅黑" panose="020B0503020204020204" pitchFamily="34" charset="-122"/>
                <a:ea typeface="微软雅黑" panose="020B0503020204020204" pitchFamily="34" charset="-122"/>
              </a:rPr>
              <a:t>月</a:t>
            </a:r>
            <a:r>
              <a:rPr lang="en-US" altLang="zh-CN" sz="1600" dirty="0">
                <a:solidFill>
                  <a:schemeClr val="bg1"/>
                </a:solidFill>
                <a:latin typeface="微软雅黑" panose="020B0503020204020204" pitchFamily="34" charset="-122"/>
                <a:ea typeface="微软雅黑" panose="020B0503020204020204" pitchFamily="34" charset="-122"/>
              </a:rPr>
              <a:t>10</a:t>
            </a:r>
            <a:r>
              <a:rPr lang="zh-CN" altLang="en-US" sz="1600" dirty="0">
                <a:solidFill>
                  <a:schemeClr val="bg1"/>
                </a:solidFill>
                <a:latin typeface="微软雅黑" panose="020B0503020204020204" pitchFamily="34" charset="-122"/>
                <a:ea typeface="微软雅黑" panose="020B0503020204020204" pitchFamily="34" charset="-122"/>
              </a:rPr>
              <a:t>日凌晨，国际足联在俄罗斯发布了</a:t>
            </a:r>
            <a:r>
              <a:rPr lang="en-US" altLang="zh-CN" sz="1600" dirty="0">
                <a:solidFill>
                  <a:schemeClr val="bg1"/>
                </a:solidFill>
                <a:latin typeface="微软雅黑" panose="020B0503020204020204" pitchFamily="34" charset="-122"/>
                <a:ea typeface="微软雅黑" panose="020B0503020204020204" pitchFamily="34" charset="-122"/>
              </a:rPr>
              <a:t>2018</a:t>
            </a:r>
            <a:r>
              <a:rPr lang="zh-CN" altLang="en-US" sz="1600" dirty="0">
                <a:solidFill>
                  <a:schemeClr val="bg1"/>
                </a:solidFill>
                <a:latin typeface="微软雅黑" panose="020B0503020204020204" pitchFamily="34" charset="-122"/>
                <a:ea typeface="微软雅黑" panose="020B0503020204020204" pitchFamily="34" charset="-122"/>
              </a:rPr>
              <a:t>年世界杯比赛用球“电视之星</a:t>
            </a:r>
            <a:r>
              <a:rPr lang="en-US" altLang="zh-CN" sz="1600" dirty="0">
                <a:solidFill>
                  <a:schemeClr val="bg1"/>
                </a:solidFill>
                <a:latin typeface="微软雅黑" panose="020B0503020204020204" pitchFamily="34" charset="-122"/>
                <a:ea typeface="微软雅黑" panose="020B0503020204020204" pitchFamily="34" charset="-122"/>
              </a:rPr>
              <a:t>(Telstar) 18”</a:t>
            </a:r>
            <a:r>
              <a:rPr lang="zh-CN" altLang="en-US" sz="1600" dirty="0">
                <a:solidFill>
                  <a:schemeClr val="bg1"/>
                </a:solidFill>
                <a:latin typeface="微软雅黑" panose="020B0503020204020204" pitchFamily="34" charset="-122"/>
                <a:ea typeface="微软雅黑" panose="020B0503020204020204" pitchFamily="34" charset="-122"/>
              </a:rPr>
              <a:t>。 </a:t>
            </a:r>
            <a:endParaRPr lang="en-US" altLang="zh-CN" sz="1600" dirty="0" smtClean="0">
              <a:solidFill>
                <a:schemeClr val="bg1"/>
              </a:solidFill>
              <a:latin typeface="微软雅黑" panose="020B0503020204020204" pitchFamily="34" charset="-122"/>
              <a:ea typeface="微软雅黑" panose="020B0503020204020204" pitchFamily="34" charset="-122"/>
            </a:endParaRPr>
          </a:p>
          <a:p>
            <a:pPr indent="457200">
              <a:lnSpc>
                <a:spcPct val="150000"/>
              </a:lnSpc>
            </a:pPr>
            <a:r>
              <a:rPr lang="zh-CN" altLang="en-US" sz="1600" dirty="0" smtClean="0">
                <a:solidFill>
                  <a:schemeClr val="bg1"/>
                </a:solidFill>
                <a:latin typeface="微软雅黑" panose="020B0503020204020204" pitchFamily="34" charset="-122"/>
                <a:ea typeface="微软雅黑" panose="020B0503020204020204" pitchFamily="34" charset="-122"/>
              </a:rPr>
              <a:t>新</a:t>
            </a:r>
            <a:r>
              <a:rPr lang="zh-CN" altLang="en-US" sz="1600" dirty="0">
                <a:solidFill>
                  <a:schemeClr val="bg1"/>
                </a:solidFill>
                <a:latin typeface="微软雅黑" panose="020B0503020204020204" pitchFamily="34" charset="-122"/>
                <a:ea typeface="微软雅黑" panose="020B0503020204020204" pitchFamily="34" charset="-122"/>
              </a:rPr>
              <a:t>球保持了传统外观，黑色色块占据主要地位，外形上类似于</a:t>
            </a:r>
            <a:r>
              <a:rPr lang="en-US" altLang="zh-CN" sz="1600" dirty="0">
                <a:solidFill>
                  <a:schemeClr val="bg1"/>
                </a:solidFill>
                <a:latin typeface="微软雅黑" panose="020B0503020204020204" pitchFamily="34" charset="-122"/>
                <a:ea typeface="微软雅黑" panose="020B0503020204020204" pitchFamily="34" charset="-122"/>
              </a:rPr>
              <a:t>1970</a:t>
            </a:r>
            <a:r>
              <a:rPr lang="zh-CN" altLang="en-US" sz="1600" dirty="0">
                <a:solidFill>
                  <a:schemeClr val="bg1"/>
                </a:solidFill>
                <a:latin typeface="微软雅黑" panose="020B0503020204020204" pitchFamily="34" charset="-122"/>
                <a:ea typeface="微软雅黑" panose="020B0503020204020204" pitchFamily="34" charset="-122"/>
              </a:rPr>
              <a:t>年墨西哥世界杯的比赛用球</a:t>
            </a:r>
            <a:r>
              <a:rPr lang="en-US" altLang="zh-CN" sz="1600" dirty="0">
                <a:solidFill>
                  <a:schemeClr val="bg1"/>
                </a:solidFill>
                <a:latin typeface="微软雅黑" panose="020B0503020204020204" pitchFamily="34" charset="-122"/>
                <a:ea typeface="微软雅黑" panose="020B0503020204020204" pitchFamily="34" charset="-122"/>
              </a:rPr>
              <a:t>——“Telstar”</a:t>
            </a:r>
            <a:r>
              <a:rPr lang="zh-CN" altLang="en-US" sz="1600" dirty="0">
                <a:solidFill>
                  <a:schemeClr val="bg1"/>
                </a:solidFill>
                <a:latin typeface="微软雅黑" panose="020B0503020204020204" pitchFamily="34" charset="-122"/>
                <a:ea typeface="微软雅黑" panose="020B0503020204020204" pitchFamily="34" charset="-122"/>
              </a:rPr>
              <a:t>，同时采用了一些现代化的工艺和科技，其中包括</a:t>
            </a:r>
            <a:r>
              <a:rPr lang="en-US" altLang="zh-CN" sz="1600" dirty="0">
                <a:solidFill>
                  <a:schemeClr val="bg1"/>
                </a:solidFill>
                <a:latin typeface="微软雅黑" panose="020B0503020204020204" pitchFamily="34" charset="-122"/>
                <a:ea typeface="微软雅黑" panose="020B0503020204020204" pitchFamily="34" charset="-122"/>
              </a:rPr>
              <a:t>NFC</a:t>
            </a:r>
            <a:r>
              <a:rPr lang="zh-CN" altLang="en-US" sz="1600" dirty="0">
                <a:solidFill>
                  <a:schemeClr val="bg1"/>
                </a:solidFill>
                <a:latin typeface="微软雅黑" panose="020B0503020204020204" pitchFamily="34" charset="-122"/>
                <a:ea typeface="微软雅黑" panose="020B0503020204020204" pitchFamily="34" charset="-122"/>
              </a:rPr>
              <a:t>芯片的植入。这是世界杯用球首次植入</a:t>
            </a:r>
            <a:r>
              <a:rPr lang="en-US" altLang="zh-CN" sz="1600" dirty="0">
                <a:solidFill>
                  <a:schemeClr val="bg1"/>
                </a:solidFill>
                <a:latin typeface="微软雅黑" panose="020B0503020204020204" pitchFamily="34" charset="-122"/>
                <a:ea typeface="微软雅黑" panose="020B0503020204020204" pitchFamily="34" charset="-122"/>
              </a:rPr>
              <a:t>NFC</a:t>
            </a:r>
            <a:r>
              <a:rPr lang="zh-CN" altLang="en-US" sz="1600" dirty="0">
                <a:solidFill>
                  <a:schemeClr val="bg1"/>
                </a:solidFill>
                <a:latin typeface="微软雅黑" panose="020B0503020204020204" pitchFamily="34" charset="-122"/>
                <a:ea typeface="微软雅黑" panose="020B0503020204020204" pitchFamily="34" charset="-122"/>
              </a:rPr>
              <a:t>芯片，目的是让球迷可以通过智能手机连接比赛用球。</a:t>
            </a:r>
          </a:p>
        </p:txBody>
      </p:sp>
    </p:spTree>
    <p:extLst>
      <p:ext uri="{BB962C8B-B14F-4D97-AF65-F5344CB8AC3E}">
        <p14:creationId xmlns:p14="http://schemas.microsoft.com/office/powerpoint/2010/main" val="1407631301"/>
      </p:ext>
    </p:extLst>
  </p:cSld>
  <p:clrMapOvr>
    <a:masterClrMapping/>
  </p:clrMapOvr>
  <mc:AlternateContent xmlns:mc="http://schemas.openxmlformats.org/markup-compatibility/2006" xmlns:p14="http://schemas.microsoft.com/office/powerpoint/2010/main">
    <mc:Choice Requires="p14">
      <p:transition spd="slow" p14:dur="1200" advTm="0">
        <p:dissolve/>
      </p:transition>
    </mc:Choice>
    <mc:Fallback xmlns="">
      <p:transition spd="slow" advTm="0">
        <p:dissolv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22"/>
                                        </p:tgtEl>
                                        <p:attrNameLst>
                                          <p:attrName>style.visibility</p:attrName>
                                        </p:attrNameLst>
                                      </p:cBhvr>
                                      <p:to>
                                        <p:strVal val="visible"/>
                                      </p:to>
                                    </p:set>
                                    <p:animEffect transition="in" filter="fade">
                                      <p:cBhvr>
                                        <p:cTn id="7" dur="500"/>
                                        <p:tgtEl>
                                          <p:spTgt spid="22"/>
                                        </p:tgtEl>
                                      </p:cBhvr>
                                    </p:animEffect>
                                  </p:childTnLst>
                                </p:cTn>
                              </p:par>
                            </p:childTnLst>
                          </p:cTn>
                        </p:par>
                        <p:par>
                          <p:cTn id="8" fill="hold">
                            <p:stCondLst>
                              <p:cond delay="500"/>
                            </p:stCondLst>
                            <p:childTnLst>
                              <p:par>
                                <p:cTn id="9" presetID="26" presetClass="entr" presetSubtype="0" fill="hold" nodeType="afterEffect">
                                  <p:stCondLst>
                                    <p:cond delay="0"/>
                                  </p:stCondLst>
                                  <p:childTnLst>
                                    <p:set>
                                      <p:cBhvr>
                                        <p:cTn id="10" dur="1" fill="hold">
                                          <p:stCondLst>
                                            <p:cond delay="0"/>
                                          </p:stCondLst>
                                        </p:cTn>
                                        <p:tgtEl>
                                          <p:spTgt spid="21"/>
                                        </p:tgtEl>
                                        <p:attrNameLst>
                                          <p:attrName>style.visibility</p:attrName>
                                        </p:attrNameLst>
                                      </p:cBhvr>
                                      <p:to>
                                        <p:strVal val="visible"/>
                                      </p:to>
                                    </p:set>
                                    <p:animEffect transition="in" filter="wipe(down)">
                                      <p:cBhvr>
                                        <p:cTn id="11" dur="580">
                                          <p:stCondLst>
                                            <p:cond delay="0"/>
                                          </p:stCondLst>
                                        </p:cTn>
                                        <p:tgtEl>
                                          <p:spTgt spid="21"/>
                                        </p:tgtEl>
                                      </p:cBhvr>
                                    </p:animEffect>
                                    <p:anim calcmode="lin" valueType="num">
                                      <p:cBhvr>
                                        <p:cTn id="12" dur="1822" tmFilter="0,0; 0.14,0.36; 0.43,0.73; 0.71,0.91; 1.0,1.0">
                                          <p:stCondLst>
                                            <p:cond delay="0"/>
                                          </p:stCondLst>
                                        </p:cTn>
                                        <p:tgtEl>
                                          <p:spTgt spid="21"/>
                                        </p:tgtEl>
                                        <p:attrNameLst>
                                          <p:attrName>ppt_x</p:attrName>
                                        </p:attrNameLst>
                                      </p:cBhvr>
                                      <p:tavLst>
                                        <p:tav tm="0">
                                          <p:val>
                                            <p:strVal val="#ppt_x-0.25"/>
                                          </p:val>
                                        </p:tav>
                                        <p:tav tm="100000">
                                          <p:val>
                                            <p:strVal val="#ppt_x"/>
                                          </p:val>
                                        </p:tav>
                                      </p:tavLst>
                                    </p:anim>
                                    <p:anim calcmode="lin" valueType="num">
                                      <p:cBhvr>
                                        <p:cTn id="13" dur="664" tmFilter="0.0,0.0; 0.25,0.07; 0.50,0.2; 0.75,0.467; 1.0,1.0">
                                          <p:stCondLst>
                                            <p:cond delay="0"/>
                                          </p:stCondLst>
                                        </p:cTn>
                                        <p:tgtEl>
                                          <p:spTgt spid="21"/>
                                        </p:tgtEl>
                                        <p:attrNameLst>
                                          <p:attrName>ppt_y</p:attrName>
                                        </p:attrNameLst>
                                      </p:cBhvr>
                                      <p:tavLst>
                                        <p:tav tm="0" fmla="#ppt_y-sin(pi*$)/3">
                                          <p:val>
                                            <p:fltVal val="0.5"/>
                                          </p:val>
                                        </p:tav>
                                        <p:tav tm="100000">
                                          <p:val>
                                            <p:fltVal val="1"/>
                                          </p:val>
                                        </p:tav>
                                      </p:tavLst>
                                    </p:anim>
                                    <p:anim calcmode="lin" valueType="num">
                                      <p:cBhvr>
                                        <p:cTn id="14" dur="664" tmFilter="0, 0; 0.125,0.2665; 0.25,0.4; 0.375,0.465; 0.5,0.5;  0.625,0.535; 0.75,0.6; 0.875,0.7335; 1,1">
                                          <p:stCondLst>
                                            <p:cond delay="664"/>
                                          </p:stCondLst>
                                        </p:cTn>
                                        <p:tgtEl>
                                          <p:spTgt spid="21"/>
                                        </p:tgtEl>
                                        <p:attrNameLst>
                                          <p:attrName>ppt_y</p:attrName>
                                        </p:attrNameLst>
                                      </p:cBhvr>
                                      <p:tavLst>
                                        <p:tav tm="0" fmla="#ppt_y-sin(pi*$)/9">
                                          <p:val>
                                            <p:fltVal val="0"/>
                                          </p:val>
                                        </p:tav>
                                        <p:tav tm="100000">
                                          <p:val>
                                            <p:fltVal val="1"/>
                                          </p:val>
                                        </p:tav>
                                      </p:tavLst>
                                    </p:anim>
                                    <p:anim calcmode="lin" valueType="num">
                                      <p:cBhvr>
                                        <p:cTn id="15" dur="332" tmFilter="0, 0; 0.125,0.2665; 0.25,0.4; 0.375,0.465; 0.5,0.5;  0.625,0.535; 0.75,0.6; 0.875,0.7335; 1,1">
                                          <p:stCondLst>
                                            <p:cond delay="1324"/>
                                          </p:stCondLst>
                                        </p:cTn>
                                        <p:tgtEl>
                                          <p:spTgt spid="21"/>
                                        </p:tgtEl>
                                        <p:attrNameLst>
                                          <p:attrName>ppt_y</p:attrName>
                                        </p:attrNameLst>
                                      </p:cBhvr>
                                      <p:tavLst>
                                        <p:tav tm="0" fmla="#ppt_y-sin(pi*$)/27">
                                          <p:val>
                                            <p:fltVal val="0"/>
                                          </p:val>
                                        </p:tav>
                                        <p:tav tm="100000">
                                          <p:val>
                                            <p:fltVal val="1"/>
                                          </p:val>
                                        </p:tav>
                                      </p:tavLst>
                                    </p:anim>
                                    <p:anim calcmode="lin" valueType="num">
                                      <p:cBhvr>
                                        <p:cTn id="16" dur="164" tmFilter="0, 0; 0.125,0.2665; 0.25,0.4; 0.375,0.465; 0.5,0.5;  0.625,0.535; 0.75,0.6; 0.875,0.7335; 1,1">
                                          <p:stCondLst>
                                            <p:cond delay="1656"/>
                                          </p:stCondLst>
                                        </p:cTn>
                                        <p:tgtEl>
                                          <p:spTgt spid="21"/>
                                        </p:tgtEl>
                                        <p:attrNameLst>
                                          <p:attrName>ppt_y</p:attrName>
                                        </p:attrNameLst>
                                      </p:cBhvr>
                                      <p:tavLst>
                                        <p:tav tm="0" fmla="#ppt_y-sin(pi*$)/81">
                                          <p:val>
                                            <p:fltVal val="0"/>
                                          </p:val>
                                        </p:tav>
                                        <p:tav tm="100000">
                                          <p:val>
                                            <p:fltVal val="1"/>
                                          </p:val>
                                        </p:tav>
                                      </p:tavLst>
                                    </p:anim>
                                    <p:animScale>
                                      <p:cBhvr>
                                        <p:cTn id="17" dur="26">
                                          <p:stCondLst>
                                            <p:cond delay="650"/>
                                          </p:stCondLst>
                                        </p:cTn>
                                        <p:tgtEl>
                                          <p:spTgt spid="21"/>
                                        </p:tgtEl>
                                      </p:cBhvr>
                                      <p:to x="100000" y="60000"/>
                                    </p:animScale>
                                    <p:animScale>
                                      <p:cBhvr>
                                        <p:cTn id="18" dur="166" decel="50000">
                                          <p:stCondLst>
                                            <p:cond delay="676"/>
                                          </p:stCondLst>
                                        </p:cTn>
                                        <p:tgtEl>
                                          <p:spTgt spid="21"/>
                                        </p:tgtEl>
                                      </p:cBhvr>
                                      <p:to x="100000" y="100000"/>
                                    </p:animScale>
                                    <p:animScale>
                                      <p:cBhvr>
                                        <p:cTn id="19" dur="26">
                                          <p:stCondLst>
                                            <p:cond delay="1312"/>
                                          </p:stCondLst>
                                        </p:cTn>
                                        <p:tgtEl>
                                          <p:spTgt spid="21"/>
                                        </p:tgtEl>
                                      </p:cBhvr>
                                      <p:to x="100000" y="80000"/>
                                    </p:animScale>
                                    <p:animScale>
                                      <p:cBhvr>
                                        <p:cTn id="20" dur="166" decel="50000">
                                          <p:stCondLst>
                                            <p:cond delay="1338"/>
                                          </p:stCondLst>
                                        </p:cTn>
                                        <p:tgtEl>
                                          <p:spTgt spid="21"/>
                                        </p:tgtEl>
                                      </p:cBhvr>
                                      <p:to x="100000" y="100000"/>
                                    </p:animScale>
                                    <p:animScale>
                                      <p:cBhvr>
                                        <p:cTn id="21" dur="26">
                                          <p:stCondLst>
                                            <p:cond delay="1642"/>
                                          </p:stCondLst>
                                        </p:cTn>
                                        <p:tgtEl>
                                          <p:spTgt spid="21"/>
                                        </p:tgtEl>
                                      </p:cBhvr>
                                      <p:to x="100000" y="90000"/>
                                    </p:animScale>
                                    <p:animScale>
                                      <p:cBhvr>
                                        <p:cTn id="22" dur="166" decel="50000">
                                          <p:stCondLst>
                                            <p:cond delay="1668"/>
                                          </p:stCondLst>
                                        </p:cTn>
                                        <p:tgtEl>
                                          <p:spTgt spid="21"/>
                                        </p:tgtEl>
                                      </p:cBhvr>
                                      <p:to x="100000" y="100000"/>
                                    </p:animScale>
                                    <p:animScale>
                                      <p:cBhvr>
                                        <p:cTn id="23" dur="26">
                                          <p:stCondLst>
                                            <p:cond delay="1808"/>
                                          </p:stCondLst>
                                        </p:cTn>
                                        <p:tgtEl>
                                          <p:spTgt spid="21"/>
                                        </p:tgtEl>
                                      </p:cBhvr>
                                      <p:to x="100000" y="95000"/>
                                    </p:animScale>
                                    <p:animScale>
                                      <p:cBhvr>
                                        <p:cTn id="24" dur="166" decel="50000">
                                          <p:stCondLst>
                                            <p:cond delay="1834"/>
                                          </p:stCondLst>
                                        </p:cTn>
                                        <p:tgtEl>
                                          <p:spTgt spid="21"/>
                                        </p:tgtEl>
                                      </p:cBhvr>
                                      <p:to x="100000" y="100000"/>
                                    </p:animScale>
                                  </p:childTnLst>
                                </p:cTn>
                              </p:par>
                            </p:childTnLst>
                          </p:cTn>
                        </p:par>
                        <p:par>
                          <p:cTn id="25" fill="hold">
                            <p:stCondLst>
                              <p:cond delay="2500"/>
                            </p:stCondLst>
                            <p:childTnLst>
                              <p:par>
                                <p:cTn id="26" presetID="42" presetClass="entr" presetSubtype="0" fill="hold" grpId="0" nodeType="afterEffect">
                                  <p:stCondLst>
                                    <p:cond delay="0"/>
                                  </p:stCondLst>
                                  <p:childTnLst>
                                    <p:set>
                                      <p:cBhvr>
                                        <p:cTn id="27" dur="1" fill="hold">
                                          <p:stCondLst>
                                            <p:cond delay="0"/>
                                          </p:stCondLst>
                                        </p:cTn>
                                        <p:tgtEl>
                                          <p:spTgt spid="24"/>
                                        </p:tgtEl>
                                        <p:attrNameLst>
                                          <p:attrName>style.visibility</p:attrName>
                                        </p:attrNameLst>
                                      </p:cBhvr>
                                      <p:to>
                                        <p:strVal val="visible"/>
                                      </p:to>
                                    </p:set>
                                    <p:animEffect transition="in" filter="fade">
                                      <p:cBhvr>
                                        <p:cTn id="28" dur="1000"/>
                                        <p:tgtEl>
                                          <p:spTgt spid="24"/>
                                        </p:tgtEl>
                                      </p:cBhvr>
                                    </p:animEffect>
                                    <p:anim calcmode="lin" valueType="num">
                                      <p:cBhvr>
                                        <p:cTn id="29" dur="1000" fill="hold"/>
                                        <p:tgtEl>
                                          <p:spTgt spid="24"/>
                                        </p:tgtEl>
                                        <p:attrNameLst>
                                          <p:attrName>ppt_x</p:attrName>
                                        </p:attrNameLst>
                                      </p:cBhvr>
                                      <p:tavLst>
                                        <p:tav tm="0">
                                          <p:val>
                                            <p:strVal val="#ppt_x"/>
                                          </p:val>
                                        </p:tav>
                                        <p:tav tm="100000">
                                          <p:val>
                                            <p:strVal val="#ppt_x"/>
                                          </p:val>
                                        </p:tav>
                                      </p:tavLst>
                                    </p:anim>
                                    <p:anim calcmode="lin" valueType="num">
                                      <p:cBhvr>
                                        <p:cTn id="30" dur="1000" fill="hold"/>
                                        <p:tgtEl>
                                          <p:spTgt spid="2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animBg="1"/>
      <p:bldP spid="24"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矩形 10"/>
          <p:cNvSpPr/>
          <p:nvPr/>
        </p:nvSpPr>
        <p:spPr>
          <a:xfrm>
            <a:off x="3877340" y="471334"/>
            <a:ext cx="4437320" cy="584775"/>
          </a:xfrm>
          <a:prstGeom prst="rect">
            <a:avLst/>
          </a:prstGeom>
        </p:spPr>
        <p:txBody>
          <a:bodyPr wrap="square">
            <a:spAutoFit/>
          </a:bodyPr>
          <a:lstStyle/>
          <a:p>
            <a:pPr algn="ctr"/>
            <a:r>
              <a:rPr lang="zh-CN" altLang="en-US" sz="3200" b="1" dirty="0">
                <a:latin typeface="微软雅黑" panose="020B0503020204020204" pitchFamily="34" charset="-122"/>
                <a:ea typeface="微软雅黑" panose="020B0503020204020204" pitchFamily="34" charset="-122"/>
              </a:rPr>
              <a:t>赛事文化</a:t>
            </a:r>
          </a:p>
        </p:txBody>
      </p:sp>
      <p:grpSp>
        <p:nvGrpSpPr>
          <p:cNvPr id="19" name="组合 18"/>
          <p:cNvGrpSpPr/>
          <p:nvPr/>
        </p:nvGrpSpPr>
        <p:grpSpPr>
          <a:xfrm>
            <a:off x="0" y="533400"/>
            <a:ext cx="10668001" cy="6324600"/>
            <a:chOff x="0" y="533400"/>
            <a:chExt cx="10668001" cy="6324600"/>
          </a:xfrm>
        </p:grpSpPr>
        <p:pic>
          <p:nvPicPr>
            <p:cNvPr id="17" name="图片 16"/>
            <p:cNvPicPr>
              <a:picLocks noChangeAspect="1"/>
            </p:cNvPicPr>
            <p:nvPr/>
          </p:nvPicPr>
          <p:blipFill rotWithShape="1">
            <a:blip r:embed="rId3" cstate="print">
              <a:extLst>
                <a:ext uri="{28A0092B-C50C-407E-A947-70E740481C1C}">
                  <a14:useLocalDpi xmlns:a14="http://schemas.microsoft.com/office/drawing/2010/main" val="0"/>
                </a:ext>
              </a:extLst>
            </a:blip>
            <a:srcRect l="48866" t="46599" b="9353"/>
            <a:stretch/>
          </p:blipFill>
          <p:spPr>
            <a:xfrm>
              <a:off x="0" y="533400"/>
              <a:ext cx="10229849" cy="6324600"/>
            </a:xfrm>
            <a:prstGeom prst="rect">
              <a:avLst/>
            </a:prstGeom>
          </p:spPr>
        </p:pic>
        <p:pic>
          <p:nvPicPr>
            <p:cNvPr id="16" name="图片 15"/>
            <p:cNvPicPr>
              <a:picLocks noChangeAspect="1"/>
            </p:cNvPicPr>
            <p:nvPr/>
          </p:nvPicPr>
          <p:blipFill rotWithShape="1">
            <a:blip r:embed="rId3" cstate="print">
              <a:extLst>
                <a:ext uri="{28A0092B-C50C-407E-A947-70E740481C1C}">
                  <a14:useLocalDpi xmlns:a14="http://schemas.microsoft.com/office/drawing/2010/main" val="0"/>
                </a:ext>
              </a:extLst>
            </a:blip>
            <a:srcRect l="48866" t="46599"/>
            <a:stretch/>
          </p:blipFill>
          <p:spPr>
            <a:xfrm flipH="1" flipV="1">
              <a:off x="6096000" y="2083280"/>
              <a:ext cx="4572001" cy="4774720"/>
            </a:xfrm>
            <a:prstGeom prst="rect">
              <a:avLst/>
            </a:prstGeom>
          </p:spPr>
        </p:pic>
        <p:sp>
          <p:nvSpPr>
            <p:cNvPr id="15" name="ïṩḷïḋe">
              <a:extLst>
                <a:ext uri="{FF2B5EF4-FFF2-40B4-BE49-F238E27FC236}">
                  <a16:creationId xmlns:a16="http://schemas.microsoft.com/office/drawing/2014/main" xmlns="" id="{48D9846A-64B8-4124-8136-9CCD6596C3A7}"/>
                </a:ext>
              </a:extLst>
            </p:cNvPr>
            <p:cNvSpPr txBox="1"/>
            <p:nvPr/>
          </p:nvSpPr>
          <p:spPr>
            <a:xfrm>
              <a:off x="2622869" y="2706442"/>
              <a:ext cx="4901881" cy="2437058"/>
            </a:xfrm>
            <a:prstGeom prst="rect">
              <a:avLst/>
            </a:prstGeom>
            <a:noFill/>
          </p:spPr>
          <p:txBody>
            <a:bodyPr wrap="square" lIns="90000" tIns="46800" rIns="90000" bIns="46800" rtlCol="0">
              <a:normAutofit/>
            </a:bodyPr>
            <a:lstStyle/>
            <a:p>
              <a:pPr>
                <a:lnSpc>
                  <a:spcPct val="150000"/>
                </a:lnSpc>
                <a:spcBef>
                  <a:spcPts val="600"/>
                </a:spcBef>
                <a:spcAft>
                  <a:spcPts val="600"/>
                </a:spcAft>
              </a:pPr>
              <a:r>
                <a:rPr lang="zh-CN" altLang="en-US" sz="1400" b="1" dirty="0" smtClean="0">
                  <a:solidFill>
                    <a:schemeClr val="bg1"/>
                  </a:solidFill>
                  <a:latin typeface="微软雅黑" panose="020B0503020204020204" pitchFamily="34" charset="-122"/>
                  <a:ea typeface="微软雅黑" panose="020B0503020204020204" pitchFamily="34" charset="-122"/>
                </a:rPr>
                <a:t>比赛</a:t>
              </a:r>
              <a:r>
                <a:rPr lang="zh-CN" altLang="en-US" sz="1400" b="1" dirty="0">
                  <a:solidFill>
                    <a:schemeClr val="bg1"/>
                  </a:solidFill>
                  <a:latin typeface="微软雅黑" panose="020B0503020204020204" pitchFamily="34" charset="-122"/>
                  <a:ea typeface="微软雅黑" panose="020B0503020204020204" pitchFamily="34" charset="-122"/>
                </a:rPr>
                <a:t>用</a:t>
              </a:r>
              <a:r>
                <a:rPr lang="zh-CN" altLang="en-US" sz="1400" b="1" dirty="0" smtClean="0">
                  <a:solidFill>
                    <a:schemeClr val="bg1"/>
                  </a:solidFill>
                  <a:latin typeface="微软雅黑" panose="020B0503020204020204" pitchFamily="34" charset="-122"/>
                  <a:ea typeface="微软雅黑" panose="020B0503020204020204" pitchFamily="34" charset="-122"/>
                </a:rPr>
                <a:t>球</a:t>
              </a:r>
              <a:r>
                <a:rPr lang="en-US" altLang="zh-CN" sz="1400" b="1" dirty="0" smtClean="0">
                  <a:solidFill>
                    <a:schemeClr val="bg1"/>
                  </a:solidFill>
                  <a:latin typeface="微软雅黑" panose="020B0503020204020204" pitchFamily="34" charset="-122"/>
                  <a:ea typeface="微软雅黑" panose="020B0503020204020204" pitchFamily="34" charset="-122"/>
                </a:rPr>
                <a:t>——</a:t>
              </a:r>
              <a:r>
                <a:rPr lang="zh-CN" altLang="en-US" sz="1400" b="1" dirty="0">
                  <a:solidFill>
                    <a:schemeClr val="bg1"/>
                  </a:solidFill>
                  <a:latin typeface="微软雅黑" panose="020B0503020204020204" pitchFamily="34" charset="-122"/>
                  <a:ea typeface="微软雅黑" panose="020B0503020204020204" pitchFamily="34" charset="-122"/>
                </a:rPr>
                <a:t>电视之星</a:t>
              </a:r>
              <a:r>
                <a:rPr lang="en-US" altLang="zh-CN" sz="1400" b="1" dirty="0">
                  <a:solidFill>
                    <a:schemeClr val="bg1"/>
                  </a:solidFill>
                  <a:latin typeface="微软雅黑" panose="020B0503020204020204" pitchFamily="34" charset="-122"/>
                  <a:ea typeface="微软雅黑" panose="020B0503020204020204" pitchFamily="34" charset="-122"/>
                </a:rPr>
                <a:t>(Telstar) </a:t>
              </a:r>
              <a:r>
                <a:rPr lang="zh-CN" altLang="en-US" sz="1400" dirty="0" smtClean="0">
                  <a:solidFill>
                    <a:schemeClr val="bg1"/>
                  </a:solidFill>
                  <a:latin typeface="微软雅黑" panose="020B0503020204020204" pitchFamily="34" charset="-122"/>
                  <a:ea typeface="微软雅黑" panose="020B0503020204020204" pitchFamily="34" charset="-122"/>
                </a:rPr>
                <a:t>这</a:t>
              </a:r>
              <a:r>
                <a:rPr lang="zh-CN" altLang="en-US" sz="1400" dirty="0">
                  <a:solidFill>
                    <a:schemeClr val="bg1"/>
                  </a:solidFill>
                  <a:latin typeface="微软雅黑" panose="020B0503020204020204" pitchFamily="34" charset="-122"/>
                  <a:ea typeface="微软雅黑" panose="020B0503020204020204" pitchFamily="34" charset="-122"/>
                </a:rPr>
                <a:t>款俄罗斯世界杯用球采用了经典黑白两色，深色梯形装饰由马赛克图案组成，文字则使用了金色</a:t>
              </a:r>
              <a:r>
                <a:rPr lang="zh-CN" altLang="en-US" sz="1400" dirty="0" smtClean="0">
                  <a:solidFill>
                    <a:schemeClr val="bg1"/>
                  </a:solidFill>
                  <a:latin typeface="微软雅黑" panose="020B0503020204020204" pitchFamily="34" charset="-122"/>
                  <a:ea typeface="微软雅黑" panose="020B0503020204020204" pitchFamily="34" charset="-122"/>
                </a:rPr>
                <a:t>。梅西</a:t>
              </a:r>
              <a:r>
                <a:rPr lang="zh-CN" altLang="en-US" sz="1400" dirty="0">
                  <a:solidFill>
                    <a:schemeClr val="bg1"/>
                  </a:solidFill>
                  <a:latin typeface="微软雅黑" panose="020B0503020204020204" pitchFamily="34" charset="-122"/>
                  <a:ea typeface="微软雅黑" panose="020B0503020204020204" pitchFamily="34" charset="-122"/>
                </a:rPr>
                <a:t>、齐达内、哈维</a:t>
              </a:r>
              <a:r>
                <a:rPr lang="en-US" altLang="zh-CN" sz="1400" dirty="0">
                  <a:solidFill>
                    <a:schemeClr val="bg1"/>
                  </a:solidFill>
                  <a:latin typeface="微软雅黑" panose="020B0503020204020204" pitchFamily="34" charset="-122"/>
                  <a:ea typeface="微软雅黑" panose="020B0503020204020204" pitchFamily="34" charset="-122"/>
                </a:rPr>
                <a:t>·</a:t>
              </a:r>
              <a:r>
                <a:rPr lang="zh-CN" altLang="en-US" sz="1400" dirty="0">
                  <a:solidFill>
                    <a:schemeClr val="bg1"/>
                  </a:solidFill>
                  <a:latin typeface="微软雅黑" panose="020B0503020204020204" pitchFamily="34" charset="-122"/>
                  <a:ea typeface="微软雅黑" panose="020B0503020204020204" pitchFamily="34" charset="-122"/>
                </a:rPr>
                <a:t>阿隆索、皮耶罗、卡卡以及波多尔斯基都参加了新球的发布仪式，皇马和曼联极有可能参与新球的前期测试。这款足球已经发售，新球售价为</a:t>
              </a:r>
              <a:r>
                <a:rPr lang="en-US" altLang="zh-CN" sz="1400" dirty="0">
                  <a:solidFill>
                    <a:schemeClr val="bg1"/>
                  </a:solidFill>
                  <a:latin typeface="微软雅黑" panose="020B0503020204020204" pitchFamily="34" charset="-122"/>
                  <a:ea typeface="微软雅黑" panose="020B0503020204020204" pitchFamily="34" charset="-122"/>
                </a:rPr>
                <a:t>100</a:t>
              </a:r>
              <a:r>
                <a:rPr lang="zh-CN" altLang="en-US" sz="1400" dirty="0">
                  <a:solidFill>
                    <a:schemeClr val="bg1"/>
                  </a:solidFill>
                  <a:latin typeface="微软雅黑" panose="020B0503020204020204" pitchFamily="34" charset="-122"/>
                  <a:ea typeface="微软雅黑" panose="020B0503020204020204" pitchFamily="34" charset="-122"/>
                </a:rPr>
                <a:t>欧元。</a:t>
              </a:r>
              <a:endParaRPr lang="en-US" sz="1400" b="1" dirty="0">
                <a:solidFill>
                  <a:schemeClr val="bg1"/>
                </a:solidFill>
                <a:latin typeface="微软雅黑" panose="020B0503020204020204" pitchFamily="34" charset="-122"/>
                <a:ea typeface="微软雅黑" panose="020B0503020204020204" pitchFamily="34" charset="-122"/>
              </a:endParaRPr>
            </a:p>
          </p:txBody>
        </p:sp>
        <p:pic>
          <p:nvPicPr>
            <p:cNvPr id="18" name="图片 17"/>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620000" y="3286669"/>
              <a:ext cx="2571750" cy="2522987"/>
            </a:xfrm>
            <a:prstGeom prst="rect">
              <a:avLst/>
            </a:prstGeom>
          </p:spPr>
        </p:pic>
      </p:grpSp>
    </p:spTree>
    <p:extLst>
      <p:ext uri="{BB962C8B-B14F-4D97-AF65-F5344CB8AC3E}">
        <p14:creationId xmlns:p14="http://schemas.microsoft.com/office/powerpoint/2010/main" val="1924192543"/>
      </p:ext>
    </p:extLst>
  </p:cSld>
  <p:clrMapOvr>
    <a:masterClrMapping/>
  </p:clrMapOvr>
  <mc:AlternateContent xmlns:mc="http://schemas.openxmlformats.org/markup-compatibility/2006" xmlns:p14="http://schemas.microsoft.com/office/powerpoint/2010/main">
    <mc:Choice Requires="p14">
      <p:transition spd="slow" p14:dur="1200" advTm="0">
        <p:dissolve/>
      </p:transition>
    </mc:Choice>
    <mc:Fallback xmlns="">
      <p:transition spd="slow" advTm="0">
        <p:dissolv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19"/>
                                        </p:tgtEl>
                                        <p:attrNameLst>
                                          <p:attrName>style.visibility</p:attrName>
                                        </p:attrNameLst>
                                      </p:cBhvr>
                                      <p:to>
                                        <p:strVal val="visible"/>
                                      </p:to>
                                    </p:set>
                                    <p:animEffect transition="in" filter="fade">
                                      <p:cBhvr>
                                        <p:cTn id="7" dur="1000"/>
                                        <p:tgtEl>
                                          <p:spTgt spid="19"/>
                                        </p:tgtEl>
                                      </p:cBhvr>
                                    </p:animEffect>
                                    <p:anim calcmode="lin" valueType="num">
                                      <p:cBhvr>
                                        <p:cTn id="8" dur="1000" fill="hold"/>
                                        <p:tgtEl>
                                          <p:spTgt spid="19"/>
                                        </p:tgtEl>
                                        <p:attrNameLst>
                                          <p:attrName>ppt_x</p:attrName>
                                        </p:attrNameLst>
                                      </p:cBhvr>
                                      <p:tavLst>
                                        <p:tav tm="0">
                                          <p:val>
                                            <p:strVal val="#ppt_x"/>
                                          </p:val>
                                        </p:tav>
                                        <p:tav tm="100000">
                                          <p:val>
                                            <p:strVal val="#ppt_x"/>
                                          </p:val>
                                        </p:tav>
                                      </p:tavLst>
                                    </p:anim>
                                    <p:anim calcmode="lin" valueType="num">
                                      <p:cBhvr>
                                        <p:cTn id="9" dur="1000" fill="hold"/>
                                        <p:tgtEl>
                                          <p:spTgt spid="1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矩形 4"/>
          <p:cNvSpPr/>
          <p:nvPr/>
        </p:nvSpPr>
        <p:spPr>
          <a:xfrm>
            <a:off x="5391150" y="4560372"/>
            <a:ext cx="5391150" cy="1323439"/>
          </a:xfrm>
          <a:prstGeom prst="rect">
            <a:avLst/>
          </a:prstGeom>
        </p:spPr>
        <p:txBody>
          <a:bodyPr wrap="square">
            <a:spAutoFit/>
          </a:bodyPr>
          <a:lstStyle/>
          <a:p>
            <a:pPr algn="dist"/>
            <a:r>
              <a:rPr lang="zh-CN" altLang="en-US" sz="8000" b="1" dirty="0">
                <a:latin typeface="微软雅黑" panose="020B0503020204020204" pitchFamily="34" charset="-122"/>
                <a:ea typeface="微软雅黑" panose="020B0503020204020204" pitchFamily="34" charset="-122"/>
              </a:rPr>
              <a:t>比赛进程</a:t>
            </a:r>
          </a:p>
        </p:txBody>
      </p:sp>
      <p:pic>
        <p:nvPicPr>
          <p:cNvPr id="2" name="图片 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299963" y="-685801"/>
            <a:ext cx="6005313" cy="5891445"/>
          </a:xfrm>
          <a:prstGeom prst="rect">
            <a:avLst/>
          </a:prstGeom>
        </p:spPr>
      </p:pic>
      <p:pic>
        <p:nvPicPr>
          <p:cNvPr id="6" name="图片 5"/>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758049" y="-474662"/>
            <a:ext cx="4390653" cy="5310161"/>
          </a:xfrm>
          <a:prstGeom prst="rect">
            <a:avLst/>
          </a:prstGeom>
        </p:spPr>
      </p:pic>
    </p:spTree>
    <p:extLst>
      <p:ext uri="{BB962C8B-B14F-4D97-AF65-F5344CB8AC3E}">
        <p14:creationId xmlns:p14="http://schemas.microsoft.com/office/powerpoint/2010/main" val="2652169973"/>
      </p:ext>
    </p:extLst>
  </p:cSld>
  <p:clrMapOvr>
    <a:masterClrMapping/>
  </p:clrMapOvr>
  <mc:AlternateContent xmlns:mc="http://schemas.openxmlformats.org/markup-compatibility/2006" xmlns:p14="http://schemas.microsoft.com/office/powerpoint/2010/main">
    <mc:Choice Requires="p14">
      <p:transition spd="slow" p14:dur="1200" advTm="0">
        <p:dissolve/>
      </p:transition>
    </mc:Choice>
    <mc:Fallback xmlns="">
      <p:transition spd="slow" advTm="0">
        <p:dissolv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6" presetClass="entr" presetSubtype="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down)">
                                      <p:cBhvr>
                                        <p:cTn id="7" dur="580">
                                          <p:stCondLst>
                                            <p:cond delay="0"/>
                                          </p:stCondLst>
                                        </p:cTn>
                                        <p:tgtEl>
                                          <p:spTgt spid="2"/>
                                        </p:tgtEl>
                                      </p:cBhvr>
                                    </p:animEffect>
                                    <p:anim calcmode="lin" valueType="num">
                                      <p:cBhvr>
                                        <p:cTn id="8" dur="1822" tmFilter="0,0; 0.14,0.36; 0.43,0.73; 0.71,0.91; 1.0,1.0">
                                          <p:stCondLst>
                                            <p:cond delay="0"/>
                                          </p:stCondLst>
                                        </p:cTn>
                                        <p:tgtEl>
                                          <p:spTgt spid="2"/>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2"/>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2"/>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2"/>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2"/>
                                        </p:tgtEl>
                                        <p:attrNameLst>
                                          <p:attrName>ppt_y</p:attrName>
                                        </p:attrNameLst>
                                      </p:cBhvr>
                                      <p:tavLst>
                                        <p:tav tm="0" fmla="#ppt_y-sin(pi*$)/81">
                                          <p:val>
                                            <p:fltVal val="0"/>
                                          </p:val>
                                        </p:tav>
                                        <p:tav tm="100000">
                                          <p:val>
                                            <p:fltVal val="1"/>
                                          </p:val>
                                        </p:tav>
                                      </p:tavLst>
                                    </p:anim>
                                    <p:animScale>
                                      <p:cBhvr>
                                        <p:cTn id="13" dur="26">
                                          <p:stCondLst>
                                            <p:cond delay="650"/>
                                          </p:stCondLst>
                                        </p:cTn>
                                        <p:tgtEl>
                                          <p:spTgt spid="2"/>
                                        </p:tgtEl>
                                      </p:cBhvr>
                                      <p:to x="100000" y="60000"/>
                                    </p:animScale>
                                    <p:animScale>
                                      <p:cBhvr>
                                        <p:cTn id="14" dur="166" decel="50000">
                                          <p:stCondLst>
                                            <p:cond delay="676"/>
                                          </p:stCondLst>
                                        </p:cTn>
                                        <p:tgtEl>
                                          <p:spTgt spid="2"/>
                                        </p:tgtEl>
                                      </p:cBhvr>
                                      <p:to x="100000" y="100000"/>
                                    </p:animScale>
                                    <p:animScale>
                                      <p:cBhvr>
                                        <p:cTn id="15" dur="26">
                                          <p:stCondLst>
                                            <p:cond delay="1312"/>
                                          </p:stCondLst>
                                        </p:cTn>
                                        <p:tgtEl>
                                          <p:spTgt spid="2"/>
                                        </p:tgtEl>
                                      </p:cBhvr>
                                      <p:to x="100000" y="80000"/>
                                    </p:animScale>
                                    <p:animScale>
                                      <p:cBhvr>
                                        <p:cTn id="16" dur="166" decel="50000">
                                          <p:stCondLst>
                                            <p:cond delay="1338"/>
                                          </p:stCondLst>
                                        </p:cTn>
                                        <p:tgtEl>
                                          <p:spTgt spid="2"/>
                                        </p:tgtEl>
                                      </p:cBhvr>
                                      <p:to x="100000" y="100000"/>
                                    </p:animScale>
                                    <p:animScale>
                                      <p:cBhvr>
                                        <p:cTn id="17" dur="26">
                                          <p:stCondLst>
                                            <p:cond delay="1642"/>
                                          </p:stCondLst>
                                        </p:cTn>
                                        <p:tgtEl>
                                          <p:spTgt spid="2"/>
                                        </p:tgtEl>
                                      </p:cBhvr>
                                      <p:to x="100000" y="90000"/>
                                    </p:animScale>
                                    <p:animScale>
                                      <p:cBhvr>
                                        <p:cTn id="18" dur="166" decel="50000">
                                          <p:stCondLst>
                                            <p:cond delay="1668"/>
                                          </p:stCondLst>
                                        </p:cTn>
                                        <p:tgtEl>
                                          <p:spTgt spid="2"/>
                                        </p:tgtEl>
                                      </p:cBhvr>
                                      <p:to x="100000" y="100000"/>
                                    </p:animScale>
                                    <p:animScale>
                                      <p:cBhvr>
                                        <p:cTn id="19" dur="26">
                                          <p:stCondLst>
                                            <p:cond delay="1808"/>
                                          </p:stCondLst>
                                        </p:cTn>
                                        <p:tgtEl>
                                          <p:spTgt spid="2"/>
                                        </p:tgtEl>
                                      </p:cBhvr>
                                      <p:to x="100000" y="95000"/>
                                    </p:animScale>
                                    <p:animScale>
                                      <p:cBhvr>
                                        <p:cTn id="20" dur="166" decel="50000">
                                          <p:stCondLst>
                                            <p:cond delay="1834"/>
                                          </p:stCondLst>
                                        </p:cTn>
                                        <p:tgtEl>
                                          <p:spTgt spid="2"/>
                                        </p:tgtEl>
                                      </p:cBhvr>
                                      <p:to x="100000" y="100000"/>
                                    </p:animScale>
                                  </p:childTnLst>
                                </p:cTn>
                              </p:par>
                            </p:childTnLst>
                          </p:cTn>
                        </p:par>
                        <p:par>
                          <p:cTn id="21" fill="hold">
                            <p:stCondLst>
                              <p:cond delay="2000"/>
                            </p:stCondLst>
                            <p:childTnLst>
                              <p:par>
                                <p:cTn id="22" presetID="22" presetClass="entr" presetSubtype="4" fill="hold" nodeType="afterEffect">
                                  <p:stCondLst>
                                    <p:cond delay="0"/>
                                  </p:stCondLst>
                                  <p:childTnLst>
                                    <p:set>
                                      <p:cBhvr>
                                        <p:cTn id="23" dur="1" fill="hold">
                                          <p:stCondLst>
                                            <p:cond delay="0"/>
                                          </p:stCondLst>
                                        </p:cTn>
                                        <p:tgtEl>
                                          <p:spTgt spid="6"/>
                                        </p:tgtEl>
                                        <p:attrNameLst>
                                          <p:attrName>style.visibility</p:attrName>
                                        </p:attrNameLst>
                                      </p:cBhvr>
                                      <p:to>
                                        <p:strVal val="visible"/>
                                      </p:to>
                                    </p:set>
                                    <p:animEffect transition="in" filter="wipe(down)">
                                      <p:cBhvr>
                                        <p:cTn id="24" dur="500"/>
                                        <p:tgtEl>
                                          <p:spTgt spid="6"/>
                                        </p:tgtEl>
                                      </p:cBhvr>
                                    </p:animEffect>
                                  </p:childTnLst>
                                </p:cTn>
                              </p:par>
                            </p:childTnLst>
                          </p:cTn>
                        </p:par>
                        <p:par>
                          <p:cTn id="25" fill="hold">
                            <p:stCondLst>
                              <p:cond delay="2500"/>
                            </p:stCondLst>
                            <p:childTnLst>
                              <p:par>
                                <p:cTn id="26" presetID="53" presetClass="entr" presetSubtype="16" fill="hold" grpId="0" nodeType="afterEffect">
                                  <p:stCondLst>
                                    <p:cond delay="0"/>
                                  </p:stCondLst>
                                  <p:childTnLst>
                                    <p:set>
                                      <p:cBhvr>
                                        <p:cTn id="27" dur="1" fill="hold">
                                          <p:stCondLst>
                                            <p:cond delay="0"/>
                                          </p:stCondLst>
                                        </p:cTn>
                                        <p:tgtEl>
                                          <p:spTgt spid="5"/>
                                        </p:tgtEl>
                                        <p:attrNameLst>
                                          <p:attrName>style.visibility</p:attrName>
                                        </p:attrNameLst>
                                      </p:cBhvr>
                                      <p:to>
                                        <p:strVal val="visible"/>
                                      </p:to>
                                    </p:set>
                                    <p:anim calcmode="lin" valueType="num">
                                      <p:cBhvr>
                                        <p:cTn id="28" dur="500" fill="hold"/>
                                        <p:tgtEl>
                                          <p:spTgt spid="5"/>
                                        </p:tgtEl>
                                        <p:attrNameLst>
                                          <p:attrName>ppt_w</p:attrName>
                                        </p:attrNameLst>
                                      </p:cBhvr>
                                      <p:tavLst>
                                        <p:tav tm="0">
                                          <p:val>
                                            <p:fltVal val="0"/>
                                          </p:val>
                                        </p:tav>
                                        <p:tav tm="100000">
                                          <p:val>
                                            <p:strVal val="#ppt_w"/>
                                          </p:val>
                                        </p:tav>
                                      </p:tavLst>
                                    </p:anim>
                                    <p:anim calcmode="lin" valueType="num">
                                      <p:cBhvr>
                                        <p:cTn id="29" dur="500" fill="hold"/>
                                        <p:tgtEl>
                                          <p:spTgt spid="5"/>
                                        </p:tgtEl>
                                        <p:attrNameLst>
                                          <p:attrName>ppt_h</p:attrName>
                                        </p:attrNameLst>
                                      </p:cBhvr>
                                      <p:tavLst>
                                        <p:tav tm="0">
                                          <p:val>
                                            <p:fltVal val="0"/>
                                          </p:val>
                                        </p:tav>
                                        <p:tav tm="100000">
                                          <p:val>
                                            <p:strVal val="#ppt_h"/>
                                          </p:val>
                                        </p:tav>
                                      </p:tavLst>
                                    </p:anim>
                                    <p:animEffect transition="in" filter="fade">
                                      <p:cBhvr>
                                        <p:cTn id="30"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0" name="组合 19"/>
          <p:cNvGrpSpPr/>
          <p:nvPr/>
        </p:nvGrpSpPr>
        <p:grpSpPr>
          <a:xfrm>
            <a:off x="-685800" y="2743200"/>
            <a:ext cx="13563600" cy="3240000"/>
            <a:chOff x="-685800" y="2743200"/>
            <a:chExt cx="13563600" cy="3240000"/>
          </a:xfrm>
        </p:grpSpPr>
        <p:sp>
          <p:nvSpPr>
            <p:cNvPr id="18" name="矩形 17"/>
            <p:cNvSpPr/>
            <p:nvPr/>
          </p:nvSpPr>
          <p:spPr>
            <a:xfrm>
              <a:off x="0" y="2743200"/>
              <a:ext cx="12192000" cy="3240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 name="矩形 18"/>
            <p:cNvSpPr/>
            <p:nvPr/>
          </p:nvSpPr>
          <p:spPr>
            <a:xfrm>
              <a:off x="-685800" y="2914650"/>
              <a:ext cx="13563600" cy="2880000"/>
            </a:xfrm>
            <a:prstGeom prst="rect">
              <a:avLst/>
            </a:prstGeom>
            <a:noFill/>
            <a:ln>
              <a:solidFill>
                <a:schemeClr val="bg1"/>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6" name="ïṣḷíḓe">
            <a:extLst>
              <a:ext uri="{FF2B5EF4-FFF2-40B4-BE49-F238E27FC236}">
                <a16:creationId xmlns:a16="http://schemas.microsoft.com/office/drawing/2014/main" xmlns="" id="{C491FC90-B352-4536-8646-A3D35ED89449}"/>
              </a:ext>
            </a:extLst>
          </p:cNvPr>
          <p:cNvGrpSpPr/>
          <p:nvPr/>
        </p:nvGrpSpPr>
        <p:grpSpPr>
          <a:xfrm>
            <a:off x="5605462" y="3125788"/>
            <a:ext cx="5691189" cy="2579253"/>
            <a:chOff x="687278" y="1948709"/>
            <a:chExt cx="3183752" cy="1583781"/>
          </a:xfrm>
        </p:grpSpPr>
        <p:sp>
          <p:nvSpPr>
            <p:cNvPr id="7" name="ís1íḍe">
              <a:extLst>
                <a:ext uri="{FF2B5EF4-FFF2-40B4-BE49-F238E27FC236}">
                  <a16:creationId xmlns:a16="http://schemas.microsoft.com/office/drawing/2014/main" xmlns="" id="{19F82B56-26D5-483A-8C51-FE9BC12FBF33}"/>
                </a:ext>
              </a:extLst>
            </p:cNvPr>
            <p:cNvSpPr/>
            <p:nvPr/>
          </p:nvSpPr>
          <p:spPr>
            <a:xfrm>
              <a:off x="687278" y="2320329"/>
              <a:ext cx="3183752" cy="1212161"/>
            </a:xfrm>
            <a:prstGeom prst="rect">
              <a:avLst/>
            </a:prstGeom>
            <a:noFill/>
            <a:ln w="9525">
              <a:noFill/>
              <a:miter lim="800000"/>
              <a:headEnd/>
              <a:tailEnd/>
            </a:ln>
            <a:extLst>
              <a:ext uri="{909E8E84-426E-40DD-AFC4-6F175D3DCCD1}">
                <a14:hiddenFill xmlns:a14="http://schemas.microsoft.com/office/drawing/2010/main">
                  <a:solidFill>
                    <a:srgbClr val="FFFFFF"/>
                  </a:solidFill>
                </a14:hiddenFill>
              </a:ext>
            </a:extLst>
          </p:spPr>
          <p:txBody>
            <a:bodyPr wrap="square" lIns="90000" anchor="t" anchorCtr="0">
              <a:noAutofit/>
            </a:bodyPr>
            <a:lstStyle/>
            <a:p>
              <a:pPr>
                <a:lnSpc>
                  <a:spcPct val="170000"/>
                </a:lnSpc>
              </a:pPr>
              <a:r>
                <a:rPr lang="zh-CN" altLang="en-US" sz="1600" dirty="0">
                  <a:solidFill>
                    <a:schemeClr val="bg1"/>
                  </a:solidFill>
                  <a:latin typeface="微软雅黑" panose="020B0503020204020204" pitchFamily="34" charset="-122"/>
                  <a:ea typeface="微软雅黑" panose="020B0503020204020204" pitchFamily="34" charset="-122"/>
                </a:rPr>
                <a:t>欧洲</a:t>
              </a:r>
              <a:r>
                <a:rPr lang="en-US" altLang="zh-CN" sz="1600" dirty="0">
                  <a:solidFill>
                    <a:schemeClr val="bg1"/>
                  </a:solidFill>
                  <a:latin typeface="微软雅黑" panose="020B0503020204020204" pitchFamily="34" charset="-122"/>
                  <a:ea typeface="微软雅黑" panose="020B0503020204020204" pitchFamily="34" charset="-122"/>
                </a:rPr>
                <a:t>13</a:t>
              </a:r>
              <a:r>
                <a:rPr lang="zh-CN" altLang="en-US" sz="1600" dirty="0">
                  <a:solidFill>
                    <a:schemeClr val="bg1"/>
                  </a:solidFill>
                  <a:latin typeface="微软雅黑" panose="020B0503020204020204" pitchFamily="34" charset="-122"/>
                  <a:ea typeface="微软雅黑" panose="020B0503020204020204" pitchFamily="34" charset="-122"/>
                </a:rPr>
                <a:t>席（不包括东道主俄罗斯）、非洲</a:t>
              </a:r>
              <a:r>
                <a:rPr lang="en-US" altLang="zh-CN" sz="1600" dirty="0">
                  <a:solidFill>
                    <a:schemeClr val="bg1"/>
                  </a:solidFill>
                  <a:latin typeface="微软雅黑" panose="020B0503020204020204" pitchFamily="34" charset="-122"/>
                  <a:ea typeface="微软雅黑" panose="020B0503020204020204" pitchFamily="34" charset="-122"/>
                </a:rPr>
                <a:t>5</a:t>
              </a:r>
              <a:r>
                <a:rPr lang="zh-CN" altLang="en-US" sz="1600" dirty="0">
                  <a:solidFill>
                    <a:schemeClr val="bg1"/>
                  </a:solidFill>
                  <a:latin typeface="微软雅黑" panose="020B0503020204020204" pitchFamily="34" charset="-122"/>
                  <a:ea typeface="微软雅黑" panose="020B0503020204020204" pitchFamily="34" charset="-122"/>
                </a:rPr>
                <a:t>席、南美洲</a:t>
              </a:r>
              <a:r>
                <a:rPr lang="en-US" altLang="zh-CN" sz="1600" dirty="0">
                  <a:solidFill>
                    <a:schemeClr val="bg1"/>
                  </a:solidFill>
                  <a:latin typeface="微软雅黑" panose="020B0503020204020204" pitchFamily="34" charset="-122"/>
                  <a:ea typeface="微软雅黑" panose="020B0503020204020204" pitchFamily="34" charset="-122"/>
                </a:rPr>
                <a:t>4.5</a:t>
              </a:r>
              <a:r>
                <a:rPr lang="zh-CN" altLang="en-US" sz="1600" dirty="0">
                  <a:solidFill>
                    <a:schemeClr val="bg1"/>
                  </a:solidFill>
                  <a:latin typeface="微软雅黑" panose="020B0503020204020204" pitchFamily="34" charset="-122"/>
                  <a:ea typeface="微软雅黑" panose="020B0503020204020204" pitchFamily="34" charset="-122"/>
                </a:rPr>
                <a:t>席、亚洲</a:t>
              </a:r>
              <a:r>
                <a:rPr lang="en-US" altLang="zh-CN" sz="1600" dirty="0">
                  <a:solidFill>
                    <a:schemeClr val="bg1"/>
                  </a:solidFill>
                  <a:latin typeface="微软雅黑" panose="020B0503020204020204" pitchFamily="34" charset="-122"/>
                  <a:ea typeface="微软雅黑" panose="020B0503020204020204" pitchFamily="34" charset="-122"/>
                </a:rPr>
                <a:t>4.5</a:t>
              </a:r>
              <a:r>
                <a:rPr lang="zh-CN" altLang="en-US" sz="1600" dirty="0">
                  <a:solidFill>
                    <a:schemeClr val="bg1"/>
                  </a:solidFill>
                  <a:latin typeface="微软雅黑" panose="020B0503020204020204" pitchFamily="34" charset="-122"/>
                  <a:ea typeface="微软雅黑" panose="020B0503020204020204" pitchFamily="34" charset="-122"/>
                </a:rPr>
                <a:t>席</a:t>
              </a:r>
              <a:r>
                <a:rPr lang="zh-CN" altLang="en-US" sz="1600" dirty="0" smtClean="0">
                  <a:solidFill>
                    <a:schemeClr val="bg1"/>
                  </a:solidFill>
                  <a:latin typeface="微软雅黑" panose="020B0503020204020204" pitchFamily="34" charset="-122"/>
                  <a:ea typeface="微软雅黑" panose="020B0503020204020204" pitchFamily="34" charset="-122"/>
                </a:rPr>
                <a:t>、中</a:t>
              </a:r>
              <a:r>
                <a:rPr lang="zh-CN" altLang="en-US" sz="1600" dirty="0">
                  <a:solidFill>
                    <a:schemeClr val="bg1"/>
                  </a:solidFill>
                  <a:latin typeface="微软雅黑" panose="020B0503020204020204" pitchFamily="34" charset="-122"/>
                  <a:ea typeface="微软雅黑" panose="020B0503020204020204" pitchFamily="34" charset="-122"/>
                </a:rPr>
                <a:t>北美及加勒比地区</a:t>
              </a:r>
              <a:r>
                <a:rPr lang="en-US" altLang="zh-CN" sz="1600" dirty="0">
                  <a:solidFill>
                    <a:schemeClr val="bg1"/>
                  </a:solidFill>
                  <a:latin typeface="微软雅黑" panose="020B0503020204020204" pitchFamily="34" charset="-122"/>
                  <a:ea typeface="微软雅黑" panose="020B0503020204020204" pitchFamily="34" charset="-122"/>
                </a:rPr>
                <a:t>3.5</a:t>
              </a:r>
              <a:r>
                <a:rPr lang="zh-CN" altLang="en-US" sz="1600" dirty="0">
                  <a:solidFill>
                    <a:schemeClr val="bg1"/>
                  </a:solidFill>
                  <a:latin typeface="微软雅黑" panose="020B0503020204020204" pitchFamily="34" charset="-122"/>
                  <a:ea typeface="微软雅黑" panose="020B0503020204020204" pitchFamily="34" charset="-122"/>
                </a:rPr>
                <a:t>席、大洋洲</a:t>
              </a:r>
              <a:r>
                <a:rPr lang="en-US" altLang="zh-CN" sz="1600" dirty="0">
                  <a:solidFill>
                    <a:schemeClr val="bg1"/>
                  </a:solidFill>
                  <a:latin typeface="微软雅黑" panose="020B0503020204020204" pitchFamily="34" charset="-122"/>
                  <a:ea typeface="微软雅黑" panose="020B0503020204020204" pitchFamily="34" charset="-122"/>
                </a:rPr>
                <a:t>0.5</a:t>
              </a:r>
              <a:r>
                <a:rPr lang="zh-CN" altLang="en-US" sz="1600" dirty="0">
                  <a:solidFill>
                    <a:schemeClr val="bg1"/>
                  </a:solidFill>
                  <a:latin typeface="微软雅黑" panose="020B0503020204020204" pitchFamily="34" charset="-122"/>
                  <a:ea typeface="微软雅黑" panose="020B0503020204020204" pitchFamily="34" charset="-122"/>
                </a:rPr>
                <a:t>席</a:t>
              </a:r>
              <a:r>
                <a:rPr lang="zh-CN" altLang="en-US" sz="1600" dirty="0" smtClean="0">
                  <a:solidFill>
                    <a:schemeClr val="bg1"/>
                  </a:solidFill>
                  <a:latin typeface="微软雅黑" panose="020B0503020204020204" pitchFamily="34" charset="-122"/>
                  <a:ea typeface="微软雅黑" panose="020B0503020204020204" pitchFamily="34" charset="-122"/>
                </a:rPr>
                <a:t>。</a:t>
              </a:r>
              <a:r>
                <a:rPr lang="en-US" altLang="zh-CN" sz="1600" dirty="0" smtClean="0">
                  <a:solidFill>
                    <a:schemeClr val="bg1"/>
                  </a:solidFill>
                  <a:latin typeface="微软雅黑" panose="020B0503020204020204" pitchFamily="34" charset="-122"/>
                  <a:ea typeface="微软雅黑" panose="020B0503020204020204" pitchFamily="34" charset="-122"/>
                </a:rPr>
                <a:t>2018</a:t>
              </a:r>
              <a:r>
                <a:rPr lang="zh-CN" altLang="en-US" sz="1600" dirty="0">
                  <a:solidFill>
                    <a:schemeClr val="bg1"/>
                  </a:solidFill>
                  <a:latin typeface="微软雅黑" panose="020B0503020204020204" pitchFamily="34" charset="-122"/>
                  <a:ea typeface="微软雅黑" panose="020B0503020204020204" pitchFamily="34" charset="-122"/>
                </a:rPr>
                <a:t>年的附加赛对阵方案，即：亚洲第</a:t>
              </a:r>
              <a:r>
                <a:rPr lang="en-US" altLang="zh-CN" sz="1600" dirty="0">
                  <a:solidFill>
                    <a:schemeClr val="bg1"/>
                  </a:solidFill>
                  <a:latin typeface="微软雅黑" panose="020B0503020204020204" pitchFamily="34" charset="-122"/>
                  <a:ea typeface="微软雅黑" panose="020B0503020204020204" pitchFamily="34" charset="-122"/>
                </a:rPr>
                <a:t>5</a:t>
              </a:r>
              <a:r>
                <a:rPr lang="zh-CN" altLang="en-US" sz="1600" dirty="0">
                  <a:solidFill>
                    <a:schemeClr val="bg1"/>
                  </a:solidFill>
                  <a:latin typeface="微软雅黑" panose="020B0503020204020204" pitchFamily="34" charset="-122"/>
                  <a:ea typeface="微软雅黑" panose="020B0503020204020204" pitchFamily="34" charset="-122"/>
                </a:rPr>
                <a:t>名将对阵中北美第</a:t>
              </a:r>
              <a:r>
                <a:rPr lang="en-US" altLang="zh-CN" sz="1600" dirty="0">
                  <a:solidFill>
                    <a:schemeClr val="bg1"/>
                  </a:solidFill>
                  <a:latin typeface="微软雅黑" panose="020B0503020204020204" pitchFamily="34" charset="-122"/>
                  <a:ea typeface="微软雅黑" panose="020B0503020204020204" pitchFamily="34" charset="-122"/>
                </a:rPr>
                <a:t>4</a:t>
              </a:r>
              <a:r>
                <a:rPr lang="zh-CN" altLang="en-US" sz="1600" dirty="0">
                  <a:solidFill>
                    <a:schemeClr val="bg1"/>
                  </a:solidFill>
                  <a:latin typeface="微软雅黑" panose="020B0503020204020204" pitchFamily="34" charset="-122"/>
                  <a:ea typeface="微软雅黑" panose="020B0503020204020204" pitchFamily="34" charset="-122"/>
                </a:rPr>
                <a:t>名</a:t>
              </a:r>
              <a:r>
                <a:rPr lang="zh-CN" altLang="en-US" sz="1600" dirty="0" smtClean="0">
                  <a:solidFill>
                    <a:schemeClr val="bg1"/>
                  </a:solidFill>
                  <a:latin typeface="微软雅黑" panose="020B0503020204020204" pitchFamily="34" charset="-122"/>
                  <a:ea typeface="微软雅黑" panose="020B0503020204020204" pitchFamily="34" charset="-122"/>
                </a:rPr>
                <a:t>，而</a:t>
              </a:r>
              <a:r>
                <a:rPr lang="zh-CN" altLang="en-US" sz="1600" dirty="0">
                  <a:solidFill>
                    <a:schemeClr val="bg1"/>
                  </a:solidFill>
                  <a:latin typeface="微软雅黑" panose="020B0503020204020204" pitchFamily="34" charset="-122"/>
                  <a:ea typeface="微软雅黑" panose="020B0503020204020204" pitchFamily="34" charset="-122"/>
                </a:rPr>
                <a:t>南美第</a:t>
              </a:r>
              <a:r>
                <a:rPr lang="en-US" altLang="zh-CN" sz="1600" dirty="0">
                  <a:solidFill>
                    <a:schemeClr val="bg1"/>
                  </a:solidFill>
                  <a:latin typeface="微软雅黑" panose="020B0503020204020204" pitchFamily="34" charset="-122"/>
                  <a:ea typeface="微软雅黑" panose="020B0503020204020204" pitchFamily="34" charset="-122"/>
                </a:rPr>
                <a:t>5</a:t>
              </a:r>
              <a:r>
                <a:rPr lang="zh-CN" altLang="en-US" sz="1600" dirty="0">
                  <a:solidFill>
                    <a:schemeClr val="bg1"/>
                  </a:solidFill>
                  <a:latin typeface="微软雅黑" panose="020B0503020204020204" pitchFamily="34" charset="-122"/>
                  <a:ea typeface="微软雅黑" panose="020B0503020204020204" pitchFamily="34" charset="-122"/>
                </a:rPr>
                <a:t>名则将与大洋洲第</a:t>
              </a:r>
              <a:r>
                <a:rPr lang="en-US" altLang="zh-CN" sz="1600" dirty="0">
                  <a:solidFill>
                    <a:schemeClr val="bg1"/>
                  </a:solidFill>
                  <a:latin typeface="微软雅黑" panose="020B0503020204020204" pitchFamily="34" charset="-122"/>
                  <a:ea typeface="微软雅黑" panose="020B0503020204020204" pitchFamily="34" charset="-122"/>
                </a:rPr>
                <a:t>1</a:t>
              </a:r>
              <a:r>
                <a:rPr lang="zh-CN" altLang="en-US" sz="1600" dirty="0">
                  <a:solidFill>
                    <a:schemeClr val="bg1"/>
                  </a:solidFill>
                  <a:latin typeface="微软雅黑" panose="020B0503020204020204" pitchFamily="34" charset="-122"/>
                  <a:ea typeface="微软雅黑" panose="020B0503020204020204" pitchFamily="34" charset="-122"/>
                </a:rPr>
                <a:t>名争夺一个名额。</a:t>
              </a:r>
            </a:p>
          </p:txBody>
        </p:sp>
        <p:sp>
          <p:nvSpPr>
            <p:cNvPr id="8" name="ïšľîḑé">
              <a:extLst>
                <a:ext uri="{FF2B5EF4-FFF2-40B4-BE49-F238E27FC236}">
                  <a16:creationId xmlns:a16="http://schemas.microsoft.com/office/drawing/2014/main" xmlns="" id="{8C3247FE-0BB8-44C8-98F4-93C9A91E0EC1}"/>
                </a:ext>
              </a:extLst>
            </p:cNvPr>
            <p:cNvSpPr txBox="1"/>
            <p:nvPr/>
          </p:nvSpPr>
          <p:spPr bwMode="auto">
            <a:xfrm>
              <a:off x="687278" y="1948709"/>
              <a:ext cx="2693534" cy="441805"/>
            </a:xfrm>
            <a:prstGeom prst="rect">
              <a:avLst/>
            </a:prstGeom>
            <a:noFill/>
            <a:ln>
              <a:noFill/>
            </a:ln>
            <a:extLst>
              <a:ext uri="{91240B29-F687-4F45-9708-019B960494DF}">
                <a14:hiddenLine xmlns:a14="http://schemas.microsoft.com/office/drawing/2010/main" w="9525">
                  <a:solidFill>
                    <a:srgbClr val="000000"/>
                  </a:solidFill>
                  <a:miter lim="800000"/>
                  <a:headEnd/>
                  <a:tailEnd/>
                </a14:hiddenLine>
              </a:ext>
            </a:extLst>
          </p:spPr>
          <p:txBody>
            <a:bodyPr wrap="none" lIns="90000" tIns="46800" rIns="90000" bIns="46800">
              <a:normAutofit/>
            </a:bodyPr>
            <a:lstStyle>
              <a:defPPr>
                <a:defRPr lang="zh-CN"/>
              </a:defPPr>
              <a:lvl1pPr marL="0" algn="l" defTabSz="914377" rtl="0" eaLnBrk="1" latinLnBrk="0" hangingPunct="1">
                <a:defRPr sz="1800" kern="1200">
                  <a:solidFill>
                    <a:schemeClr val="tx1"/>
                  </a:solidFill>
                </a:defRPr>
              </a:lvl1pPr>
              <a:lvl2pPr marL="457189" algn="l" defTabSz="914377" rtl="0" eaLnBrk="1" latinLnBrk="0" hangingPunct="1">
                <a:defRPr sz="1800" kern="1200">
                  <a:solidFill>
                    <a:schemeClr val="tx1"/>
                  </a:solidFill>
                </a:defRPr>
              </a:lvl2pPr>
              <a:lvl3pPr marL="914377" algn="l" defTabSz="914377" rtl="0" eaLnBrk="1" latinLnBrk="0" hangingPunct="1">
                <a:defRPr sz="1800" kern="1200">
                  <a:solidFill>
                    <a:schemeClr val="tx1"/>
                  </a:solidFill>
                </a:defRPr>
              </a:lvl3pPr>
              <a:lvl4pPr marL="1371566" algn="l" defTabSz="914377" rtl="0" eaLnBrk="1" latinLnBrk="0" hangingPunct="1">
                <a:defRPr sz="1800" kern="1200">
                  <a:solidFill>
                    <a:schemeClr val="tx1"/>
                  </a:solidFill>
                </a:defRPr>
              </a:lvl4pPr>
              <a:lvl5pPr marL="1828754" algn="l" defTabSz="914377" rtl="0" eaLnBrk="1" latinLnBrk="0" hangingPunct="1">
                <a:defRPr sz="1800" kern="1200">
                  <a:solidFill>
                    <a:schemeClr val="tx1"/>
                  </a:solidFill>
                </a:defRPr>
              </a:lvl5pPr>
              <a:lvl6pPr marL="2285943" algn="l" defTabSz="914377" rtl="0" eaLnBrk="1" latinLnBrk="0" hangingPunct="1">
                <a:defRPr sz="1800" kern="1200">
                  <a:solidFill>
                    <a:schemeClr val="tx1"/>
                  </a:solidFill>
                </a:defRPr>
              </a:lvl6pPr>
              <a:lvl7pPr marL="2743131" algn="l" defTabSz="914377" rtl="0" eaLnBrk="1" latinLnBrk="0" hangingPunct="1">
                <a:defRPr sz="1800" kern="1200">
                  <a:solidFill>
                    <a:schemeClr val="tx1"/>
                  </a:solidFill>
                </a:defRPr>
              </a:lvl7pPr>
              <a:lvl8pPr marL="3200320" algn="l" defTabSz="914377" rtl="0" eaLnBrk="1" latinLnBrk="0" hangingPunct="1">
                <a:defRPr sz="1800" kern="1200">
                  <a:solidFill>
                    <a:schemeClr val="tx1"/>
                  </a:solidFill>
                </a:defRPr>
              </a:lvl8pPr>
              <a:lvl9pPr marL="3657509" algn="l" defTabSz="914377" rtl="0" eaLnBrk="1" latinLnBrk="0" hangingPunct="1">
                <a:defRPr sz="1800" kern="1200">
                  <a:solidFill>
                    <a:schemeClr val="tx1"/>
                  </a:solidFill>
                </a:defRPr>
              </a:lvl9pPr>
            </a:lstStyle>
            <a:p>
              <a:pPr>
                <a:spcBef>
                  <a:spcPct val="0"/>
                </a:spcBef>
              </a:pPr>
              <a:r>
                <a:rPr lang="zh-CN" altLang="en-US" sz="2000" b="1" dirty="0">
                  <a:solidFill>
                    <a:schemeClr val="bg1"/>
                  </a:solidFill>
                  <a:latin typeface="微软雅黑" panose="020B0503020204020204" pitchFamily="34" charset="-122"/>
                  <a:ea typeface="微软雅黑" panose="020B0503020204020204" pitchFamily="34" charset="-122"/>
                </a:rPr>
                <a:t>预选赛</a:t>
              </a:r>
            </a:p>
          </p:txBody>
        </p:sp>
      </p:grpSp>
      <p:sp>
        <p:nvSpPr>
          <p:cNvPr id="17" name="矩形 16"/>
          <p:cNvSpPr/>
          <p:nvPr/>
        </p:nvSpPr>
        <p:spPr>
          <a:xfrm>
            <a:off x="3877340" y="471334"/>
            <a:ext cx="4437320" cy="584775"/>
          </a:xfrm>
          <a:prstGeom prst="rect">
            <a:avLst/>
          </a:prstGeom>
        </p:spPr>
        <p:txBody>
          <a:bodyPr wrap="square">
            <a:spAutoFit/>
          </a:bodyPr>
          <a:lstStyle/>
          <a:p>
            <a:pPr algn="ctr"/>
            <a:r>
              <a:rPr lang="zh-CN" altLang="en-US" sz="3200" b="1" dirty="0" smtClean="0">
                <a:latin typeface="微软雅黑" panose="020B0503020204020204" pitchFamily="34" charset="-122"/>
                <a:ea typeface="微软雅黑" panose="020B0503020204020204" pitchFamily="34" charset="-122"/>
              </a:rPr>
              <a:t>赛事</a:t>
            </a:r>
            <a:r>
              <a:rPr lang="zh-CN" altLang="en-US" sz="3200" b="1" dirty="0">
                <a:latin typeface="微软雅黑" panose="020B0503020204020204" pitchFamily="34" charset="-122"/>
                <a:ea typeface="微软雅黑" panose="020B0503020204020204" pitchFamily="34" charset="-122"/>
              </a:rPr>
              <a:t>进程</a:t>
            </a:r>
          </a:p>
        </p:txBody>
      </p:sp>
      <p:pic>
        <p:nvPicPr>
          <p:cNvPr id="2" name="图片 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76250" y="1146235"/>
            <a:ext cx="5143500" cy="5883215"/>
          </a:xfrm>
          <a:prstGeom prst="rect">
            <a:avLst/>
          </a:prstGeom>
        </p:spPr>
      </p:pic>
    </p:spTree>
    <p:extLst>
      <p:ext uri="{BB962C8B-B14F-4D97-AF65-F5344CB8AC3E}">
        <p14:creationId xmlns:p14="http://schemas.microsoft.com/office/powerpoint/2010/main" val="1208659824"/>
      </p:ext>
    </p:extLst>
  </p:cSld>
  <p:clrMapOvr>
    <a:masterClrMapping/>
  </p:clrMapOvr>
  <mc:AlternateContent xmlns:mc="http://schemas.openxmlformats.org/markup-compatibility/2006" xmlns:p14="http://schemas.microsoft.com/office/powerpoint/2010/main">
    <mc:Choice Requires="p14">
      <p:transition spd="slow" p14:dur="1200" advTm="0">
        <p:dissolve/>
      </p:transition>
    </mc:Choice>
    <mc:Fallback xmlns="">
      <p:transition spd="slow" advTm="0">
        <p:dissolv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20"/>
                                        </p:tgtEl>
                                        <p:attrNameLst>
                                          <p:attrName>style.visibility</p:attrName>
                                        </p:attrNameLst>
                                      </p:cBhvr>
                                      <p:to>
                                        <p:strVal val="visible"/>
                                      </p:to>
                                    </p:set>
                                    <p:animEffect transition="in" filter="wipe(left)">
                                      <p:cBhvr>
                                        <p:cTn id="7" dur="500"/>
                                        <p:tgtEl>
                                          <p:spTgt spid="20"/>
                                        </p:tgtEl>
                                      </p:cBhvr>
                                    </p:animEffect>
                                  </p:childTnLst>
                                </p:cTn>
                              </p:par>
                            </p:childTnLst>
                          </p:cTn>
                        </p:par>
                        <p:par>
                          <p:cTn id="8" fill="hold">
                            <p:stCondLst>
                              <p:cond delay="500"/>
                            </p:stCondLst>
                            <p:childTnLst>
                              <p:par>
                                <p:cTn id="9" presetID="26" presetClass="entr" presetSubtype="0" fill="hold" nodeType="afterEffect">
                                  <p:stCondLst>
                                    <p:cond delay="0"/>
                                  </p:stCondLst>
                                  <p:childTnLst>
                                    <p:set>
                                      <p:cBhvr>
                                        <p:cTn id="10" dur="1" fill="hold">
                                          <p:stCondLst>
                                            <p:cond delay="0"/>
                                          </p:stCondLst>
                                        </p:cTn>
                                        <p:tgtEl>
                                          <p:spTgt spid="2"/>
                                        </p:tgtEl>
                                        <p:attrNameLst>
                                          <p:attrName>style.visibility</p:attrName>
                                        </p:attrNameLst>
                                      </p:cBhvr>
                                      <p:to>
                                        <p:strVal val="visible"/>
                                      </p:to>
                                    </p:set>
                                    <p:animEffect transition="in" filter="wipe(down)">
                                      <p:cBhvr>
                                        <p:cTn id="11" dur="580">
                                          <p:stCondLst>
                                            <p:cond delay="0"/>
                                          </p:stCondLst>
                                        </p:cTn>
                                        <p:tgtEl>
                                          <p:spTgt spid="2"/>
                                        </p:tgtEl>
                                      </p:cBhvr>
                                    </p:animEffect>
                                    <p:anim calcmode="lin" valueType="num">
                                      <p:cBhvr>
                                        <p:cTn id="12" dur="1822" tmFilter="0,0; 0.14,0.36; 0.43,0.73; 0.71,0.91; 1.0,1.0">
                                          <p:stCondLst>
                                            <p:cond delay="0"/>
                                          </p:stCondLst>
                                        </p:cTn>
                                        <p:tgtEl>
                                          <p:spTgt spid="2"/>
                                        </p:tgtEl>
                                        <p:attrNameLst>
                                          <p:attrName>ppt_x</p:attrName>
                                        </p:attrNameLst>
                                      </p:cBhvr>
                                      <p:tavLst>
                                        <p:tav tm="0">
                                          <p:val>
                                            <p:strVal val="#ppt_x-0.25"/>
                                          </p:val>
                                        </p:tav>
                                        <p:tav tm="100000">
                                          <p:val>
                                            <p:strVal val="#ppt_x"/>
                                          </p:val>
                                        </p:tav>
                                      </p:tavLst>
                                    </p:anim>
                                    <p:anim calcmode="lin" valueType="num">
                                      <p:cBhvr>
                                        <p:cTn id="13" dur="664" tmFilter="0.0,0.0; 0.25,0.07; 0.50,0.2; 0.75,0.467; 1.0,1.0">
                                          <p:stCondLst>
                                            <p:cond delay="0"/>
                                          </p:stCondLst>
                                        </p:cTn>
                                        <p:tgtEl>
                                          <p:spTgt spid="2"/>
                                        </p:tgtEl>
                                        <p:attrNameLst>
                                          <p:attrName>ppt_y</p:attrName>
                                        </p:attrNameLst>
                                      </p:cBhvr>
                                      <p:tavLst>
                                        <p:tav tm="0" fmla="#ppt_y-sin(pi*$)/3">
                                          <p:val>
                                            <p:fltVal val="0.5"/>
                                          </p:val>
                                        </p:tav>
                                        <p:tav tm="100000">
                                          <p:val>
                                            <p:fltVal val="1"/>
                                          </p:val>
                                        </p:tav>
                                      </p:tavLst>
                                    </p:anim>
                                    <p:anim calcmode="lin" valueType="num">
                                      <p:cBhvr>
                                        <p:cTn id="14" dur="664" tmFilter="0, 0; 0.125,0.2665; 0.25,0.4; 0.375,0.465; 0.5,0.5;  0.625,0.535; 0.75,0.6; 0.875,0.7335; 1,1">
                                          <p:stCondLst>
                                            <p:cond delay="664"/>
                                          </p:stCondLst>
                                        </p:cTn>
                                        <p:tgtEl>
                                          <p:spTgt spid="2"/>
                                        </p:tgtEl>
                                        <p:attrNameLst>
                                          <p:attrName>ppt_y</p:attrName>
                                        </p:attrNameLst>
                                      </p:cBhvr>
                                      <p:tavLst>
                                        <p:tav tm="0" fmla="#ppt_y-sin(pi*$)/9">
                                          <p:val>
                                            <p:fltVal val="0"/>
                                          </p:val>
                                        </p:tav>
                                        <p:tav tm="100000">
                                          <p:val>
                                            <p:fltVal val="1"/>
                                          </p:val>
                                        </p:tav>
                                      </p:tavLst>
                                    </p:anim>
                                    <p:anim calcmode="lin" valueType="num">
                                      <p:cBhvr>
                                        <p:cTn id="15" dur="332" tmFilter="0, 0; 0.125,0.2665; 0.25,0.4; 0.375,0.465; 0.5,0.5;  0.625,0.535; 0.75,0.6; 0.875,0.7335; 1,1">
                                          <p:stCondLst>
                                            <p:cond delay="1324"/>
                                          </p:stCondLst>
                                        </p:cTn>
                                        <p:tgtEl>
                                          <p:spTgt spid="2"/>
                                        </p:tgtEl>
                                        <p:attrNameLst>
                                          <p:attrName>ppt_y</p:attrName>
                                        </p:attrNameLst>
                                      </p:cBhvr>
                                      <p:tavLst>
                                        <p:tav tm="0" fmla="#ppt_y-sin(pi*$)/27">
                                          <p:val>
                                            <p:fltVal val="0"/>
                                          </p:val>
                                        </p:tav>
                                        <p:tav tm="100000">
                                          <p:val>
                                            <p:fltVal val="1"/>
                                          </p:val>
                                        </p:tav>
                                      </p:tavLst>
                                    </p:anim>
                                    <p:anim calcmode="lin" valueType="num">
                                      <p:cBhvr>
                                        <p:cTn id="16" dur="164" tmFilter="0, 0; 0.125,0.2665; 0.25,0.4; 0.375,0.465; 0.5,0.5;  0.625,0.535; 0.75,0.6; 0.875,0.7335; 1,1">
                                          <p:stCondLst>
                                            <p:cond delay="1656"/>
                                          </p:stCondLst>
                                        </p:cTn>
                                        <p:tgtEl>
                                          <p:spTgt spid="2"/>
                                        </p:tgtEl>
                                        <p:attrNameLst>
                                          <p:attrName>ppt_y</p:attrName>
                                        </p:attrNameLst>
                                      </p:cBhvr>
                                      <p:tavLst>
                                        <p:tav tm="0" fmla="#ppt_y-sin(pi*$)/81">
                                          <p:val>
                                            <p:fltVal val="0"/>
                                          </p:val>
                                        </p:tav>
                                        <p:tav tm="100000">
                                          <p:val>
                                            <p:fltVal val="1"/>
                                          </p:val>
                                        </p:tav>
                                      </p:tavLst>
                                    </p:anim>
                                    <p:animScale>
                                      <p:cBhvr>
                                        <p:cTn id="17" dur="26">
                                          <p:stCondLst>
                                            <p:cond delay="650"/>
                                          </p:stCondLst>
                                        </p:cTn>
                                        <p:tgtEl>
                                          <p:spTgt spid="2"/>
                                        </p:tgtEl>
                                      </p:cBhvr>
                                      <p:to x="100000" y="60000"/>
                                    </p:animScale>
                                    <p:animScale>
                                      <p:cBhvr>
                                        <p:cTn id="18" dur="166" decel="50000">
                                          <p:stCondLst>
                                            <p:cond delay="676"/>
                                          </p:stCondLst>
                                        </p:cTn>
                                        <p:tgtEl>
                                          <p:spTgt spid="2"/>
                                        </p:tgtEl>
                                      </p:cBhvr>
                                      <p:to x="100000" y="100000"/>
                                    </p:animScale>
                                    <p:animScale>
                                      <p:cBhvr>
                                        <p:cTn id="19" dur="26">
                                          <p:stCondLst>
                                            <p:cond delay="1312"/>
                                          </p:stCondLst>
                                        </p:cTn>
                                        <p:tgtEl>
                                          <p:spTgt spid="2"/>
                                        </p:tgtEl>
                                      </p:cBhvr>
                                      <p:to x="100000" y="80000"/>
                                    </p:animScale>
                                    <p:animScale>
                                      <p:cBhvr>
                                        <p:cTn id="20" dur="166" decel="50000">
                                          <p:stCondLst>
                                            <p:cond delay="1338"/>
                                          </p:stCondLst>
                                        </p:cTn>
                                        <p:tgtEl>
                                          <p:spTgt spid="2"/>
                                        </p:tgtEl>
                                      </p:cBhvr>
                                      <p:to x="100000" y="100000"/>
                                    </p:animScale>
                                    <p:animScale>
                                      <p:cBhvr>
                                        <p:cTn id="21" dur="26">
                                          <p:stCondLst>
                                            <p:cond delay="1642"/>
                                          </p:stCondLst>
                                        </p:cTn>
                                        <p:tgtEl>
                                          <p:spTgt spid="2"/>
                                        </p:tgtEl>
                                      </p:cBhvr>
                                      <p:to x="100000" y="90000"/>
                                    </p:animScale>
                                    <p:animScale>
                                      <p:cBhvr>
                                        <p:cTn id="22" dur="166" decel="50000">
                                          <p:stCondLst>
                                            <p:cond delay="1668"/>
                                          </p:stCondLst>
                                        </p:cTn>
                                        <p:tgtEl>
                                          <p:spTgt spid="2"/>
                                        </p:tgtEl>
                                      </p:cBhvr>
                                      <p:to x="100000" y="100000"/>
                                    </p:animScale>
                                    <p:animScale>
                                      <p:cBhvr>
                                        <p:cTn id="23" dur="26">
                                          <p:stCondLst>
                                            <p:cond delay="1808"/>
                                          </p:stCondLst>
                                        </p:cTn>
                                        <p:tgtEl>
                                          <p:spTgt spid="2"/>
                                        </p:tgtEl>
                                      </p:cBhvr>
                                      <p:to x="100000" y="95000"/>
                                    </p:animScale>
                                    <p:animScale>
                                      <p:cBhvr>
                                        <p:cTn id="24" dur="166" decel="50000">
                                          <p:stCondLst>
                                            <p:cond delay="1834"/>
                                          </p:stCondLst>
                                        </p:cTn>
                                        <p:tgtEl>
                                          <p:spTgt spid="2"/>
                                        </p:tgtEl>
                                      </p:cBhvr>
                                      <p:to x="100000" y="100000"/>
                                    </p:animScale>
                                  </p:childTnLst>
                                </p:cTn>
                              </p:par>
                            </p:childTnLst>
                          </p:cTn>
                        </p:par>
                        <p:par>
                          <p:cTn id="25" fill="hold">
                            <p:stCondLst>
                              <p:cond delay="2500"/>
                            </p:stCondLst>
                            <p:childTnLst>
                              <p:par>
                                <p:cTn id="26" presetID="42" presetClass="entr" presetSubtype="0" fill="hold" nodeType="afterEffect">
                                  <p:stCondLst>
                                    <p:cond delay="0"/>
                                  </p:stCondLst>
                                  <p:childTnLst>
                                    <p:set>
                                      <p:cBhvr>
                                        <p:cTn id="27" dur="1" fill="hold">
                                          <p:stCondLst>
                                            <p:cond delay="0"/>
                                          </p:stCondLst>
                                        </p:cTn>
                                        <p:tgtEl>
                                          <p:spTgt spid="6"/>
                                        </p:tgtEl>
                                        <p:attrNameLst>
                                          <p:attrName>style.visibility</p:attrName>
                                        </p:attrNameLst>
                                      </p:cBhvr>
                                      <p:to>
                                        <p:strVal val="visible"/>
                                      </p:to>
                                    </p:set>
                                    <p:animEffect transition="in" filter="fade">
                                      <p:cBhvr>
                                        <p:cTn id="28" dur="1000"/>
                                        <p:tgtEl>
                                          <p:spTgt spid="6"/>
                                        </p:tgtEl>
                                      </p:cBhvr>
                                    </p:animEffect>
                                    <p:anim calcmode="lin" valueType="num">
                                      <p:cBhvr>
                                        <p:cTn id="29" dur="1000" fill="hold"/>
                                        <p:tgtEl>
                                          <p:spTgt spid="6"/>
                                        </p:tgtEl>
                                        <p:attrNameLst>
                                          <p:attrName>ppt_x</p:attrName>
                                        </p:attrNameLst>
                                      </p:cBhvr>
                                      <p:tavLst>
                                        <p:tav tm="0">
                                          <p:val>
                                            <p:strVal val="#ppt_x"/>
                                          </p:val>
                                        </p:tav>
                                        <p:tav tm="100000">
                                          <p:val>
                                            <p:strVal val="#ppt_x"/>
                                          </p:val>
                                        </p:tav>
                                      </p:tavLst>
                                    </p:anim>
                                    <p:anim calcmode="lin" valueType="num">
                                      <p:cBhvr>
                                        <p:cTn id="30" dur="1000" fill="hold"/>
                                        <p:tgtEl>
                                          <p:spTgt spid="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矩形 4"/>
          <p:cNvSpPr/>
          <p:nvPr/>
        </p:nvSpPr>
        <p:spPr>
          <a:xfrm>
            <a:off x="3877340" y="471334"/>
            <a:ext cx="4437320" cy="584775"/>
          </a:xfrm>
          <a:prstGeom prst="rect">
            <a:avLst/>
          </a:prstGeom>
        </p:spPr>
        <p:txBody>
          <a:bodyPr wrap="square">
            <a:spAutoFit/>
          </a:bodyPr>
          <a:lstStyle/>
          <a:p>
            <a:pPr algn="ctr"/>
            <a:r>
              <a:rPr lang="zh-CN" altLang="en-US" sz="3200" b="1" dirty="0" smtClean="0">
                <a:latin typeface="微软雅黑" panose="020B0503020204020204" pitchFamily="34" charset="-122"/>
                <a:ea typeface="微软雅黑" panose="020B0503020204020204" pitchFamily="34" charset="-122"/>
              </a:rPr>
              <a:t>赛事</a:t>
            </a:r>
            <a:r>
              <a:rPr lang="zh-CN" altLang="en-US" sz="3200" b="1" dirty="0">
                <a:latin typeface="微软雅黑" panose="020B0503020204020204" pitchFamily="34" charset="-122"/>
                <a:ea typeface="微软雅黑" panose="020B0503020204020204" pitchFamily="34" charset="-122"/>
              </a:rPr>
              <a:t>进程</a:t>
            </a:r>
          </a:p>
        </p:txBody>
      </p:sp>
      <p:graphicFrame>
        <p:nvGraphicFramePr>
          <p:cNvPr id="3" name="表格 2"/>
          <p:cNvGraphicFramePr>
            <a:graphicFrameLocks noGrp="1"/>
          </p:cNvGraphicFramePr>
          <p:nvPr>
            <p:extLst>
              <p:ext uri="{D42A27DB-BD31-4B8C-83A1-F6EECF244321}">
                <p14:modId xmlns:p14="http://schemas.microsoft.com/office/powerpoint/2010/main" val="3997477076"/>
              </p:ext>
            </p:extLst>
          </p:nvPr>
        </p:nvGraphicFramePr>
        <p:xfrm>
          <a:off x="3352799" y="1920875"/>
          <a:ext cx="8591551" cy="4060824"/>
        </p:xfrm>
        <a:graphic>
          <a:graphicData uri="http://schemas.openxmlformats.org/drawingml/2006/table">
            <a:tbl>
              <a:tblPr/>
              <a:tblGrid>
                <a:gridCol w="3699130">
                  <a:extLst>
                    <a:ext uri="{9D8B030D-6E8A-4147-A177-3AD203B41FA5}">
                      <a16:colId xmlns:a16="http://schemas.microsoft.com/office/drawing/2014/main" xmlns="" val="2878692216"/>
                    </a:ext>
                  </a:extLst>
                </a:gridCol>
                <a:gridCol w="1432779">
                  <a:extLst>
                    <a:ext uri="{9D8B030D-6E8A-4147-A177-3AD203B41FA5}">
                      <a16:colId xmlns:a16="http://schemas.microsoft.com/office/drawing/2014/main" xmlns="" val="669456406"/>
                    </a:ext>
                  </a:extLst>
                </a:gridCol>
                <a:gridCol w="3459642">
                  <a:extLst>
                    <a:ext uri="{9D8B030D-6E8A-4147-A177-3AD203B41FA5}">
                      <a16:colId xmlns:a16="http://schemas.microsoft.com/office/drawing/2014/main" xmlns="" val="3484093368"/>
                    </a:ext>
                  </a:extLst>
                </a:gridCol>
              </a:tblGrid>
              <a:tr h="676804">
                <a:tc>
                  <a:txBody>
                    <a:bodyPr/>
                    <a:lstStyle/>
                    <a:p>
                      <a:pPr algn="ctr"/>
                      <a:r>
                        <a:rPr lang="zh-CN" altLang="en-US" sz="2000" b="1" dirty="0">
                          <a:effectLst/>
                          <a:latin typeface="微软雅黑" panose="020B0503020204020204" pitchFamily="34" charset="-122"/>
                          <a:ea typeface="微软雅黑" panose="020B0503020204020204" pitchFamily="34" charset="-122"/>
                        </a:rPr>
                        <a:t>俄罗斯</a:t>
                      </a:r>
                    </a:p>
                  </a:txBody>
                  <a:tcPr marL="89021" marR="89021" marT="17804" marB="17804" anchor="ctr">
                    <a:lnL w="9525" cap="flat" cmpd="sng" algn="ctr">
                      <a:solidFill>
                        <a:srgbClr val="E6E6E6"/>
                      </a:solidFill>
                      <a:prstDash val="solid"/>
                      <a:round/>
                      <a:headEnd type="none" w="med" len="med"/>
                      <a:tailEnd type="none" w="med" len="med"/>
                    </a:lnL>
                    <a:lnR w="9525" cap="flat" cmpd="sng" algn="ctr">
                      <a:solidFill>
                        <a:srgbClr val="E6E6E6"/>
                      </a:solidFill>
                      <a:prstDash val="solid"/>
                      <a:round/>
                      <a:headEnd type="none" w="med" len="med"/>
                      <a:tailEnd type="none" w="med" len="med"/>
                    </a:lnR>
                    <a:lnT w="9525" cap="flat" cmpd="sng" algn="ctr">
                      <a:solidFill>
                        <a:srgbClr val="E6E6E6"/>
                      </a:solidFill>
                      <a:prstDash val="solid"/>
                      <a:round/>
                      <a:headEnd type="none" w="med" len="med"/>
                      <a:tailEnd type="none" w="med" len="med"/>
                    </a:lnT>
                    <a:lnB w="9525" cap="flat" cmpd="sng" algn="ctr">
                      <a:solidFill>
                        <a:srgbClr val="E6E6E6"/>
                      </a:solidFill>
                      <a:prstDash val="solid"/>
                      <a:round/>
                      <a:headEnd type="none" w="med" len="med"/>
                      <a:tailEnd type="none" w="med" len="med"/>
                    </a:lnB>
                  </a:tcPr>
                </a:tc>
                <a:tc>
                  <a:txBody>
                    <a:bodyPr/>
                    <a:lstStyle/>
                    <a:p>
                      <a:pPr algn="ctr"/>
                      <a:endParaRPr lang="en-US" altLang="zh-CN" sz="2000" b="1" dirty="0">
                        <a:effectLst/>
                        <a:latin typeface="微软雅黑" panose="020B0503020204020204" pitchFamily="34" charset="-122"/>
                        <a:ea typeface="微软雅黑" panose="020B0503020204020204" pitchFamily="34" charset="-122"/>
                      </a:endParaRPr>
                    </a:p>
                  </a:txBody>
                  <a:tcPr marL="89021" marR="89021" marT="17804" marB="17804" anchor="ctr">
                    <a:lnL w="9525" cap="flat" cmpd="sng" algn="ctr">
                      <a:solidFill>
                        <a:srgbClr val="E6E6E6"/>
                      </a:solidFill>
                      <a:prstDash val="solid"/>
                      <a:round/>
                      <a:headEnd type="none" w="med" len="med"/>
                      <a:tailEnd type="none" w="med" len="med"/>
                    </a:lnL>
                    <a:lnR w="9525" cap="flat" cmpd="sng" algn="ctr">
                      <a:solidFill>
                        <a:srgbClr val="E6E6E6"/>
                      </a:solidFill>
                      <a:prstDash val="solid"/>
                      <a:round/>
                      <a:headEnd type="none" w="med" len="med"/>
                      <a:tailEnd type="none" w="med" len="med"/>
                    </a:lnR>
                    <a:lnT w="9525" cap="flat" cmpd="sng" algn="ctr">
                      <a:solidFill>
                        <a:srgbClr val="E6E6E6"/>
                      </a:solidFill>
                      <a:prstDash val="solid"/>
                      <a:round/>
                      <a:headEnd type="none" w="med" len="med"/>
                      <a:tailEnd type="none" w="med" len="med"/>
                    </a:lnT>
                    <a:lnB w="9525" cap="flat" cmpd="sng" algn="ctr">
                      <a:solidFill>
                        <a:srgbClr val="E6E6E6"/>
                      </a:solidFill>
                      <a:prstDash val="solid"/>
                      <a:round/>
                      <a:headEnd type="none" w="med" len="med"/>
                      <a:tailEnd type="none" w="med" len="med"/>
                    </a:lnB>
                  </a:tcPr>
                </a:tc>
                <a:tc>
                  <a:txBody>
                    <a:bodyPr/>
                    <a:lstStyle/>
                    <a:p>
                      <a:pPr algn="ctr"/>
                      <a:r>
                        <a:rPr lang="zh-CN" altLang="en-US" sz="2000" b="1">
                          <a:effectLst/>
                          <a:latin typeface="微软雅黑" panose="020B0503020204020204" pitchFamily="34" charset="-122"/>
                          <a:ea typeface="微软雅黑" panose="020B0503020204020204" pitchFamily="34" charset="-122"/>
                        </a:rPr>
                        <a:t>沙特阿拉伯</a:t>
                      </a:r>
                    </a:p>
                  </a:txBody>
                  <a:tcPr marL="89021" marR="89021" marT="17804" marB="17804" anchor="ctr">
                    <a:lnL w="9525" cap="flat" cmpd="sng" algn="ctr">
                      <a:solidFill>
                        <a:srgbClr val="E6E6E6"/>
                      </a:solidFill>
                      <a:prstDash val="solid"/>
                      <a:round/>
                      <a:headEnd type="none" w="med" len="med"/>
                      <a:tailEnd type="none" w="med" len="med"/>
                    </a:lnL>
                    <a:lnR w="9525" cap="flat" cmpd="sng" algn="ctr">
                      <a:solidFill>
                        <a:srgbClr val="E6E6E6"/>
                      </a:solidFill>
                      <a:prstDash val="solid"/>
                      <a:round/>
                      <a:headEnd type="none" w="med" len="med"/>
                      <a:tailEnd type="none" w="med" len="med"/>
                    </a:lnR>
                    <a:lnT w="9525" cap="flat" cmpd="sng" algn="ctr">
                      <a:solidFill>
                        <a:srgbClr val="E6E6E6"/>
                      </a:solidFill>
                      <a:prstDash val="solid"/>
                      <a:round/>
                      <a:headEnd type="none" w="med" len="med"/>
                      <a:tailEnd type="none" w="med" len="med"/>
                    </a:lnT>
                    <a:lnB w="9525" cap="flat" cmpd="sng" algn="ctr">
                      <a:solidFill>
                        <a:srgbClr val="E6E6E6"/>
                      </a:solidFill>
                      <a:prstDash val="solid"/>
                      <a:round/>
                      <a:headEnd type="none" w="med" len="med"/>
                      <a:tailEnd type="none" w="med" len="med"/>
                    </a:lnB>
                  </a:tcPr>
                </a:tc>
                <a:extLst>
                  <a:ext uri="{0D108BD9-81ED-4DB2-BD59-A6C34878D82A}">
                    <a16:rowId xmlns:a16="http://schemas.microsoft.com/office/drawing/2014/main" xmlns="" val="1454587866"/>
                  </a:ext>
                </a:extLst>
              </a:tr>
              <a:tr h="676804">
                <a:tc>
                  <a:txBody>
                    <a:bodyPr/>
                    <a:lstStyle/>
                    <a:p>
                      <a:pPr algn="ctr"/>
                      <a:r>
                        <a:rPr lang="zh-CN" altLang="en-US" sz="2000" b="1" dirty="0">
                          <a:effectLst/>
                          <a:latin typeface="微软雅黑" panose="020B0503020204020204" pitchFamily="34" charset="-122"/>
                          <a:ea typeface="微软雅黑" panose="020B0503020204020204" pitchFamily="34" charset="-122"/>
                        </a:rPr>
                        <a:t>埃及</a:t>
                      </a:r>
                    </a:p>
                  </a:txBody>
                  <a:tcPr marL="89021" marR="89021" marT="17804" marB="17804" anchor="ctr">
                    <a:lnL w="9525" cap="flat" cmpd="sng" algn="ctr">
                      <a:solidFill>
                        <a:srgbClr val="E6E6E6"/>
                      </a:solidFill>
                      <a:prstDash val="solid"/>
                      <a:round/>
                      <a:headEnd type="none" w="med" len="med"/>
                      <a:tailEnd type="none" w="med" len="med"/>
                    </a:lnL>
                    <a:lnR w="9525" cap="flat" cmpd="sng" algn="ctr">
                      <a:solidFill>
                        <a:srgbClr val="E6E6E6"/>
                      </a:solidFill>
                      <a:prstDash val="solid"/>
                      <a:round/>
                      <a:headEnd type="none" w="med" len="med"/>
                      <a:tailEnd type="none" w="med" len="med"/>
                    </a:lnR>
                    <a:lnT w="9525" cap="flat" cmpd="sng" algn="ctr">
                      <a:solidFill>
                        <a:srgbClr val="E6E6E6"/>
                      </a:solidFill>
                      <a:prstDash val="solid"/>
                      <a:round/>
                      <a:headEnd type="none" w="med" len="med"/>
                      <a:tailEnd type="none" w="med" len="med"/>
                    </a:lnT>
                    <a:lnB w="9525" cap="flat" cmpd="sng" algn="ctr">
                      <a:solidFill>
                        <a:srgbClr val="E6E6E6"/>
                      </a:solidFill>
                      <a:prstDash val="solid"/>
                      <a:round/>
                      <a:headEnd type="none" w="med" len="med"/>
                      <a:tailEnd type="none" w="med" len="med"/>
                    </a:lnB>
                  </a:tcPr>
                </a:tc>
                <a:tc>
                  <a:txBody>
                    <a:bodyPr/>
                    <a:lstStyle/>
                    <a:p>
                      <a:pPr algn="ctr"/>
                      <a:endParaRPr lang="en-US" altLang="zh-CN" sz="2000" b="1" dirty="0">
                        <a:effectLst/>
                        <a:latin typeface="微软雅黑" panose="020B0503020204020204" pitchFamily="34" charset="-122"/>
                        <a:ea typeface="微软雅黑" panose="020B0503020204020204" pitchFamily="34" charset="-122"/>
                      </a:endParaRPr>
                    </a:p>
                  </a:txBody>
                  <a:tcPr marL="89021" marR="89021" marT="17804" marB="17804" anchor="ctr">
                    <a:lnL w="9525" cap="flat" cmpd="sng" algn="ctr">
                      <a:solidFill>
                        <a:srgbClr val="E6E6E6"/>
                      </a:solidFill>
                      <a:prstDash val="solid"/>
                      <a:round/>
                      <a:headEnd type="none" w="med" len="med"/>
                      <a:tailEnd type="none" w="med" len="med"/>
                    </a:lnL>
                    <a:lnR w="9525" cap="flat" cmpd="sng" algn="ctr">
                      <a:solidFill>
                        <a:srgbClr val="E6E6E6"/>
                      </a:solidFill>
                      <a:prstDash val="solid"/>
                      <a:round/>
                      <a:headEnd type="none" w="med" len="med"/>
                      <a:tailEnd type="none" w="med" len="med"/>
                    </a:lnR>
                    <a:lnT w="9525" cap="flat" cmpd="sng" algn="ctr">
                      <a:solidFill>
                        <a:srgbClr val="E6E6E6"/>
                      </a:solidFill>
                      <a:prstDash val="solid"/>
                      <a:round/>
                      <a:headEnd type="none" w="med" len="med"/>
                      <a:tailEnd type="none" w="med" len="med"/>
                    </a:lnT>
                    <a:lnB w="9525" cap="flat" cmpd="sng" algn="ctr">
                      <a:solidFill>
                        <a:srgbClr val="E6E6E6"/>
                      </a:solidFill>
                      <a:prstDash val="solid"/>
                      <a:round/>
                      <a:headEnd type="none" w="med" len="med"/>
                      <a:tailEnd type="none" w="med" len="med"/>
                    </a:lnB>
                  </a:tcPr>
                </a:tc>
                <a:tc>
                  <a:txBody>
                    <a:bodyPr/>
                    <a:lstStyle/>
                    <a:p>
                      <a:pPr algn="ctr"/>
                      <a:r>
                        <a:rPr lang="zh-CN" altLang="en-US" sz="2000" b="1" dirty="0">
                          <a:effectLst/>
                          <a:latin typeface="微软雅黑" panose="020B0503020204020204" pitchFamily="34" charset="-122"/>
                          <a:ea typeface="微软雅黑" panose="020B0503020204020204" pitchFamily="34" charset="-122"/>
                        </a:rPr>
                        <a:t>乌拉圭</a:t>
                      </a:r>
                    </a:p>
                  </a:txBody>
                  <a:tcPr marL="89021" marR="89021" marT="17804" marB="17804" anchor="ctr">
                    <a:lnL w="9525" cap="flat" cmpd="sng" algn="ctr">
                      <a:solidFill>
                        <a:srgbClr val="E6E6E6"/>
                      </a:solidFill>
                      <a:prstDash val="solid"/>
                      <a:round/>
                      <a:headEnd type="none" w="med" len="med"/>
                      <a:tailEnd type="none" w="med" len="med"/>
                    </a:lnL>
                    <a:lnR w="9525" cap="flat" cmpd="sng" algn="ctr">
                      <a:solidFill>
                        <a:srgbClr val="E6E6E6"/>
                      </a:solidFill>
                      <a:prstDash val="solid"/>
                      <a:round/>
                      <a:headEnd type="none" w="med" len="med"/>
                      <a:tailEnd type="none" w="med" len="med"/>
                    </a:lnR>
                    <a:lnT w="9525" cap="flat" cmpd="sng" algn="ctr">
                      <a:solidFill>
                        <a:srgbClr val="E6E6E6"/>
                      </a:solidFill>
                      <a:prstDash val="solid"/>
                      <a:round/>
                      <a:headEnd type="none" w="med" len="med"/>
                      <a:tailEnd type="none" w="med" len="med"/>
                    </a:lnT>
                    <a:lnB w="9525" cap="flat" cmpd="sng" algn="ctr">
                      <a:solidFill>
                        <a:srgbClr val="E6E6E6"/>
                      </a:solidFill>
                      <a:prstDash val="solid"/>
                      <a:round/>
                      <a:headEnd type="none" w="med" len="med"/>
                      <a:tailEnd type="none" w="med" len="med"/>
                    </a:lnB>
                  </a:tcPr>
                </a:tc>
                <a:extLst>
                  <a:ext uri="{0D108BD9-81ED-4DB2-BD59-A6C34878D82A}">
                    <a16:rowId xmlns:a16="http://schemas.microsoft.com/office/drawing/2014/main" xmlns="" val="3464124852"/>
                  </a:ext>
                </a:extLst>
              </a:tr>
              <a:tr h="676804">
                <a:tc>
                  <a:txBody>
                    <a:bodyPr/>
                    <a:lstStyle/>
                    <a:p>
                      <a:pPr algn="ctr"/>
                      <a:r>
                        <a:rPr lang="zh-CN" altLang="en-US" sz="2000" b="1" dirty="0">
                          <a:effectLst/>
                          <a:latin typeface="微软雅黑" panose="020B0503020204020204" pitchFamily="34" charset="-122"/>
                          <a:ea typeface="微软雅黑" panose="020B0503020204020204" pitchFamily="34" charset="-122"/>
                        </a:rPr>
                        <a:t>俄罗斯</a:t>
                      </a:r>
                    </a:p>
                  </a:txBody>
                  <a:tcPr marL="89021" marR="89021" marT="17804" marB="17804" anchor="ctr">
                    <a:lnL w="9525" cap="flat" cmpd="sng" algn="ctr">
                      <a:solidFill>
                        <a:srgbClr val="E6E6E6"/>
                      </a:solidFill>
                      <a:prstDash val="solid"/>
                      <a:round/>
                      <a:headEnd type="none" w="med" len="med"/>
                      <a:tailEnd type="none" w="med" len="med"/>
                    </a:lnL>
                    <a:lnR w="9525" cap="flat" cmpd="sng" algn="ctr">
                      <a:solidFill>
                        <a:srgbClr val="E6E6E6"/>
                      </a:solidFill>
                      <a:prstDash val="solid"/>
                      <a:round/>
                      <a:headEnd type="none" w="med" len="med"/>
                      <a:tailEnd type="none" w="med" len="med"/>
                    </a:lnR>
                    <a:lnT w="9525" cap="flat" cmpd="sng" algn="ctr">
                      <a:solidFill>
                        <a:srgbClr val="E6E6E6"/>
                      </a:solidFill>
                      <a:prstDash val="solid"/>
                      <a:round/>
                      <a:headEnd type="none" w="med" len="med"/>
                      <a:tailEnd type="none" w="med" len="med"/>
                    </a:lnT>
                    <a:lnB w="9525" cap="flat" cmpd="sng" algn="ctr">
                      <a:solidFill>
                        <a:srgbClr val="E6E6E6"/>
                      </a:solidFill>
                      <a:prstDash val="solid"/>
                      <a:round/>
                      <a:headEnd type="none" w="med" len="med"/>
                      <a:tailEnd type="none" w="med" len="med"/>
                    </a:lnB>
                  </a:tcPr>
                </a:tc>
                <a:tc>
                  <a:txBody>
                    <a:bodyPr/>
                    <a:lstStyle/>
                    <a:p>
                      <a:pPr algn="ctr"/>
                      <a:endParaRPr lang="en-US" altLang="zh-CN" sz="2000" b="1" dirty="0">
                        <a:effectLst/>
                        <a:latin typeface="微软雅黑" panose="020B0503020204020204" pitchFamily="34" charset="-122"/>
                        <a:ea typeface="微软雅黑" panose="020B0503020204020204" pitchFamily="34" charset="-122"/>
                      </a:endParaRPr>
                    </a:p>
                  </a:txBody>
                  <a:tcPr marL="89021" marR="89021" marT="17804" marB="17804" anchor="ctr">
                    <a:lnL w="9525" cap="flat" cmpd="sng" algn="ctr">
                      <a:solidFill>
                        <a:srgbClr val="E6E6E6"/>
                      </a:solidFill>
                      <a:prstDash val="solid"/>
                      <a:round/>
                      <a:headEnd type="none" w="med" len="med"/>
                      <a:tailEnd type="none" w="med" len="med"/>
                    </a:lnL>
                    <a:lnR w="9525" cap="flat" cmpd="sng" algn="ctr">
                      <a:solidFill>
                        <a:srgbClr val="E6E6E6"/>
                      </a:solidFill>
                      <a:prstDash val="solid"/>
                      <a:round/>
                      <a:headEnd type="none" w="med" len="med"/>
                      <a:tailEnd type="none" w="med" len="med"/>
                    </a:lnR>
                    <a:lnT w="9525" cap="flat" cmpd="sng" algn="ctr">
                      <a:solidFill>
                        <a:srgbClr val="E6E6E6"/>
                      </a:solidFill>
                      <a:prstDash val="solid"/>
                      <a:round/>
                      <a:headEnd type="none" w="med" len="med"/>
                      <a:tailEnd type="none" w="med" len="med"/>
                    </a:lnT>
                    <a:lnB w="9525" cap="flat" cmpd="sng" algn="ctr">
                      <a:solidFill>
                        <a:srgbClr val="E6E6E6"/>
                      </a:solidFill>
                      <a:prstDash val="solid"/>
                      <a:round/>
                      <a:headEnd type="none" w="med" len="med"/>
                      <a:tailEnd type="none" w="med" len="med"/>
                    </a:lnB>
                  </a:tcPr>
                </a:tc>
                <a:tc>
                  <a:txBody>
                    <a:bodyPr/>
                    <a:lstStyle/>
                    <a:p>
                      <a:pPr algn="ctr"/>
                      <a:r>
                        <a:rPr lang="zh-CN" altLang="en-US" sz="2000" b="1" dirty="0">
                          <a:effectLst/>
                          <a:latin typeface="微软雅黑" panose="020B0503020204020204" pitchFamily="34" charset="-122"/>
                          <a:ea typeface="微软雅黑" panose="020B0503020204020204" pitchFamily="34" charset="-122"/>
                        </a:rPr>
                        <a:t>埃及</a:t>
                      </a:r>
                    </a:p>
                  </a:txBody>
                  <a:tcPr marL="89021" marR="89021" marT="17804" marB="17804" anchor="ctr">
                    <a:lnL w="9525" cap="flat" cmpd="sng" algn="ctr">
                      <a:solidFill>
                        <a:srgbClr val="E6E6E6"/>
                      </a:solidFill>
                      <a:prstDash val="solid"/>
                      <a:round/>
                      <a:headEnd type="none" w="med" len="med"/>
                      <a:tailEnd type="none" w="med" len="med"/>
                    </a:lnL>
                    <a:lnR w="9525" cap="flat" cmpd="sng" algn="ctr">
                      <a:solidFill>
                        <a:srgbClr val="E6E6E6"/>
                      </a:solidFill>
                      <a:prstDash val="solid"/>
                      <a:round/>
                      <a:headEnd type="none" w="med" len="med"/>
                      <a:tailEnd type="none" w="med" len="med"/>
                    </a:lnR>
                    <a:lnT w="9525" cap="flat" cmpd="sng" algn="ctr">
                      <a:solidFill>
                        <a:srgbClr val="E6E6E6"/>
                      </a:solidFill>
                      <a:prstDash val="solid"/>
                      <a:round/>
                      <a:headEnd type="none" w="med" len="med"/>
                      <a:tailEnd type="none" w="med" len="med"/>
                    </a:lnT>
                    <a:lnB w="9525" cap="flat" cmpd="sng" algn="ctr">
                      <a:solidFill>
                        <a:srgbClr val="E6E6E6"/>
                      </a:solidFill>
                      <a:prstDash val="solid"/>
                      <a:round/>
                      <a:headEnd type="none" w="med" len="med"/>
                      <a:tailEnd type="none" w="med" len="med"/>
                    </a:lnB>
                  </a:tcPr>
                </a:tc>
                <a:extLst>
                  <a:ext uri="{0D108BD9-81ED-4DB2-BD59-A6C34878D82A}">
                    <a16:rowId xmlns:a16="http://schemas.microsoft.com/office/drawing/2014/main" xmlns="" val="4252702292"/>
                  </a:ext>
                </a:extLst>
              </a:tr>
              <a:tr h="676804">
                <a:tc>
                  <a:txBody>
                    <a:bodyPr/>
                    <a:lstStyle/>
                    <a:p>
                      <a:pPr algn="ctr"/>
                      <a:r>
                        <a:rPr lang="zh-CN" altLang="en-US" sz="2000" b="1">
                          <a:effectLst/>
                          <a:latin typeface="微软雅黑" panose="020B0503020204020204" pitchFamily="34" charset="-122"/>
                          <a:ea typeface="微软雅黑" panose="020B0503020204020204" pitchFamily="34" charset="-122"/>
                        </a:rPr>
                        <a:t>乌拉圭</a:t>
                      </a:r>
                    </a:p>
                  </a:txBody>
                  <a:tcPr marL="89021" marR="89021" marT="17804" marB="17804" anchor="ctr">
                    <a:lnL w="9525" cap="flat" cmpd="sng" algn="ctr">
                      <a:solidFill>
                        <a:srgbClr val="E6E6E6"/>
                      </a:solidFill>
                      <a:prstDash val="solid"/>
                      <a:round/>
                      <a:headEnd type="none" w="med" len="med"/>
                      <a:tailEnd type="none" w="med" len="med"/>
                    </a:lnL>
                    <a:lnR w="9525" cap="flat" cmpd="sng" algn="ctr">
                      <a:solidFill>
                        <a:srgbClr val="E6E6E6"/>
                      </a:solidFill>
                      <a:prstDash val="solid"/>
                      <a:round/>
                      <a:headEnd type="none" w="med" len="med"/>
                      <a:tailEnd type="none" w="med" len="med"/>
                    </a:lnR>
                    <a:lnT w="9525" cap="flat" cmpd="sng" algn="ctr">
                      <a:solidFill>
                        <a:srgbClr val="E6E6E6"/>
                      </a:solidFill>
                      <a:prstDash val="solid"/>
                      <a:round/>
                      <a:headEnd type="none" w="med" len="med"/>
                      <a:tailEnd type="none" w="med" len="med"/>
                    </a:lnT>
                    <a:lnB w="9525" cap="flat" cmpd="sng" algn="ctr">
                      <a:solidFill>
                        <a:srgbClr val="E6E6E6"/>
                      </a:solidFill>
                      <a:prstDash val="solid"/>
                      <a:round/>
                      <a:headEnd type="none" w="med" len="med"/>
                      <a:tailEnd type="none" w="med" len="med"/>
                    </a:lnB>
                  </a:tcPr>
                </a:tc>
                <a:tc>
                  <a:txBody>
                    <a:bodyPr/>
                    <a:lstStyle/>
                    <a:p>
                      <a:pPr algn="ctr"/>
                      <a:endParaRPr lang="en-US" altLang="zh-CN" sz="2000" b="1" dirty="0">
                        <a:effectLst/>
                        <a:latin typeface="微软雅黑" panose="020B0503020204020204" pitchFamily="34" charset="-122"/>
                        <a:ea typeface="微软雅黑" panose="020B0503020204020204" pitchFamily="34" charset="-122"/>
                      </a:endParaRPr>
                    </a:p>
                  </a:txBody>
                  <a:tcPr marL="89021" marR="89021" marT="17804" marB="17804" anchor="ctr">
                    <a:lnL w="9525" cap="flat" cmpd="sng" algn="ctr">
                      <a:solidFill>
                        <a:srgbClr val="E6E6E6"/>
                      </a:solidFill>
                      <a:prstDash val="solid"/>
                      <a:round/>
                      <a:headEnd type="none" w="med" len="med"/>
                      <a:tailEnd type="none" w="med" len="med"/>
                    </a:lnL>
                    <a:lnR w="9525" cap="flat" cmpd="sng" algn="ctr">
                      <a:solidFill>
                        <a:srgbClr val="E6E6E6"/>
                      </a:solidFill>
                      <a:prstDash val="solid"/>
                      <a:round/>
                      <a:headEnd type="none" w="med" len="med"/>
                      <a:tailEnd type="none" w="med" len="med"/>
                    </a:lnR>
                    <a:lnT w="9525" cap="flat" cmpd="sng" algn="ctr">
                      <a:solidFill>
                        <a:srgbClr val="E6E6E6"/>
                      </a:solidFill>
                      <a:prstDash val="solid"/>
                      <a:round/>
                      <a:headEnd type="none" w="med" len="med"/>
                      <a:tailEnd type="none" w="med" len="med"/>
                    </a:lnT>
                    <a:lnB w="9525" cap="flat" cmpd="sng" algn="ctr">
                      <a:solidFill>
                        <a:srgbClr val="E6E6E6"/>
                      </a:solidFill>
                      <a:prstDash val="solid"/>
                      <a:round/>
                      <a:headEnd type="none" w="med" len="med"/>
                      <a:tailEnd type="none" w="med" len="med"/>
                    </a:lnB>
                  </a:tcPr>
                </a:tc>
                <a:tc>
                  <a:txBody>
                    <a:bodyPr/>
                    <a:lstStyle/>
                    <a:p>
                      <a:pPr algn="ctr"/>
                      <a:r>
                        <a:rPr lang="zh-CN" altLang="en-US" sz="2000" b="1" dirty="0">
                          <a:effectLst/>
                          <a:latin typeface="微软雅黑" panose="020B0503020204020204" pitchFamily="34" charset="-122"/>
                          <a:ea typeface="微软雅黑" panose="020B0503020204020204" pitchFamily="34" charset="-122"/>
                        </a:rPr>
                        <a:t>沙特阿拉伯</a:t>
                      </a:r>
                    </a:p>
                  </a:txBody>
                  <a:tcPr marL="89021" marR="89021" marT="17804" marB="17804" anchor="ctr">
                    <a:lnL w="9525" cap="flat" cmpd="sng" algn="ctr">
                      <a:solidFill>
                        <a:srgbClr val="E6E6E6"/>
                      </a:solidFill>
                      <a:prstDash val="solid"/>
                      <a:round/>
                      <a:headEnd type="none" w="med" len="med"/>
                      <a:tailEnd type="none" w="med" len="med"/>
                    </a:lnL>
                    <a:lnR w="9525" cap="flat" cmpd="sng" algn="ctr">
                      <a:solidFill>
                        <a:srgbClr val="E6E6E6"/>
                      </a:solidFill>
                      <a:prstDash val="solid"/>
                      <a:round/>
                      <a:headEnd type="none" w="med" len="med"/>
                      <a:tailEnd type="none" w="med" len="med"/>
                    </a:lnR>
                    <a:lnT w="9525" cap="flat" cmpd="sng" algn="ctr">
                      <a:solidFill>
                        <a:srgbClr val="E6E6E6"/>
                      </a:solidFill>
                      <a:prstDash val="solid"/>
                      <a:round/>
                      <a:headEnd type="none" w="med" len="med"/>
                      <a:tailEnd type="none" w="med" len="med"/>
                    </a:lnT>
                    <a:lnB w="9525" cap="flat" cmpd="sng" algn="ctr">
                      <a:solidFill>
                        <a:srgbClr val="E6E6E6"/>
                      </a:solidFill>
                      <a:prstDash val="solid"/>
                      <a:round/>
                      <a:headEnd type="none" w="med" len="med"/>
                      <a:tailEnd type="none" w="med" len="med"/>
                    </a:lnB>
                  </a:tcPr>
                </a:tc>
                <a:extLst>
                  <a:ext uri="{0D108BD9-81ED-4DB2-BD59-A6C34878D82A}">
                    <a16:rowId xmlns:a16="http://schemas.microsoft.com/office/drawing/2014/main" xmlns="" val="1694143516"/>
                  </a:ext>
                </a:extLst>
              </a:tr>
              <a:tr h="676804">
                <a:tc>
                  <a:txBody>
                    <a:bodyPr/>
                    <a:lstStyle/>
                    <a:p>
                      <a:pPr algn="ctr"/>
                      <a:r>
                        <a:rPr lang="zh-CN" altLang="en-US" sz="2000" b="1">
                          <a:effectLst/>
                          <a:latin typeface="微软雅黑" panose="020B0503020204020204" pitchFamily="34" charset="-122"/>
                          <a:ea typeface="微软雅黑" panose="020B0503020204020204" pitchFamily="34" charset="-122"/>
                        </a:rPr>
                        <a:t>乌拉圭</a:t>
                      </a:r>
                    </a:p>
                  </a:txBody>
                  <a:tcPr marL="89021" marR="89021" marT="17804" marB="17804" anchor="ctr">
                    <a:lnL w="9525" cap="flat" cmpd="sng" algn="ctr">
                      <a:solidFill>
                        <a:srgbClr val="E6E6E6"/>
                      </a:solidFill>
                      <a:prstDash val="solid"/>
                      <a:round/>
                      <a:headEnd type="none" w="med" len="med"/>
                      <a:tailEnd type="none" w="med" len="med"/>
                    </a:lnL>
                    <a:lnR w="9525" cap="flat" cmpd="sng" algn="ctr">
                      <a:solidFill>
                        <a:srgbClr val="E6E6E6"/>
                      </a:solidFill>
                      <a:prstDash val="solid"/>
                      <a:round/>
                      <a:headEnd type="none" w="med" len="med"/>
                      <a:tailEnd type="none" w="med" len="med"/>
                    </a:lnR>
                    <a:lnT w="9525" cap="flat" cmpd="sng" algn="ctr">
                      <a:solidFill>
                        <a:srgbClr val="E6E6E6"/>
                      </a:solidFill>
                      <a:prstDash val="solid"/>
                      <a:round/>
                      <a:headEnd type="none" w="med" len="med"/>
                      <a:tailEnd type="none" w="med" len="med"/>
                    </a:lnT>
                    <a:lnB w="9525" cap="flat" cmpd="sng" algn="ctr">
                      <a:solidFill>
                        <a:srgbClr val="E6E6E6"/>
                      </a:solidFill>
                      <a:prstDash val="solid"/>
                      <a:round/>
                      <a:headEnd type="none" w="med" len="med"/>
                      <a:tailEnd type="none" w="med" len="med"/>
                    </a:lnB>
                  </a:tcPr>
                </a:tc>
                <a:tc>
                  <a:txBody>
                    <a:bodyPr/>
                    <a:lstStyle/>
                    <a:p>
                      <a:pPr algn="ctr"/>
                      <a:endParaRPr lang="en-US" altLang="zh-CN" sz="2000" b="1" dirty="0">
                        <a:effectLst/>
                        <a:latin typeface="微软雅黑" panose="020B0503020204020204" pitchFamily="34" charset="-122"/>
                        <a:ea typeface="微软雅黑" panose="020B0503020204020204" pitchFamily="34" charset="-122"/>
                      </a:endParaRPr>
                    </a:p>
                  </a:txBody>
                  <a:tcPr marL="89021" marR="89021" marT="17804" marB="17804" anchor="ctr">
                    <a:lnL w="9525" cap="flat" cmpd="sng" algn="ctr">
                      <a:solidFill>
                        <a:srgbClr val="E6E6E6"/>
                      </a:solidFill>
                      <a:prstDash val="solid"/>
                      <a:round/>
                      <a:headEnd type="none" w="med" len="med"/>
                      <a:tailEnd type="none" w="med" len="med"/>
                    </a:lnL>
                    <a:lnR w="9525" cap="flat" cmpd="sng" algn="ctr">
                      <a:solidFill>
                        <a:srgbClr val="E6E6E6"/>
                      </a:solidFill>
                      <a:prstDash val="solid"/>
                      <a:round/>
                      <a:headEnd type="none" w="med" len="med"/>
                      <a:tailEnd type="none" w="med" len="med"/>
                    </a:lnR>
                    <a:lnT w="9525" cap="flat" cmpd="sng" algn="ctr">
                      <a:solidFill>
                        <a:srgbClr val="E6E6E6"/>
                      </a:solidFill>
                      <a:prstDash val="solid"/>
                      <a:round/>
                      <a:headEnd type="none" w="med" len="med"/>
                      <a:tailEnd type="none" w="med" len="med"/>
                    </a:lnT>
                    <a:lnB w="9525" cap="flat" cmpd="sng" algn="ctr">
                      <a:solidFill>
                        <a:srgbClr val="E6E6E6"/>
                      </a:solidFill>
                      <a:prstDash val="solid"/>
                      <a:round/>
                      <a:headEnd type="none" w="med" len="med"/>
                      <a:tailEnd type="none" w="med" len="med"/>
                    </a:lnB>
                  </a:tcPr>
                </a:tc>
                <a:tc>
                  <a:txBody>
                    <a:bodyPr/>
                    <a:lstStyle/>
                    <a:p>
                      <a:pPr algn="ctr"/>
                      <a:r>
                        <a:rPr lang="zh-CN" altLang="en-US" sz="2000" b="1" dirty="0">
                          <a:effectLst/>
                          <a:latin typeface="微软雅黑" panose="020B0503020204020204" pitchFamily="34" charset="-122"/>
                          <a:ea typeface="微软雅黑" panose="020B0503020204020204" pitchFamily="34" charset="-122"/>
                        </a:rPr>
                        <a:t>俄罗斯</a:t>
                      </a:r>
                    </a:p>
                  </a:txBody>
                  <a:tcPr marL="89021" marR="89021" marT="17804" marB="17804" anchor="ctr">
                    <a:lnL w="9525" cap="flat" cmpd="sng" algn="ctr">
                      <a:solidFill>
                        <a:srgbClr val="E6E6E6"/>
                      </a:solidFill>
                      <a:prstDash val="solid"/>
                      <a:round/>
                      <a:headEnd type="none" w="med" len="med"/>
                      <a:tailEnd type="none" w="med" len="med"/>
                    </a:lnL>
                    <a:lnR w="9525" cap="flat" cmpd="sng" algn="ctr">
                      <a:solidFill>
                        <a:srgbClr val="E6E6E6"/>
                      </a:solidFill>
                      <a:prstDash val="solid"/>
                      <a:round/>
                      <a:headEnd type="none" w="med" len="med"/>
                      <a:tailEnd type="none" w="med" len="med"/>
                    </a:lnR>
                    <a:lnT w="9525" cap="flat" cmpd="sng" algn="ctr">
                      <a:solidFill>
                        <a:srgbClr val="E6E6E6"/>
                      </a:solidFill>
                      <a:prstDash val="solid"/>
                      <a:round/>
                      <a:headEnd type="none" w="med" len="med"/>
                      <a:tailEnd type="none" w="med" len="med"/>
                    </a:lnT>
                    <a:lnB w="9525" cap="flat" cmpd="sng" algn="ctr">
                      <a:solidFill>
                        <a:srgbClr val="E6E6E6"/>
                      </a:solidFill>
                      <a:prstDash val="solid"/>
                      <a:round/>
                      <a:headEnd type="none" w="med" len="med"/>
                      <a:tailEnd type="none" w="med" len="med"/>
                    </a:lnB>
                  </a:tcPr>
                </a:tc>
                <a:extLst>
                  <a:ext uri="{0D108BD9-81ED-4DB2-BD59-A6C34878D82A}">
                    <a16:rowId xmlns:a16="http://schemas.microsoft.com/office/drawing/2014/main" xmlns="" val="3212664977"/>
                  </a:ext>
                </a:extLst>
              </a:tr>
              <a:tr h="676804">
                <a:tc>
                  <a:txBody>
                    <a:bodyPr/>
                    <a:lstStyle/>
                    <a:p>
                      <a:pPr algn="ctr"/>
                      <a:r>
                        <a:rPr lang="zh-CN" altLang="en-US" sz="2000" b="1">
                          <a:effectLst/>
                          <a:latin typeface="微软雅黑" panose="020B0503020204020204" pitchFamily="34" charset="-122"/>
                          <a:ea typeface="微软雅黑" panose="020B0503020204020204" pitchFamily="34" charset="-122"/>
                        </a:rPr>
                        <a:t>沙特阿拉伯</a:t>
                      </a:r>
                    </a:p>
                  </a:txBody>
                  <a:tcPr marL="89021" marR="89021" marT="17804" marB="17804" anchor="ctr">
                    <a:lnL w="9525" cap="flat" cmpd="sng" algn="ctr">
                      <a:solidFill>
                        <a:srgbClr val="E6E6E6"/>
                      </a:solidFill>
                      <a:prstDash val="solid"/>
                      <a:round/>
                      <a:headEnd type="none" w="med" len="med"/>
                      <a:tailEnd type="none" w="med" len="med"/>
                    </a:lnL>
                    <a:lnR w="9525" cap="flat" cmpd="sng" algn="ctr">
                      <a:solidFill>
                        <a:srgbClr val="E6E6E6"/>
                      </a:solidFill>
                      <a:prstDash val="solid"/>
                      <a:round/>
                      <a:headEnd type="none" w="med" len="med"/>
                      <a:tailEnd type="none" w="med" len="med"/>
                    </a:lnR>
                    <a:lnT w="9525" cap="flat" cmpd="sng" algn="ctr">
                      <a:solidFill>
                        <a:srgbClr val="E6E6E6"/>
                      </a:solidFill>
                      <a:prstDash val="solid"/>
                      <a:round/>
                      <a:headEnd type="none" w="med" len="med"/>
                      <a:tailEnd type="none" w="med" len="med"/>
                    </a:lnT>
                    <a:lnB w="9525" cap="flat" cmpd="sng" algn="ctr">
                      <a:solidFill>
                        <a:srgbClr val="E6E6E6"/>
                      </a:solidFill>
                      <a:prstDash val="solid"/>
                      <a:round/>
                      <a:headEnd type="none" w="med" len="med"/>
                      <a:tailEnd type="none" w="med" len="med"/>
                    </a:lnB>
                  </a:tcPr>
                </a:tc>
                <a:tc>
                  <a:txBody>
                    <a:bodyPr/>
                    <a:lstStyle/>
                    <a:p>
                      <a:pPr algn="ctr"/>
                      <a:endParaRPr lang="en-US" altLang="zh-CN" sz="2000" b="1" dirty="0">
                        <a:effectLst/>
                        <a:latin typeface="微软雅黑" panose="020B0503020204020204" pitchFamily="34" charset="-122"/>
                        <a:ea typeface="微软雅黑" panose="020B0503020204020204" pitchFamily="34" charset="-122"/>
                      </a:endParaRPr>
                    </a:p>
                  </a:txBody>
                  <a:tcPr marL="89021" marR="89021" marT="17804" marB="17804" anchor="ctr">
                    <a:lnL w="9525" cap="flat" cmpd="sng" algn="ctr">
                      <a:solidFill>
                        <a:srgbClr val="E6E6E6"/>
                      </a:solidFill>
                      <a:prstDash val="solid"/>
                      <a:round/>
                      <a:headEnd type="none" w="med" len="med"/>
                      <a:tailEnd type="none" w="med" len="med"/>
                    </a:lnL>
                    <a:lnR w="9525" cap="flat" cmpd="sng" algn="ctr">
                      <a:solidFill>
                        <a:srgbClr val="E6E6E6"/>
                      </a:solidFill>
                      <a:prstDash val="solid"/>
                      <a:round/>
                      <a:headEnd type="none" w="med" len="med"/>
                      <a:tailEnd type="none" w="med" len="med"/>
                    </a:lnR>
                    <a:lnT w="9525" cap="flat" cmpd="sng" algn="ctr">
                      <a:solidFill>
                        <a:srgbClr val="E6E6E6"/>
                      </a:solidFill>
                      <a:prstDash val="solid"/>
                      <a:round/>
                      <a:headEnd type="none" w="med" len="med"/>
                      <a:tailEnd type="none" w="med" len="med"/>
                    </a:lnT>
                    <a:lnB w="9525" cap="flat" cmpd="sng" algn="ctr">
                      <a:solidFill>
                        <a:srgbClr val="E6E6E6"/>
                      </a:solidFill>
                      <a:prstDash val="solid"/>
                      <a:round/>
                      <a:headEnd type="none" w="med" len="med"/>
                      <a:tailEnd type="none" w="med" len="med"/>
                    </a:lnB>
                  </a:tcPr>
                </a:tc>
                <a:tc>
                  <a:txBody>
                    <a:bodyPr/>
                    <a:lstStyle/>
                    <a:p>
                      <a:pPr algn="ctr"/>
                      <a:r>
                        <a:rPr lang="zh-CN" altLang="en-US" sz="2000" b="1" dirty="0">
                          <a:effectLst/>
                          <a:latin typeface="微软雅黑" panose="020B0503020204020204" pitchFamily="34" charset="-122"/>
                          <a:ea typeface="微软雅黑" panose="020B0503020204020204" pitchFamily="34" charset="-122"/>
                        </a:rPr>
                        <a:t>埃及</a:t>
                      </a:r>
                    </a:p>
                  </a:txBody>
                  <a:tcPr marL="89021" marR="89021" marT="17804" marB="17804" anchor="ctr">
                    <a:lnL w="9525" cap="flat" cmpd="sng" algn="ctr">
                      <a:solidFill>
                        <a:srgbClr val="E6E6E6"/>
                      </a:solidFill>
                      <a:prstDash val="solid"/>
                      <a:round/>
                      <a:headEnd type="none" w="med" len="med"/>
                      <a:tailEnd type="none" w="med" len="med"/>
                    </a:lnL>
                    <a:lnR w="9525" cap="flat" cmpd="sng" algn="ctr">
                      <a:solidFill>
                        <a:srgbClr val="E6E6E6"/>
                      </a:solidFill>
                      <a:prstDash val="solid"/>
                      <a:round/>
                      <a:headEnd type="none" w="med" len="med"/>
                      <a:tailEnd type="none" w="med" len="med"/>
                    </a:lnR>
                    <a:lnT w="9525" cap="flat" cmpd="sng" algn="ctr">
                      <a:solidFill>
                        <a:srgbClr val="E6E6E6"/>
                      </a:solidFill>
                      <a:prstDash val="solid"/>
                      <a:round/>
                      <a:headEnd type="none" w="med" len="med"/>
                      <a:tailEnd type="none" w="med" len="med"/>
                    </a:lnT>
                    <a:lnB w="9525" cap="flat" cmpd="sng" algn="ctr">
                      <a:solidFill>
                        <a:srgbClr val="E6E6E6"/>
                      </a:solidFill>
                      <a:prstDash val="solid"/>
                      <a:round/>
                      <a:headEnd type="none" w="med" len="med"/>
                      <a:tailEnd type="none" w="med" len="med"/>
                    </a:lnB>
                  </a:tcPr>
                </a:tc>
                <a:extLst>
                  <a:ext uri="{0D108BD9-81ED-4DB2-BD59-A6C34878D82A}">
                    <a16:rowId xmlns:a16="http://schemas.microsoft.com/office/drawing/2014/main" xmlns="" val="1120781660"/>
                  </a:ext>
                </a:extLst>
              </a:tr>
            </a:tbl>
          </a:graphicData>
        </a:graphic>
      </p:graphicFrame>
      <p:grpSp>
        <p:nvGrpSpPr>
          <p:cNvPr id="12" name="组合 11"/>
          <p:cNvGrpSpPr/>
          <p:nvPr/>
        </p:nvGrpSpPr>
        <p:grpSpPr>
          <a:xfrm>
            <a:off x="0" y="1285175"/>
            <a:ext cx="3810000" cy="5036657"/>
            <a:chOff x="0" y="1285175"/>
            <a:chExt cx="3810000" cy="5036657"/>
          </a:xfrm>
        </p:grpSpPr>
        <p:pic>
          <p:nvPicPr>
            <p:cNvPr id="6" name="图片 5"/>
            <p:cNvPicPr>
              <a:picLocks noChangeAspect="1"/>
            </p:cNvPicPr>
            <p:nvPr/>
          </p:nvPicPr>
          <p:blipFill rotWithShape="1">
            <a:blip r:embed="rId3" cstate="print">
              <a:extLst>
                <a:ext uri="{28A0092B-C50C-407E-A947-70E740481C1C}">
                  <a14:useLocalDpi xmlns:a14="http://schemas.microsoft.com/office/drawing/2010/main" val="0"/>
                </a:ext>
              </a:extLst>
            </a:blip>
            <a:srcRect l="24355"/>
            <a:stretch/>
          </p:blipFill>
          <p:spPr>
            <a:xfrm>
              <a:off x="0" y="1285175"/>
              <a:ext cx="3810000" cy="5036657"/>
            </a:xfrm>
            <a:prstGeom prst="rect">
              <a:avLst/>
            </a:prstGeom>
          </p:spPr>
        </p:pic>
        <p:sp>
          <p:nvSpPr>
            <p:cNvPr id="4" name="矩形 3"/>
            <p:cNvSpPr/>
            <p:nvPr/>
          </p:nvSpPr>
          <p:spPr>
            <a:xfrm>
              <a:off x="1006891" y="5416034"/>
              <a:ext cx="669509" cy="584775"/>
            </a:xfrm>
            <a:prstGeom prst="rect">
              <a:avLst/>
            </a:prstGeom>
          </p:spPr>
          <p:txBody>
            <a:bodyPr wrap="square">
              <a:spAutoFit/>
            </a:bodyPr>
            <a:lstStyle/>
            <a:p>
              <a:pPr algn="ctr"/>
              <a:r>
                <a:rPr lang="zh-CN" altLang="en-US" sz="3200" b="1" dirty="0" smtClean="0">
                  <a:latin typeface="微软雅黑" panose="020B0503020204020204" pitchFamily="34" charset="-122"/>
                  <a:ea typeface="微软雅黑" panose="020B0503020204020204" pitchFamily="34" charset="-122"/>
                </a:rPr>
                <a:t>赛</a:t>
              </a:r>
              <a:r>
                <a:rPr lang="zh-CN" altLang="en-US" sz="3200" b="1" dirty="0">
                  <a:latin typeface="微软雅黑" panose="020B0503020204020204" pitchFamily="34" charset="-122"/>
                  <a:ea typeface="微软雅黑" panose="020B0503020204020204" pitchFamily="34" charset="-122"/>
                </a:rPr>
                <a:t>　</a:t>
              </a:r>
            </a:p>
          </p:txBody>
        </p:sp>
        <p:sp>
          <p:nvSpPr>
            <p:cNvPr id="7" name="矩形 6"/>
            <p:cNvSpPr/>
            <p:nvPr/>
          </p:nvSpPr>
          <p:spPr>
            <a:xfrm>
              <a:off x="2264191" y="4350763"/>
              <a:ext cx="688559" cy="584775"/>
            </a:xfrm>
            <a:prstGeom prst="rect">
              <a:avLst/>
            </a:prstGeom>
          </p:spPr>
          <p:txBody>
            <a:bodyPr wrap="square">
              <a:spAutoFit/>
            </a:bodyPr>
            <a:lstStyle/>
            <a:p>
              <a:pPr algn="ctr"/>
              <a:r>
                <a:rPr lang="zh-CN" altLang="en-US" sz="3200" b="1" dirty="0" smtClean="0">
                  <a:latin typeface="微软雅黑" panose="020B0503020204020204" pitchFamily="34" charset="-122"/>
                  <a:ea typeface="微软雅黑" panose="020B0503020204020204" pitchFamily="34" charset="-122"/>
                </a:rPr>
                <a:t>比</a:t>
              </a:r>
              <a:r>
                <a:rPr lang="zh-CN" altLang="en-US" sz="3200" b="1" dirty="0">
                  <a:latin typeface="微软雅黑" panose="020B0503020204020204" pitchFamily="34" charset="-122"/>
                  <a:ea typeface="微软雅黑" panose="020B0503020204020204" pitchFamily="34" charset="-122"/>
                </a:rPr>
                <a:t>　</a:t>
              </a:r>
            </a:p>
          </p:txBody>
        </p:sp>
        <p:sp>
          <p:nvSpPr>
            <p:cNvPr id="8" name="矩形 7"/>
            <p:cNvSpPr/>
            <p:nvPr/>
          </p:nvSpPr>
          <p:spPr>
            <a:xfrm>
              <a:off x="773925" y="4357400"/>
              <a:ext cx="595035" cy="584775"/>
            </a:xfrm>
            <a:prstGeom prst="rect">
              <a:avLst/>
            </a:prstGeom>
          </p:spPr>
          <p:txBody>
            <a:bodyPr wrap="none">
              <a:spAutoFit/>
            </a:bodyPr>
            <a:lstStyle/>
            <a:p>
              <a:pPr algn="ctr"/>
              <a:r>
                <a:rPr lang="zh-CN" altLang="en-US" sz="3200" b="1" dirty="0" smtClean="0">
                  <a:solidFill>
                    <a:schemeClr val="bg1"/>
                  </a:solidFill>
                  <a:latin typeface="微软雅黑" panose="020B0503020204020204" pitchFamily="34" charset="-122"/>
                  <a:ea typeface="微软雅黑" panose="020B0503020204020204" pitchFamily="34" charset="-122"/>
                </a:rPr>
                <a:t>组</a:t>
              </a:r>
              <a:endParaRPr lang="zh-CN" altLang="en-US" sz="3200" b="1" dirty="0">
                <a:solidFill>
                  <a:schemeClr val="bg1"/>
                </a:solidFill>
                <a:latin typeface="微软雅黑" panose="020B0503020204020204" pitchFamily="34" charset="-122"/>
                <a:ea typeface="微软雅黑" panose="020B0503020204020204" pitchFamily="34" charset="-122"/>
              </a:endParaRPr>
            </a:p>
          </p:txBody>
        </p:sp>
        <p:sp>
          <p:nvSpPr>
            <p:cNvPr id="9" name="矩形 8"/>
            <p:cNvSpPr/>
            <p:nvPr/>
          </p:nvSpPr>
          <p:spPr>
            <a:xfrm>
              <a:off x="1445041" y="2856052"/>
              <a:ext cx="609462" cy="769441"/>
            </a:xfrm>
            <a:prstGeom prst="rect">
              <a:avLst/>
            </a:prstGeom>
          </p:spPr>
          <p:txBody>
            <a:bodyPr wrap="none">
              <a:spAutoFit/>
            </a:bodyPr>
            <a:lstStyle/>
            <a:p>
              <a:r>
                <a:rPr lang="en-US" altLang="zh-CN" sz="4400" b="1" dirty="0" smtClean="0">
                  <a:latin typeface="微软雅黑" panose="020B0503020204020204" pitchFamily="34" charset="-122"/>
                  <a:ea typeface="微软雅黑" panose="020B0503020204020204" pitchFamily="34" charset="-122"/>
                </a:rPr>
                <a:t>A</a:t>
              </a:r>
              <a:endParaRPr lang="zh-CN" altLang="en-US" sz="4400" b="1" dirty="0">
                <a:latin typeface="微软雅黑" panose="020B0503020204020204" pitchFamily="34" charset="-122"/>
                <a:ea typeface="微软雅黑" panose="020B0503020204020204" pitchFamily="34" charset="-122"/>
              </a:endParaRPr>
            </a:p>
          </p:txBody>
        </p:sp>
      </p:grpSp>
      <p:pic>
        <p:nvPicPr>
          <p:cNvPr id="11" name="图片 10"/>
          <p:cNvPicPr>
            <a:picLocks noChangeAspect="1"/>
          </p:cNvPicPr>
          <p:nvPr/>
        </p:nvPicPr>
        <p:blipFill>
          <a:blip r:embed="rId4" cstate="print">
            <a:grayscl/>
            <a:extLst>
              <a:ext uri="{BEBA8EAE-BF5A-486C-A8C5-ECC9F3942E4B}">
                <a14:imgProps xmlns:a14="http://schemas.microsoft.com/office/drawing/2010/main">
                  <a14:imgLayer r:embed="rId5">
                    <a14:imgEffect>
                      <a14:colorTemperature colorTemp="5300"/>
                    </a14:imgEffect>
                  </a14:imgLayer>
                </a14:imgProps>
              </a:ext>
              <a:ext uri="{28A0092B-C50C-407E-A947-70E740481C1C}">
                <a14:useLocalDpi xmlns:a14="http://schemas.microsoft.com/office/drawing/2010/main" val="0"/>
              </a:ext>
            </a:extLst>
          </a:blip>
          <a:stretch>
            <a:fillRect/>
          </a:stretch>
        </p:blipFill>
        <p:spPr>
          <a:xfrm>
            <a:off x="5835385" y="2979416"/>
            <a:ext cx="3670565" cy="1713142"/>
          </a:xfrm>
          <a:prstGeom prst="rect">
            <a:avLst/>
          </a:prstGeom>
        </p:spPr>
      </p:pic>
    </p:spTree>
    <p:extLst>
      <p:ext uri="{BB962C8B-B14F-4D97-AF65-F5344CB8AC3E}">
        <p14:creationId xmlns:p14="http://schemas.microsoft.com/office/powerpoint/2010/main" val="2125880452"/>
      </p:ext>
    </p:extLst>
  </p:cSld>
  <p:clrMapOvr>
    <a:masterClrMapping/>
  </p:clrMapOvr>
  <mc:AlternateContent xmlns:mc="http://schemas.openxmlformats.org/markup-compatibility/2006" xmlns:p14="http://schemas.microsoft.com/office/powerpoint/2010/main">
    <mc:Choice Requires="p14">
      <p:transition spd="slow" p14:dur="1200" advTm="0">
        <p:dissolve/>
      </p:transition>
    </mc:Choice>
    <mc:Fallback xmlns="">
      <p:transition spd="slow" advTm="0">
        <p:dissolv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arn(inVertical)">
                                      <p:cBhvr>
                                        <p:cTn id="7" dur="500"/>
                                        <p:tgtEl>
                                          <p:spTgt spid="3"/>
                                        </p:tgtEl>
                                      </p:cBhvr>
                                    </p:animEffect>
                                  </p:childTnLst>
                                </p:cTn>
                              </p:par>
                            </p:childTnLst>
                          </p:cTn>
                        </p:par>
                        <p:par>
                          <p:cTn id="8" fill="hold">
                            <p:stCondLst>
                              <p:cond delay="500"/>
                            </p:stCondLst>
                            <p:childTnLst>
                              <p:par>
                                <p:cTn id="9" presetID="2" presetClass="entr" presetSubtype="8" fill="hold" nodeType="afterEffect">
                                  <p:stCondLst>
                                    <p:cond delay="0"/>
                                  </p:stCondLst>
                                  <p:childTnLst>
                                    <p:set>
                                      <p:cBhvr>
                                        <p:cTn id="10" dur="1" fill="hold">
                                          <p:stCondLst>
                                            <p:cond delay="0"/>
                                          </p:stCondLst>
                                        </p:cTn>
                                        <p:tgtEl>
                                          <p:spTgt spid="11"/>
                                        </p:tgtEl>
                                        <p:attrNameLst>
                                          <p:attrName>style.visibility</p:attrName>
                                        </p:attrNameLst>
                                      </p:cBhvr>
                                      <p:to>
                                        <p:strVal val="visible"/>
                                      </p:to>
                                    </p:set>
                                    <p:anim calcmode="lin" valueType="num">
                                      <p:cBhvr additive="base">
                                        <p:cTn id="11" dur="500" fill="hold"/>
                                        <p:tgtEl>
                                          <p:spTgt spid="11"/>
                                        </p:tgtEl>
                                        <p:attrNameLst>
                                          <p:attrName>ppt_x</p:attrName>
                                        </p:attrNameLst>
                                      </p:cBhvr>
                                      <p:tavLst>
                                        <p:tav tm="0">
                                          <p:val>
                                            <p:strVal val="0-#ppt_w/2"/>
                                          </p:val>
                                        </p:tav>
                                        <p:tav tm="100000">
                                          <p:val>
                                            <p:strVal val="#ppt_x"/>
                                          </p:val>
                                        </p:tav>
                                      </p:tavLst>
                                    </p:anim>
                                    <p:anim calcmode="lin" valueType="num">
                                      <p:cBhvr additive="base">
                                        <p:cTn id="12" dur="500" fill="hold"/>
                                        <p:tgtEl>
                                          <p:spTgt spid="11"/>
                                        </p:tgtEl>
                                        <p:attrNameLst>
                                          <p:attrName>ppt_y</p:attrName>
                                        </p:attrNameLst>
                                      </p:cBhvr>
                                      <p:tavLst>
                                        <p:tav tm="0">
                                          <p:val>
                                            <p:strVal val="#ppt_y"/>
                                          </p:val>
                                        </p:tav>
                                        <p:tav tm="100000">
                                          <p:val>
                                            <p:strVal val="#ppt_y"/>
                                          </p:val>
                                        </p:tav>
                                      </p:tavLst>
                                    </p:anim>
                                  </p:childTnLst>
                                </p:cTn>
                              </p:par>
                            </p:childTnLst>
                          </p:cTn>
                        </p:par>
                        <p:par>
                          <p:cTn id="13" fill="hold">
                            <p:stCondLst>
                              <p:cond delay="1000"/>
                            </p:stCondLst>
                            <p:childTnLst>
                              <p:par>
                                <p:cTn id="14" presetID="22" presetClass="entr" presetSubtype="4" fill="hold" nodeType="afterEffect">
                                  <p:stCondLst>
                                    <p:cond delay="0"/>
                                  </p:stCondLst>
                                  <p:childTnLst>
                                    <p:set>
                                      <p:cBhvr>
                                        <p:cTn id="15" dur="1" fill="hold">
                                          <p:stCondLst>
                                            <p:cond delay="0"/>
                                          </p:stCondLst>
                                        </p:cTn>
                                        <p:tgtEl>
                                          <p:spTgt spid="12"/>
                                        </p:tgtEl>
                                        <p:attrNameLst>
                                          <p:attrName>style.visibility</p:attrName>
                                        </p:attrNameLst>
                                      </p:cBhvr>
                                      <p:to>
                                        <p:strVal val="visible"/>
                                      </p:to>
                                    </p:set>
                                    <p:animEffect transition="in" filter="wipe(down)">
                                      <p:cBhvr>
                                        <p:cTn id="16"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3877340" y="471334"/>
            <a:ext cx="4437320" cy="584775"/>
          </a:xfrm>
          <a:prstGeom prst="rect">
            <a:avLst/>
          </a:prstGeom>
        </p:spPr>
        <p:txBody>
          <a:bodyPr wrap="square">
            <a:spAutoFit/>
          </a:bodyPr>
          <a:lstStyle/>
          <a:p>
            <a:pPr algn="ctr"/>
            <a:r>
              <a:rPr lang="zh-CN" altLang="en-US" sz="3200" b="1" dirty="0" smtClean="0">
                <a:latin typeface="微软雅黑" panose="020B0503020204020204" pitchFamily="34" charset="-122"/>
                <a:ea typeface="微软雅黑" panose="020B0503020204020204" pitchFamily="34" charset="-122"/>
              </a:rPr>
              <a:t>赛事</a:t>
            </a:r>
            <a:r>
              <a:rPr lang="zh-CN" altLang="en-US" sz="3200" b="1" dirty="0">
                <a:latin typeface="微软雅黑" panose="020B0503020204020204" pitchFamily="34" charset="-122"/>
                <a:ea typeface="微软雅黑" panose="020B0503020204020204" pitchFamily="34" charset="-122"/>
              </a:rPr>
              <a:t>进程</a:t>
            </a:r>
          </a:p>
        </p:txBody>
      </p:sp>
      <p:graphicFrame>
        <p:nvGraphicFramePr>
          <p:cNvPr id="5" name="表格 4"/>
          <p:cNvGraphicFramePr>
            <a:graphicFrameLocks noGrp="1"/>
          </p:cNvGraphicFramePr>
          <p:nvPr>
            <p:extLst>
              <p:ext uri="{D42A27DB-BD31-4B8C-83A1-F6EECF244321}">
                <p14:modId xmlns:p14="http://schemas.microsoft.com/office/powerpoint/2010/main" val="1426311125"/>
              </p:ext>
            </p:extLst>
          </p:nvPr>
        </p:nvGraphicFramePr>
        <p:xfrm>
          <a:off x="-266701" y="1882775"/>
          <a:ext cx="8591551" cy="4060824"/>
        </p:xfrm>
        <a:graphic>
          <a:graphicData uri="http://schemas.openxmlformats.org/drawingml/2006/table">
            <a:tbl>
              <a:tblPr/>
              <a:tblGrid>
                <a:gridCol w="3699130">
                  <a:extLst>
                    <a:ext uri="{9D8B030D-6E8A-4147-A177-3AD203B41FA5}">
                      <a16:colId xmlns:a16="http://schemas.microsoft.com/office/drawing/2014/main" xmlns="" val="2878692216"/>
                    </a:ext>
                  </a:extLst>
                </a:gridCol>
                <a:gridCol w="1432779">
                  <a:extLst>
                    <a:ext uri="{9D8B030D-6E8A-4147-A177-3AD203B41FA5}">
                      <a16:colId xmlns:a16="http://schemas.microsoft.com/office/drawing/2014/main" xmlns="" val="669456406"/>
                    </a:ext>
                  </a:extLst>
                </a:gridCol>
                <a:gridCol w="3459642">
                  <a:extLst>
                    <a:ext uri="{9D8B030D-6E8A-4147-A177-3AD203B41FA5}">
                      <a16:colId xmlns:a16="http://schemas.microsoft.com/office/drawing/2014/main" xmlns="" val="3484093368"/>
                    </a:ext>
                  </a:extLst>
                </a:gridCol>
              </a:tblGrid>
              <a:tr h="676804">
                <a:tc>
                  <a:txBody>
                    <a:bodyPr/>
                    <a:lstStyle/>
                    <a:p>
                      <a:pPr algn="ctr"/>
                      <a:r>
                        <a:rPr lang="zh-CN" altLang="en-US" sz="2000" b="1" dirty="0">
                          <a:effectLst/>
                          <a:latin typeface="微软雅黑" panose="020B0503020204020204" pitchFamily="34" charset="-122"/>
                          <a:ea typeface="微软雅黑" panose="020B0503020204020204" pitchFamily="34" charset="-122"/>
                        </a:rPr>
                        <a:t>摩洛哥</a:t>
                      </a:r>
                    </a:p>
                  </a:txBody>
                  <a:tcPr marL="94594" marR="94594" marT="18919" marB="18919" anchor="ctr">
                    <a:lnL w="9525" cap="flat" cmpd="sng" algn="ctr">
                      <a:solidFill>
                        <a:srgbClr val="E6E6E6"/>
                      </a:solidFill>
                      <a:prstDash val="solid"/>
                      <a:round/>
                      <a:headEnd type="none" w="med" len="med"/>
                      <a:tailEnd type="none" w="med" len="med"/>
                    </a:lnL>
                    <a:lnR w="9525" cap="flat" cmpd="sng" algn="ctr">
                      <a:solidFill>
                        <a:srgbClr val="E6E6E6"/>
                      </a:solidFill>
                      <a:prstDash val="solid"/>
                      <a:round/>
                      <a:headEnd type="none" w="med" len="med"/>
                      <a:tailEnd type="none" w="med" len="med"/>
                    </a:lnR>
                    <a:lnT w="9525" cap="flat" cmpd="sng" algn="ctr">
                      <a:solidFill>
                        <a:srgbClr val="E6E6E6"/>
                      </a:solidFill>
                      <a:prstDash val="solid"/>
                      <a:round/>
                      <a:headEnd type="none" w="med" len="med"/>
                      <a:tailEnd type="none" w="med" len="med"/>
                    </a:lnT>
                    <a:lnB w="9525" cap="flat" cmpd="sng" algn="ctr">
                      <a:solidFill>
                        <a:srgbClr val="E6E6E6"/>
                      </a:solidFill>
                      <a:prstDash val="solid"/>
                      <a:round/>
                      <a:headEnd type="none" w="med" len="med"/>
                      <a:tailEnd type="none" w="med" len="med"/>
                    </a:lnB>
                  </a:tcPr>
                </a:tc>
                <a:tc>
                  <a:txBody>
                    <a:bodyPr/>
                    <a:lstStyle/>
                    <a:p>
                      <a:pPr algn="ctr"/>
                      <a:endParaRPr lang="en-US" altLang="zh-CN" sz="2000" b="1" dirty="0">
                        <a:effectLst/>
                        <a:latin typeface="微软雅黑" panose="020B0503020204020204" pitchFamily="34" charset="-122"/>
                        <a:ea typeface="微软雅黑" panose="020B0503020204020204" pitchFamily="34" charset="-122"/>
                      </a:endParaRPr>
                    </a:p>
                  </a:txBody>
                  <a:tcPr marL="94594" marR="94594" marT="18919" marB="18919" anchor="ctr">
                    <a:lnL w="9525" cap="flat" cmpd="sng" algn="ctr">
                      <a:solidFill>
                        <a:srgbClr val="E6E6E6"/>
                      </a:solidFill>
                      <a:prstDash val="solid"/>
                      <a:round/>
                      <a:headEnd type="none" w="med" len="med"/>
                      <a:tailEnd type="none" w="med" len="med"/>
                    </a:lnL>
                    <a:lnR w="9525" cap="flat" cmpd="sng" algn="ctr">
                      <a:solidFill>
                        <a:srgbClr val="E6E6E6"/>
                      </a:solidFill>
                      <a:prstDash val="solid"/>
                      <a:round/>
                      <a:headEnd type="none" w="med" len="med"/>
                      <a:tailEnd type="none" w="med" len="med"/>
                    </a:lnR>
                    <a:lnT w="9525" cap="flat" cmpd="sng" algn="ctr">
                      <a:solidFill>
                        <a:srgbClr val="E6E6E6"/>
                      </a:solidFill>
                      <a:prstDash val="solid"/>
                      <a:round/>
                      <a:headEnd type="none" w="med" len="med"/>
                      <a:tailEnd type="none" w="med" len="med"/>
                    </a:lnT>
                    <a:lnB w="9525" cap="flat" cmpd="sng" algn="ctr">
                      <a:solidFill>
                        <a:srgbClr val="E6E6E6"/>
                      </a:solidFill>
                      <a:prstDash val="solid"/>
                      <a:round/>
                      <a:headEnd type="none" w="med" len="med"/>
                      <a:tailEnd type="none" w="med" len="med"/>
                    </a:lnB>
                  </a:tcPr>
                </a:tc>
                <a:tc>
                  <a:txBody>
                    <a:bodyPr/>
                    <a:lstStyle/>
                    <a:p>
                      <a:pPr algn="ctr"/>
                      <a:r>
                        <a:rPr lang="zh-CN" altLang="en-US" sz="2000" b="1">
                          <a:effectLst/>
                          <a:latin typeface="微软雅黑" panose="020B0503020204020204" pitchFamily="34" charset="-122"/>
                          <a:ea typeface="微软雅黑" panose="020B0503020204020204" pitchFamily="34" charset="-122"/>
                        </a:rPr>
                        <a:t>伊朗</a:t>
                      </a:r>
                    </a:p>
                  </a:txBody>
                  <a:tcPr marL="94594" marR="94594" marT="18919" marB="18919" anchor="ctr">
                    <a:lnL w="9525" cap="flat" cmpd="sng" algn="ctr">
                      <a:solidFill>
                        <a:srgbClr val="E6E6E6"/>
                      </a:solidFill>
                      <a:prstDash val="solid"/>
                      <a:round/>
                      <a:headEnd type="none" w="med" len="med"/>
                      <a:tailEnd type="none" w="med" len="med"/>
                    </a:lnL>
                    <a:lnR w="9525" cap="flat" cmpd="sng" algn="ctr">
                      <a:solidFill>
                        <a:srgbClr val="E6E6E6"/>
                      </a:solidFill>
                      <a:prstDash val="solid"/>
                      <a:round/>
                      <a:headEnd type="none" w="med" len="med"/>
                      <a:tailEnd type="none" w="med" len="med"/>
                    </a:lnR>
                    <a:lnT w="9525" cap="flat" cmpd="sng" algn="ctr">
                      <a:solidFill>
                        <a:srgbClr val="E6E6E6"/>
                      </a:solidFill>
                      <a:prstDash val="solid"/>
                      <a:round/>
                      <a:headEnd type="none" w="med" len="med"/>
                      <a:tailEnd type="none" w="med" len="med"/>
                    </a:lnT>
                    <a:lnB w="9525" cap="flat" cmpd="sng" algn="ctr">
                      <a:solidFill>
                        <a:srgbClr val="E6E6E6"/>
                      </a:solidFill>
                      <a:prstDash val="solid"/>
                      <a:round/>
                      <a:headEnd type="none" w="med" len="med"/>
                      <a:tailEnd type="none" w="med" len="med"/>
                    </a:lnB>
                  </a:tcPr>
                </a:tc>
                <a:extLst>
                  <a:ext uri="{0D108BD9-81ED-4DB2-BD59-A6C34878D82A}">
                    <a16:rowId xmlns:a16="http://schemas.microsoft.com/office/drawing/2014/main" xmlns="" val="1454587866"/>
                  </a:ext>
                </a:extLst>
              </a:tr>
              <a:tr h="676804">
                <a:tc>
                  <a:txBody>
                    <a:bodyPr/>
                    <a:lstStyle/>
                    <a:p>
                      <a:pPr algn="ctr"/>
                      <a:r>
                        <a:rPr lang="zh-CN" altLang="en-US" sz="2000" b="1" dirty="0">
                          <a:effectLst/>
                          <a:latin typeface="微软雅黑" panose="020B0503020204020204" pitchFamily="34" charset="-122"/>
                          <a:ea typeface="微软雅黑" panose="020B0503020204020204" pitchFamily="34" charset="-122"/>
                        </a:rPr>
                        <a:t>葡萄牙</a:t>
                      </a:r>
                    </a:p>
                  </a:txBody>
                  <a:tcPr marL="94594" marR="94594" marT="18919" marB="18919" anchor="ctr">
                    <a:lnL w="9525" cap="flat" cmpd="sng" algn="ctr">
                      <a:solidFill>
                        <a:srgbClr val="E6E6E6"/>
                      </a:solidFill>
                      <a:prstDash val="solid"/>
                      <a:round/>
                      <a:headEnd type="none" w="med" len="med"/>
                      <a:tailEnd type="none" w="med" len="med"/>
                    </a:lnL>
                    <a:lnR w="9525" cap="flat" cmpd="sng" algn="ctr">
                      <a:solidFill>
                        <a:srgbClr val="E6E6E6"/>
                      </a:solidFill>
                      <a:prstDash val="solid"/>
                      <a:round/>
                      <a:headEnd type="none" w="med" len="med"/>
                      <a:tailEnd type="none" w="med" len="med"/>
                    </a:lnR>
                    <a:lnT w="9525" cap="flat" cmpd="sng" algn="ctr">
                      <a:solidFill>
                        <a:srgbClr val="E6E6E6"/>
                      </a:solidFill>
                      <a:prstDash val="solid"/>
                      <a:round/>
                      <a:headEnd type="none" w="med" len="med"/>
                      <a:tailEnd type="none" w="med" len="med"/>
                    </a:lnT>
                    <a:lnB w="9525" cap="flat" cmpd="sng" algn="ctr">
                      <a:solidFill>
                        <a:srgbClr val="E6E6E6"/>
                      </a:solidFill>
                      <a:prstDash val="solid"/>
                      <a:round/>
                      <a:headEnd type="none" w="med" len="med"/>
                      <a:tailEnd type="none" w="med" len="med"/>
                    </a:lnB>
                  </a:tcPr>
                </a:tc>
                <a:tc>
                  <a:txBody>
                    <a:bodyPr/>
                    <a:lstStyle/>
                    <a:p>
                      <a:pPr algn="ctr"/>
                      <a:endParaRPr lang="en-US" altLang="zh-CN" sz="2000" b="1" dirty="0">
                        <a:effectLst/>
                        <a:latin typeface="微软雅黑" panose="020B0503020204020204" pitchFamily="34" charset="-122"/>
                        <a:ea typeface="微软雅黑" panose="020B0503020204020204" pitchFamily="34" charset="-122"/>
                      </a:endParaRPr>
                    </a:p>
                  </a:txBody>
                  <a:tcPr marL="94594" marR="94594" marT="18919" marB="18919" anchor="ctr">
                    <a:lnL w="9525" cap="flat" cmpd="sng" algn="ctr">
                      <a:solidFill>
                        <a:srgbClr val="E6E6E6"/>
                      </a:solidFill>
                      <a:prstDash val="solid"/>
                      <a:round/>
                      <a:headEnd type="none" w="med" len="med"/>
                      <a:tailEnd type="none" w="med" len="med"/>
                    </a:lnL>
                    <a:lnR w="9525" cap="flat" cmpd="sng" algn="ctr">
                      <a:solidFill>
                        <a:srgbClr val="E6E6E6"/>
                      </a:solidFill>
                      <a:prstDash val="solid"/>
                      <a:round/>
                      <a:headEnd type="none" w="med" len="med"/>
                      <a:tailEnd type="none" w="med" len="med"/>
                    </a:lnR>
                    <a:lnT w="9525" cap="flat" cmpd="sng" algn="ctr">
                      <a:solidFill>
                        <a:srgbClr val="E6E6E6"/>
                      </a:solidFill>
                      <a:prstDash val="solid"/>
                      <a:round/>
                      <a:headEnd type="none" w="med" len="med"/>
                      <a:tailEnd type="none" w="med" len="med"/>
                    </a:lnT>
                    <a:lnB w="9525" cap="flat" cmpd="sng" algn="ctr">
                      <a:solidFill>
                        <a:srgbClr val="E6E6E6"/>
                      </a:solidFill>
                      <a:prstDash val="solid"/>
                      <a:round/>
                      <a:headEnd type="none" w="med" len="med"/>
                      <a:tailEnd type="none" w="med" len="med"/>
                    </a:lnB>
                  </a:tcPr>
                </a:tc>
                <a:tc>
                  <a:txBody>
                    <a:bodyPr/>
                    <a:lstStyle/>
                    <a:p>
                      <a:pPr algn="ctr"/>
                      <a:r>
                        <a:rPr lang="zh-CN" altLang="en-US" sz="2000" b="1">
                          <a:effectLst/>
                          <a:latin typeface="微软雅黑" panose="020B0503020204020204" pitchFamily="34" charset="-122"/>
                          <a:ea typeface="微软雅黑" panose="020B0503020204020204" pitchFamily="34" charset="-122"/>
                        </a:rPr>
                        <a:t>西班牙</a:t>
                      </a:r>
                    </a:p>
                  </a:txBody>
                  <a:tcPr marL="94594" marR="94594" marT="18919" marB="18919" anchor="ctr">
                    <a:lnL w="9525" cap="flat" cmpd="sng" algn="ctr">
                      <a:solidFill>
                        <a:srgbClr val="E6E6E6"/>
                      </a:solidFill>
                      <a:prstDash val="solid"/>
                      <a:round/>
                      <a:headEnd type="none" w="med" len="med"/>
                      <a:tailEnd type="none" w="med" len="med"/>
                    </a:lnL>
                    <a:lnR w="9525" cap="flat" cmpd="sng" algn="ctr">
                      <a:solidFill>
                        <a:srgbClr val="E6E6E6"/>
                      </a:solidFill>
                      <a:prstDash val="solid"/>
                      <a:round/>
                      <a:headEnd type="none" w="med" len="med"/>
                      <a:tailEnd type="none" w="med" len="med"/>
                    </a:lnR>
                    <a:lnT w="9525" cap="flat" cmpd="sng" algn="ctr">
                      <a:solidFill>
                        <a:srgbClr val="E6E6E6"/>
                      </a:solidFill>
                      <a:prstDash val="solid"/>
                      <a:round/>
                      <a:headEnd type="none" w="med" len="med"/>
                      <a:tailEnd type="none" w="med" len="med"/>
                    </a:lnT>
                    <a:lnB w="9525" cap="flat" cmpd="sng" algn="ctr">
                      <a:solidFill>
                        <a:srgbClr val="E6E6E6"/>
                      </a:solidFill>
                      <a:prstDash val="solid"/>
                      <a:round/>
                      <a:headEnd type="none" w="med" len="med"/>
                      <a:tailEnd type="none" w="med" len="med"/>
                    </a:lnB>
                  </a:tcPr>
                </a:tc>
                <a:extLst>
                  <a:ext uri="{0D108BD9-81ED-4DB2-BD59-A6C34878D82A}">
                    <a16:rowId xmlns:a16="http://schemas.microsoft.com/office/drawing/2014/main" xmlns="" val="3464124852"/>
                  </a:ext>
                </a:extLst>
              </a:tr>
              <a:tr h="676804">
                <a:tc>
                  <a:txBody>
                    <a:bodyPr/>
                    <a:lstStyle/>
                    <a:p>
                      <a:pPr algn="ctr"/>
                      <a:r>
                        <a:rPr lang="zh-CN" altLang="en-US" sz="2000" b="1">
                          <a:effectLst/>
                          <a:latin typeface="微软雅黑" panose="020B0503020204020204" pitchFamily="34" charset="-122"/>
                          <a:ea typeface="微软雅黑" panose="020B0503020204020204" pitchFamily="34" charset="-122"/>
                        </a:rPr>
                        <a:t>葡萄牙</a:t>
                      </a:r>
                    </a:p>
                  </a:txBody>
                  <a:tcPr marL="94594" marR="94594" marT="18919" marB="18919" anchor="ctr">
                    <a:lnL w="9525" cap="flat" cmpd="sng" algn="ctr">
                      <a:solidFill>
                        <a:srgbClr val="E6E6E6"/>
                      </a:solidFill>
                      <a:prstDash val="solid"/>
                      <a:round/>
                      <a:headEnd type="none" w="med" len="med"/>
                      <a:tailEnd type="none" w="med" len="med"/>
                    </a:lnL>
                    <a:lnR w="9525" cap="flat" cmpd="sng" algn="ctr">
                      <a:solidFill>
                        <a:srgbClr val="E6E6E6"/>
                      </a:solidFill>
                      <a:prstDash val="solid"/>
                      <a:round/>
                      <a:headEnd type="none" w="med" len="med"/>
                      <a:tailEnd type="none" w="med" len="med"/>
                    </a:lnR>
                    <a:lnT w="9525" cap="flat" cmpd="sng" algn="ctr">
                      <a:solidFill>
                        <a:srgbClr val="E6E6E6"/>
                      </a:solidFill>
                      <a:prstDash val="solid"/>
                      <a:round/>
                      <a:headEnd type="none" w="med" len="med"/>
                      <a:tailEnd type="none" w="med" len="med"/>
                    </a:lnT>
                    <a:lnB w="9525" cap="flat" cmpd="sng" algn="ctr">
                      <a:solidFill>
                        <a:srgbClr val="E6E6E6"/>
                      </a:solidFill>
                      <a:prstDash val="solid"/>
                      <a:round/>
                      <a:headEnd type="none" w="med" len="med"/>
                      <a:tailEnd type="none" w="med" len="med"/>
                    </a:lnB>
                  </a:tcPr>
                </a:tc>
                <a:tc>
                  <a:txBody>
                    <a:bodyPr/>
                    <a:lstStyle/>
                    <a:p>
                      <a:pPr algn="ctr"/>
                      <a:endParaRPr lang="en-US" altLang="zh-CN" sz="2000" b="1" dirty="0">
                        <a:effectLst/>
                        <a:latin typeface="微软雅黑" panose="020B0503020204020204" pitchFamily="34" charset="-122"/>
                        <a:ea typeface="微软雅黑" panose="020B0503020204020204" pitchFamily="34" charset="-122"/>
                      </a:endParaRPr>
                    </a:p>
                  </a:txBody>
                  <a:tcPr marL="94594" marR="94594" marT="18919" marB="18919" anchor="ctr">
                    <a:lnL w="9525" cap="flat" cmpd="sng" algn="ctr">
                      <a:solidFill>
                        <a:srgbClr val="E6E6E6"/>
                      </a:solidFill>
                      <a:prstDash val="solid"/>
                      <a:round/>
                      <a:headEnd type="none" w="med" len="med"/>
                      <a:tailEnd type="none" w="med" len="med"/>
                    </a:lnL>
                    <a:lnR w="9525" cap="flat" cmpd="sng" algn="ctr">
                      <a:solidFill>
                        <a:srgbClr val="E6E6E6"/>
                      </a:solidFill>
                      <a:prstDash val="solid"/>
                      <a:round/>
                      <a:headEnd type="none" w="med" len="med"/>
                      <a:tailEnd type="none" w="med" len="med"/>
                    </a:lnR>
                    <a:lnT w="9525" cap="flat" cmpd="sng" algn="ctr">
                      <a:solidFill>
                        <a:srgbClr val="E6E6E6"/>
                      </a:solidFill>
                      <a:prstDash val="solid"/>
                      <a:round/>
                      <a:headEnd type="none" w="med" len="med"/>
                      <a:tailEnd type="none" w="med" len="med"/>
                    </a:lnT>
                    <a:lnB w="9525" cap="flat" cmpd="sng" algn="ctr">
                      <a:solidFill>
                        <a:srgbClr val="E6E6E6"/>
                      </a:solidFill>
                      <a:prstDash val="solid"/>
                      <a:round/>
                      <a:headEnd type="none" w="med" len="med"/>
                      <a:tailEnd type="none" w="med" len="med"/>
                    </a:lnB>
                  </a:tcPr>
                </a:tc>
                <a:tc>
                  <a:txBody>
                    <a:bodyPr/>
                    <a:lstStyle/>
                    <a:p>
                      <a:pPr algn="ctr"/>
                      <a:r>
                        <a:rPr lang="zh-CN" altLang="en-US" sz="2000" b="1" dirty="0">
                          <a:effectLst/>
                          <a:latin typeface="微软雅黑" panose="020B0503020204020204" pitchFamily="34" charset="-122"/>
                          <a:ea typeface="微软雅黑" panose="020B0503020204020204" pitchFamily="34" charset="-122"/>
                        </a:rPr>
                        <a:t>摩洛哥</a:t>
                      </a:r>
                    </a:p>
                  </a:txBody>
                  <a:tcPr marL="94594" marR="94594" marT="18919" marB="18919" anchor="ctr">
                    <a:lnL w="9525" cap="flat" cmpd="sng" algn="ctr">
                      <a:solidFill>
                        <a:srgbClr val="E6E6E6"/>
                      </a:solidFill>
                      <a:prstDash val="solid"/>
                      <a:round/>
                      <a:headEnd type="none" w="med" len="med"/>
                      <a:tailEnd type="none" w="med" len="med"/>
                    </a:lnL>
                    <a:lnR w="9525" cap="flat" cmpd="sng" algn="ctr">
                      <a:solidFill>
                        <a:srgbClr val="E6E6E6"/>
                      </a:solidFill>
                      <a:prstDash val="solid"/>
                      <a:round/>
                      <a:headEnd type="none" w="med" len="med"/>
                      <a:tailEnd type="none" w="med" len="med"/>
                    </a:lnR>
                    <a:lnT w="9525" cap="flat" cmpd="sng" algn="ctr">
                      <a:solidFill>
                        <a:srgbClr val="E6E6E6"/>
                      </a:solidFill>
                      <a:prstDash val="solid"/>
                      <a:round/>
                      <a:headEnd type="none" w="med" len="med"/>
                      <a:tailEnd type="none" w="med" len="med"/>
                    </a:lnT>
                    <a:lnB w="9525" cap="flat" cmpd="sng" algn="ctr">
                      <a:solidFill>
                        <a:srgbClr val="E6E6E6"/>
                      </a:solidFill>
                      <a:prstDash val="solid"/>
                      <a:round/>
                      <a:headEnd type="none" w="med" len="med"/>
                      <a:tailEnd type="none" w="med" len="med"/>
                    </a:lnB>
                  </a:tcPr>
                </a:tc>
                <a:extLst>
                  <a:ext uri="{0D108BD9-81ED-4DB2-BD59-A6C34878D82A}">
                    <a16:rowId xmlns:a16="http://schemas.microsoft.com/office/drawing/2014/main" xmlns="" val="4252702292"/>
                  </a:ext>
                </a:extLst>
              </a:tr>
              <a:tr h="676804">
                <a:tc>
                  <a:txBody>
                    <a:bodyPr/>
                    <a:lstStyle/>
                    <a:p>
                      <a:pPr algn="ctr"/>
                      <a:r>
                        <a:rPr lang="zh-CN" altLang="en-US" sz="2000" b="1">
                          <a:effectLst/>
                          <a:latin typeface="微软雅黑" panose="020B0503020204020204" pitchFamily="34" charset="-122"/>
                          <a:ea typeface="微软雅黑" panose="020B0503020204020204" pitchFamily="34" charset="-122"/>
                        </a:rPr>
                        <a:t>伊朗</a:t>
                      </a:r>
                    </a:p>
                  </a:txBody>
                  <a:tcPr marL="94594" marR="94594" marT="18919" marB="18919" anchor="ctr">
                    <a:lnL w="9525" cap="flat" cmpd="sng" algn="ctr">
                      <a:solidFill>
                        <a:srgbClr val="E6E6E6"/>
                      </a:solidFill>
                      <a:prstDash val="solid"/>
                      <a:round/>
                      <a:headEnd type="none" w="med" len="med"/>
                      <a:tailEnd type="none" w="med" len="med"/>
                    </a:lnL>
                    <a:lnR w="9525" cap="flat" cmpd="sng" algn="ctr">
                      <a:solidFill>
                        <a:srgbClr val="E6E6E6"/>
                      </a:solidFill>
                      <a:prstDash val="solid"/>
                      <a:round/>
                      <a:headEnd type="none" w="med" len="med"/>
                      <a:tailEnd type="none" w="med" len="med"/>
                    </a:lnR>
                    <a:lnT w="9525" cap="flat" cmpd="sng" algn="ctr">
                      <a:solidFill>
                        <a:srgbClr val="E6E6E6"/>
                      </a:solidFill>
                      <a:prstDash val="solid"/>
                      <a:round/>
                      <a:headEnd type="none" w="med" len="med"/>
                      <a:tailEnd type="none" w="med" len="med"/>
                    </a:lnT>
                    <a:lnB w="9525" cap="flat" cmpd="sng" algn="ctr">
                      <a:solidFill>
                        <a:srgbClr val="E6E6E6"/>
                      </a:solidFill>
                      <a:prstDash val="solid"/>
                      <a:round/>
                      <a:headEnd type="none" w="med" len="med"/>
                      <a:tailEnd type="none" w="med" len="med"/>
                    </a:lnB>
                  </a:tcPr>
                </a:tc>
                <a:tc>
                  <a:txBody>
                    <a:bodyPr/>
                    <a:lstStyle/>
                    <a:p>
                      <a:pPr algn="ctr"/>
                      <a:endParaRPr lang="en-US" altLang="zh-CN" sz="2000" b="1">
                        <a:effectLst/>
                        <a:latin typeface="微软雅黑" panose="020B0503020204020204" pitchFamily="34" charset="-122"/>
                        <a:ea typeface="微软雅黑" panose="020B0503020204020204" pitchFamily="34" charset="-122"/>
                      </a:endParaRPr>
                    </a:p>
                  </a:txBody>
                  <a:tcPr marL="94594" marR="94594" marT="18919" marB="18919" anchor="ctr">
                    <a:lnL w="9525" cap="flat" cmpd="sng" algn="ctr">
                      <a:solidFill>
                        <a:srgbClr val="E6E6E6"/>
                      </a:solidFill>
                      <a:prstDash val="solid"/>
                      <a:round/>
                      <a:headEnd type="none" w="med" len="med"/>
                      <a:tailEnd type="none" w="med" len="med"/>
                    </a:lnL>
                    <a:lnR w="9525" cap="flat" cmpd="sng" algn="ctr">
                      <a:solidFill>
                        <a:srgbClr val="E6E6E6"/>
                      </a:solidFill>
                      <a:prstDash val="solid"/>
                      <a:round/>
                      <a:headEnd type="none" w="med" len="med"/>
                      <a:tailEnd type="none" w="med" len="med"/>
                    </a:lnR>
                    <a:lnT w="9525" cap="flat" cmpd="sng" algn="ctr">
                      <a:solidFill>
                        <a:srgbClr val="E6E6E6"/>
                      </a:solidFill>
                      <a:prstDash val="solid"/>
                      <a:round/>
                      <a:headEnd type="none" w="med" len="med"/>
                      <a:tailEnd type="none" w="med" len="med"/>
                    </a:lnT>
                    <a:lnB w="9525" cap="flat" cmpd="sng" algn="ctr">
                      <a:solidFill>
                        <a:srgbClr val="E6E6E6"/>
                      </a:solidFill>
                      <a:prstDash val="solid"/>
                      <a:round/>
                      <a:headEnd type="none" w="med" len="med"/>
                      <a:tailEnd type="none" w="med" len="med"/>
                    </a:lnB>
                  </a:tcPr>
                </a:tc>
                <a:tc>
                  <a:txBody>
                    <a:bodyPr/>
                    <a:lstStyle/>
                    <a:p>
                      <a:pPr algn="ctr"/>
                      <a:r>
                        <a:rPr lang="zh-CN" altLang="en-US" sz="2000" b="1" dirty="0">
                          <a:effectLst/>
                          <a:latin typeface="微软雅黑" panose="020B0503020204020204" pitchFamily="34" charset="-122"/>
                          <a:ea typeface="微软雅黑" panose="020B0503020204020204" pitchFamily="34" charset="-122"/>
                        </a:rPr>
                        <a:t>西班牙</a:t>
                      </a:r>
                    </a:p>
                  </a:txBody>
                  <a:tcPr marL="94594" marR="94594" marT="18919" marB="18919" anchor="ctr">
                    <a:lnL w="9525" cap="flat" cmpd="sng" algn="ctr">
                      <a:solidFill>
                        <a:srgbClr val="E6E6E6"/>
                      </a:solidFill>
                      <a:prstDash val="solid"/>
                      <a:round/>
                      <a:headEnd type="none" w="med" len="med"/>
                      <a:tailEnd type="none" w="med" len="med"/>
                    </a:lnL>
                    <a:lnR w="9525" cap="flat" cmpd="sng" algn="ctr">
                      <a:solidFill>
                        <a:srgbClr val="E6E6E6"/>
                      </a:solidFill>
                      <a:prstDash val="solid"/>
                      <a:round/>
                      <a:headEnd type="none" w="med" len="med"/>
                      <a:tailEnd type="none" w="med" len="med"/>
                    </a:lnR>
                    <a:lnT w="9525" cap="flat" cmpd="sng" algn="ctr">
                      <a:solidFill>
                        <a:srgbClr val="E6E6E6"/>
                      </a:solidFill>
                      <a:prstDash val="solid"/>
                      <a:round/>
                      <a:headEnd type="none" w="med" len="med"/>
                      <a:tailEnd type="none" w="med" len="med"/>
                    </a:lnT>
                    <a:lnB w="9525" cap="flat" cmpd="sng" algn="ctr">
                      <a:solidFill>
                        <a:srgbClr val="E6E6E6"/>
                      </a:solidFill>
                      <a:prstDash val="solid"/>
                      <a:round/>
                      <a:headEnd type="none" w="med" len="med"/>
                      <a:tailEnd type="none" w="med" len="med"/>
                    </a:lnB>
                  </a:tcPr>
                </a:tc>
                <a:extLst>
                  <a:ext uri="{0D108BD9-81ED-4DB2-BD59-A6C34878D82A}">
                    <a16:rowId xmlns:a16="http://schemas.microsoft.com/office/drawing/2014/main" xmlns="" val="1694143516"/>
                  </a:ext>
                </a:extLst>
              </a:tr>
              <a:tr h="676804">
                <a:tc>
                  <a:txBody>
                    <a:bodyPr/>
                    <a:lstStyle/>
                    <a:p>
                      <a:pPr algn="ctr"/>
                      <a:r>
                        <a:rPr lang="zh-CN" altLang="en-US" sz="2000" b="1">
                          <a:effectLst/>
                          <a:latin typeface="微软雅黑" panose="020B0503020204020204" pitchFamily="34" charset="-122"/>
                          <a:ea typeface="微软雅黑" panose="020B0503020204020204" pitchFamily="34" charset="-122"/>
                        </a:rPr>
                        <a:t>伊朗</a:t>
                      </a:r>
                    </a:p>
                  </a:txBody>
                  <a:tcPr marL="94594" marR="94594" marT="18919" marB="18919" anchor="ctr">
                    <a:lnL w="9525" cap="flat" cmpd="sng" algn="ctr">
                      <a:solidFill>
                        <a:srgbClr val="E6E6E6"/>
                      </a:solidFill>
                      <a:prstDash val="solid"/>
                      <a:round/>
                      <a:headEnd type="none" w="med" len="med"/>
                      <a:tailEnd type="none" w="med" len="med"/>
                    </a:lnL>
                    <a:lnR w="9525" cap="flat" cmpd="sng" algn="ctr">
                      <a:solidFill>
                        <a:srgbClr val="E6E6E6"/>
                      </a:solidFill>
                      <a:prstDash val="solid"/>
                      <a:round/>
                      <a:headEnd type="none" w="med" len="med"/>
                      <a:tailEnd type="none" w="med" len="med"/>
                    </a:lnR>
                    <a:lnT w="9525" cap="flat" cmpd="sng" algn="ctr">
                      <a:solidFill>
                        <a:srgbClr val="E6E6E6"/>
                      </a:solidFill>
                      <a:prstDash val="solid"/>
                      <a:round/>
                      <a:headEnd type="none" w="med" len="med"/>
                      <a:tailEnd type="none" w="med" len="med"/>
                    </a:lnT>
                    <a:lnB w="9525" cap="flat" cmpd="sng" algn="ctr">
                      <a:solidFill>
                        <a:srgbClr val="E6E6E6"/>
                      </a:solidFill>
                      <a:prstDash val="solid"/>
                      <a:round/>
                      <a:headEnd type="none" w="med" len="med"/>
                      <a:tailEnd type="none" w="med" len="med"/>
                    </a:lnB>
                  </a:tcPr>
                </a:tc>
                <a:tc>
                  <a:txBody>
                    <a:bodyPr/>
                    <a:lstStyle/>
                    <a:p>
                      <a:pPr algn="ctr"/>
                      <a:endParaRPr lang="en-US" altLang="zh-CN" sz="2000" b="1">
                        <a:effectLst/>
                        <a:latin typeface="微软雅黑" panose="020B0503020204020204" pitchFamily="34" charset="-122"/>
                        <a:ea typeface="微软雅黑" panose="020B0503020204020204" pitchFamily="34" charset="-122"/>
                      </a:endParaRPr>
                    </a:p>
                  </a:txBody>
                  <a:tcPr marL="94594" marR="94594" marT="18919" marB="18919" anchor="ctr">
                    <a:lnL w="9525" cap="flat" cmpd="sng" algn="ctr">
                      <a:solidFill>
                        <a:srgbClr val="E6E6E6"/>
                      </a:solidFill>
                      <a:prstDash val="solid"/>
                      <a:round/>
                      <a:headEnd type="none" w="med" len="med"/>
                      <a:tailEnd type="none" w="med" len="med"/>
                    </a:lnL>
                    <a:lnR w="9525" cap="flat" cmpd="sng" algn="ctr">
                      <a:solidFill>
                        <a:srgbClr val="E6E6E6"/>
                      </a:solidFill>
                      <a:prstDash val="solid"/>
                      <a:round/>
                      <a:headEnd type="none" w="med" len="med"/>
                      <a:tailEnd type="none" w="med" len="med"/>
                    </a:lnR>
                    <a:lnT w="9525" cap="flat" cmpd="sng" algn="ctr">
                      <a:solidFill>
                        <a:srgbClr val="E6E6E6"/>
                      </a:solidFill>
                      <a:prstDash val="solid"/>
                      <a:round/>
                      <a:headEnd type="none" w="med" len="med"/>
                      <a:tailEnd type="none" w="med" len="med"/>
                    </a:lnT>
                    <a:lnB w="9525" cap="flat" cmpd="sng" algn="ctr">
                      <a:solidFill>
                        <a:srgbClr val="E6E6E6"/>
                      </a:solidFill>
                      <a:prstDash val="solid"/>
                      <a:round/>
                      <a:headEnd type="none" w="med" len="med"/>
                      <a:tailEnd type="none" w="med" len="med"/>
                    </a:lnB>
                  </a:tcPr>
                </a:tc>
                <a:tc>
                  <a:txBody>
                    <a:bodyPr/>
                    <a:lstStyle/>
                    <a:p>
                      <a:pPr algn="ctr"/>
                      <a:r>
                        <a:rPr lang="zh-CN" altLang="en-US" sz="2000" b="1" dirty="0">
                          <a:effectLst/>
                          <a:latin typeface="微软雅黑" panose="020B0503020204020204" pitchFamily="34" charset="-122"/>
                          <a:ea typeface="微软雅黑" panose="020B0503020204020204" pitchFamily="34" charset="-122"/>
                        </a:rPr>
                        <a:t>葡萄牙</a:t>
                      </a:r>
                    </a:p>
                  </a:txBody>
                  <a:tcPr marL="94594" marR="94594" marT="18919" marB="18919" anchor="ctr">
                    <a:lnL w="9525" cap="flat" cmpd="sng" algn="ctr">
                      <a:solidFill>
                        <a:srgbClr val="E6E6E6"/>
                      </a:solidFill>
                      <a:prstDash val="solid"/>
                      <a:round/>
                      <a:headEnd type="none" w="med" len="med"/>
                      <a:tailEnd type="none" w="med" len="med"/>
                    </a:lnL>
                    <a:lnR w="9525" cap="flat" cmpd="sng" algn="ctr">
                      <a:solidFill>
                        <a:srgbClr val="E6E6E6"/>
                      </a:solidFill>
                      <a:prstDash val="solid"/>
                      <a:round/>
                      <a:headEnd type="none" w="med" len="med"/>
                      <a:tailEnd type="none" w="med" len="med"/>
                    </a:lnR>
                    <a:lnT w="9525" cap="flat" cmpd="sng" algn="ctr">
                      <a:solidFill>
                        <a:srgbClr val="E6E6E6"/>
                      </a:solidFill>
                      <a:prstDash val="solid"/>
                      <a:round/>
                      <a:headEnd type="none" w="med" len="med"/>
                      <a:tailEnd type="none" w="med" len="med"/>
                    </a:lnT>
                    <a:lnB w="9525" cap="flat" cmpd="sng" algn="ctr">
                      <a:solidFill>
                        <a:srgbClr val="E6E6E6"/>
                      </a:solidFill>
                      <a:prstDash val="solid"/>
                      <a:round/>
                      <a:headEnd type="none" w="med" len="med"/>
                      <a:tailEnd type="none" w="med" len="med"/>
                    </a:lnB>
                  </a:tcPr>
                </a:tc>
                <a:extLst>
                  <a:ext uri="{0D108BD9-81ED-4DB2-BD59-A6C34878D82A}">
                    <a16:rowId xmlns:a16="http://schemas.microsoft.com/office/drawing/2014/main" xmlns="" val="3212664977"/>
                  </a:ext>
                </a:extLst>
              </a:tr>
              <a:tr h="676804">
                <a:tc>
                  <a:txBody>
                    <a:bodyPr/>
                    <a:lstStyle/>
                    <a:p>
                      <a:pPr algn="ctr"/>
                      <a:r>
                        <a:rPr lang="zh-CN" altLang="en-US" sz="2000" b="1">
                          <a:effectLst/>
                          <a:latin typeface="微软雅黑" panose="020B0503020204020204" pitchFamily="34" charset="-122"/>
                          <a:ea typeface="微软雅黑" panose="020B0503020204020204" pitchFamily="34" charset="-122"/>
                        </a:rPr>
                        <a:t>西班牙</a:t>
                      </a:r>
                    </a:p>
                  </a:txBody>
                  <a:tcPr marL="94594" marR="94594" marT="18919" marB="18919" anchor="ctr">
                    <a:lnL w="9525" cap="flat" cmpd="sng" algn="ctr">
                      <a:solidFill>
                        <a:srgbClr val="E6E6E6"/>
                      </a:solidFill>
                      <a:prstDash val="solid"/>
                      <a:round/>
                      <a:headEnd type="none" w="med" len="med"/>
                      <a:tailEnd type="none" w="med" len="med"/>
                    </a:lnL>
                    <a:lnR w="9525" cap="flat" cmpd="sng" algn="ctr">
                      <a:solidFill>
                        <a:srgbClr val="E6E6E6"/>
                      </a:solidFill>
                      <a:prstDash val="solid"/>
                      <a:round/>
                      <a:headEnd type="none" w="med" len="med"/>
                      <a:tailEnd type="none" w="med" len="med"/>
                    </a:lnR>
                    <a:lnT w="9525" cap="flat" cmpd="sng" algn="ctr">
                      <a:solidFill>
                        <a:srgbClr val="E6E6E6"/>
                      </a:solidFill>
                      <a:prstDash val="solid"/>
                      <a:round/>
                      <a:headEnd type="none" w="med" len="med"/>
                      <a:tailEnd type="none" w="med" len="med"/>
                    </a:lnT>
                    <a:lnB w="9525" cap="flat" cmpd="sng" algn="ctr">
                      <a:solidFill>
                        <a:srgbClr val="E6E6E6"/>
                      </a:solidFill>
                      <a:prstDash val="solid"/>
                      <a:round/>
                      <a:headEnd type="none" w="med" len="med"/>
                      <a:tailEnd type="none" w="med" len="med"/>
                    </a:lnB>
                  </a:tcPr>
                </a:tc>
                <a:tc>
                  <a:txBody>
                    <a:bodyPr/>
                    <a:lstStyle/>
                    <a:p>
                      <a:pPr algn="ctr"/>
                      <a:endParaRPr lang="en-US" altLang="zh-CN" sz="2000" b="1" dirty="0">
                        <a:effectLst/>
                        <a:latin typeface="微软雅黑" panose="020B0503020204020204" pitchFamily="34" charset="-122"/>
                        <a:ea typeface="微软雅黑" panose="020B0503020204020204" pitchFamily="34" charset="-122"/>
                      </a:endParaRPr>
                    </a:p>
                  </a:txBody>
                  <a:tcPr marL="94594" marR="94594" marT="18919" marB="18919" anchor="ctr">
                    <a:lnL w="9525" cap="flat" cmpd="sng" algn="ctr">
                      <a:solidFill>
                        <a:srgbClr val="E6E6E6"/>
                      </a:solidFill>
                      <a:prstDash val="solid"/>
                      <a:round/>
                      <a:headEnd type="none" w="med" len="med"/>
                      <a:tailEnd type="none" w="med" len="med"/>
                    </a:lnL>
                    <a:lnR w="9525" cap="flat" cmpd="sng" algn="ctr">
                      <a:solidFill>
                        <a:srgbClr val="E6E6E6"/>
                      </a:solidFill>
                      <a:prstDash val="solid"/>
                      <a:round/>
                      <a:headEnd type="none" w="med" len="med"/>
                      <a:tailEnd type="none" w="med" len="med"/>
                    </a:lnR>
                    <a:lnT w="9525" cap="flat" cmpd="sng" algn="ctr">
                      <a:solidFill>
                        <a:srgbClr val="E6E6E6"/>
                      </a:solidFill>
                      <a:prstDash val="solid"/>
                      <a:round/>
                      <a:headEnd type="none" w="med" len="med"/>
                      <a:tailEnd type="none" w="med" len="med"/>
                    </a:lnT>
                    <a:lnB w="9525" cap="flat" cmpd="sng" algn="ctr">
                      <a:solidFill>
                        <a:srgbClr val="E6E6E6"/>
                      </a:solidFill>
                      <a:prstDash val="solid"/>
                      <a:round/>
                      <a:headEnd type="none" w="med" len="med"/>
                      <a:tailEnd type="none" w="med" len="med"/>
                    </a:lnB>
                  </a:tcPr>
                </a:tc>
                <a:tc>
                  <a:txBody>
                    <a:bodyPr/>
                    <a:lstStyle/>
                    <a:p>
                      <a:pPr algn="ctr"/>
                      <a:r>
                        <a:rPr lang="zh-CN" altLang="en-US" sz="2000" b="1" dirty="0">
                          <a:effectLst/>
                          <a:latin typeface="微软雅黑" panose="020B0503020204020204" pitchFamily="34" charset="-122"/>
                          <a:ea typeface="微软雅黑" panose="020B0503020204020204" pitchFamily="34" charset="-122"/>
                        </a:rPr>
                        <a:t>摩洛哥</a:t>
                      </a:r>
                    </a:p>
                  </a:txBody>
                  <a:tcPr marL="94594" marR="94594" marT="18919" marB="18919" anchor="ctr">
                    <a:lnL w="9525" cap="flat" cmpd="sng" algn="ctr">
                      <a:solidFill>
                        <a:srgbClr val="E6E6E6"/>
                      </a:solidFill>
                      <a:prstDash val="solid"/>
                      <a:round/>
                      <a:headEnd type="none" w="med" len="med"/>
                      <a:tailEnd type="none" w="med" len="med"/>
                    </a:lnL>
                    <a:lnR w="9525" cap="flat" cmpd="sng" algn="ctr">
                      <a:solidFill>
                        <a:srgbClr val="E6E6E6"/>
                      </a:solidFill>
                      <a:prstDash val="solid"/>
                      <a:round/>
                      <a:headEnd type="none" w="med" len="med"/>
                      <a:tailEnd type="none" w="med" len="med"/>
                    </a:lnR>
                    <a:lnT w="9525" cap="flat" cmpd="sng" algn="ctr">
                      <a:solidFill>
                        <a:srgbClr val="E6E6E6"/>
                      </a:solidFill>
                      <a:prstDash val="solid"/>
                      <a:round/>
                      <a:headEnd type="none" w="med" len="med"/>
                      <a:tailEnd type="none" w="med" len="med"/>
                    </a:lnT>
                    <a:lnB w="9525" cap="flat" cmpd="sng" algn="ctr">
                      <a:solidFill>
                        <a:srgbClr val="E6E6E6"/>
                      </a:solidFill>
                      <a:prstDash val="solid"/>
                      <a:round/>
                      <a:headEnd type="none" w="med" len="med"/>
                      <a:tailEnd type="none" w="med" len="med"/>
                    </a:lnB>
                  </a:tcPr>
                </a:tc>
                <a:extLst>
                  <a:ext uri="{0D108BD9-81ED-4DB2-BD59-A6C34878D82A}">
                    <a16:rowId xmlns:a16="http://schemas.microsoft.com/office/drawing/2014/main" xmlns="" val="1120781660"/>
                  </a:ext>
                </a:extLst>
              </a:tr>
            </a:tbl>
          </a:graphicData>
        </a:graphic>
      </p:graphicFrame>
      <p:grpSp>
        <p:nvGrpSpPr>
          <p:cNvPr id="12" name="组合 11"/>
          <p:cNvGrpSpPr/>
          <p:nvPr/>
        </p:nvGrpSpPr>
        <p:grpSpPr>
          <a:xfrm>
            <a:off x="8382000" y="1228025"/>
            <a:ext cx="3810000" cy="5036657"/>
            <a:chOff x="8382000" y="1228025"/>
            <a:chExt cx="3810000" cy="5036657"/>
          </a:xfrm>
        </p:grpSpPr>
        <p:pic>
          <p:nvPicPr>
            <p:cNvPr id="6" name="图片 5"/>
            <p:cNvPicPr>
              <a:picLocks noChangeAspect="1"/>
            </p:cNvPicPr>
            <p:nvPr/>
          </p:nvPicPr>
          <p:blipFill rotWithShape="1">
            <a:blip r:embed="rId3" cstate="print">
              <a:extLst>
                <a:ext uri="{28A0092B-C50C-407E-A947-70E740481C1C}">
                  <a14:useLocalDpi xmlns:a14="http://schemas.microsoft.com/office/drawing/2010/main" val="0"/>
                </a:ext>
              </a:extLst>
            </a:blip>
            <a:srcRect l="24355"/>
            <a:stretch/>
          </p:blipFill>
          <p:spPr>
            <a:xfrm flipH="1">
              <a:off x="8382000" y="1228025"/>
              <a:ext cx="3810000" cy="5036657"/>
            </a:xfrm>
            <a:prstGeom prst="rect">
              <a:avLst/>
            </a:prstGeom>
          </p:spPr>
        </p:pic>
        <p:sp>
          <p:nvSpPr>
            <p:cNvPr id="7" name="矩形 6"/>
            <p:cNvSpPr/>
            <p:nvPr/>
          </p:nvSpPr>
          <p:spPr>
            <a:xfrm>
              <a:off x="10608091" y="5416034"/>
              <a:ext cx="669509" cy="584775"/>
            </a:xfrm>
            <a:prstGeom prst="rect">
              <a:avLst/>
            </a:prstGeom>
          </p:spPr>
          <p:txBody>
            <a:bodyPr wrap="square">
              <a:spAutoFit/>
            </a:bodyPr>
            <a:lstStyle/>
            <a:p>
              <a:pPr algn="ctr"/>
              <a:r>
                <a:rPr lang="zh-CN" altLang="en-US" sz="3200" b="1" dirty="0" smtClean="0">
                  <a:latin typeface="微软雅黑" panose="020B0503020204020204" pitchFamily="34" charset="-122"/>
                  <a:ea typeface="微软雅黑" panose="020B0503020204020204" pitchFamily="34" charset="-122"/>
                </a:rPr>
                <a:t>赛</a:t>
              </a:r>
              <a:r>
                <a:rPr lang="zh-CN" altLang="en-US" sz="3200" b="1" dirty="0">
                  <a:latin typeface="微软雅黑" panose="020B0503020204020204" pitchFamily="34" charset="-122"/>
                  <a:ea typeface="微软雅黑" panose="020B0503020204020204" pitchFamily="34" charset="-122"/>
                </a:rPr>
                <a:t>　</a:t>
              </a:r>
            </a:p>
          </p:txBody>
        </p:sp>
        <p:sp>
          <p:nvSpPr>
            <p:cNvPr id="8" name="矩形 7"/>
            <p:cNvSpPr/>
            <p:nvPr/>
          </p:nvSpPr>
          <p:spPr>
            <a:xfrm>
              <a:off x="9331741" y="4369813"/>
              <a:ext cx="688559" cy="584775"/>
            </a:xfrm>
            <a:prstGeom prst="rect">
              <a:avLst/>
            </a:prstGeom>
          </p:spPr>
          <p:txBody>
            <a:bodyPr wrap="square">
              <a:spAutoFit/>
            </a:bodyPr>
            <a:lstStyle/>
            <a:p>
              <a:pPr algn="ctr"/>
              <a:r>
                <a:rPr lang="zh-CN" altLang="en-US" sz="3200" b="1" dirty="0" smtClean="0">
                  <a:latin typeface="微软雅黑" panose="020B0503020204020204" pitchFamily="34" charset="-122"/>
                  <a:ea typeface="微软雅黑" panose="020B0503020204020204" pitchFamily="34" charset="-122"/>
                </a:rPr>
                <a:t>比</a:t>
              </a:r>
              <a:r>
                <a:rPr lang="zh-CN" altLang="en-US" sz="3200" b="1" dirty="0">
                  <a:latin typeface="微软雅黑" panose="020B0503020204020204" pitchFamily="34" charset="-122"/>
                  <a:ea typeface="微软雅黑" panose="020B0503020204020204" pitchFamily="34" charset="-122"/>
                </a:rPr>
                <a:t>　</a:t>
              </a:r>
            </a:p>
          </p:txBody>
        </p:sp>
        <p:sp>
          <p:nvSpPr>
            <p:cNvPr id="9" name="矩形 8"/>
            <p:cNvSpPr/>
            <p:nvPr/>
          </p:nvSpPr>
          <p:spPr>
            <a:xfrm>
              <a:off x="10870425" y="4262150"/>
              <a:ext cx="595035" cy="584775"/>
            </a:xfrm>
            <a:prstGeom prst="rect">
              <a:avLst/>
            </a:prstGeom>
          </p:spPr>
          <p:txBody>
            <a:bodyPr wrap="none">
              <a:spAutoFit/>
            </a:bodyPr>
            <a:lstStyle/>
            <a:p>
              <a:pPr algn="ctr"/>
              <a:r>
                <a:rPr lang="zh-CN" altLang="en-US" sz="3200" b="1" dirty="0" smtClean="0">
                  <a:solidFill>
                    <a:schemeClr val="bg1"/>
                  </a:solidFill>
                  <a:latin typeface="微软雅黑" panose="020B0503020204020204" pitchFamily="34" charset="-122"/>
                  <a:ea typeface="微软雅黑" panose="020B0503020204020204" pitchFamily="34" charset="-122"/>
                </a:rPr>
                <a:t>组</a:t>
              </a:r>
              <a:endParaRPr lang="zh-CN" altLang="en-US" sz="3200" b="1" dirty="0">
                <a:solidFill>
                  <a:schemeClr val="bg1"/>
                </a:solidFill>
                <a:latin typeface="微软雅黑" panose="020B0503020204020204" pitchFamily="34" charset="-122"/>
                <a:ea typeface="微软雅黑" panose="020B0503020204020204" pitchFamily="34" charset="-122"/>
              </a:endParaRPr>
            </a:p>
          </p:txBody>
        </p:sp>
        <p:sp>
          <p:nvSpPr>
            <p:cNvPr id="10" name="矩形 9"/>
            <p:cNvSpPr/>
            <p:nvPr/>
          </p:nvSpPr>
          <p:spPr>
            <a:xfrm>
              <a:off x="10169941" y="2798902"/>
              <a:ext cx="570990" cy="769441"/>
            </a:xfrm>
            <a:prstGeom prst="rect">
              <a:avLst/>
            </a:prstGeom>
          </p:spPr>
          <p:txBody>
            <a:bodyPr wrap="none">
              <a:spAutoFit/>
            </a:bodyPr>
            <a:lstStyle/>
            <a:p>
              <a:r>
                <a:rPr lang="en-US" altLang="zh-CN" sz="4400" b="1" dirty="0" smtClean="0">
                  <a:latin typeface="微软雅黑" panose="020B0503020204020204" pitchFamily="34" charset="-122"/>
                  <a:ea typeface="微软雅黑" panose="020B0503020204020204" pitchFamily="34" charset="-122"/>
                </a:rPr>
                <a:t>B</a:t>
              </a:r>
              <a:endParaRPr lang="zh-CN" altLang="en-US" sz="4400" b="1" dirty="0">
                <a:latin typeface="微软雅黑" panose="020B0503020204020204" pitchFamily="34" charset="-122"/>
                <a:ea typeface="微软雅黑" panose="020B0503020204020204" pitchFamily="34" charset="-122"/>
              </a:endParaRPr>
            </a:p>
          </p:txBody>
        </p:sp>
      </p:grpSp>
      <p:pic>
        <p:nvPicPr>
          <p:cNvPr id="11" name="图片 10"/>
          <p:cNvPicPr>
            <a:picLocks noChangeAspect="1"/>
          </p:cNvPicPr>
          <p:nvPr/>
        </p:nvPicPr>
        <p:blipFill>
          <a:blip r:embed="rId4" cstate="print">
            <a:grayscl/>
            <a:extLst>
              <a:ext uri="{BEBA8EAE-BF5A-486C-A8C5-ECC9F3942E4B}">
                <a14:imgProps xmlns:a14="http://schemas.microsoft.com/office/drawing/2010/main">
                  <a14:imgLayer r:embed="rId5">
                    <a14:imgEffect>
                      <a14:colorTemperature colorTemp="5300"/>
                    </a14:imgEffect>
                  </a14:imgLayer>
                </a14:imgProps>
              </a:ext>
              <a:ext uri="{28A0092B-C50C-407E-A947-70E740481C1C}">
                <a14:useLocalDpi xmlns:a14="http://schemas.microsoft.com/office/drawing/2010/main" val="0"/>
              </a:ext>
            </a:extLst>
          </a:blip>
          <a:stretch>
            <a:fillRect/>
          </a:stretch>
        </p:blipFill>
        <p:spPr>
          <a:xfrm flipH="1">
            <a:off x="2215885" y="2941316"/>
            <a:ext cx="3670565" cy="1713142"/>
          </a:xfrm>
          <a:prstGeom prst="rect">
            <a:avLst/>
          </a:prstGeom>
        </p:spPr>
      </p:pic>
    </p:spTree>
    <p:extLst>
      <p:ext uri="{BB962C8B-B14F-4D97-AF65-F5344CB8AC3E}">
        <p14:creationId xmlns:p14="http://schemas.microsoft.com/office/powerpoint/2010/main" val="766167272"/>
      </p:ext>
    </p:extLst>
  </p:cSld>
  <p:clrMapOvr>
    <a:masterClrMapping/>
  </p:clrMapOvr>
  <mc:AlternateContent xmlns:mc="http://schemas.openxmlformats.org/markup-compatibility/2006" xmlns:p14="http://schemas.microsoft.com/office/powerpoint/2010/main">
    <mc:Choice Requires="p14">
      <p:transition spd="slow" p14:dur="1200" advTm="0">
        <p:dissolve/>
      </p:transition>
    </mc:Choice>
    <mc:Fallback xmlns="">
      <p:transition spd="slow" advTm="0">
        <p:dissolv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barn(inVertical)">
                                      <p:cBhvr>
                                        <p:cTn id="7" dur="500"/>
                                        <p:tgtEl>
                                          <p:spTgt spid="5"/>
                                        </p:tgtEl>
                                      </p:cBhvr>
                                    </p:animEffect>
                                  </p:childTnLst>
                                </p:cTn>
                              </p:par>
                            </p:childTnLst>
                          </p:cTn>
                        </p:par>
                        <p:par>
                          <p:cTn id="8" fill="hold">
                            <p:stCondLst>
                              <p:cond delay="500"/>
                            </p:stCondLst>
                            <p:childTnLst>
                              <p:par>
                                <p:cTn id="9" presetID="2" presetClass="entr" presetSubtype="2" fill="hold" nodeType="afterEffect">
                                  <p:stCondLst>
                                    <p:cond delay="0"/>
                                  </p:stCondLst>
                                  <p:childTnLst>
                                    <p:set>
                                      <p:cBhvr>
                                        <p:cTn id="10" dur="1" fill="hold">
                                          <p:stCondLst>
                                            <p:cond delay="0"/>
                                          </p:stCondLst>
                                        </p:cTn>
                                        <p:tgtEl>
                                          <p:spTgt spid="11"/>
                                        </p:tgtEl>
                                        <p:attrNameLst>
                                          <p:attrName>style.visibility</p:attrName>
                                        </p:attrNameLst>
                                      </p:cBhvr>
                                      <p:to>
                                        <p:strVal val="visible"/>
                                      </p:to>
                                    </p:set>
                                    <p:anim calcmode="lin" valueType="num">
                                      <p:cBhvr additive="base">
                                        <p:cTn id="11" dur="500" fill="hold"/>
                                        <p:tgtEl>
                                          <p:spTgt spid="11"/>
                                        </p:tgtEl>
                                        <p:attrNameLst>
                                          <p:attrName>ppt_x</p:attrName>
                                        </p:attrNameLst>
                                      </p:cBhvr>
                                      <p:tavLst>
                                        <p:tav tm="0">
                                          <p:val>
                                            <p:strVal val="1+#ppt_w/2"/>
                                          </p:val>
                                        </p:tav>
                                        <p:tav tm="100000">
                                          <p:val>
                                            <p:strVal val="#ppt_x"/>
                                          </p:val>
                                        </p:tav>
                                      </p:tavLst>
                                    </p:anim>
                                    <p:anim calcmode="lin" valueType="num">
                                      <p:cBhvr additive="base">
                                        <p:cTn id="12" dur="500" fill="hold"/>
                                        <p:tgtEl>
                                          <p:spTgt spid="11"/>
                                        </p:tgtEl>
                                        <p:attrNameLst>
                                          <p:attrName>ppt_y</p:attrName>
                                        </p:attrNameLst>
                                      </p:cBhvr>
                                      <p:tavLst>
                                        <p:tav tm="0">
                                          <p:val>
                                            <p:strVal val="#ppt_y"/>
                                          </p:val>
                                        </p:tav>
                                        <p:tav tm="100000">
                                          <p:val>
                                            <p:strVal val="#ppt_y"/>
                                          </p:val>
                                        </p:tav>
                                      </p:tavLst>
                                    </p:anim>
                                  </p:childTnLst>
                                </p:cTn>
                              </p:par>
                            </p:childTnLst>
                          </p:cTn>
                        </p:par>
                        <p:par>
                          <p:cTn id="13" fill="hold">
                            <p:stCondLst>
                              <p:cond delay="1000"/>
                            </p:stCondLst>
                            <p:childTnLst>
                              <p:par>
                                <p:cTn id="14" presetID="22" presetClass="entr" presetSubtype="4" fill="hold" nodeType="afterEffect">
                                  <p:stCondLst>
                                    <p:cond delay="0"/>
                                  </p:stCondLst>
                                  <p:childTnLst>
                                    <p:set>
                                      <p:cBhvr>
                                        <p:cTn id="15" dur="1" fill="hold">
                                          <p:stCondLst>
                                            <p:cond delay="0"/>
                                          </p:stCondLst>
                                        </p:cTn>
                                        <p:tgtEl>
                                          <p:spTgt spid="12"/>
                                        </p:tgtEl>
                                        <p:attrNameLst>
                                          <p:attrName>style.visibility</p:attrName>
                                        </p:attrNameLst>
                                      </p:cBhvr>
                                      <p:to>
                                        <p:strVal val="visible"/>
                                      </p:to>
                                    </p:set>
                                    <p:animEffect transition="in" filter="wipe(down)">
                                      <p:cBhvr>
                                        <p:cTn id="16"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 name="矩形 43"/>
          <p:cNvSpPr/>
          <p:nvPr/>
        </p:nvSpPr>
        <p:spPr>
          <a:xfrm>
            <a:off x="3877340" y="471334"/>
            <a:ext cx="4437320" cy="584775"/>
          </a:xfrm>
          <a:prstGeom prst="rect">
            <a:avLst/>
          </a:prstGeom>
        </p:spPr>
        <p:txBody>
          <a:bodyPr wrap="square">
            <a:spAutoFit/>
          </a:bodyPr>
          <a:lstStyle/>
          <a:p>
            <a:pPr algn="ctr"/>
            <a:r>
              <a:rPr lang="zh-CN" altLang="en-US" sz="3200" b="1" dirty="0" smtClean="0">
                <a:latin typeface="微软雅黑" panose="020B0503020204020204" pitchFamily="34" charset="-122"/>
                <a:ea typeface="微软雅黑" panose="020B0503020204020204" pitchFamily="34" charset="-122"/>
              </a:rPr>
              <a:t>赛事</a:t>
            </a:r>
            <a:r>
              <a:rPr lang="zh-CN" altLang="en-US" sz="3200" b="1" dirty="0">
                <a:latin typeface="微软雅黑" panose="020B0503020204020204" pitchFamily="34" charset="-122"/>
                <a:ea typeface="微软雅黑" panose="020B0503020204020204" pitchFamily="34" charset="-122"/>
              </a:rPr>
              <a:t>进程</a:t>
            </a:r>
          </a:p>
        </p:txBody>
      </p:sp>
      <p:grpSp>
        <p:nvGrpSpPr>
          <p:cNvPr id="49" name="组合 48"/>
          <p:cNvGrpSpPr/>
          <p:nvPr/>
        </p:nvGrpSpPr>
        <p:grpSpPr>
          <a:xfrm>
            <a:off x="1961948" y="1409700"/>
            <a:ext cx="8172854" cy="4857750"/>
            <a:chOff x="1961948" y="1409700"/>
            <a:chExt cx="8172854" cy="4857750"/>
          </a:xfrm>
        </p:grpSpPr>
        <p:sp>
          <p:nvSpPr>
            <p:cNvPr id="48" name="圆角矩形 47"/>
            <p:cNvSpPr/>
            <p:nvPr/>
          </p:nvSpPr>
          <p:spPr>
            <a:xfrm>
              <a:off x="2338387" y="5695950"/>
              <a:ext cx="7515225" cy="571500"/>
            </a:xfrm>
            <a:prstGeom prst="roundRect">
              <a:avLst>
                <a:gd name="adj" fmla="val 40000"/>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2" name="图片 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914994" y="1409700"/>
              <a:ext cx="4362011" cy="4552950"/>
            </a:xfrm>
            <a:prstGeom prst="rect">
              <a:avLst/>
            </a:prstGeom>
          </p:spPr>
        </p:pic>
        <p:sp>
          <p:nvSpPr>
            <p:cNvPr id="46" name="矩形 45"/>
            <p:cNvSpPr/>
            <p:nvPr/>
          </p:nvSpPr>
          <p:spPr>
            <a:xfrm>
              <a:off x="1961948" y="2336885"/>
              <a:ext cx="1486304" cy="3046988"/>
            </a:xfrm>
            <a:prstGeom prst="rect">
              <a:avLst/>
            </a:prstGeom>
          </p:spPr>
          <p:txBody>
            <a:bodyPr wrap="none">
              <a:spAutoFit/>
            </a:bodyPr>
            <a:lstStyle/>
            <a:p>
              <a:pPr algn="ctr">
                <a:lnSpc>
                  <a:spcPct val="200000"/>
                </a:lnSpc>
              </a:pPr>
              <a:r>
                <a:rPr lang="en-US" altLang="zh-CN" sz="2400" b="1" dirty="0">
                  <a:latin typeface="微软雅黑" panose="020B0503020204020204" pitchFamily="34" charset="-122"/>
                  <a:ea typeface="微软雅黑" panose="020B0503020204020204" pitchFamily="34" charset="-122"/>
                </a:rPr>
                <a:t>49</a:t>
              </a:r>
              <a:r>
                <a:rPr lang="zh-CN" altLang="en-US" sz="2400" b="1" dirty="0">
                  <a:latin typeface="微软雅黑" panose="020B0503020204020204" pitchFamily="34" charset="-122"/>
                  <a:ea typeface="微软雅黑" panose="020B0503020204020204" pitchFamily="34" charset="-122"/>
                </a:rPr>
                <a:t>场胜</a:t>
              </a:r>
              <a:r>
                <a:rPr lang="zh-CN" altLang="en-US" sz="2400" b="1" dirty="0" smtClean="0">
                  <a:latin typeface="微软雅黑" panose="020B0503020204020204" pitchFamily="34" charset="-122"/>
                  <a:ea typeface="微软雅黑" panose="020B0503020204020204" pitchFamily="34" charset="-122"/>
                </a:rPr>
                <a:t>者</a:t>
              </a:r>
              <a:endParaRPr lang="en-US" altLang="zh-CN" sz="2400" b="1" dirty="0" smtClean="0">
                <a:latin typeface="微软雅黑" panose="020B0503020204020204" pitchFamily="34" charset="-122"/>
                <a:ea typeface="微软雅黑" panose="020B0503020204020204" pitchFamily="34" charset="-122"/>
              </a:endParaRPr>
            </a:p>
            <a:p>
              <a:pPr algn="ctr">
                <a:lnSpc>
                  <a:spcPct val="200000"/>
                </a:lnSpc>
              </a:pPr>
              <a:r>
                <a:rPr lang="en-US" altLang="zh-CN" sz="2400" b="1" dirty="0">
                  <a:latin typeface="微软雅黑" panose="020B0503020204020204" pitchFamily="34" charset="-122"/>
                  <a:ea typeface="微软雅黑" panose="020B0503020204020204" pitchFamily="34" charset="-122"/>
                </a:rPr>
                <a:t>53</a:t>
              </a:r>
              <a:r>
                <a:rPr lang="zh-CN" altLang="en-US" sz="2400" b="1" dirty="0">
                  <a:latin typeface="微软雅黑" panose="020B0503020204020204" pitchFamily="34" charset="-122"/>
                  <a:ea typeface="微软雅黑" panose="020B0503020204020204" pitchFamily="34" charset="-122"/>
                </a:rPr>
                <a:t>场胜</a:t>
              </a:r>
              <a:r>
                <a:rPr lang="zh-CN" altLang="en-US" sz="2400" b="1" dirty="0" smtClean="0">
                  <a:latin typeface="微软雅黑" panose="020B0503020204020204" pitchFamily="34" charset="-122"/>
                  <a:ea typeface="微软雅黑" panose="020B0503020204020204" pitchFamily="34" charset="-122"/>
                </a:rPr>
                <a:t>者</a:t>
              </a:r>
              <a:endParaRPr lang="en-US" altLang="zh-CN" sz="2400" b="1" dirty="0" smtClean="0">
                <a:latin typeface="微软雅黑" panose="020B0503020204020204" pitchFamily="34" charset="-122"/>
                <a:ea typeface="微软雅黑" panose="020B0503020204020204" pitchFamily="34" charset="-122"/>
              </a:endParaRPr>
            </a:p>
            <a:p>
              <a:pPr algn="ctr">
                <a:lnSpc>
                  <a:spcPct val="200000"/>
                </a:lnSpc>
              </a:pPr>
              <a:r>
                <a:rPr lang="en-US" altLang="zh-CN" sz="2400" b="1" dirty="0" smtClean="0">
                  <a:latin typeface="微软雅黑" panose="020B0503020204020204" pitchFamily="34" charset="-122"/>
                  <a:ea typeface="微软雅黑" panose="020B0503020204020204" pitchFamily="34" charset="-122"/>
                </a:rPr>
                <a:t>51</a:t>
              </a:r>
              <a:r>
                <a:rPr lang="zh-CN" altLang="en-US" sz="2400" b="1" dirty="0">
                  <a:latin typeface="微软雅黑" panose="020B0503020204020204" pitchFamily="34" charset="-122"/>
                  <a:ea typeface="微软雅黑" panose="020B0503020204020204" pitchFamily="34" charset="-122"/>
                </a:rPr>
                <a:t>场胜</a:t>
              </a:r>
              <a:r>
                <a:rPr lang="zh-CN" altLang="en-US" sz="2400" b="1" dirty="0" smtClean="0">
                  <a:latin typeface="微软雅黑" panose="020B0503020204020204" pitchFamily="34" charset="-122"/>
                  <a:ea typeface="微软雅黑" panose="020B0503020204020204" pitchFamily="34" charset="-122"/>
                </a:rPr>
                <a:t>者</a:t>
              </a:r>
              <a:endParaRPr lang="en-US" altLang="zh-CN" sz="2400" b="1" dirty="0" smtClean="0">
                <a:latin typeface="微软雅黑" panose="020B0503020204020204" pitchFamily="34" charset="-122"/>
                <a:ea typeface="微软雅黑" panose="020B0503020204020204" pitchFamily="34" charset="-122"/>
              </a:endParaRPr>
            </a:p>
            <a:p>
              <a:pPr algn="ctr">
                <a:lnSpc>
                  <a:spcPct val="200000"/>
                </a:lnSpc>
              </a:pPr>
              <a:r>
                <a:rPr lang="en-US" altLang="zh-CN" sz="2400" b="1" dirty="0" smtClean="0">
                  <a:latin typeface="微软雅黑" panose="020B0503020204020204" pitchFamily="34" charset="-122"/>
                  <a:ea typeface="微软雅黑" panose="020B0503020204020204" pitchFamily="34" charset="-122"/>
                </a:rPr>
                <a:t>55</a:t>
              </a:r>
              <a:r>
                <a:rPr lang="zh-CN" altLang="en-US" sz="2400" b="1" dirty="0">
                  <a:latin typeface="微软雅黑" panose="020B0503020204020204" pitchFamily="34" charset="-122"/>
                  <a:ea typeface="微软雅黑" panose="020B0503020204020204" pitchFamily="34" charset="-122"/>
                </a:rPr>
                <a:t>场胜</a:t>
              </a:r>
              <a:r>
                <a:rPr lang="zh-CN" altLang="en-US" sz="2400" b="1" dirty="0" smtClean="0">
                  <a:latin typeface="微软雅黑" panose="020B0503020204020204" pitchFamily="34" charset="-122"/>
                  <a:ea typeface="微软雅黑" panose="020B0503020204020204" pitchFamily="34" charset="-122"/>
                </a:rPr>
                <a:t>者</a:t>
              </a:r>
              <a:endParaRPr lang="zh-CN" altLang="en-US" sz="2400" b="1" dirty="0">
                <a:latin typeface="微软雅黑" panose="020B0503020204020204" pitchFamily="34" charset="-122"/>
                <a:ea typeface="微软雅黑" panose="020B0503020204020204" pitchFamily="34" charset="-122"/>
              </a:endParaRPr>
            </a:p>
          </p:txBody>
        </p:sp>
        <p:sp>
          <p:nvSpPr>
            <p:cNvPr id="47" name="矩形 46"/>
            <p:cNvSpPr/>
            <p:nvPr/>
          </p:nvSpPr>
          <p:spPr>
            <a:xfrm>
              <a:off x="8648498" y="2336885"/>
              <a:ext cx="1486304" cy="3046988"/>
            </a:xfrm>
            <a:prstGeom prst="rect">
              <a:avLst/>
            </a:prstGeom>
          </p:spPr>
          <p:txBody>
            <a:bodyPr wrap="none">
              <a:spAutoFit/>
            </a:bodyPr>
            <a:lstStyle/>
            <a:p>
              <a:pPr algn="ctr">
                <a:lnSpc>
                  <a:spcPct val="200000"/>
                </a:lnSpc>
              </a:pPr>
              <a:r>
                <a:rPr lang="en-US" altLang="zh-CN" sz="2400" b="1" dirty="0" smtClean="0">
                  <a:latin typeface="微软雅黑" panose="020B0503020204020204" pitchFamily="34" charset="-122"/>
                  <a:ea typeface="微软雅黑" panose="020B0503020204020204" pitchFamily="34" charset="-122"/>
                </a:rPr>
                <a:t>50</a:t>
              </a:r>
              <a:r>
                <a:rPr lang="zh-CN" altLang="en-US" sz="2400" b="1" dirty="0">
                  <a:latin typeface="微软雅黑" panose="020B0503020204020204" pitchFamily="34" charset="-122"/>
                  <a:ea typeface="微软雅黑" panose="020B0503020204020204" pitchFamily="34" charset="-122"/>
                </a:rPr>
                <a:t>场胜</a:t>
              </a:r>
              <a:r>
                <a:rPr lang="zh-CN" altLang="en-US" sz="2400" b="1" dirty="0" smtClean="0">
                  <a:latin typeface="微软雅黑" panose="020B0503020204020204" pitchFamily="34" charset="-122"/>
                  <a:ea typeface="微软雅黑" panose="020B0503020204020204" pitchFamily="34" charset="-122"/>
                </a:rPr>
                <a:t>者</a:t>
              </a:r>
              <a:endParaRPr lang="en-US" altLang="zh-CN" sz="2400" b="1" dirty="0" smtClean="0">
                <a:latin typeface="微软雅黑" panose="020B0503020204020204" pitchFamily="34" charset="-122"/>
                <a:ea typeface="微软雅黑" panose="020B0503020204020204" pitchFamily="34" charset="-122"/>
              </a:endParaRPr>
            </a:p>
            <a:p>
              <a:pPr algn="ctr">
                <a:lnSpc>
                  <a:spcPct val="200000"/>
                </a:lnSpc>
              </a:pPr>
              <a:r>
                <a:rPr lang="en-US" altLang="zh-CN" sz="2400" b="1" dirty="0" smtClean="0">
                  <a:latin typeface="微软雅黑" panose="020B0503020204020204" pitchFamily="34" charset="-122"/>
                  <a:ea typeface="微软雅黑" panose="020B0503020204020204" pitchFamily="34" charset="-122"/>
                </a:rPr>
                <a:t>54</a:t>
              </a:r>
              <a:r>
                <a:rPr lang="zh-CN" altLang="en-US" sz="2400" b="1" dirty="0">
                  <a:latin typeface="微软雅黑" panose="020B0503020204020204" pitchFamily="34" charset="-122"/>
                  <a:ea typeface="微软雅黑" panose="020B0503020204020204" pitchFamily="34" charset="-122"/>
                </a:rPr>
                <a:t>场胜</a:t>
              </a:r>
              <a:r>
                <a:rPr lang="zh-CN" altLang="en-US" sz="2400" b="1" dirty="0" smtClean="0">
                  <a:latin typeface="微软雅黑" panose="020B0503020204020204" pitchFamily="34" charset="-122"/>
                  <a:ea typeface="微软雅黑" panose="020B0503020204020204" pitchFamily="34" charset="-122"/>
                </a:rPr>
                <a:t>者</a:t>
              </a:r>
              <a:endParaRPr lang="en-US" altLang="zh-CN" sz="2400" b="1" dirty="0" smtClean="0">
                <a:latin typeface="微软雅黑" panose="020B0503020204020204" pitchFamily="34" charset="-122"/>
                <a:ea typeface="微软雅黑" panose="020B0503020204020204" pitchFamily="34" charset="-122"/>
              </a:endParaRPr>
            </a:p>
            <a:p>
              <a:pPr algn="ctr">
                <a:lnSpc>
                  <a:spcPct val="200000"/>
                </a:lnSpc>
              </a:pPr>
              <a:r>
                <a:rPr lang="en-US" altLang="zh-CN" sz="2400" b="1" dirty="0" smtClean="0">
                  <a:latin typeface="微软雅黑" panose="020B0503020204020204" pitchFamily="34" charset="-122"/>
                  <a:ea typeface="微软雅黑" panose="020B0503020204020204" pitchFamily="34" charset="-122"/>
                </a:rPr>
                <a:t>52</a:t>
              </a:r>
              <a:r>
                <a:rPr lang="zh-CN" altLang="en-US" sz="2400" b="1" dirty="0">
                  <a:latin typeface="微软雅黑" panose="020B0503020204020204" pitchFamily="34" charset="-122"/>
                  <a:ea typeface="微软雅黑" panose="020B0503020204020204" pitchFamily="34" charset="-122"/>
                </a:rPr>
                <a:t>场胜</a:t>
              </a:r>
              <a:r>
                <a:rPr lang="zh-CN" altLang="en-US" sz="2400" b="1" dirty="0" smtClean="0">
                  <a:latin typeface="微软雅黑" panose="020B0503020204020204" pitchFamily="34" charset="-122"/>
                  <a:ea typeface="微软雅黑" panose="020B0503020204020204" pitchFamily="34" charset="-122"/>
                </a:rPr>
                <a:t>者</a:t>
              </a:r>
              <a:endParaRPr lang="zh-CN" altLang="en-US" sz="2400" b="1" dirty="0">
                <a:latin typeface="微软雅黑" panose="020B0503020204020204" pitchFamily="34" charset="-122"/>
                <a:ea typeface="微软雅黑" panose="020B0503020204020204" pitchFamily="34" charset="-122"/>
              </a:endParaRPr>
            </a:p>
            <a:p>
              <a:pPr algn="ctr">
                <a:lnSpc>
                  <a:spcPct val="200000"/>
                </a:lnSpc>
              </a:pPr>
              <a:r>
                <a:rPr lang="en-US" altLang="zh-CN" sz="2400" b="1" dirty="0" smtClean="0">
                  <a:latin typeface="微软雅黑" panose="020B0503020204020204" pitchFamily="34" charset="-122"/>
                  <a:ea typeface="微软雅黑" panose="020B0503020204020204" pitchFamily="34" charset="-122"/>
                </a:rPr>
                <a:t>56</a:t>
              </a:r>
              <a:r>
                <a:rPr lang="zh-CN" altLang="en-US" sz="2400" b="1" dirty="0">
                  <a:latin typeface="微软雅黑" panose="020B0503020204020204" pitchFamily="34" charset="-122"/>
                  <a:ea typeface="微软雅黑" panose="020B0503020204020204" pitchFamily="34" charset="-122"/>
                </a:rPr>
                <a:t>场胜</a:t>
              </a:r>
              <a:r>
                <a:rPr lang="zh-CN" altLang="en-US" sz="2400" b="1" dirty="0" smtClean="0">
                  <a:latin typeface="微软雅黑" panose="020B0503020204020204" pitchFamily="34" charset="-122"/>
                  <a:ea typeface="微软雅黑" panose="020B0503020204020204" pitchFamily="34" charset="-122"/>
                </a:rPr>
                <a:t>者</a:t>
              </a:r>
              <a:endParaRPr lang="zh-CN" altLang="en-US" sz="2400" b="1" dirty="0">
                <a:latin typeface="微软雅黑" panose="020B0503020204020204" pitchFamily="34" charset="-122"/>
                <a:ea typeface="微软雅黑" panose="020B0503020204020204" pitchFamily="34" charset="-122"/>
              </a:endParaRPr>
            </a:p>
          </p:txBody>
        </p:sp>
        <p:sp>
          <p:nvSpPr>
            <p:cNvPr id="45" name="矩形 44"/>
            <p:cNvSpPr/>
            <p:nvPr/>
          </p:nvSpPr>
          <p:spPr>
            <a:xfrm>
              <a:off x="5100875" y="5750770"/>
              <a:ext cx="2031325" cy="461665"/>
            </a:xfrm>
            <a:prstGeom prst="rect">
              <a:avLst/>
            </a:prstGeom>
          </p:spPr>
          <p:txBody>
            <a:bodyPr wrap="none">
              <a:spAutoFit/>
            </a:bodyPr>
            <a:lstStyle/>
            <a:p>
              <a:r>
                <a:rPr lang="zh-CN" altLang="en-US" sz="2400" b="1" dirty="0">
                  <a:solidFill>
                    <a:schemeClr val="bg1"/>
                  </a:solidFill>
                  <a:latin typeface="微软雅黑" panose="020B0503020204020204" pitchFamily="34" charset="-122"/>
                  <a:ea typeface="微软雅黑" panose="020B0503020204020204" pitchFamily="34" charset="-122"/>
                </a:rPr>
                <a:t>四分之一决赛</a:t>
              </a:r>
              <a:endParaRPr lang="zh-CN" altLang="en-US" sz="2400" dirty="0">
                <a:solidFill>
                  <a:schemeClr val="bg1"/>
                </a:solidFill>
                <a:latin typeface="微软雅黑" panose="020B0503020204020204" pitchFamily="34" charset="-122"/>
                <a:ea typeface="微软雅黑" panose="020B0503020204020204" pitchFamily="34" charset="-122"/>
              </a:endParaRPr>
            </a:p>
          </p:txBody>
        </p:sp>
      </p:grpSp>
    </p:spTree>
    <p:extLst>
      <p:ext uri="{BB962C8B-B14F-4D97-AF65-F5344CB8AC3E}">
        <p14:creationId xmlns:p14="http://schemas.microsoft.com/office/powerpoint/2010/main" val="624681427"/>
      </p:ext>
    </p:extLst>
  </p:cSld>
  <p:clrMapOvr>
    <a:masterClrMapping/>
  </p:clrMapOvr>
  <mc:AlternateContent xmlns:mc="http://schemas.openxmlformats.org/markup-compatibility/2006" xmlns:p14="http://schemas.microsoft.com/office/powerpoint/2010/main">
    <mc:Choice Requires="p14">
      <p:transition spd="slow" p14:dur="1200" advTm="0">
        <p:dissolve/>
      </p:transition>
    </mc:Choice>
    <mc:Fallback xmlns="">
      <p:transition spd="slow" advTm="0">
        <p:dissolv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49"/>
                                        </p:tgtEl>
                                        <p:attrNameLst>
                                          <p:attrName>style.visibility</p:attrName>
                                        </p:attrNameLst>
                                      </p:cBhvr>
                                      <p:to>
                                        <p:strVal val="visible"/>
                                      </p:to>
                                    </p:set>
                                    <p:animEffect transition="in" filter="fade">
                                      <p:cBhvr>
                                        <p:cTn id="7" dur="1000"/>
                                        <p:tgtEl>
                                          <p:spTgt spid="49"/>
                                        </p:tgtEl>
                                      </p:cBhvr>
                                    </p:animEffect>
                                    <p:anim calcmode="lin" valueType="num">
                                      <p:cBhvr>
                                        <p:cTn id="8" dur="1000" fill="hold"/>
                                        <p:tgtEl>
                                          <p:spTgt spid="49"/>
                                        </p:tgtEl>
                                        <p:attrNameLst>
                                          <p:attrName>ppt_x</p:attrName>
                                        </p:attrNameLst>
                                      </p:cBhvr>
                                      <p:tavLst>
                                        <p:tav tm="0">
                                          <p:val>
                                            <p:strVal val="#ppt_x"/>
                                          </p:val>
                                        </p:tav>
                                        <p:tav tm="100000">
                                          <p:val>
                                            <p:strVal val="#ppt_x"/>
                                          </p:val>
                                        </p:tav>
                                      </p:tavLst>
                                    </p:anim>
                                    <p:anim calcmode="lin" valueType="num">
                                      <p:cBhvr>
                                        <p:cTn id="9" dur="1000" fill="hold"/>
                                        <p:tgtEl>
                                          <p:spTgt spid="4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 name="矩形 36"/>
          <p:cNvSpPr/>
          <p:nvPr/>
        </p:nvSpPr>
        <p:spPr>
          <a:xfrm>
            <a:off x="3877340" y="471334"/>
            <a:ext cx="4437320" cy="584775"/>
          </a:xfrm>
          <a:prstGeom prst="rect">
            <a:avLst/>
          </a:prstGeom>
        </p:spPr>
        <p:txBody>
          <a:bodyPr wrap="square">
            <a:spAutoFit/>
          </a:bodyPr>
          <a:lstStyle/>
          <a:p>
            <a:pPr algn="ctr"/>
            <a:r>
              <a:rPr lang="zh-CN" altLang="en-US" sz="3200" b="1" dirty="0" smtClean="0">
                <a:latin typeface="微软雅黑" panose="020B0503020204020204" pitchFamily="34" charset="-122"/>
                <a:ea typeface="微软雅黑" panose="020B0503020204020204" pitchFamily="34" charset="-122"/>
              </a:rPr>
              <a:t>赛事</a:t>
            </a:r>
            <a:r>
              <a:rPr lang="zh-CN" altLang="en-US" sz="3200" b="1" dirty="0">
                <a:latin typeface="微软雅黑" panose="020B0503020204020204" pitchFamily="34" charset="-122"/>
                <a:ea typeface="微软雅黑" panose="020B0503020204020204" pitchFamily="34" charset="-122"/>
              </a:rPr>
              <a:t>进程</a:t>
            </a:r>
          </a:p>
        </p:txBody>
      </p:sp>
      <p:grpSp>
        <p:nvGrpSpPr>
          <p:cNvPr id="26" name="组合 25"/>
          <p:cNvGrpSpPr/>
          <p:nvPr/>
        </p:nvGrpSpPr>
        <p:grpSpPr>
          <a:xfrm>
            <a:off x="869384" y="392016"/>
            <a:ext cx="9932169" cy="6677122"/>
            <a:chOff x="869384" y="392016"/>
            <a:chExt cx="9932169" cy="6677122"/>
          </a:xfrm>
        </p:grpSpPr>
        <p:pic>
          <p:nvPicPr>
            <p:cNvPr id="2" name="图片 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457701" y="392016"/>
              <a:ext cx="5497944" cy="6677122"/>
            </a:xfrm>
            <a:prstGeom prst="rect">
              <a:avLst/>
            </a:prstGeom>
          </p:spPr>
        </p:pic>
        <p:sp>
          <p:nvSpPr>
            <p:cNvPr id="25" name="矩形 24"/>
            <p:cNvSpPr/>
            <p:nvPr/>
          </p:nvSpPr>
          <p:spPr>
            <a:xfrm>
              <a:off x="3504999" y="2643272"/>
              <a:ext cx="1486304" cy="3046988"/>
            </a:xfrm>
            <a:prstGeom prst="rect">
              <a:avLst/>
            </a:prstGeom>
          </p:spPr>
          <p:txBody>
            <a:bodyPr wrap="none">
              <a:spAutoFit/>
            </a:bodyPr>
            <a:lstStyle/>
            <a:p>
              <a:pPr algn="ctr">
                <a:lnSpc>
                  <a:spcPct val="200000"/>
                </a:lnSpc>
              </a:pPr>
              <a:r>
                <a:rPr lang="en-US" altLang="zh-CN" sz="2400" b="1" dirty="0">
                  <a:latin typeface="微软雅黑" panose="020B0503020204020204" pitchFamily="34" charset="-122"/>
                  <a:ea typeface="微软雅黑" panose="020B0503020204020204" pitchFamily="34" charset="-122"/>
                </a:rPr>
                <a:t>57</a:t>
              </a:r>
              <a:r>
                <a:rPr lang="zh-CN" altLang="en-US" sz="2400" b="1" dirty="0">
                  <a:latin typeface="微软雅黑" panose="020B0503020204020204" pitchFamily="34" charset="-122"/>
                  <a:ea typeface="微软雅黑" panose="020B0503020204020204" pitchFamily="34" charset="-122"/>
                </a:rPr>
                <a:t>场胜者</a:t>
              </a:r>
              <a:endParaRPr lang="en-US" altLang="zh-CN" sz="2400" b="1" dirty="0">
                <a:latin typeface="微软雅黑" panose="020B0503020204020204" pitchFamily="34" charset="-122"/>
                <a:ea typeface="微软雅黑" panose="020B0503020204020204" pitchFamily="34" charset="-122"/>
              </a:endParaRPr>
            </a:p>
            <a:p>
              <a:pPr algn="ctr">
                <a:lnSpc>
                  <a:spcPct val="200000"/>
                </a:lnSpc>
              </a:pPr>
              <a:r>
                <a:rPr lang="en-US" altLang="zh-CN" sz="2400" b="1" dirty="0">
                  <a:latin typeface="微软雅黑" panose="020B0503020204020204" pitchFamily="34" charset="-122"/>
                  <a:ea typeface="微软雅黑" panose="020B0503020204020204" pitchFamily="34" charset="-122"/>
                </a:rPr>
                <a:t>59</a:t>
              </a:r>
              <a:r>
                <a:rPr lang="zh-CN" altLang="en-US" sz="2400" b="1" dirty="0">
                  <a:latin typeface="微软雅黑" panose="020B0503020204020204" pitchFamily="34" charset="-122"/>
                  <a:ea typeface="微软雅黑" panose="020B0503020204020204" pitchFamily="34" charset="-122"/>
                </a:rPr>
                <a:t>场胜者</a:t>
              </a:r>
              <a:endParaRPr lang="en-US" altLang="zh-CN" sz="2400" b="1" dirty="0">
                <a:latin typeface="微软雅黑" panose="020B0503020204020204" pitchFamily="34" charset="-122"/>
                <a:ea typeface="微软雅黑" panose="020B0503020204020204" pitchFamily="34" charset="-122"/>
              </a:endParaRPr>
            </a:p>
            <a:p>
              <a:pPr algn="ctr">
                <a:lnSpc>
                  <a:spcPct val="200000"/>
                </a:lnSpc>
              </a:pPr>
              <a:r>
                <a:rPr lang="en-US" altLang="zh-CN" sz="2400" b="1" dirty="0">
                  <a:latin typeface="微软雅黑" panose="020B0503020204020204" pitchFamily="34" charset="-122"/>
                  <a:ea typeface="微软雅黑" panose="020B0503020204020204" pitchFamily="34" charset="-122"/>
                </a:rPr>
                <a:t>61</a:t>
              </a:r>
              <a:r>
                <a:rPr lang="zh-CN" altLang="en-US" sz="2400" b="1" dirty="0">
                  <a:latin typeface="微软雅黑" panose="020B0503020204020204" pitchFamily="34" charset="-122"/>
                  <a:ea typeface="微软雅黑" panose="020B0503020204020204" pitchFamily="34" charset="-122"/>
                </a:rPr>
                <a:t>场负者</a:t>
              </a:r>
              <a:endParaRPr lang="en-US" altLang="zh-CN" sz="2400" b="1" dirty="0">
                <a:latin typeface="微软雅黑" panose="020B0503020204020204" pitchFamily="34" charset="-122"/>
                <a:ea typeface="微软雅黑" panose="020B0503020204020204" pitchFamily="34" charset="-122"/>
              </a:endParaRPr>
            </a:p>
            <a:p>
              <a:pPr algn="ctr">
                <a:lnSpc>
                  <a:spcPct val="200000"/>
                </a:lnSpc>
              </a:pPr>
              <a:r>
                <a:rPr lang="en-US" altLang="zh-CN" sz="2400" b="1" dirty="0">
                  <a:latin typeface="微软雅黑" panose="020B0503020204020204" pitchFamily="34" charset="-122"/>
                  <a:ea typeface="微软雅黑" panose="020B0503020204020204" pitchFamily="34" charset="-122"/>
                </a:rPr>
                <a:t>61</a:t>
              </a:r>
              <a:r>
                <a:rPr lang="zh-CN" altLang="en-US" sz="2400" b="1" dirty="0">
                  <a:latin typeface="微软雅黑" panose="020B0503020204020204" pitchFamily="34" charset="-122"/>
                  <a:ea typeface="微软雅黑" panose="020B0503020204020204" pitchFamily="34" charset="-122"/>
                </a:rPr>
                <a:t>场胜者</a:t>
              </a:r>
              <a:endParaRPr lang="en-US" altLang="zh-CN" sz="2400" b="1" dirty="0">
                <a:latin typeface="微软雅黑" panose="020B0503020204020204" pitchFamily="34" charset="-122"/>
                <a:ea typeface="微软雅黑" panose="020B0503020204020204" pitchFamily="34" charset="-122"/>
              </a:endParaRPr>
            </a:p>
          </p:txBody>
        </p:sp>
        <p:sp>
          <p:nvSpPr>
            <p:cNvPr id="27" name="圆角矩形 26"/>
            <p:cNvSpPr/>
            <p:nvPr/>
          </p:nvSpPr>
          <p:spPr>
            <a:xfrm>
              <a:off x="869384" y="3158488"/>
              <a:ext cx="1909763" cy="468000"/>
            </a:xfrm>
            <a:prstGeom prst="roundRect">
              <a:avLst>
                <a:gd name="adj" fmla="val 40000"/>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8" name="圆角矩形 27"/>
            <p:cNvSpPr/>
            <p:nvPr/>
          </p:nvSpPr>
          <p:spPr>
            <a:xfrm>
              <a:off x="869384" y="4343400"/>
              <a:ext cx="1909763" cy="468000"/>
            </a:xfrm>
            <a:prstGeom prst="roundRect">
              <a:avLst>
                <a:gd name="adj" fmla="val 40000"/>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9" name="圆角矩形 28"/>
            <p:cNvSpPr/>
            <p:nvPr/>
          </p:nvSpPr>
          <p:spPr>
            <a:xfrm>
              <a:off x="869384" y="5029200"/>
              <a:ext cx="1909763" cy="468000"/>
            </a:xfrm>
            <a:prstGeom prst="roundRect">
              <a:avLst>
                <a:gd name="adj" fmla="val 40000"/>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0" name="矩形 29"/>
            <p:cNvSpPr/>
            <p:nvPr/>
          </p:nvSpPr>
          <p:spPr>
            <a:xfrm>
              <a:off x="9315249" y="2643272"/>
              <a:ext cx="1486304" cy="3046988"/>
            </a:xfrm>
            <a:prstGeom prst="rect">
              <a:avLst/>
            </a:prstGeom>
          </p:spPr>
          <p:txBody>
            <a:bodyPr wrap="none">
              <a:spAutoFit/>
            </a:bodyPr>
            <a:lstStyle/>
            <a:p>
              <a:pPr algn="ctr">
                <a:lnSpc>
                  <a:spcPct val="200000"/>
                </a:lnSpc>
              </a:pPr>
              <a:r>
                <a:rPr lang="en-US" altLang="zh-CN" sz="2400" b="1" dirty="0">
                  <a:latin typeface="微软雅黑" panose="020B0503020204020204" pitchFamily="34" charset="-122"/>
                  <a:ea typeface="微软雅黑" panose="020B0503020204020204" pitchFamily="34" charset="-122"/>
                </a:rPr>
                <a:t>58</a:t>
              </a:r>
              <a:r>
                <a:rPr lang="zh-CN" altLang="en-US" sz="2400" b="1" dirty="0">
                  <a:latin typeface="微软雅黑" panose="020B0503020204020204" pitchFamily="34" charset="-122"/>
                  <a:ea typeface="微软雅黑" panose="020B0503020204020204" pitchFamily="34" charset="-122"/>
                </a:rPr>
                <a:t>场胜者</a:t>
              </a:r>
              <a:endParaRPr lang="en-US" altLang="zh-CN" sz="2400" b="1" dirty="0">
                <a:latin typeface="微软雅黑" panose="020B0503020204020204" pitchFamily="34" charset="-122"/>
                <a:ea typeface="微软雅黑" panose="020B0503020204020204" pitchFamily="34" charset="-122"/>
              </a:endParaRPr>
            </a:p>
            <a:p>
              <a:pPr algn="ctr">
                <a:lnSpc>
                  <a:spcPct val="200000"/>
                </a:lnSpc>
              </a:pPr>
              <a:r>
                <a:rPr lang="en-US" altLang="zh-CN" sz="2400" b="1" dirty="0">
                  <a:latin typeface="微软雅黑" panose="020B0503020204020204" pitchFamily="34" charset="-122"/>
                  <a:ea typeface="微软雅黑" panose="020B0503020204020204" pitchFamily="34" charset="-122"/>
                </a:rPr>
                <a:t>60</a:t>
              </a:r>
              <a:r>
                <a:rPr lang="zh-CN" altLang="en-US" sz="2400" b="1" dirty="0">
                  <a:latin typeface="微软雅黑" panose="020B0503020204020204" pitchFamily="34" charset="-122"/>
                  <a:ea typeface="微软雅黑" panose="020B0503020204020204" pitchFamily="34" charset="-122"/>
                </a:rPr>
                <a:t>场胜者</a:t>
              </a:r>
            </a:p>
            <a:p>
              <a:pPr algn="ctr">
                <a:lnSpc>
                  <a:spcPct val="200000"/>
                </a:lnSpc>
              </a:pPr>
              <a:r>
                <a:rPr lang="en-US" altLang="zh-CN" sz="2400" b="1" dirty="0">
                  <a:latin typeface="微软雅黑" panose="020B0503020204020204" pitchFamily="34" charset="-122"/>
                  <a:ea typeface="微软雅黑" panose="020B0503020204020204" pitchFamily="34" charset="-122"/>
                </a:rPr>
                <a:t>62</a:t>
              </a:r>
              <a:r>
                <a:rPr lang="zh-CN" altLang="en-US" sz="2400" b="1" dirty="0">
                  <a:latin typeface="微软雅黑" panose="020B0503020204020204" pitchFamily="34" charset="-122"/>
                  <a:ea typeface="微软雅黑" panose="020B0503020204020204" pitchFamily="34" charset="-122"/>
                </a:rPr>
                <a:t>场负者</a:t>
              </a:r>
            </a:p>
            <a:p>
              <a:pPr algn="ctr">
                <a:lnSpc>
                  <a:spcPct val="200000"/>
                </a:lnSpc>
              </a:pPr>
              <a:r>
                <a:rPr lang="en-US" altLang="zh-CN" sz="2400" b="1" dirty="0">
                  <a:latin typeface="微软雅黑" panose="020B0503020204020204" pitchFamily="34" charset="-122"/>
                  <a:ea typeface="微软雅黑" panose="020B0503020204020204" pitchFamily="34" charset="-122"/>
                </a:rPr>
                <a:t>62</a:t>
              </a:r>
              <a:r>
                <a:rPr lang="zh-CN" altLang="en-US" sz="2400" b="1" dirty="0">
                  <a:latin typeface="微软雅黑" panose="020B0503020204020204" pitchFamily="34" charset="-122"/>
                  <a:ea typeface="微软雅黑" panose="020B0503020204020204" pitchFamily="34" charset="-122"/>
                </a:rPr>
                <a:t>场胜者</a:t>
              </a:r>
            </a:p>
          </p:txBody>
        </p:sp>
        <p:sp>
          <p:nvSpPr>
            <p:cNvPr id="31" name="矩形 30"/>
            <p:cNvSpPr/>
            <p:nvPr/>
          </p:nvSpPr>
          <p:spPr>
            <a:xfrm>
              <a:off x="1347212" y="3192433"/>
              <a:ext cx="954107" cy="400110"/>
            </a:xfrm>
            <a:prstGeom prst="rect">
              <a:avLst/>
            </a:prstGeom>
          </p:spPr>
          <p:txBody>
            <a:bodyPr wrap="none">
              <a:spAutoFit/>
            </a:bodyPr>
            <a:lstStyle/>
            <a:p>
              <a:r>
                <a:rPr lang="zh-CN" altLang="en-US" sz="2000" b="1" dirty="0" smtClean="0">
                  <a:solidFill>
                    <a:schemeClr val="bg1"/>
                  </a:solidFill>
                  <a:latin typeface="微软雅黑" panose="020B0503020204020204" pitchFamily="34" charset="-122"/>
                  <a:ea typeface="微软雅黑" panose="020B0503020204020204" pitchFamily="34" charset="-122"/>
                </a:rPr>
                <a:t>半决赛</a:t>
              </a:r>
              <a:endParaRPr lang="zh-CN" altLang="en-US" sz="2000" b="1" dirty="0">
                <a:solidFill>
                  <a:schemeClr val="bg1"/>
                </a:solidFill>
                <a:latin typeface="微软雅黑" panose="020B0503020204020204" pitchFamily="34" charset="-122"/>
                <a:ea typeface="微软雅黑" panose="020B0503020204020204" pitchFamily="34" charset="-122"/>
              </a:endParaRPr>
            </a:p>
          </p:txBody>
        </p:sp>
        <p:sp>
          <p:nvSpPr>
            <p:cNvPr id="32" name="矩形 31"/>
            <p:cNvSpPr/>
            <p:nvPr/>
          </p:nvSpPr>
          <p:spPr>
            <a:xfrm>
              <a:off x="1090731" y="4354483"/>
              <a:ext cx="1467068" cy="400110"/>
            </a:xfrm>
            <a:prstGeom prst="rect">
              <a:avLst/>
            </a:prstGeom>
          </p:spPr>
          <p:txBody>
            <a:bodyPr wrap="none">
              <a:spAutoFit/>
            </a:bodyPr>
            <a:lstStyle/>
            <a:p>
              <a:r>
                <a:rPr lang="zh-CN" altLang="en-US" sz="2000" b="1" dirty="0" smtClean="0">
                  <a:solidFill>
                    <a:schemeClr val="bg1"/>
                  </a:solidFill>
                  <a:latin typeface="微软雅黑" panose="020B0503020204020204" pitchFamily="34" charset="-122"/>
                  <a:ea typeface="微软雅黑" panose="020B0503020204020204" pitchFamily="34" charset="-122"/>
                </a:rPr>
                <a:t>三四名决赛</a:t>
              </a:r>
              <a:endParaRPr lang="zh-CN" altLang="en-US" sz="2000" b="1" dirty="0">
                <a:solidFill>
                  <a:schemeClr val="bg1"/>
                </a:solidFill>
                <a:latin typeface="微软雅黑" panose="020B0503020204020204" pitchFamily="34" charset="-122"/>
                <a:ea typeface="微软雅黑" panose="020B0503020204020204" pitchFamily="34" charset="-122"/>
              </a:endParaRPr>
            </a:p>
          </p:txBody>
        </p:sp>
        <p:sp>
          <p:nvSpPr>
            <p:cNvPr id="33" name="矩形 32"/>
            <p:cNvSpPr/>
            <p:nvPr/>
          </p:nvSpPr>
          <p:spPr>
            <a:xfrm>
              <a:off x="1475452" y="5097433"/>
              <a:ext cx="697627" cy="400110"/>
            </a:xfrm>
            <a:prstGeom prst="rect">
              <a:avLst/>
            </a:prstGeom>
          </p:spPr>
          <p:txBody>
            <a:bodyPr wrap="none">
              <a:spAutoFit/>
            </a:bodyPr>
            <a:lstStyle/>
            <a:p>
              <a:r>
                <a:rPr lang="zh-CN" altLang="en-US" sz="2000" b="1" dirty="0" smtClean="0">
                  <a:solidFill>
                    <a:schemeClr val="bg1"/>
                  </a:solidFill>
                  <a:latin typeface="微软雅黑" panose="020B0503020204020204" pitchFamily="34" charset="-122"/>
                  <a:ea typeface="微软雅黑" panose="020B0503020204020204" pitchFamily="34" charset="-122"/>
                </a:rPr>
                <a:t>决赛</a:t>
              </a:r>
              <a:endParaRPr lang="zh-CN" altLang="en-US" sz="2000" b="1" dirty="0">
                <a:solidFill>
                  <a:schemeClr val="bg1"/>
                </a:solidFill>
                <a:latin typeface="微软雅黑" panose="020B0503020204020204" pitchFamily="34" charset="-122"/>
                <a:ea typeface="微软雅黑" panose="020B0503020204020204" pitchFamily="34" charset="-122"/>
              </a:endParaRPr>
            </a:p>
          </p:txBody>
        </p:sp>
      </p:grpSp>
    </p:spTree>
    <p:extLst>
      <p:ext uri="{BB962C8B-B14F-4D97-AF65-F5344CB8AC3E}">
        <p14:creationId xmlns:p14="http://schemas.microsoft.com/office/powerpoint/2010/main" val="22010522"/>
      </p:ext>
    </p:extLst>
  </p:cSld>
  <p:clrMapOvr>
    <a:masterClrMapping/>
  </p:clrMapOvr>
  <mc:AlternateContent xmlns:mc="http://schemas.openxmlformats.org/markup-compatibility/2006" xmlns:p14="http://schemas.microsoft.com/office/powerpoint/2010/main">
    <mc:Choice Requires="p14">
      <p:transition spd="slow" p14:dur="1200" advTm="0">
        <p:dissolve/>
      </p:transition>
    </mc:Choice>
    <mc:Fallback xmlns="">
      <p:transition spd="slow" advTm="0">
        <p:dissolv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26"/>
                                        </p:tgtEl>
                                        <p:attrNameLst>
                                          <p:attrName>style.visibility</p:attrName>
                                        </p:attrNameLst>
                                      </p:cBhvr>
                                      <p:to>
                                        <p:strVal val="visible"/>
                                      </p:to>
                                    </p:set>
                                    <p:animEffect transition="in" filter="fade">
                                      <p:cBhvr>
                                        <p:cTn id="7" dur="1000"/>
                                        <p:tgtEl>
                                          <p:spTgt spid="26"/>
                                        </p:tgtEl>
                                      </p:cBhvr>
                                    </p:animEffect>
                                    <p:anim calcmode="lin" valueType="num">
                                      <p:cBhvr>
                                        <p:cTn id="8" dur="1000" fill="hold"/>
                                        <p:tgtEl>
                                          <p:spTgt spid="26"/>
                                        </p:tgtEl>
                                        <p:attrNameLst>
                                          <p:attrName>ppt_x</p:attrName>
                                        </p:attrNameLst>
                                      </p:cBhvr>
                                      <p:tavLst>
                                        <p:tav tm="0">
                                          <p:val>
                                            <p:strVal val="#ppt_x"/>
                                          </p:val>
                                        </p:tav>
                                        <p:tav tm="100000">
                                          <p:val>
                                            <p:strVal val="#ppt_x"/>
                                          </p:val>
                                        </p:tav>
                                      </p:tavLst>
                                    </p:anim>
                                    <p:anim calcmode="lin" valueType="num">
                                      <p:cBhvr>
                                        <p:cTn id="9" dur="1000" fill="hold"/>
                                        <p:tgtEl>
                                          <p:spTgt spid="2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矩形 4"/>
          <p:cNvSpPr/>
          <p:nvPr/>
        </p:nvSpPr>
        <p:spPr>
          <a:xfrm>
            <a:off x="5391150" y="4560372"/>
            <a:ext cx="5391150" cy="1323439"/>
          </a:xfrm>
          <a:prstGeom prst="rect">
            <a:avLst/>
          </a:prstGeom>
        </p:spPr>
        <p:txBody>
          <a:bodyPr wrap="square">
            <a:spAutoFit/>
          </a:bodyPr>
          <a:lstStyle/>
          <a:p>
            <a:pPr algn="dist"/>
            <a:r>
              <a:rPr lang="zh-CN" altLang="en-US" sz="8000" b="1" dirty="0">
                <a:latin typeface="微软雅黑" panose="020B0503020204020204" pitchFamily="34" charset="-122"/>
                <a:ea typeface="微软雅黑" panose="020B0503020204020204" pitchFamily="34" charset="-122"/>
              </a:rPr>
              <a:t>赛事准备</a:t>
            </a:r>
          </a:p>
        </p:txBody>
      </p:sp>
      <p:pic>
        <p:nvPicPr>
          <p:cNvPr id="2" name="图片 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299963" y="-685801"/>
            <a:ext cx="6005313" cy="5891445"/>
          </a:xfrm>
          <a:prstGeom prst="rect">
            <a:avLst/>
          </a:prstGeom>
        </p:spPr>
      </p:pic>
      <p:pic>
        <p:nvPicPr>
          <p:cNvPr id="6" name="图片 5"/>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758049" y="-474662"/>
            <a:ext cx="4390653" cy="5310161"/>
          </a:xfrm>
          <a:prstGeom prst="rect">
            <a:avLst/>
          </a:prstGeom>
        </p:spPr>
      </p:pic>
    </p:spTree>
    <p:extLst>
      <p:ext uri="{BB962C8B-B14F-4D97-AF65-F5344CB8AC3E}">
        <p14:creationId xmlns:p14="http://schemas.microsoft.com/office/powerpoint/2010/main" val="3157360387"/>
      </p:ext>
    </p:extLst>
  </p:cSld>
  <p:clrMapOvr>
    <a:masterClrMapping/>
  </p:clrMapOvr>
  <mc:AlternateContent xmlns:mc="http://schemas.openxmlformats.org/markup-compatibility/2006" xmlns:p14="http://schemas.microsoft.com/office/powerpoint/2010/main">
    <mc:Choice Requires="p14">
      <p:transition spd="slow" p14:dur="1200" advTm="0">
        <p:dissolve/>
      </p:transition>
    </mc:Choice>
    <mc:Fallback xmlns="">
      <p:transition spd="slow" advTm="0">
        <p:dissolv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6" presetClass="entr" presetSubtype="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down)">
                                      <p:cBhvr>
                                        <p:cTn id="7" dur="580">
                                          <p:stCondLst>
                                            <p:cond delay="0"/>
                                          </p:stCondLst>
                                        </p:cTn>
                                        <p:tgtEl>
                                          <p:spTgt spid="2"/>
                                        </p:tgtEl>
                                      </p:cBhvr>
                                    </p:animEffect>
                                    <p:anim calcmode="lin" valueType="num">
                                      <p:cBhvr>
                                        <p:cTn id="8" dur="1822" tmFilter="0,0; 0.14,0.36; 0.43,0.73; 0.71,0.91; 1.0,1.0">
                                          <p:stCondLst>
                                            <p:cond delay="0"/>
                                          </p:stCondLst>
                                        </p:cTn>
                                        <p:tgtEl>
                                          <p:spTgt spid="2"/>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2"/>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2"/>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2"/>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2"/>
                                        </p:tgtEl>
                                        <p:attrNameLst>
                                          <p:attrName>ppt_y</p:attrName>
                                        </p:attrNameLst>
                                      </p:cBhvr>
                                      <p:tavLst>
                                        <p:tav tm="0" fmla="#ppt_y-sin(pi*$)/81">
                                          <p:val>
                                            <p:fltVal val="0"/>
                                          </p:val>
                                        </p:tav>
                                        <p:tav tm="100000">
                                          <p:val>
                                            <p:fltVal val="1"/>
                                          </p:val>
                                        </p:tav>
                                      </p:tavLst>
                                    </p:anim>
                                    <p:animScale>
                                      <p:cBhvr>
                                        <p:cTn id="13" dur="26">
                                          <p:stCondLst>
                                            <p:cond delay="650"/>
                                          </p:stCondLst>
                                        </p:cTn>
                                        <p:tgtEl>
                                          <p:spTgt spid="2"/>
                                        </p:tgtEl>
                                      </p:cBhvr>
                                      <p:to x="100000" y="60000"/>
                                    </p:animScale>
                                    <p:animScale>
                                      <p:cBhvr>
                                        <p:cTn id="14" dur="166" decel="50000">
                                          <p:stCondLst>
                                            <p:cond delay="676"/>
                                          </p:stCondLst>
                                        </p:cTn>
                                        <p:tgtEl>
                                          <p:spTgt spid="2"/>
                                        </p:tgtEl>
                                      </p:cBhvr>
                                      <p:to x="100000" y="100000"/>
                                    </p:animScale>
                                    <p:animScale>
                                      <p:cBhvr>
                                        <p:cTn id="15" dur="26">
                                          <p:stCondLst>
                                            <p:cond delay="1312"/>
                                          </p:stCondLst>
                                        </p:cTn>
                                        <p:tgtEl>
                                          <p:spTgt spid="2"/>
                                        </p:tgtEl>
                                      </p:cBhvr>
                                      <p:to x="100000" y="80000"/>
                                    </p:animScale>
                                    <p:animScale>
                                      <p:cBhvr>
                                        <p:cTn id="16" dur="166" decel="50000">
                                          <p:stCondLst>
                                            <p:cond delay="1338"/>
                                          </p:stCondLst>
                                        </p:cTn>
                                        <p:tgtEl>
                                          <p:spTgt spid="2"/>
                                        </p:tgtEl>
                                      </p:cBhvr>
                                      <p:to x="100000" y="100000"/>
                                    </p:animScale>
                                    <p:animScale>
                                      <p:cBhvr>
                                        <p:cTn id="17" dur="26">
                                          <p:stCondLst>
                                            <p:cond delay="1642"/>
                                          </p:stCondLst>
                                        </p:cTn>
                                        <p:tgtEl>
                                          <p:spTgt spid="2"/>
                                        </p:tgtEl>
                                      </p:cBhvr>
                                      <p:to x="100000" y="90000"/>
                                    </p:animScale>
                                    <p:animScale>
                                      <p:cBhvr>
                                        <p:cTn id="18" dur="166" decel="50000">
                                          <p:stCondLst>
                                            <p:cond delay="1668"/>
                                          </p:stCondLst>
                                        </p:cTn>
                                        <p:tgtEl>
                                          <p:spTgt spid="2"/>
                                        </p:tgtEl>
                                      </p:cBhvr>
                                      <p:to x="100000" y="100000"/>
                                    </p:animScale>
                                    <p:animScale>
                                      <p:cBhvr>
                                        <p:cTn id="19" dur="26">
                                          <p:stCondLst>
                                            <p:cond delay="1808"/>
                                          </p:stCondLst>
                                        </p:cTn>
                                        <p:tgtEl>
                                          <p:spTgt spid="2"/>
                                        </p:tgtEl>
                                      </p:cBhvr>
                                      <p:to x="100000" y="95000"/>
                                    </p:animScale>
                                    <p:animScale>
                                      <p:cBhvr>
                                        <p:cTn id="20" dur="166" decel="50000">
                                          <p:stCondLst>
                                            <p:cond delay="1834"/>
                                          </p:stCondLst>
                                        </p:cTn>
                                        <p:tgtEl>
                                          <p:spTgt spid="2"/>
                                        </p:tgtEl>
                                      </p:cBhvr>
                                      <p:to x="100000" y="100000"/>
                                    </p:animScale>
                                  </p:childTnLst>
                                </p:cTn>
                              </p:par>
                            </p:childTnLst>
                          </p:cTn>
                        </p:par>
                        <p:par>
                          <p:cTn id="21" fill="hold">
                            <p:stCondLst>
                              <p:cond delay="2000"/>
                            </p:stCondLst>
                            <p:childTnLst>
                              <p:par>
                                <p:cTn id="22" presetID="22" presetClass="entr" presetSubtype="4" fill="hold" nodeType="afterEffect">
                                  <p:stCondLst>
                                    <p:cond delay="0"/>
                                  </p:stCondLst>
                                  <p:childTnLst>
                                    <p:set>
                                      <p:cBhvr>
                                        <p:cTn id="23" dur="1" fill="hold">
                                          <p:stCondLst>
                                            <p:cond delay="0"/>
                                          </p:stCondLst>
                                        </p:cTn>
                                        <p:tgtEl>
                                          <p:spTgt spid="6"/>
                                        </p:tgtEl>
                                        <p:attrNameLst>
                                          <p:attrName>style.visibility</p:attrName>
                                        </p:attrNameLst>
                                      </p:cBhvr>
                                      <p:to>
                                        <p:strVal val="visible"/>
                                      </p:to>
                                    </p:set>
                                    <p:animEffect transition="in" filter="wipe(down)">
                                      <p:cBhvr>
                                        <p:cTn id="24" dur="500"/>
                                        <p:tgtEl>
                                          <p:spTgt spid="6"/>
                                        </p:tgtEl>
                                      </p:cBhvr>
                                    </p:animEffect>
                                  </p:childTnLst>
                                </p:cTn>
                              </p:par>
                            </p:childTnLst>
                          </p:cTn>
                        </p:par>
                        <p:par>
                          <p:cTn id="25" fill="hold">
                            <p:stCondLst>
                              <p:cond delay="2500"/>
                            </p:stCondLst>
                            <p:childTnLst>
                              <p:par>
                                <p:cTn id="26" presetID="53" presetClass="entr" presetSubtype="16" fill="hold" grpId="0" nodeType="afterEffect">
                                  <p:stCondLst>
                                    <p:cond delay="0"/>
                                  </p:stCondLst>
                                  <p:childTnLst>
                                    <p:set>
                                      <p:cBhvr>
                                        <p:cTn id="27" dur="1" fill="hold">
                                          <p:stCondLst>
                                            <p:cond delay="0"/>
                                          </p:stCondLst>
                                        </p:cTn>
                                        <p:tgtEl>
                                          <p:spTgt spid="5"/>
                                        </p:tgtEl>
                                        <p:attrNameLst>
                                          <p:attrName>style.visibility</p:attrName>
                                        </p:attrNameLst>
                                      </p:cBhvr>
                                      <p:to>
                                        <p:strVal val="visible"/>
                                      </p:to>
                                    </p:set>
                                    <p:anim calcmode="lin" valueType="num">
                                      <p:cBhvr>
                                        <p:cTn id="28" dur="500" fill="hold"/>
                                        <p:tgtEl>
                                          <p:spTgt spid="5"/>
                                        </p:tgtEl>
                                        <p:attrNameLst>
                                          <p:attrName>ppt_w</p:attrName>
                                        </p:attrNameLst>
                                      </p:cBhvr>
                                      <p:tavLst>
                                        <p:tav tm="0">
                                          <p:val>
                                            <p:fltVal val="0"/>
                                          </p:val>
                                        </p:tav>
                                        <p:tav tm="100000">
                                          <p:val>
                                            <p:strVal val="#ppt_w"/>
                                          </p:val>
                                        </p:tav>
                                      </p:tavLst>
                                    </p:anim>
                                    <p:anim calcmode="lin" valueType="num">
                                      <p:cBhvr>
                                        <p:cTn id="29" dur="500" fill="hold"/>
                                        <p:tgtEl>
                                          <p:spTgt spid="5"/>
                                        </p:tgtEl>
                                        <p:attrNameLst>
                                          <p:attrName>ppt_h</p:attrName>
                                        </p:attrNameLst>
                                      </p:cBhvr>
                                      <p:tavLst>
                                        <p:tav tm="0">
                                          <p:val>
                                            <p:fltVal val="0"/>
                                          </p:val>
                                        </p:tav>
                                        <p:tav tm="100000">
                                          <p:val>
                                            <p:strVal val="#ppt_h"/>
                                          </p:val>
                                        </p:tav>
                                      </p:tavLst>
                                    </p:anim>
                                    <p:animEffect transition="in" filter="fade">
                                      <p:cBhvr>
                                        <p:cTn id="30"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 name="矩形 60"/>
          <p:cNvSpPr/>
          <p:nvPr/>
        </p:nvSpPr>
        <p:spPr>
          <a:xfrm>
            <a:off x="3877340" y="471334"/>
            <a:ext cx="4437320" cy="584775"/>
          </a:xfrm>
          <a:prstGeom prst="rect">
            <a:avLst/>
          </a:prstGeom>
        </p:spPr>
        <p:txBody>
          <a:bodyPr wrap="square">
            <a:spAutoFit/>
          </a:bodyPr>
          <a:lstStyle/>
          <a:p>
            <a:pPr algn="ctr"/>
            <a:r>
              <a:rPr lang="zh-CN" altLang="en-US" sz="3200" b="1" dirty="0">
                <a:latin typeface="微软雅黑" panose="020B0503020204020204" pitchFamily="34" charset="-122"/>
                <a:ea typeface="微软雅黑" panose="020B0503020204020204" pitchFamily="34" charset="-122"/>
              </a:rPr>
              <a:t>赛事准备</a:t>
            </a:r>
          </a:p>
        </p:txBody>
      </p:sp>
      <p:grpSp>
        <p:nvGrpSpPr>
          <p:cNvPr id="6" name="组合 5"/>
          <p:cNvGrpSpPr/>
          <p:nvPr/>
        </p:nvGrpSpPr>
        <p:grpSpPr>
          <a:xfrm>
            <a:off x="-513998" y="1581668"/>
            <a:ext cx="12020198" cy="4320000"/>
            <a:chOff x="-513998" y="1581668"/>
            <a:chExt cx="12020198" cy="4320000"/>
          </a:xfrm>
        </p:grpSpPr>
        <p:sp>
          <p:nvSpPr>
            <p:cNvPr id="3" name="矩形 2"/>
            <p:cNvSpPr/>
            <p:nvPr/>
          </p:nvSpPr>
          <p:spPr>
            <a:xfrm>
              <a:off x="2838450" y="1581668"/>
              <a:ext cx="8667750" cy="4320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32" name="图片 31"/>
            <p:cNvPicPr>
              <a:picLocks noChangeAspect="1"/>
            </p:cNvPicPr>
            <p:nvPr/>
          </p:nvPicPr>
          <p:blipFill rotWithShape="1">
            <a:blip r:embed="rId3" cstate="print">
              <a:extLst>
                <a:ext uri="{28A0092B-C50C-407E-A947-70E740481C1C}">
                  <a14:useLocalDpi xmlns:a14="http://schemas.microsoft.com/office/drawing/2010/main" val="0"/>
                </a:ext>
              </a:extLst>
            </a:blip>
            <a:srcRect l="5502" t="-107" b="14461"/>
            <a:stretch/>
          </p:blipFill>
          <p:spPr>
            <a:xfrm rot="5400000">
              <a:off x="-988250" y="2055920"/>
              <a:ext cx="4320000" cy="3371496"/>
            </a:xfrm>
            <a:prstGeom prst="rect">
              <a:avLst/>
            </a:prstGeom>
          </p:spPr>
        </p:pic>
        <p:pic>
          <p:nvPicPr>
            <p:cNvPr id="2" name="图片 1"/>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296282" y="1868487"/>
              <a:ext cx="3618618" cy="3550005"/>
            </a:xfrm>
            <a:prstGeom prst="rect">
              <a:avLst/>
            </a:prstGeom>
          </p:spPr>
        </p:pic>
        <p:sp>
          <p:nvSpPr>
            <p:cNvPr id="5" name="矩形 4"/>
            <p:cNvSpPr/>
            <p:nvPr/>
          </p:nvSpPr>
          <p:spPr>
            <a:xfrm>
              <a:off x="5619750" y="2491125"/>
              <a:ext cx="5181600" cy="2677656"/>
            </a:xfrm>
            <a:prstGeom prst="rect">
              <a:avLst/>
            </a:prstGeom>
          </p:spPr>
          <p:txBody>
            <a:bodyPr wrap="square">
              <a:spAutoFit/>
            </a:bodyPr>
            <a:lstStyle/>
            <a:p>
              <a:pPr>
                <a:lnSpc>
                  <a:spcPct val="150000"/>
                </a:lnSpc>
              </a:pPr>
              <a:r>
                <a:rPr lang="zh-CN" altLang="en-US" sz="1600" dirty="0">
                  <a:solidFill>
                    <a:schemeClr val="bg1"/>
                  </a:solidFill>
                  <a:latin typeface="微软雅黑" panose="020B0503020204020204" pitchFamily="34" charset="-122"/>
                  <a:ea typeface="微软雅黑" panose="020B0503020204020204" pitchFamily="34" charset="-122"/>
                </a:rPr>
                <a:t>俄罗斯于</a:t>
              </a:r>
              <a:r>
                <a:rPr lang="en-US" altLang="zh-CN" sz="1600" dirty="0">
                  <a:solidFill>
                    <a:schemeClr val="bg1"/>
                  </a:solidFill>
                  <a:latin typeface="微软雅黑" panose="020B0503020204020204" pitchFamily="34" charset="-122"/>
                  <a:ea typeface="微软雅黑" panose="020B0503020204020204" pitchFamily="34" charset="-122"/>
                </a:rPr>
                <a:t>2010</a:t>
              </a:r>
              <a:r>
                <a:rPr lang="zh-CN" altLang="en-US" sz="1600" dirty="0">
                  <a:solidFill>
                    <a:schemeClr val="bg1"/>
                  </a:solidFill>
                  <a:latin typeface="微软雅黑" panose="020B0503020204020204" pitchFamily="34" charset="-122"/>
                  <a:ea typeface="微软雅黑" panose="020B0503020204020204" pitchFamily="34" charset="-122"/>
                </a:rPr>
                <a:t>年</a:t>
              </a:r>
              <a:r>
                <a:rPr lang="en-US" altLang="zh-CN" sz="1600" dirty="0">
                  <a:solidFill>
                    <a:schemeClr val="bg1"/>
                  </a:solidFill>
                  <a:latin typeface="微软雅黑" panose="020B0503020204020204" pitchFamily="34" charset="-122"/>
                  <a:ea typeface="微软雅黑" panose="020B0503020204020204" pitchFamily="34" charset="-122"/>
                </a:rPr>
                <a:t>12</a:t>
              </a:r>
              <a:r>
                <a:rPr lang="zh-CN" altLang="en-US" sz="1600" dirty="0">
                  <a:solidFill>
                    <a:schemeClr val="bg1"/>
                  </a:solidFill>
                  <a:latin typeface="微软雅黑" panose="020B0503020204020204" pitchFamily="34" charset="-122"/>
                  <a:ea typeface="微软雅黑" panose="020B0503020204020204" pitchFamily="34" charset="-122"/>
                </a:rPr>
                <a:t>月赢得</a:t>
              </a:r>
              <a:r>
                <a:rPr lang="en-US" altLang="zh-CN" sz="1600" dirty="0">
                  <a:solidFill>
                    <a:schemeClr val="bg1"/>
                  </a:solidFill>
                  <a:latin typeface="微软雅黑" panose="020B0503020204020204" pitchFamily="34" charset="-122"/>
                  <a:ea typeface="微软雅黑" panose="020B0503020204020204" pitchFamily="34" charset="-122"/>
                </a:rPr>
                <a:t>2018</a:t>
              </a:r>
              <a:r>
                <a:rPr lang="zh-CN" altLang="en-US" sz="1600" dirty="0">
                  <a:solidFill>
                    <a:schemeClr val="bg1"/>
                  </a:solidFill>
                  <a:latin typeface="微软雅黑" panose="020B0503020204020204" pitchFamily="34" charset="-122"/>
                  <a:ea typeface="微软雅黑" panose="020B0503020204020204" pitchFamily="34" charset="-122"/>
                </a:rPr>
                <a:t>年足球世界杯的举办权，赛事预算超过</a:t>
              </a:r>
              <a:r>
                <a:rPr lang="en-US" altLang="zh-CN" sz="1600" dirty="0">
                  <a:solidFill>
                    <a:schemeClr val="bg1"/>
                  </a:solidFill>
                  <a:latin typeface="微软雅黑" panose="020B0503020204020204" pitchFamily="34" charset="-122"/>
                  <a:ea typeface="微软雅黑" panose="020B0503020204020204" pitchFamily="34" charset="-122"/>
                </a:rPr>
                <a:t>200</a:t>
              </a:r>
              <a:r>
                <a:rPr lang="zh-CN" altLang="en-US" sz="1600" dirty="0">
                  <a:solidFill>
                    <a:schemeClr val="bg1"/>
                  </a:solidFill>
                  <a:latin typeface="微软雅黑" panose="020B0503020204020204" pitchFamily="34" charset="-122"/>
                  <a:ea typeface="微软雅黑" panose="020B0503020204020204" pitchFamily="34" charset="-122"/>
                </a:rPr>
                <a:t>亿美元。</a:t>
              </a:r>
            </a:p>
            <a:p>
              <a:pPr>
                <a:lnSpc>
                  <a:spcPct val="150000"/>
                </a:lnSpc>
              </a:pPr>
              <a:r>
                <a:rPr lang="zh-CN" altLang="en-US" sz="1600" dirty="0">
                  <a:solidFill>
                    <a:schemeClr val="bg1"/>
                  </a:solidFill>
                  <a:latin typeface="微软雅黑" panose="020B0503020204020204" pitchFamily="34" charset="-122"/>
                  <a:ea typeface="微软雅黑" panose="020B0503020204020204" pitchFamily="34" charset="-122"/>
                </a:rPr>
                <a:t>俄罗斯总统普京</a:t>
              </a:r>
              <a:r>
                <a:rPr lang="en-US" altLang="zh-CN" sz="1600" dirty="0">
                  <a:solidFill>
                    <a:schemeClr val="bg1"/>
                  </a:solidFill>
                  <a:latin typeface="微软雅黑" panose="020B0503020204020204" pitchFamily="34" charset="-122"/>
                  <a:ea typeface="微软雅黑" panose="020B0503020204020204" pitchFamily="34" charset="-122"/>
                </a:rPr>
                <a:t>2014</a:t>
              </a:r>
              <a:r>
                <a:rPr lang="zh-CN" altLang="en-US" sz="1600" dirty="0">
                  <a:solidFill>
                    <a:schemeClr val="bg1"/>
                  </a:solidFill>
                  <a:latin typeface="微软雅黑" panose="020B0503020204020204" pitchFamily="34" charset="-122"/>
                  <a:ea typeface="微软雅黑" panose="020B0503020204020204" pitchFamily="34" charset="-122"/>
                </a:rPr>
                <a:t>年</a:t>
              </a:r>
              <a:r>
                <a:rPr lang="en-US" altLang="zh-CN" sz="1600" dirty="0">
                  <a:solidFill>
                    <a:schemeClr val="bg1"/>
                  </a:solidFill>
                  <a:latin typeface="微软雅黑" panose="020B0503020204020204" pitchFamily="34" charset="-122"/>
                  <a:ea typeface="微软雅黑" panose="020B0503020204020204" pitchFamily="34" charset="-122"/>
                </a:rPr>
                <a:t>7</a:t>
              </a:r>
              <a:r>
                <a:rPr lang="zh-CN" altLang="en-US" sz="1600" dirty="0">
                  <a:solidFill>
                    <a:schemeClr val="bg1"/>
                  </a:solidFill>
                  <a:latin typeface="微软雅黑" panose="020B0503020204020204" pitchFamily="34" charset="-122"/>
                  <a:ea typeface="微软雅黑" panose="020B0503020204020204" pitchFamily="34" charset="-122"/>
                </a:rPr>
                <a:t>月</a:t>
              </a:r>
              <a:r>
                <a:rPr lang="en-US" altLang="zh-CN" sz="1600" dirty="0">
                  <a:solidFill>
                    <a:schemeClr val="bg1"/>
                  </a:solidFill>
                  <a:latin typeface="微软雅黑" panose="020B0503020204020204" pitchFamily="34" charset="-122"/>
                  <a:ea typeface="微软雅黑" panose="020B0503020204020204" pitchFamily="34" charset="-122"/>
                </a:rPr>
                <a:t>11</a:t>
              </a:r>
              <a:r>
                <a:rPr lang="zh-CN" altLang="en-US" sz="1600" dirty="0">
                  <a:solidFill>
                    <a:schemeClr val="bg1"/>
                  </a:solidFill>
                  <a:latin typeface="微软雅黑" panose="020B0503020204020204" pitchFamily="34" charset="-122"/>
                  <a:ea typeface="微软雅黑" panose="020B0503020204020204" pitchFamily="34" charset="-122"/>
                </a:rPr>
                <a:t>日即将启程前往拉美国家进行访问，他在出发前夕接受俄罗斯媒体采访时说，俄罗斯</a:t>
              </a:r>
              <a:r>
                <a:rPr lang="en-US" altLang="zh-CN" sz="1600" dirty="0">
                  <a:solidFill>
                    <a:schemeClr val="bg1"/>
                  </a:solidFill>
                  <a:latin typeface="微软雅黑" panose="020B0503020204020204" pitchFamily="34" charset="-122"/>
                  <a:ea typeface="微软雅黑" panose="020B0503020204020204" pitchFamily="34" charset="-122"/>
                </a:rPr>
                <a:t>2014</a:t>
              </a:r>
              <a:r>
                <a:rPr lang="zh-CN" altLang="en-US" sz="1600" dirty="0">
                  <a:solidFill>
                    <a:schemeClr val="bg1"/>
                  </a:solidFill>
                  <a:latin typeface="微软雅黑" panose="020B0503020204020204" pitchFamily="34" charset="-122"/>
                  <a:ea typeface="微软雅黑" panose="020B0503020204020204" pitchFamily="34" charset="-122"/>
                </a:rPr>
                <a:t>年成功地举办了索契冬奥会和冬残奥会，这证明了俄罗斯有能力办好大型赛事。</a:t>
              </a:r>
              <a:r>
                <a:rPr lang="en-US" altLang="zh-CN" sz="1600" dirty="0">
                  <a:solidFill>
                    <a:schemeClr val="bg1"/>
                  </a:solidFill>
                  <a:latin typeface="微软雅黑" panose="020B0503020204020204" pitchFamily="34" charset="-122"/>
                  <a:ea typeface="微软雅黑" panose="020B0503020204020204" pitchFamily="34" charset="-122"/>
                </a:rPr>
                <a:t>2018</a:t>
              </a:r>
              <a:r>
                <a:rPr lang="zh-CN" altLang="en-US" sz="1600" dirty="0">
                  <a:solidFill>
                    <a:schemeClr val="bg1"/>
                  </a:solidFill>
                  <a:latin typeface="微软雅黑" panose="020B0503020204020204" pitchFamily="34" charset="-122"/>
                  <a:ea typeface="微软雅黑" panose="020B0503020204020204" pitchFamily="34" charset="-122"/>
                </a:rPr>
                <a:t>年世界杯期间，俄罗斯将对球迷以及赛事参与者实行免签证制度。</a:t>
              </a:r>
            </a:p>
          </p:txBody>
        </p:sp>
      </p:grpSp>
    </p:spTree>
    <p:extLst>
      <p:ext uri="{BB962C8B-B14F-4D97-AF65-F5344CB8AC3E}">
        <p14:creationId xmlns:p14="http://schemas.microsoft.com/office/powerpoint/2010/main" val="1703382756"/>
      </p:ext>
    </p:extLst>
  </p:cSld>
  <p:clrMapOvr>
    <a:masterClrMapping/>
  </p:clrMapOvr>
  <mc:AlternateContent xmlns:mc="http://schemas.openxmlformats.org/markup-compatibility/2006" xmlns:p14="http://schemas.microsoft.com/office/powerpoint/2010/main">
    <mc:Choice Requires="p14">
      <p:transition spd="slow" p14:dur="1200" advTm="0">
        <p:dissolve/>
      </p:transition>
    </mc:Choice>
    <mc:Fallback xmlns="">
      <p:transition spd="slow" advTm="0">
        <p:dissolv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1000"/>
                                        <p:tgtEl>
                                          <p:spTgt spid="6"/>
                                        </p:tgtEl>
                                      </p:cBhvr>
                                    </p:animEffect>
                                    <p:anim calcmode="lin" valueType="num">
                                      <p:cBhvr>
                                        <p:cTn id="8" dur="1000" fill="hold"/>
                                        <p:tgtEl>
                                          <p:spTgt spid="6"/>
                                        </p:tgtEl>
                                        <p:attrNameLst>
                                          <p:attrName>ppt_x</p:attrName>
                                        </p:attrNameLst>
                                      </p:cBhvr>
                                      <p:tavLst>
                                        <p:tav tm="0">
                                          <p:val>
                                            <p:strVal val="#ppt_x"/>
                                          </p:val>
                                        </p:tav>
                                        <p:tav tm="100000">
                                          <p:val>
                                            <p:strVal val="#ppt_x"/>
                                          </p:val>
                                        </p:tav>
                                      </p:tavLst>
                                    </p:anim>
                                    <p:anim calcmode="lin" valueType="num">
                                      <p:cBhvr>
                                        <p:cTn id="9" dur="1000" fill="hold"/>
                                        <p:tgtEl>
                                          <p:spTgt spid="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 name="矩形 28"/>
          <p:cNvSpPr/>
          <p:nvPr/>
        </p:nvSpPr>
        <p:spPr>
          <a:xfrm>
            <a:off x="3877340" y="471334"/>
            <a:ext cx="4437320" cy="584775"/>
          </a:xfrm>
          <a:prstGeom prst="rect">
            <a:avLst/>
          </a:prstGeom>
        </p:spPr>
        <p:txBody>
          <a:bodyPr wrap="square">
            <a:spAutoFit/>
          </a:bodyPr>
          <a:lstStyle/>
          <a:p>
            <a:pPr algn="ctr"/>
            <a:r>
              <a:rPr lang="zh-CN" altLang="en-US" sz="3200" b="1" dirty="0">
                <a:latin typeface="微软雅黑" panose="020B0503020204020204" pitchFamily="34" charset="-122"/>
                <a:ea typeface="微软雅黑" panose="020B0503020204020204" pitchFamily="34" charset="-122"/>
              </a:rPr>
              <a:t>赛事准备</a:t>
            </a:r>
          </a:p>
        </p:txBody>
      </p:sp>
      <p:grpSp>
        <p:nvGrpSpPr>
          <p:cNvPr id="9" name="组合 8"/>
          <p:cNvGrpSpPr/>
          <p:nvPr/>
        </p:nvGrpSpPr>
        <p:grpSpPr>
          <a:xfrm>
            <a:off x="5981700" y="864235"/>
            <a:ext cx="5254574" cy="5856605"/>
            <a:chOff x="6096000" y="742950"/>
            <a:chExt cx="5254574" cy="5856605"/>
          </a:xfrm>
        </p:grpSpPr>
        <p:sp>
          <p:nvSpPr>
            <p:cNvPr id="5" name="îSḻïḓê">
              <a:extLst>
                <a:ext uri="{FF2B5EF4-FFF2-40B4-BE49-F238E27FC236}">
                  <a16:creationId xmlns:a16="http://schemas.microsoft.com/office/drawing/2014/main" xmlns="" id="{DDF8BBE5-2B74-4A24-AE32-1590E87BA2AA}"/>
                </a:ext>
              </a:extLst>
            </p:cNvPr>
            <p:cNvSpPr txBox="1"/>
            <p:nvPr/>
          </p:nvSpPr>
          <p:spPr>
            <a:xfrm>
              <a:off x="6563287" y="5467728"/>
              <a:ext cx="4320000" cy="1131827"/>
            </a:xfrm>
            <a:prstGeom prst="rect">
              <a:avLst/>
            </a:prstGeom>
          </p:spPr>
          <p:txBody>
            <a:bodyPr wrap="square" anchor="t" anchorCtr="0">
              <a:normAutofit/>
            </a:bodyPr>
            <a:lstStyle>
              <a:defPPr>
                <a:defRPr lang="zh-CN"/>
              </a:defPPr>
              <a:lvl1pPr indent="0" algn="ctr" defTabSz="914264">
                <a:lnSpc>
                  <a:spcPct val="150000"/>
                </a:lnSpc>
                <a:spcBef>
                  <a:spcPct val="0"/>
                </a:spcBef>
                <a:buFont typeface="Arial" panose="020B0604020202020204" pitchFamily="34" charset="0"/>
                <a:buNone/>
                <a:defRPr sz="1100"/>
              </a:lvl1pPr>
              <a:lvl2pPr marL="685702" indent="-228568" defTabSz="914264">
                <a:lnSpc>
                  <a:spcPct val="90000"/>
                </a:lnSpc>
                <a:spcBef>
                  <a:spcPts val="500"/>
                </a:spcBef>
                <a:buFont typeface="Arial" panose="020B0604020202020204" pitchFamily="34" charset="0"/>
                <a:buChar char="•"/>
                <a:defRPr sz="1600"/>
              </a:lvl2pPr>
              <a:lvl3pPr marL="1142830" indent="-228568" defTabSz="914264">
                <a:lnSpc>
                  <a:spcPct val="90000"/>
                </a:lnSpc>
                <a:spcBef>
                  <a:spcPts val="500"/>
                </a:spcBef>
                <a:buFont typeface="Arial" panose="020B0604020202020204" pitchFamily="34" charset="0"/>
                <a:buChar char="•"/>
                <a:defRPr sz="1400"/>
              </a:lvl3pPr>
              <a:lvl4pPr marL="1599960" indent="-228568" defTabSz="914264">
                <a:lnSpc>
                  <a:spcPct val="90000"/>
                </a:lnSpc>
                <a:spcBef>
                  <a:spcPts val="500"/>
                </a:spcBef>
                <a:buFont typeface="Arial" panose="020B0604020202020204" pitchFamily="34" charset="0"/>
                <a:buChar char="•"/>
                <a:defRPr sz="1200"/>
              </a:lvl4pPr>
              <a:lvl5pPr marL="2057091" indent="-228568" defTabSz="914264">
                <a:lnSpc>
                  <a:spcPct val="90000"/>
                </a:lnSpc>
                <a:spcBef>
                  <a:spcPts val="500"/>
                </a:spcBef>
                <a:buFont typeface="Arial" panose="020B0604020202020204" pitchFamily="34" charset="0"/>
                <a:buChar char="•"/>
                <a:defRPr sz="1200"/>
              </a:lvl5pPr>
              <a:lvl6pPr marL="2514224" indent="-228568" defTabSz="914264">
                <a:lnSpc>
                  <a:spcPct val="90000"/>
                </a:lnSpc>
                <a:spcBef>
                  <a:spcPts val="500"/>
                </a:spcBef>
                <a:buFont typeface="Arial" panose="020B0604020202020204" pitchFamily="34" charset="0"/>
                <a:buChar char="•"/>
              </a:lvl6pPr>
              <a:lvl7pPr marL="2971356" indent="-228568" defTabSz="914264">
                <a:lnSpc>
                  <a:spcPct val="90000"/>
                </a:lnSpc>
                <a:spcBef>
                  <a:spcPts val="500"/>
                </a:spcBef>
                <a:buFont typeface="Arial" panose="020B0604020202020204" pitchFamily="34" charset="0"/>
                <a:buChar char="•"/>
              </a:lvl7pPr>
              <a:lvl8pPr marL="3428488" indent="-228568" defTabSz="914264">
                <a:lnSpc>
                  <a:spcPct val="90000"/>
                </a:lnSpc>
                <a:spcBef>
                  <a:spcPts val="500"/>
                </a:spcBef>
                <a:buFont typeface="Arial" panose="020B0604020202020204" pitchFamily="34" charset="0"/>
                <a:buChar char="•"/>
              </a:lvl8pPr>
              <a:lvl9pPr marL="3885622" indent="-228568" defTabSz="914264">
                <a:lnSpc>
                  <a:spcPct val="90000"/>
                </a:lnSpc>
                <a:spcBef>
                  <a:spcPts val="500"/>
                </a:spcBef>
                <a:buFont typeface="Arial" panose="020B0604020202020204" pitchFamily="34" charset="0"/>
                <a:buChar char="•"/>
              </a:lvl9pPr>
            </a:lstStyle>
            <a:p>
              <a:r>
                <a:rPr lang="en-US" altLang="zh-CN" sz="1200" dirty="0">
                  <a:latin typeface="微软雅黑" panose="020B0503020204020204" pitchFamily="34" charset="-122"/>
                  <a:ea typeface="微软雅黑" panose="020B0503020204020204" pitchFamily="34" charset="-122"/>
                </a:rPr>
                <a:t>2018</a:t>
              </a:r>
              <a:r>
                <a:rPr lang="zh-CN" altLang="en-US" sz="1200" dirty="0">
                  <a:latin typeface="微软雅黑" panose="020B0503020204020204" pitchFamily="34" charset="-122"/>
                  <a:ea typeface="微软雅黑" panose="020B0503020204020204" pitchFamily="34" charset="-122"/>
                </a:rPr>
                <a:t>年</a:t>
              </a:r>
              <a:r>
                <a:rPr lang="en-US" altLang="zh-CN" sz="1200" dirty="0">
                  <a:latin typeface="微软雅黑" panose="020B0503020204020204" pitchFamily="34" charset="-122"/>
                  <a:ea typeface="微软雅黑" panose="020B0503020204020204" pitchFamily="34" charset="-122"/>
                </a:rPr>
                <a:t>3</a:t>
              </a:r>
              <a:r>
                <a:rPr lang="zh-CN" altLang="en-US" sz="1200" dirty="0">
                  <a:latin typeface="微软雅黑" panose="020B0503020204020204" pitchFamily="34" charset="-122"/>
                  <a:ea typeface="微软雅黑" panose="020B0503020204020204" pitchFamily="34" charset="-122"/>
                </a:rPr>
                <a:t>月，根据俄罗斯联邦政府消息，俄方将于</a:t>
              </a:r>
              <a:r>
                <a:rPr lang="en-US" altLang="zh-CN" sz="1200" dirty="0">
                  <a:latin typeface="微软雅黑" panose="020B0503020204020204" pitchFamily="34" charset="-122"/>
                  <a:ea typeface="微软雅黑" panose="020B0503020204020204" pitchFamily="34" charset="-122"/>
                </a:rPr>
                <a:t>2018</a:t>
              </a:r>
              <a:r>
                <a:rPr lang="zh-CN" altLang="en-US" sz="1200" dirty="0">
                  <a:latin typeface="微软雅黑" panose="020B0503020204020204" pitchFamily="34" charset="-122"/>
                  <a:ea typeface="微软雅黑" panose="020B0503020204020204" pitchFamily="34" charset="-122"/>
                </a:rPr>
                <a:t>年</a:t>
              </a:r>
              <a:r>
                <a:rPr lang="en-US" altLang="zh-CN" sz="1200" dirty="0">
                  <a:latin typeface="微软雅黑" panose="020B0503020204020204" pitchFamily="34" charset="-122"/>
                  <a:ea typeface="微软雅黑" panose="020B0503020204020204" pitchFamily="34" charset="-122"/>
                </a:rPr>
                <a:t>6</a:t>
              </a:r>
              <a:r>
                <a:rPr lang="zh-CN" altLang="en-US" sz="1200" dirty="0">
                  <a:latin typeface="微软雅黑" panose="020B0503020204020204" pitchFamily="34" charset="-122"/>
                  <a:ea typeface="微软雅黑" panose="020B0503020204020204" pitchFamily="34" charset="-122"/>
                </a:rPr>
                <a:t>月</a:t>
              </a:r>
              <a:r>
                <a:rPr lang="en-US" altLang="zh-CN" sz="1200" dirty="0">
                  <a:latin typeface="微软雅黑" panose="020B0503020204020204" pitchFamily="34" charset="-122"/>
                  <a:ea typeface="微软雅黑" panose="020B0503020204020204" pitchFamily="34" charset="-122"/>
                </a:rPr>
                <a:t>4</a:t>
              </a:r>
              <a:r>
                <a:rPr lang="zh-CN" altLang="en-US" sz="1200" dirty="0">
                  <a:latin typeface="微软雅黑" panose="020B0503020204020204" pitchFamily="34" charset="-122"/>
                  <a:ea typeface="微软雅黑" panose="020B0503020204020204" pitchFamily="34" charset="-122"/>
                </a:rPr>
                <a:t>日至</a:t>
              </a:r>
              <a:r>
                <a:rPr lang="en-US" altLang="zh-CN" sz="1200" dirty="0">
                  <a:latin typeface="微软雅黑" panose="020B0503020204020204" pitchFamily="34" charset="-122"/>
                  <a:ea typeface="微软雅黑" panose="020B0503020204020204" pitchFamily="34" charset="-122"/>
                </a:rPr>
                <a:t>7</a:t>
              </a:r>
              <a:r>
                <a:rPr lang="zh-CN" altLang="en-US" sz="1200" dirty="0">
                  <a:latin typeface="微软雅黑" panose="020B0503020204020204" pitchFamily="34" charset="-122"/>
                  <a:ea typeface="微软雅黑" panose="020B0503020204020204" pitchFamily="34" charset="-122"/>
                </a:rPr>
                <a:t>月</a:t>
              </a:r>
              <a:r>
                <a:rPr lang="en-US" altLang="zh-CN" sz="1200" dirty="0">
                  <a:latin typeface="微软雅黑" panose="020B0503020204020204" pitchFamily="34" charset="-122"/>
                  <a:ea typeface="微软雅黑" panose="020B0503020204020204" pitchFamily="34" charset="-122"/>
                </a:rPr>
                <a:t>25</a:t>
              </a:r>
              <a:r>
                <a:rPr lang="zh-CN" altLang="en-US" sz="1200" dirty="0">
                  <a:latin typeface="微软雅黑" panose="020B0503020204020204" pitchFamily="34" charset="-122"/>
                  <a:ea typeface="微软雅黑" panose="020B0503020204020204" pitchFamily="34" charset="-122"/>
                </a:rPr>
                <a:t>日在举办</a:t>
              </a:r>
              <a:r>
                <a:rPr lang="en-US" altLang="zh-CN" sz="1200" dirty="0">
                  <a:latin typeface="微软雅黑" panose="020B0503020204020204" pitchFamily="34" charset="-122"/>
                  <a:ea typeface="微软雅黑" panose="020B0503020204020204" pitchFamily="34" charset="-122"/>
                </a:rPr>
                <a:t>2018</a:t>
              </a:r>
              <a:r>
                <a:rPr lang="zh-CN" altLang="en-US" sz="1200" dirty="0">
                  <a:latin typeface="微软雅黑" panose="020B0503020204020204" pitchFamily="34" charset="-122"/>
                  <a:ea typeface="微软雅黑" panose="020B0503020204020204" pitchFamily="34" charset="-122"/>
                </a:rPr>
                <a:t>年世界杯足球赛期间对外国观众实施免签政策。</a:t>
              </a:r>
            </a:p>
          </p:txBody>
        </p:sp>
        <p:sp>
          <p:nvSpPr>
            <p:cNvPr id="8" name="íšľîďê">
              <a:extLst>
                <a:ext uri="{FF2B5EF4-FFF2-40B4-BE49-F238E27FC236}">
                  <a16:creationId xmlns:a16="http://schemas.microsoft.com/office/drawing/2014/main" xmlns="" id="{3D82FA25-26CD-46C7-958A-11986933CBF4}"/>
                </a:ext>
              </a:extLst>
            </p:cNvPr>
            <p:cNvSpPr/>
            <p:nvPr/>
          </p:nvSpPr>
          <p:spPr>
            <a:xfrm>
              <a:off x="6563287" y="4988145"/>
              <a:ext cx="4320000" cy="417072"/>
            </a:xfrm>
            <a:prstGeom prst="rect">
              <a:avLst/>
            </a:prstGeom>
            <a:solidFill>
              <a:schemeClr val="tx1"/>
            </a:solidFill>
            <a:ln w="12700">
              <a:miter lim="400000"/>
            </a:ln>
          </p:spPr>
          <p:txBody>
            <a:bodyPr wrap="none" lIns="90000" tIns="46800" rIns="90000" bIns="46800" anchor="ctr">
              <a:normAutofit/>
            </a:bodyPr>
            <a:lstStyle/>
            <a:p>
              <a:pPr algn="ctr"/>
              <a:r>
                <a:rPr lang="zh-CN" altLang="en-US" b="1" dirty="0" smtClean="0">
                  <a:solidFill>
                    <a:schemeClr val="bg1"/>
                  </a:solidFill>
                  <a:latin typeface="微软雅黑" panose="020B0503020204020204" pitchFamily="34" charset="-122"/>
                  <a:ea typeface="微软雅黑" panose="020B0503020204020204" pitchFamily="34" charset="-122"/>
                </a:rPr>
                <a:t>中国观看</a:t>
              </a:r>
              <a:endParaRPr lang="en-US" altLang="zh-CN" b="1" dirty="0">
                <a:solidFill>
                  <a:schemeClr val="bg1"/>
                </a:solidFill>
                <a:latin typeface="微软雅黑" panose="020B0503020204020204" pitchFamily="34" charset="-122"/>
                <a:ea typeface="微软雅黑" panose="020B0503020204020204" pitchFamily="34" charset="-122"/>
              </a:endParaRPr>
            </a:p>
          </p:txBody>
        </p:sp>
        <p:pic>
          <p:nvPicPr>
            <p:cNvPr id="19" name="图片 18"/>
            <p:cNvPicPr>
              <a:picLocks noChangeAspect="1"/>
            </p:cNvPicPr>
            <p:nvPr/>
          </p:nvPicPr>
          <p:blipFill rotWithShape="1">
            <a:blip r:embed="rId3" cstate="print">
              <a:extLst>
                <a:ext uri="{28A0092B-C50C-407E-A947-70E740481C1C}">
                  <a14:useLocalDpi xmlns:a14="http://schemas.microsoft.com/office/drawing/2010/main" val="0"/>
                </a:ext>
              </a:extLst>
            </a:blip>
            <a:srcRect l="48866" t="46598" r="5789" b="7679"/>
            <a:stretch/>
          </p:blipFill>
          <p:spPr>
            <a:xfrm flipH="1" flipV="1">
              <a:off x="6675412" y="1028699"/>
              <a:ext cx="4095751" cy="4129882"/>
            </a:xfrm>
            <a:prstGeom prst="rect">
              <a:avLst/>
            </a:prstGeom>
          </p:spPr>
        </p:pic>
        <p:pic>
          <p:nvPicPr>
            <p:cNvPr id="3" name="图片 2"/>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096000" y="742950"/>
              <a:ext cx="5254574" cy="3714750"/>
            </a:xfrm>
            <a:prstGeom prst="rect">
              <a:avLst/>
            </a:prstGeom>
          </p:spPr>
        </p:pic>
      </p:grpSp>
      <p:grpSp>
        <p:nvGrpSpPr>
          <p:cNvPr id="10" name="组合 9"/>
          <p:cNvGrpSpPr/>
          <p:nvPr/>
        </p:nvGrpSpPr>
        <p:grpSpPr>
          <a:xfrm>
            <a:off x="1503592" y="635635"/>
            <a:ext cx="4320000" cy="6085205"/>
            <a:chOff x="1789342" y="495300"/>
            <a:chExt cx="4320000" cy="6085205"/>
          </a:xfrm>
        </p:grpSpPr>
        <p:sp>
          <p:nvSpPr>
            <p:cNvPr id="4" name="î$1ïḓe">
              <a:extLst>
                <a:ext uri="{FF2B5EF4-FFF2-40B4-BE49-F238E27FC236}">
                  <a16:creationId xmlns:a16="http://schemas.microsoft.com/office/drawing/2014/main" xmlns="" id="{5BA899FF-C90D-46F2-9367-3A852F8A2143}"/>
                </a:ext>
              </a:extLst>
            </p:cNvPr>
            <p:cNvSpPr txBox="1"/>
            <p:nvPr/>
          </p:nvSpPr>
          <p:spPr>
            <a:xfrm>
              <a:off x="1789342" y="5448678"/>
              <a:ext cx="4320000" cy="1131827"/>
            </a:xfrm>
            <a:prstGeom prst="rect">
              <a:avLst/>
            </a:prstGeom>
          </p:spPr>
          <p:txBody>
            <a:bodyPr wrap="square" anchor="t" anchorCtr="0">
              <a:normAutofit/>
            </a:bodyPr>
            <a:lstStyle>
              <a:defPPr>
                <a:defRPr lang="zh-CN"/>
              </a:defPPr>
              <a:lvl1pPr indent="0" algn="ctr" defTabSz="914264">
                <a:lnSpc>
                  <a:spcPct val="150000"/>
                </a:lnSpc>
                <a:spcBef>
                  <a:spcPct val="0"/>
                </a:spcBef>
                <a:buFont typeface="Arial" panose="020B0604020202020204" pitchFamily="34" charset="0"/>
                <a:buNone/>
                <a:defRPr sz="1100"/>
              </a:lvl1pPr>
              <a:lvl2pPr marL="685702" indent="-228568" defTabSz="914264">
                <a:lnSpc>
                  <a:spcPct val="90000"/>
                </a:lnSpc>
                <a:spcBef>
                  <a:spcPts val="500"/>
                </a:spcBef>
                <a:buFont typeface="Arial" panose="020B0604020202020204" pitchFamily="34" charset="0"/>
                <a:buChar char="•"/>
                <a:defRPr sz="1600"/>
              </a:lvl2pPr>
              <a:lvl3pPr marL="1142830" indent="-228568" defTabSz="914264">
                <a:lnSpc>
                  <a:spcPct val="90000"/>
                </a:lnSpc>
                <a:spcBef>
                  <a:spcPts val="500"/>
                </a:spcBef>
                <a:buFont typeface="Arial" panose="020B0604020202020204" pitchFamily="34" charset="0"/>
                <a:buChar char="•"/>
                <a:defRPr sz="1400"/>
              </a:lvl3pPr>
              <a:lvl4pPr marL="1599960" indent="-228568" defTabSz="914264">
                <a:lnSpc>
                  <a:spcPct val="90000"/>
                </a:lnSpc>
                <a:spcBef>
                  <a:spcPts val="500"/>
                </a:spcBef>
                <a:buFont typeface="Arial" panose="020B0604020202020204" pitchFamily="34" charset="0"/>
                <a:buChar char="•"/>
                <a:defRPr sz="1200"/>
              </a:lvl4pPr>
              <a:lvl5pPr marL="2057091" indent="-228568" defTabSz="914264">
                <a:lnSpc>
                  <a:spcPct val="90000"/>
                </a:lnSpc>
                <a:spcBef>
                  <a:spcPts val="500"/>
                </a:spcBef>
                <a:buFont typeface="Arial" panose="020B0604020202020204" pitchFamily="34" charset="0"/>
                <a:buChar char="•"/>
                <a:defRPr sz="1200"/>
              </a:lvl5pPr>
              <a:lvl6pPr marL="2514224" indent="-228568" defTabSz="914264">
                <a:lnSpc>
                  <a:spcPct val="90000"/>
                </a:lnSpc>
                <a:spcBef>
                  <a:spcPts val="500"/>
                </a:spcBef>
                <a:buFont typeface="Arial" panose="020B0604020202020204" pitchFamily="34" charset="0"/>
                <a:buChar char="•"/>
              </a:lvl6pPr>
              <a:lvl7pPr marL="2971356" indent="-228568" defTabSz="914264">
                <a:lnSpc>
                  <a:spcPct val="90000"/>
                </a:lnSpc>
                <a:spcBef>
                  <a:spcPts val="500"/>
                </a:spcBef>
                <a:buFont typeface="Arial" panose="020B0604020202020204" pitchFamily="34" charset="0"/>
                <a:buChar char="•"/>
              </a:lvl7pPr>
              <a:lvl8pPr marL="3428488" indent="-228568" defTabSz="914264">
                <a:lnSpc>
                  <a:spcPct val="90000"/>
                </a:lnSpc>
                <a:spcBef>
                  <a:spcPts val="500"/>
                </a:spcBef>
                <a:buFont typeface="Arial" panose="020B0604020202020204" pitchFamily="34" charset="0"/>
                <a:buChar char="•"/>
              </a:lvl8pPr>
              <a:lvl9pPr marL="3885622" indent="-228568" defTabSz="914264">
                <a:lnSpc>
                  <a:spcPct val="90000"/>
                </a:lnSpc>
                <a:spcBef>
                  <a:spcPts val="500"/>
                </a:spcBef>
                <a:buFont typeface="Arial" panose="020B0604020202020204" pitchFamily="34" charset="0"/>
                <a:buChar char="•"/>
              </a:lvl9pPr>
            </a:lstStyle>
            <a:p>
              <a:r>
                <a:rPr lang="en-US" altLang="zh-CN" sz="1200" dirty="0">
                  <a:latin typeface="微软雅黑" panose="020B0503020204020204" pitchFamily="34" charset="-122"/>
                  <a:ea typeface="微软雅黑" panose="020B0503020204020204" pitchFamily="34" charset="-122"/>
                </a:rPr>
                <a:t>2018</a:t>
              </a:r>
              <a:r>
                <a:rPr lang="zh-CN" altLang="en-US" sz="1200" dirty="0">
                  <a:latin typeface="微软雅黑" panose="020B0503020204020204" pitchFamily="34" charset="-122"/>
                  <a:ea typeface="微软雅黑" panose="020B0503020204020204" pitchFamily="34" charset="-122"/>
                </a:rPr>
                <a:t>世界杯将于</a:t>
              </a:r>
              <a:r>
                <a:rPr lang="en-US" altLang="zh-CN" sz="1200" dirty="0">
                  <a:latin typeface="微软雅黑" panose="020B0503020204020204" pitchFamily="34" charset="-122"/>
                  <a:ea typeface="微软雅黑" panose="020B0503020204020204" pitchFamily="34" charset="-122"/>
                </a:rPr>
                <a:t>2018</a:t>
              </a:r>
              <a:r>
                <a:rPr lang="zh-CN" altLang="en-US" sz="1200" dirty="0">
                  <a:latin typeface="微软雅黑" panose="020B0503020204020204" pitchFamily="34" charset="-122"/>
                  <a:ea typeface="微软雅黑" panose="020B0503020204020204" pitchFamily="34" charset="-122"/>
                </a:rPr>
                <a:t>年</a:t>
              </a:r>
              <a:r>
                <a:rPr lang="en-US" altLang="zh-CN" sz="1200" dirty="0">
                  <a:latin typeface="微软雅黑" panose="020B0503020204020204" pitchFamily="34" charset="-122"/>
                  <a:ea typeface="微软雅黑" panose="020B0503020204020204" pitchFamily="34" charset="-122"/>
                </a:rPr>
                <a:t>6</a:t>
              </a:r>
              <a:r>
                <a:rPr lang="zh-CN" altLang="en-US" sz="1200" dirty="0">
                  <a:latin typeface="微软雅黑" panose="020B0503020204020204" pitchFamily="34" charset="-122"/>
                  <a:ea typeface="微软雅黑" panose="020B0503020204020204" pitchFamily="34" charset="-122"/>
                </a:rPr>
                <a:t>月</a:t>
              </a:r>
              <a:r>
                <a:rPr lang="en-US" altLang="zh-CN" sz="1200" dirty="0">
                  <a:latin typeface="微软雅黑" panose="020B0503020204020204" pitchFamily="34" charset="-122"/>
                  <a:ea typeface="微软雅黑" panose="020B0503020204020204" pitchFamily="34" charset="-122"/>
                </a:rPr>
                <a:t>14</a:t>
              </a:r>
              <a:r>
                <a:rPr lang="zh-CN" altLang="en-US" sz="1200" dirty="0">
                  <a:latin typeface="微软雅黑" panose="020B0503020204020204" pitchFamily="34" charset="-122"/>
                  <a:ea typeface="微软雅黑" panose="020B0503020204020204" pitchFamily="34" charset="-122"/>
                </a:rPr>
                <a:t>日至</a:t>
              </a:r>
              <a:r>
                <a:rPr lang="en-US" altLang="zh-CN" sz="1200" dirty="0">
                  <a:latin typeface="微软雅黑" panose="020B0503020204020204" pitchFamily="34" charset="-122"/>
                  <a:ea typeface="微软雅黑" panose="020B0503020204020204" pitchFamily="34" charset="-122"/>
                </a:rPr>
                <a:t>7</a:t>
              </a:r>
              <a:r>
                <a:rPr lang="zh-CN" altLang="en-US" sz="1200" dirty="0">
                  <a:latin typeface="微软雅黑" panose="020B0503020204020204" pitchFamily="34" charset="-122"/>
                  <a:ea typeface="微软雅黑" panose="020B0503020204020204" pitchFamily="34" charset="-122"/>
                </a:rPr>
                <a:t>月</a:t>
              </a:r>
              <a:r>
                <a:rPr lang="en-US" altLang="zh-CN" sz="1200" dirty="0">
                  <a:latin typeface="微软雅黑" panose="020B0503020204020204" pitchFamily="34" charset="-122"/>
                  <a:ea typeface="微软雅黑" panose="020B0503020204020204" pitchFamily="34" charset="-122"/>
                </a:rPr>
                <a:t>15</a:t>
              </a:r>
              <a:r>
                <a:rPr lang="zh-CN" altLang="en-US" sz="1200" dirty="0">
                  <a:latin typeface="微软雅黑" panose="020B0503020204020204" pitchFamily="34" charset="-122"/>
                  <a:ea typeface="微软雅黑" panose="020B0503020204020204" pitchFamily="34" charset="-122"/>
                </a:rPr>
                <a:t>日在俄罗斯境内</a:t>
              </a:r>
              <a:r>
                <a:rPr lang="en-US" altLang="zh-CN" sz="1200" dirty="0">
                  <a:latin typeface="微软雅黑" panose="020B0503020204020204" pitchFamily="34" charset="-122"/>
                  <a:ea typeface="微软雅黑" panose="020B0503020204020204" pitchFamily="34" charset="-122"/>
                </a:rPr>
                <a:t>11</a:t>
              </a:r>
              <a:r>
                <a:rPr lang="zh-CN" altLang="en-US" sz="1200" dirty="0">
                  <a:latin typeface="微软雅黑" panose="020B0503020204020204" pitchFamily="34" charset="-122"/>
                  <a:ea typeface="微软雅黑" panose="020B0503020204020204" pitchFamily="34" charset="-122"/>
                </a:rPr>
                <a:t>座城市中的</a:t>
              </a:r>
              <a:r>
                <a:rPr lang="en-US" altLang="zh-CN" sz="1200" dirty="0">
                  <a:latin typeface="微软雅黑" panose="020B0503020204020204" pitchFamily="34" charset="-122"/>
                  <a:ea typeface="微软雅黑" panose="020B0503020204020204" pitchFamily="34" charset="-122"/>
                </a:rPr>
                <a:t>12</a:t>
              </a:r>
              <a:r>
                <a:rPr lang="zh-CN" altLang="en-US" sz="1200" dirty="0">
                  <a:latin typeface="微软雅黑" panose="020B0503020204020204" pitchFamily="34" charset="-122"/>
                  <a:ea typeface="微软雅黑" panose="020B0503020204020204" pitchFamily="34" charset="-122"/>
                </a:rPr>
                <a:t>座球场进行。这将是世界杯足球赛首次在俄罗斯境内举行。</a:t>
              </a:r>
              <a:endParaRPr lang="en-US" altLang="zh-CN" sz="1200" dirty="0">
                <a:latin typeface="微软雅黑" panose="020B0503020204020204" pitchFamily="34" charset="-122"/>
                <a:ea typeface="微软雅黑" panose="020B0503020204020204" pitchFamily="34" charset="-122"/>
              </a:endParaRPr>
            </a:p>
          </p:txBody>
        </p:sp>
        <p:sp>
          <p:nvSpPr>
            <p:cNvPr id="6" name="iṩ1íďè">
              <a:extLst>
                <a:ext uri="{FF2B5EF4-FFF2-40B4-BE49-F238E27FC236}">
                  <a16:creationId xmlns:a16="http://schemas.microsoft.com/office/drawing/2014/main" xmlns="" id="{DC0C5206-DA34-43BF-BD1E-F722616A88A7}"/>
                </a:ext>
              </a:extLst>
            </p:cNvPr>
            <p:cNvSpPr/>
            <p:nvPr/>
          </p:nvSpPr>
          <p:spPr>
            <a:xfrm>
              <a:off x="1789342" y="4969095"/>
              <a:ext cx="4320000" cy="417072"/>
            </a:xfrm>
            <a:prstGeom prst="rect">
              <a:avLst/>
            </a:prstGeom>
            <a:solidFill>
              <a:schemeClr val="tx1"/>
            </a:solidFill>
            <a:ln w="12700">
              <a:miter lim="400000"/>
            </a:ln>
          </p:spPr>
          <p:txBody>
            <a:bodyPr wrap="none" lIns="90000" tIns="46800" rIns="90000" bIns="46800" anchor="ctr">
              <a:normAutofit/>
            </a:bodyPr>
            <a:lstStyle/>
            <a:p>
              <a:pPr algn="ctr"/>
              <a:r>
                <a:rPr lang="zh-CN" altLang="en-US" b="1" dirty="0">
                  <a:solidFill>
                    <a:schemeClr val="bg1"/>
                  </a:solidFill>
                  <a:latin typeface="微软雅黑" panose="020B0503020204020204" pitchFamily="34" charset="-122"/>
                  <a:ea typeface="微软雅黑" panose="020B0503020204020204" pitchFamily="34" charset="-122"/>
                </a:rPr>
                <a:t>场次</a:t>
              </a:r>
              <a:endParaRPr lang="en-US" altLang="zh-CN" b="1" dirty="0">
                <a:solidFill>
                  <a:schemeClr val="bg1"/>
                </a:solidFill>
                <a:latin typeface="微软雅黑" panose="020B0503020204020204" pitchFamily="34" charset="-122"/>
                <a:ea typeface="微软雅黑" panose="020B0503020204020204" pitchFamily="34" charset="-122"/>
              </a:endParaRPr>
            </a:p>
          </p:txBody>
        </p:sp>
        <p:pic>
          <p:nvPicPr>
            <p:cNvPr id="2" name="图片 1"/>
            <p:cNvPicPr>
              <a:picLocks noChangeAspect="1"/>
            </p:cNvPicPr>
            <p:nvPr/>
          </p:nvPicPr>
          <p:blipFill rotWithShape="1">
            <a:blip r:embed="rId3" cstate="print">
              <a:extLst>
                <a:ext uri="{28A0092B-C50C-407E-A947-70E740481C1C}">
                  <a14:useLocalDpi xmlns:a14="http://schemas.microsoft.com/office/drawing/2010/main" val="0"/>
                </a:ext>
              </a:extLst>
            </a:blip>
            <a:srcRect l="48866" t="46598" r="5789" b="7679"/>
            <a:stretch/>
          </p:blipFill>
          <p:spPr>
            <a:xfrm>
              <a:off x="1901467" y="1028699"/>
              <a:ext cx="4095751" cy="4129882"/>
            </a:xfrm>
            <a:prstGeom prst="rect">
              <a:avLst/>
            </a:prstGeom>
          </p:spPr>
        </p:pic>
        <p:pic>
          <p:nvPicPr>
            <p:cNvPr id="7" name="图片 6"/>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2122854" y="495300"/>
              <a:ext cx="3652976" cy="4019550"/>
            </a:xfrm>
            <a:prstGeom prst="rect">
              <a:avLst/>
            </a:prstGeom>
          </p:spPr>
        </p:pic>
      </p:grpSp>
    </p:spTree>
    <p:extLst>
      <p:ext uri="{BB962C8B-B14F-4D97-AF65-F5344CB8AC3E}">
        <p14:creationId xmlns:p14="http://schemas.microsoft.com/office/powerpoint/2010/main" val="3825130225"/>
      </p:ext>
    </p:extLst>
  </p:cSld>
  <p:clrMapOvr>
    <a:masterClrMapping/>
  </p:clrMapOvr>
  <mc:AlternateContent xmlns:mc="http://schemas.openxmlformats.org/markup-compatibility/2006" xmlns:p14="http://schemas.microsoft.com/office/powerpoint/2010/main">
    <mc:Choice Requires="p14">
      <p:transition spd="slow" p14:dur="1200" advTm="0">
        <p:dissolve/>
      </p:transition>
    </mc:Choice>
    <mc:Fallback xmlns="">
      <p:transition spd="slow" advTm="0">
        <p:dissolv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after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wipe(down)">
                                      <p:cBhvr>
                                        <p:cTn id="7" dur="500"/>
                                        <p:tgtEl>
                                          <p:spTgt spid="10"/>
                                        </p:tgtEl>
                                      </p:cBhvr>
                                    </p:animEffect>
                                  </p:childTnLst>
                                </p:cTn>
                              </p:par>
                            </p:childTnLst>
                          </p:cTn>
                        </p:par>
                        <p:par>
                          <p:cTn id="8" fill="hold">
                            <p:stCondLst>
                              <p:cond delay="500"/>
                            </p:stCondLst>
                            <p:childTnLst>
                              <p:par>
                                <p:cTn id="9" presetID="22" presetClass="entr" presetSubtype="4" fill="hold" nodeType="afterEffect">
                                  <p:stCondLst>
                                    <p:cond delay="0"/>
                                  </p:stCondLst>
                                  <p:childTnLst>
                                    <p:set>
                                      <p:cBhvr>
                                        <p:cTn id="10" dur="1" fill="hold">
                                          <p:stCondLst>
                                            <p:cond delay="0"/>
                                          </p:stCondLst>
                                        </p:cTn>
                                        <p:tgtEl>
                                          <p:spTgt spid="9"/>
                                        </p:tgtEl>
                                        <p:attrNameLst>
                                          <p:attrName>style.visibility</p:attrName>
                                        </p:attrNameLst>
                                      </p:cBhvr>
                                      <p:to>
                                        <p:strVal val="visible"/>
                                      </p:to>
                                    </p:set>
                                    <p:animEffect transition="in" filter="wipe(down)">
                                      <p:cBhvr>
                                        <p:cTn id="11"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矩形 4"/>
          <p:cNvSpPr/>
          <p:nvPr/>
        </p:nvSpPr>
        <p:spPr>
          <a:xfrm>
            <a:off x="3877340" y="471334"/>
            <a:ext cx="4437320" cy="584775"/>
          </a:xfrm>
          <a:prstGeom prst="rect">
            <a:avLst/>
          </a:prstGeom>
        </p:spPr>
        <p:txBody>
          <a:bodyPr wrap="square">
            <a:spAutoFit/>
          </a:bodyPr>
          <a:lstStyle/>
          <a:p>
            <a:pPr algn="ctr"/>
            <a:r>
              <a:rPr lang="zh-CN" altLang="en-US" sz="3200" b="1" dirty="0">
                <a:latin typeface="微软雅黑" panose="020B0503020204020204" pitchFamily="34" charset="-122"/>
                <a:ea typeface="微软雅黑" panose="020B0503020204020204" pitchFamily="34" charset="-122"/>
              </a:rPr>
              <a:t>赛事准备</a:t>
            </a:r>
          </a:p>
        </p:txBody>
      </p:sp>
      <p:grpSp>
        <p:nvGrpSpPr>
          <p:cNvPr id="8" name="组合 7"/>
          <p:cNvGrpSpPr/>
          <p:nvPr/>
        </p:nvGrpSpPr>
        <p:grpSpPr>
          <a:xfrm>
            <a:off x="304800" y="1752600"/>
            <a:ext cx="11520000" cy="3960000"/>
            <a:chOff x="304800" y="1752600"/>
            <a:chExt cx="11520000" cy="3960000"/>
          </a:xfrm>
        </p:grpSpPr>
        <p:sp>
          <p:nvSpPr>
            <p:cNvPr id="3" name="矩形 2"/>
            <p:cNvSpPr/>
            <p:nvPr/>
          </p:nvSpPr>
          <p:spPr>
            <a:xfrm>
              <a:off x="304800" y="1752600"/>
              <a:ext cx="11520000" cy="3960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 name="矩形 1"/>
            <p:cNvSpPr/>
            <p:nvPr/>
          </p:nvSpPr>
          <p:spPr>
            <a:xfrm>
              <a:off x="732064" y="2419844"/>
              <a:ext cx="5363936" cy="2677656"/>
            </a:xfrm>
            <a:prstGeom prst="rect">
              <a:avLst/>
            </a:prstGeom>
          </p:spPr>
          <p:txBody>
            <a:bodyPr wrap="square">
              <a:spAutoFit/>
            </a:bodyPr>
            <a:lstStyle/>
            <a:p>
              <a:pPr>
                <a:lnSpc>
                  <a:spcPct val="150000"/>
                </a:lnSpc>
              </a:pPr>
              <a:r>
                <a:rPr lang="en-US" altLang="zh-CN" sz="1600" dirty="0">
                  <a:solidFill>
                    <a:schemeClr val="bg1"/>
                  </a:solidFill>
                  <a:latin typeface="微软雅黑" panose="020B0503020204020204" pitchFamily="34" charset="-122"/>
                  <a:ea typeface="微软雅黑" panose="020B0503020204020204" pitchFamily="34" charset="-122"/>
                </a:rPr>
                <a:t>2018</a:t>
              </a:r>
              <a:r>
                <a:rPr lang="zh-CN" altLang="en-US" sz="1600" dirty="0">
                  <a:solidFill>
                    <a:schemeClr val="bg1"/>
                  </a:solidFill>
                  <a:latin typeface="微软雅黑" panose="020B0503020204020204" pitchFamily="34" charset="-122"/>
                  <a:ea typeface="微软雅黑" panose="020B0503020204020204" pitchFamily="34" charset="-122"/>
                </a:rPr>
                <a:t>年</a:t>
              </a:r>
              <a:r>
                <a:rPr lang="en-US" altLang="zh-CN" sz="1600" dirty="0">
                  <a:solidFill>
                    <a:schemeClr val="bg1"/>
                  </a:solidFill>
                  <a:latin typeface="微软雅黑" panose="020B0503020204020204" pitchFamily="34" charset="-122"/>
                  <a:ea typeface="微软雅黑" panose="020B0503020204020204" pitchFamily="34" charset="-122"/>
                </a:rPr>
                <a:t>3</a:t>
              </a:r>
              <a:r>
                <a:rPr lang="zh-CN" altLang="en-US" sz="1600" dirty="0">
                  <a:solidFill>
                    <a:schemeClr val="bg1"/>
                  </a:solidFill>
                  <a:latin typeface="微软雅黑" panose="020B0503020204020204" pitchFamily="34" charset="-122"/>
                  <a:ea typeface="微软雅黑" panose="020B0503020204020204" pitchFamily="34" charset="-122"/>
                </a:rPr>
                <a:t>月，</a:t>
              </a:r>
              <a:r>
                <a:rPr lang="zh-CN" altLang="en-US" sz="1600" dirty="0" smtClean="0">
                  <a:solidFill>
                    <a:schemeClr val="bg1"/>
                  </a:solidFill>
                  <a:latin typeface="微软雅黑" panose="020B0503020204020204" pitchFamily="34" charset="-122"/>
                  <a:ea typeface="微软雅黑" panose="020B0503020204020204" pitchFamily="34" charset="-122"/>
                </a:rPr>
                <a:t>根据俄罗斯联邦政府消息</a:t>
              </a:r>
              <a:r>
                <a:rPr lang="zh-CN" altLang="en-US" sz="1600" dirty="0">
                  <a:solidFill>
                    <a:schemeClr val="bg1"/>
                  </a:solidFill>
                  <a:latin typeface="微软雅黑" panose="020B0503020204020204" pitchFamily="34" charset="-122"/>
                  <a:ea typeface="微软雅黑" panose="020B0503020204020204" pitchFamily="34" charset="-122"/>
                </a:rPr>
                <a:t>，俄方将于</a:t>
              </a:r>
              <a:r>
                <a:rPr lang="en-US" altLang="zh-CN" sz="1600" dirty="0">
                  <a:solidFill>
                    <a:schemeClr val="bg1"/>
                  </a:solidFill>
                  <a:latin typeface="微软雅黑" panose="020B0503020204020204" pitchFamily="34" charset="-122"/>
                  <a:ea typeface="微软雅黑" panose="020B0503020204020204" pitchFamily="34" charset="-122"/>
                </a:rPr>
                <a:t>2018</a:t>
              </a:r>
              <a:r>
                <a:rPr lang="zh-CN" altLang="en-US" sz="1600" dirty="0">
                  <a:solidFill>
                    <a:schemeClr val="bg1"/>
                  </a:solidFill>
                  <a:latin typeface="微软雅黑" panose="020B0503020204020204" pitchFamily="34" charset="-122"/>
                  <a:ea typeface="微软雅黑" panose="020B0503020204020204" pitchFamily="34" charset="-122"/>
                </a:rPr>
                <a:t>年</a:t>
              </a:r>
              <a:r>
                <a:rPr lang="en-US" altLang="zh-CN" sz="1600" dirty="0">
                  <a:solidFill>
                    <a:schemeClr val="bg1"/>
                  </a:solidFill>
                  <a:latin typeface="微软雅黑" panose="020B0503020204020204" pitchFamily="34" charset="-122"/>
                  <a:ea typeface="微软雅黑" panose="020B0503020204020204" pitchFamily="34" charset="-122"/>
                </a:rPr>
                <a:t>6</a:t>
              </a:r>
              <a:r>
                <a:rPr lang="zh-CN" altLang="en-US" sz="1600" dirty="0">
                  <a:solidFill>
                    <a:schemeClr val="bg1"/>
                  </a:solidFill>
                  <a:latin typeface="微软雅黑" panose="020B0503020204020204" pitchFamily="34" charset="-122"/>
                  <a:ea typeface="微软雅黑" panose="020B0503020204020204" pitchFamily="34" charset="-122"/>
                </a:rPr>
                <a:t>月</a:t>
              </a:r>
              <a:r>
                <a:rPr lang="en-US" altLang="zh-CN" sz="1600" dirty="0">
                  <a:solidFill>
                    <a:schemeClr val="bg1"/>
                  </a:solidFill>
                  <a:latin typeface="微软雅黑" panose="020B0503020204020204" pitchFamily="34" charset="-122"/>
                  <a:ea typeface="微软雅黑" panose="020B0503020204020204" pitchFamily="34" charset="-122"/>
                </a:rPr>
                <a:t>4</a:t>
              </a:r>
              <a:r>
                <a:rPr lang="zh-CN" altLang="en-US" sz="1600" dirty="0">
                  <a:solidFill>
                    <a:schemeClr val="bg1"/>
                  </a:solidFill>
                  <a:latin typeface="微软雅黑" panose="020B0503020204020204" pitchFamily="34" charset="-122"/>
                  <a:ea typeface="微软雅黑" panose="020B0503020204020204" pitchFamily="34" charset="-122"/>
                </a:rPr>
                <a:t>日至</a:t>
              </a:r>
              <a:r>
                <a:rPr lang="en-US" altLang="zh-CN" sz="1600" dirty="0">
                  <a:solidFill>
                    <a:schemeClr val="bg1"/>
                  </a:solidFill>
                  <a:latin typeface="微软雅黑" panose="020B0503020204020204" pitchFamily="34" charset="-122"/>
                  <a:ea typeface="微软雅黑" panose="020B0503020204020204" pitchFamily="34" charset="-122"/>
                </a:rPr>
                <a:t>7</a:t>
              </a:r>
              <a:r>
                <a:rPr lang="zh-CN" altLang="en-US" sz="1600" dirty="0">
                  <a:solidFill>
                    <a:schemeClr val="bg1"/>
                  </a:solidFill>
                  <a:latin typeface="微软雅黑" panose="020B0503020204020204" pitchFamily="34" charset="-122"/>
                  <a:ea typeface="微软雅黑" panose="020B0503020204020204" pitchFamily="34" charset="-122"/>
                </a:rPr>
                <a:t>月</a:t>
              </a:r>
              <a:r>
                <a:rPr lang="en-US" altLang="zh-CN" sz="1600" dirty="0">
                  <a:solidFill>
                    <a:schemeClr val="bg1"/>
                  </a:solidFill>
                  <a:latin typeface="微软雅黑" panose="020B0503020204020204" pitchFamily="34" charset="-122"/>
                  <a:ea typeface="微软雅黑" panose="020B0503020204020204" pitchFamily="34" charset="-122"/>
                </a:rPr>
                <a:t>25</a:t>
              </a:r>
              <a:r>
                <a:rPr lang="zh-CN" altLang="en-US" sz="1600" dirty="0">
                  <a:solidFill>
                    <a:schemeClr val="bg1"/>
                  </a:solidFill>
                  <a:latin typeface="微软雅黑" panose="020B0503020204020204" pitchFamily="34" charset="-122"/>
                  <a:ea typeface="微软雅黑" panose="020B0503020204020204" pitchFamily="34" charset="-122"/>
                </a:rPr>
                <a:t>日在举办</a:t>
              </a:r>
              <a:r>
                <a:rPr lang="en-US" altLang="zh-CN" sz="1600" dirty="0">
                  <a:solidFill>
                    <a:schemeClr val="bg1"/>
                  </a:solidFill>
                  <a:latin typeface="微软雅黑" panose="020B0503020204020204" pitchFamily="34" charset="-122"/>
                  <a:ea typeface="微软雅黑" panose="020B0503020204020204" pitchFamily="34" charset="-122"/>
                </a:rPr>
                <a:t>2018</a:t>
              </a:r>
              <a:r>
                <a:rPr lang="zh-CN" altLang="en-US" sz="1600" dirty="0">
                  <a:solidFill>
                    <a:schemeClr val="bg1"/>
                  </a:solidFill>
                  <a:latin typeface="微软雅黑" panose="020B0503020204020204" pitchFamily="34" charset="-122"/>
                  <a:ea typeface="微软雅黑" panose="020B0503020204020204" pitchFamily="34" charset="-122"/>
                </a:rPr>
                <a:t>年世界杯足球赛期间对外国观众实施免签政策。中国观众可凭记载个人信息的实体或电子观众卡（球迷护照）和门票或者获取门票的证明免办签证入出境俄罗斯，入境期限为世界杯首场比赛前</a:t>
              </a:r>
              <a:r>
                <a:rPr lang="en-US" altLang="zh-CN" sz="1600" dirty="0">
                  <a:solidFill>
                    <a:schemeClr val="bg1"/>
                  </a:solidFill>
                  <a:latin typeface="微软雅黑" panose="020B0503020204020204" pitchFamily="34" charset="-122"/>
                  <a:ea typeface="微软雅黑" panose="020B0503020204020204" pitchFamily="34" charset="-122"/>
                </a:rPr>
                <a:t>10</a:t>
              </a:r>
              <a:r>
                <a:rPr lang="zh-CN" altLang="en-US" sz="1600" dirty="0">
                  <a:solidFill>
                    <a:schemeClr val="bg1"/>
                  </a:solidFill>
                  <a:latin typeface="微软雅黑" panose="020B0503020204020204" pitchFamily="34" charset="-122"/>
                  <a:ea typeface="微软雅黑" panose="020B0503020204020204" pitchFamily="34" charset="-122"/>
                </a:rPr>
                <a:t>天，出境期限为最后一场比赛后</a:t>
              </a:r>
              <a:r>
                <a:rPr lang="en-US" altLang="zh-CN" sz="1600" dirty="0">
                  <a:solidFill>
                    <a:schemeClr val="bg1"/>
                  </a:solidFill>
                  <a:latin typeface="微软雅黑" panose="020B0503020204020204" pitchFamily="34" charset="-122"/>
                  <a:ea typeface="微软雅黑" panose="020B0503020204020204" pitchFamily="34" charset="-122"/>
                </a:rPr>
                <a:t>10</a:t>
              </a:r>
              <a:r>
                <a:rPr lang="zh-CN" altLang="en-US" sz="1600" dirty="0">
                  <a:solidFill>
                    <a:schemeClr val="bg1"/>
                  </a:solidFill>
                  <a:latin typeface="微软雅黑" panose="020B0503020204020204" pitchFamily="34" charset="-122"/>
                  <a:ea typeface="微软雅黑" panose="020B0503020204020204" pitchFamily="34" charset="-122"/>
                </a:rPr>
                <a:t>天。乘坐汽车入境者，须从对国际旅客开放的俄边境口岸入境</a:t>
              </a:r>
            </a:p>
          </p:txBody>
        </p:sp>
        <p:pic>
          <p:nvPicPr>
            <p:cNvPr id="6" name="图片 5"/>
            <p:cNvPicPr>
              <a:picLocks noChangeAspect="1"/>
            </p:cNvPicPr>
            <p:nvPr/>
          </p:nvPicPr>
          <p:blipFill rotWithShape="1">
            <a:blip r:embed="rId3" cstate="print">
              <a:extLst>
                <a:ext uri="{28A0092B-C50C-407E-A947-70E740481C1C}">
                  <a14:useLocalDpi xmlns:a14="http://schemas.microsoft.com/office/drawing/2010/main" val="0"/>
                </a:ext>
              </a:extLst>
            </a:blip>
            <a:srcRect t="9945" r="12128" b="18854"/>
            <a:stretch/>
          </p:blipFill>
          <p:spPr>
            <a:xfrm>
              <a:off x="4800600" y="1962150"/>
              <a:ext cx="6762750" cy="3638550"/>
            </a:xfrm>
            <a:prstGeom prst="rect">
              <a:avLst/>
            </a:prstGeom>
          </p:spPr>
        </p:pic>
        <p:sp>
          <p:nvSpPr>
            <p:cNvPr id="7" name="矩形 6"/>
            <p:cNvSpPr/>
            <p:nvPr/>
          </p:nvSpPr>
          <p:spPr>
            <a:xfrm>
              <a:off x="484800" y="1932600"/>
              <a:ext cx="11160000" cy="3600000"/>
            </a:xfrm>
            <a:prstGeom prst="rect">
              <a:avLst/>
            </a:prstGeom>
            <a:noFill/>
            <a:ln>
              <a:solidFill>
                <a:schemeClr val="bg1"/>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Tree>
    <p:extLst>
      <p:ext uri="{BB962C8B-B14F-4D97-AF65-F5344CB8AC3E}">
        <p14:creationId xmlns:p14="http://schemas.microsoft.com/office/powerpoint/2010/main" val="587674219"/>
      </p:ext>
    </p:extLst>
  </p:cSld>
  <p:clrMapOvr>
    <a:masterClrMapping/>
  </p:clrMapOvr>
  <mc:AlternateContent xmlns:mc="http://schemas.openxmlformats.org/markup-compatibility/2006" xmlns:p14="http://schemas.microsoft.com/office/powerpoint/2010/main">
    <mc:Choice Requires="p14">
      <p:transition spd="slow" p14:dur="1200" advTm="0">
        <p:dissolve/>
      </p:transition>
    </mc:Choice>
    <mc:Fallback xmlns="">
      <p:transition spd="slow" advTm="0">
        <p:dissolv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1000"/>
                                        <p:tgtEl>
                                          <p:spTgt spid="8"/>
                                        </p:tgtEl>
                                      </p:cBhvr>
                                    </p:animEffect>
                                    <p:anim calcmode="lin" valueType="num">
                                      <p:cBhvr>
                                        <p:cTn id="8" dur="1000" fill="hold"/>
                                        <p:tgtEl>
                                          <p:spTgt spid="8"/>
                                        </p:tgtEl>
                                        <p:attrNameLst>
                                          <p:attrName>ppt_x</p:attrName>
                                        </p:attrNameLst>
                                      </p:cBhvr>
                                      <p:tavLst>
                                        <p:tav tm="0">
                                          <p:val>
                                            <p:strVal val="#ppt_x"/>
                                          </p:val>
                                        </p:tav>
                                        <p:tav tm="100000">
                                          <p:val>
                                            <p:strVal val="#ppt_x"/>
                                          </p:val>
                                        </p:tav>
                                      </p:tavLst>
                                    </p:anim>
                                    <p:anim calcmode="lin" valueType="num">
                                      <p:cBhvr>
                                        <p:cTn id="9" dur="1000" fill="hold"/>
                                        <p:tgtEl>
                                          <p:spTgt spid="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图片 5"/>
          <p:cNvPicPr>
            <a:picLocks noChangeAspect="1"/>
          </p:cNvPicPr>
          <p:nvPr/>
        </p:nvPicPr>
        <p:blipFill rotWithShape="1">
          <a:blip r:embed="rId3" cstate="print">
            <a:extLst>
              <a:ext uri="{28A0092B-C50C-407E-A947-70E740481C1C}">
                <a14:useLocalDpi xmlns:a14="http://schemas.microsoft.com/office/drawing/2010/main" val="0"/>
              </a:ext>
            </a:extLst>
          </a:blip>
          <a:srcRect l="7895" r="7178"/>
          <a:stretch/>
        </p:blipFill>
        <p:spPr>
          <a:xfrm rot="5400000">
            <a:off x="2644876" y="-2674372"/>
            <a:ext cx="6902248" cy="12192000"/>
          </a:xfrm>
          <a:prstGeom prst="rect">
            <a:avLst/>
          </a:prstGeom>
        </p:spPr>
      </p:pic>
      <p:pic>
        <p:nvPicPr>
          <p:cNvPr id="4" name="图片 3"/>
          <p:cNvPicPr>
            <a:picLocks noChangeAspect="1"/>
          </p:cNvPicPr>
          <p:nvPr/>
        </p:nvPicPr>
        <p:blipFill rotWithShape="1">
          <a:blip r:embed="rId4" cstate="print">
            <a:extLst>
              <a:ext uri="{28A0092B-C50C-407E-A947-70E740481C1C}">
                <a14:useLocalDpi xmlns:a14="http://schemas.microsoft.com/office/drawing/2010/main" val="0"/>
              </a:ext>
            </a:extLst>
          </a:blip>
          <a:srcRect t="22756" b="12062"/>
          <a:stretch/>
        </p:blipFill>
        <p:spPr>
          <a:xfrm>
            <a:off x="0" y="0"/>
            <a:ext cx="12192000" cy="6843251"/>
          </a:xfrm>
          <a:prstGeom prst="rect">
            <a:avLst/>
          </a:prstGeom>
        </p:spPr>
      </p:pic>
      <p:pic>
        <p:nvPicPr>
          <p:cNvPr id="10" name="图片 9"/>
          <p:cNvPicPr>
            <a:picLocks noChangeAspect="1"/>
          </p:cNvPicPr>
          <p:nvPr/>
        </p:nvPicPr>
        <p:blipFill rotWithShape="1">
          <a:blip r:embed="rId5" cstate="print">
            <a:extLst>
              <a:ext uri="{28A0092B-C50C-407E-A947-70E740481C1C}">
                <a14:useLocalDpi xmlns:a14="http://schemas.microsoft.com/office/drawing/2010/main" val="0"/>
              </a:ext>
            </a:extLst>
          </a:blip>
          <a:srcRect t="43050" b="-1"/>
          <a:stretch/>
        </p:blipFill>
        <p:spPr>
          <a:xfrm>
            <a:off x="1592827" y="0"/>
            <a:ext cx="8485616" cy="2581978"/>
          </a:xfrm>
          <a:prstGeom prst="rect">
            <a:avLst/>
          </a:prstGeom>
        </p:spPr>
      </p:pic>
      <p:pic>
        <p:nvPicPr>
          <p:cNvPr id="17" name="图片 16"/>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2371725" y="3695174"/>
            <a:ext cx="7448550" cy="3162826"/>
          </a:xfrm>
          <a:prstGeom prst="rect">
            <a:avLst/>
          </a:prstGeom>
        </p:spPr>
      </p:pic>
      <p:sp>
        <p:nvSpPr>
          <p:cNvPr id="16" name="文本框 15"/>
          <p:cNvSpPr txBox="1"/>
          <p:nvPr/>
        </p:nvSpPr>
        <p:spPr>
          <a:xfrm>
            <a:off x="1933575" y="3681036"/>
            <a:ext cx="8324850" cy="2123658"/>
          </a:xfrm>
          <a:prstGeom prst="rect">
            <a:avLst/>
          </a:prstGeom>
          <a:noFill/>
        </p:spPr>
        <p:txBody>
          <a:bodyPr wrap="square" rtlCol="0">
            <a:spAutoFit/>
          </a:bodyPr>
          <a:lstStyle/>
          <a:p>
            <a:pPr algn="ctr"/>
            <a:r>
              <a:rPr lang="zh-CN" altLang="en-US" sz="13200" b="1" i="1" dirty="0" smtClean="0">
                <a:latin typeface="微软雅黑" panose="020B0503020204020204" pitchFamily="34" charset="-122"/>
                <a:ea typeface="微软雅黑" panose="020B0503020204020204" pitchFamily="34" charset="-122"/>
              </a:rPr>
              <a:t>谢谢观看</a:t>
            </a:r>
            <a:endParaRPr lang="en-US" altLang="zh-CN" sz="13200" b="1" i="1" dirty="0" smtClean="0">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1446392283"/>
      </p:ext>
    </p:extLst>
  </p:cSld>
  <p:clrMapOvr>
    <a:masterClrMapping/>
  </p:clrMapOvr>
  <mc:AlternateContent xmlns:mc="http://schemas.openxmlformats.org/markup-compatibility/2006" xmlns:p14="http://schemas.microsoft.com/office/powerpoint/2010/main">
    <mc:Choice Requires="p14">
      <p:transition spd="slow" p14:dur="1200" advTm="0">
        <p:dissolve/>
      </p:transition>
    </mc:Choice>
    <mc:Fallback xmlns="">
      <p:transition spd="slow" advTm="0">
        <p:dissolv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16"/>
                                        </p:tgtEl>
                                        <p:attrNameLst>
                                          <p:attrName>style.visibility</p:attrName>
                                        </p:attrNameLst>
                                      </p:cBhvr>
                                      <p:to>
                                        <p:strVal val="visible"/>
                                      </p:to>
                                    </p:set>
                                    <p:anim calcmode="lin" valueType="num">
                                      <p:cBhvr>
                                        <p:cTn id="7" dur="500" fill="hold"/>
                                        <p:tgtEl>
                                          <p:spTgt spid="16"/>
                                        </p:tgtEl>
                                        <p:attrNameLst>
                                          <p:attrName>ppt_w</p:attrName>
                                        </p:attrNameLst>
                                      </p:cBhvr>
                                      <p:tavLst>
                                        <p:tav tm="0">
                                          <p:val>
                                            <p:fltVal val="0"/>
                                          </p:val>
                                        </p:tav>
                                        <p:tav tm="100000">
                                          <p:val>
                                            <p:strVal val="#ppt_w"/>
                                          </p:val>
                                        </p:tav>
                                      </p:tavLst>
                                    </p:anim>
                                    <p:anim calcmode="lin" valueType="num">
                                      <p:cBhvr>
                                        <p:cTn id="8" dur="500" fill="hold"/>
                                        <p:tgtEl>
                                          <p:spTgt spid="16"/>
                                        </p:tgtEl>
                                        <p:attrNameLst>
                                          <p:attrName>ppt_h</p:attrName>
                                        </p:attrNameLst>
                                      </p:cBhvr>
                                      <p:tavLst>
                                        <p:tav tm="0">
                                          <p:val>
                                            <p:fltVal val="0"/>
                                          </p:val>
                                        </p:tav>
                                        <p:tav tm="100000">
                                          <p:val>
                                            <p:strVal val="#ppt_h"/>
                                          </p:val>
                                        </p:tav>
                                      </p:tavLst>
                                    </p:anim>
                                    <p:animEffect transition="in" filter="fade">
                                      <p:cBhvr>
                                        <p:cTn id="9"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p:bldLst>
  </p:timing>
</p:sld>
</file>

<file path=ppt/tags/tag1.xml><?xml version="1.0" encoding="utf-8"?>
<p:tagLst xmlns:a="http://schemas.openxmlformats.org/drawingml/2006/main" xmlns:r="http://schemas.openxmlformats.org/officeDocument/2006/relationships" xmlns:p="http://schemas.openxmlformats.org/presentationml/2006/main">
  <p:tag name="ISPRING_PRESENTATION_TITLE" val="PowerPoint 演示文稿"/>
  <p:tag name="ISPRING_FIRST_PUBLISH" val="1"/>
</p:tagLst>
</file>

<file path=ppt/theme/theme1.xml><?xml version="1.0" encoding="utf-8"?>
<a:theme xmlns:a="http://schemas.openxmlformats.org/drawingml/2006/main" name="Office Theme">
  <a:themeElements>
    <a:clrScheme name="自定义 2">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F79646"/>
      </a:hlink>
      <a:folHlink>
        <a:srgbClr val="F79646"/>
      </a:folHlink>
    </a:clrScheme>
    <a:fontScheme name="Office 主题​​">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主题​​">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等线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544</TotalTime>
  <Words>1218</Words>
  <Application>Microsoft Office PowerPoint</Application>
  <PresentationFormat>宽屏</PresentationFormat>
  <Paragraphs>136</Paragraphs>
  <Slides>25</Slides>
  <Notes>25</Notes>
  <HiddenSlides>0</HiddenSlides>
  <MMClips>1</MMClips>
  <ScaleCrop>false</ScaleCrop>
  <HeadingPairs>
    <vt:vector size="6" baseType="variant">
      <vt:variant>
        <vt:lpstr>已用的字体</vt:lpstr>
      </vt:variant>
      <vt:variant>
        <vt:i4>5</vt:i4>
      </vt:variant>
      <vt:variant>
        <vt:lpstr>主题</vt:lpstr>
      </vt:variant>
      <vt:variant>
        <vt:i4>1</vt:i4>
      </vt:variant>
      <vt:variant>
        <vt:lpstr>幻灯片标题</vt:lpstr>
      </vt:variant>
      <vt:variant>
        <vt:i4>25</vt:i4>
      </vt:variant>
    </vt:vector>
  </HeadingPairs>
  <TitlesOfParts>
    <vt:vector size="31" baseType="lpstr">
      <vt:lpstr>等线</vt:lpstr>
      <vt:lpstr>Microsoft YaHei</vt:lpstr>
      <vt:lpstr>Microsoft YaHei</vt:lpstr>
      <vt:lpstr>Arial</vt:lpstr>
      <vt:lpstr>Calibri</vt:lpstr>
      <vt:lpstr>Office Theme</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WIN7</dc:creator>
  <cp:lastModifiedBy>faith123</cp:lastModifiedBy>
  <cp:revision>55</cp:revision>
  <dcterms:created xsi:type="dcterms:W3CDTF">2017-08-18T03:02:00Z</dcterms:created>
  <dcterms:modified xsi:type="dcterms:W3CDTF">2018-06-28T01:28:35Z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2052-10.1.0.6748</vt:lpwstr>
  </property>
</Properties>
</file>