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258" r:id="rId4"/>
    <p:sldId id="263" r:id="rId5"/>
    <p:sldId id="264" r:id="rId6"/>
    <p:sldId id="265" r:id="rId7"/>
    <p:sldId id="266" r:id="rId8"/>
    <p:sldId id="260" r:id="rId9"/>
    <p:sldId id="268" r:id="rId10"/>
    <p:sldId id="269" r:id="rId11"/>
    <p:sldId id="270" r:id="rId12"/>
    <p:sldId id="271" r:id="rId13"/>
    <p:sldId id="261" r:id="rId14"/>
    <p:sldId id="273" r:id="rId15"/>
    <p:sldId id="274" r:id="rId16"/>
    <p:sldId id="275" r:id="rId17"/>
    <p:sldId id="276" r:id="rId18"/>
    <p:sldId id="262" r:id="rId19"/>
    <p:sldId id="278" r:id="rId20"/>
    <p:sldId id="279" r:id="rId21"/>
    <p:sldId id="280" r:id="rId22"/>
    <p:sldId id="281" r:id="rId23"/>
    <p:sldId id="257" r:id="rId24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3429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685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0287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96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A52D7-37C7-4B7E-BB41-86D5B57F0E08}" type="datetimeFigureOut">
              <a:rPr lang="zh-CN" altLang="en-US" smtClean="0"/>
              <a:t>2019/9/2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71F094-A864-49B8-A335-02B1F339D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40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855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533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443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173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776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131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377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04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205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14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037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203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997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259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100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4363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31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535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233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976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920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762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1F094-A864-49B8-A335-02B1F339DA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399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41DF5-0047-43F7-9CDA-61D0F256290B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00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BC738-3C58-4C83-AA02-38425C979098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8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EC484B-9F8B-4DED-BF49-46792C5EC9C8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4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0AA2FA-5086-425E-87D0-A92AC5FEA78B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0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360504" y="397522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ED41A-DC69-4FB6-8802-B091AB971708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3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86B75-13C2-4541-847C-E4684802265F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22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7D9D8-2F79-49CC-8215-262C686D35F0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96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BB620-E753-4B10-87ED-9EA45797A8AE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09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FE65D-B6FE-4E71-ABAA-CA4873DF341A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20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C1CA5F-10A1-42FA-B65D-81C2825D57A5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42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70D04-1D75-4474-B61F-5198CD482D62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029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 Light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smtClean="0">
                <a:sym typeface="Calibri" pitchFamily="34" charset="0"/>
              </a:rPr>
              <a:t>第二级</a:t>
            </a:r>
          </a:p>
          <a:p>
            <a:pPr lvl="2"/>
            <a:r>
              <a:rPr lang="zh-CN" smtClean="0">
                <a:sym typeface="Calibri" pitchFamily="34" charset="0"/>
              </a:rPr>
              <a:t>第三级</a:t>
            </a:r>
          </a:p>
          <a:p>
            <a:pPr lvl="3"/>
            <a:r>
              <a:rPr lang="zh-CN" smtClean="0">
                <a:sym typeface="Calibri" pitchFamily="34" charset="0"/>
              </a:rPr>
              <a:t>第四级</a:t>
            </a:r>
          </a:p>
          <a:p>
            <a:pPr lvl="4"/>
            <a:r>
              <a:rPr lang="zh-CN" smtClean="0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91F423F7-8EC3-46E9-B63C-F168B82A0C07}" type="datetime1">
              <a:rPr lang="zh-CN" altLang="en-US"/>
              <a:pPr/>
              <a:t>2019/9/2</a:t>
            </a:fld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898989"/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A0CD2B8A-7B0A-4A31-81E5-55E72F85B137}" type="slidenum">
              <a:rPr lang="zh-CN" altLang="en-US"/>
              <a:pPr/>
              <a:t>‹#›</a:t>
            </a:fld>
            <a:endParaRPr lang="zh-CN" altLang="en-US" sz="14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6858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6858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2pPr>
      <a:lvl3pPr marL="6858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3pPr>
      <a:lvl4pPr marL="6858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4pPr>
      <a:lvl5pPr marL="6858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5pPr>
      <a:lvl6pPr marL="10287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6pPr>
      <a:lvl7pPr marL="13716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7pPr>
      <a:lvl8pPr marL="17145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8pPr>
      <a:lvl9pPr marL="2057400" indent="-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9pPr>
    </p:titleStyle>
    <p:bodyStyle>
      <a:lvl1pPr marL="171450" indent="-171450" algn="l" rtl="0" fontAlgn="base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5143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8572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2001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15430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18859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2288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25717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29146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4" y="-8335"/>
            <a:ext cx="9160669" cy="516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478" y="3411141"/>
            <a:ext cx="9185672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848" y="1257300"/>
            <a:ext cx="2221706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5425" y="1810941"/>
            <a:ext cx="1653779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7619" y="1404938"/>
            <a:ext cx="1028700" cy="109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0963" y="1404937"/>
            <a:ext cx="88582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文本框 10"/>
          <p:cNvSpPr>
            <a:spLocks noChangeArrowheads="1"/>
          </p:cNvSpPr>
          <p:nvPr/>
        </p:nvSpPr>
        <p:spPr bwMode="auto">
          <a:xfrm>
            <a:off x="2530352" y="1375172"/>
            <a:ext cx="4638128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传统文化戏曲</a:t>
            </a:r>
            <a:r>
              <a:rPr lang="en-US" altLang="zh-CN" sz="3600" b="1" dirty="0" err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3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1200" dirty="0"/>
          </a:p>
        </p:txBody>
      </p:sp>
      <p:sp>
        <p:nvSpPr>
          <p:cNvPr id="3081" name="文本框 11"/>
          <p:cNvSpPr>
            <a:spLocks noChangeArrowheads="1"/>
          </p:cNvSpPr>
          <p:nvPr/>
        </p:nvSpPr>
        <p:spPr bwMode="auto">
          <a:xfrm>
            <a:off x="2048810" y="2137173"/>
            <a:ext cx="5601213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>
                <a:solidFill>
                  <a:srgbClr val="606C7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LOREM IPSUM DOLOR SIT AMET CONSECTETUER</a:t>
            </a:r>
            <a:endParaRPr lang="zh-CN" altLang="en-US"/>
          </a:p>
        </p:txBody>
      </p:sp>
      <p:sp>
        <p:nvSpPr>
          <p:cNvPr id="3084" name="直接连接符 14"/>
          <p:cNvSpPr>
            <a:spLocks noChangeShapeType="1"/>
          </p:cNvSpPr>
          <p:nvPr/>
        </p:nvSpPr>
        <p:spPr bwMode="auto">
          <a:xfrm>
            <a:off x="2558654" y="2140744"/>
            <a:ext cx="4581525" cy="0"/>
          </a:xfrm>
          <a:prstGeom prst="line">
            <a:avLst/>
          </a:prstGeom>
          <a:noFill/>
          <a:ln w="6350" cap="flat" cmpd="sng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085" name="矩形 15"/>
          <p:cNvSpPr>
            <a:spLocks noChangeArrowheads="1"/>
          </p:cNvSpPr>
          <p:nvPr/>
        </p:nvSpPr>
        <p:spPr bwMode="auto">
          <a:xfrm>
            <a:off x="781050" y="333375"/>
            <a:ext cx="2681288" cy="108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6600" b="1" dirty="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中国风</a:t>
            </a:r>
            <a:endParaRPr lang="zh-CN" altLang="en-US" sz="6600" dirty="0">
              <a:solidFill>
                <a:srgbClr val="6F2F35"/>
              </a:solidFill>
              <a:latin typeface="Calibri" pitchFamily="34" charset="0"/>
              <a:sym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4" y="-8335"/>
            <a:ext cx="9160669" cy="516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906" y="1456135"/>
            <a:ext cx="3512344" cy="368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文本框 5"/>
          <p:cNvSpPr>
            <a:spLocks noChangeArrowheads="1"/>
          </p:cNvSpPr>
          <p:nvPr/>
        </p:nvSpPr>
        <p:spPr bwMode="auto">
          <a:xfrm>
            <a:off x="845344" y="185738"/>
            <a:ext cx="1676400" cy="99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60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目录</a:t>
            </a:r>
            <a:endParaRPr lang="zh-CN" altLang="en-US"/>
          </a:p>
        </p:txBody>
      </p:sp>
      <p:sp>
        <p:nvSpPr>
          <p:cNvPr id="6149" name="文本框 6"/>
          <p:cNvSpPr>
            <a:spLocks noChangeArrowheads="1"/>
          </p:cNvSpPr>
          <p:nvPr/>
        </p:nvSpPr>
        <p:spPr bwMode="auto">
          <a:xfrm>
            <a:off x="878681" y="1065610"/>
            <a:ext cx="1646635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sz="2100" b="1">
                <a:solidFill>
                  <a:srgbClr val="6F2F3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CONTENTS</a:t>
            </a:r>
            <a:endParaRPr lang="zh-CN" altLang="en-US"/>
          </a:p>
        </p:txBody>
      </p:sp>
      <p:sp>
        <p:nvSpPr>
          <p:cNvPr id="6150" name="矩形 7"/>
          <p:cNvSpPr>
            <a:spLocks noChangeArrowheads="1"/>
          </p:cNvSpPr>
          <p:nvPr/>
        </p:nvSpPr>
        <p:spPr bwMode="auto">
          <a:xfrm>
            <a:off x="4330303" y="1540669"/>
            <a:ext cx="3357563" cy="44529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1" name="矩形 8"/>
          <p:cNvSpPr>
            <a:spLocks noChangeArrowheads="1"/>
          </p:cNvSpPr>
          <p:nvPr/>
        </p:nvSpPr>
        <p:spPr bwMode="auto">
          <a:xfrm>
            <a:off x="4330303" y="2241947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2" name="矩形 9"/>
          <p:cNvSpPr>
            <a:spLocks noChangeArrowheads="1"/>
          </p:cNvSpPr>
          <p:nvPr/>
        </p:nvSpPr>
        <p:spPr bwMode="auto">
          <a:xfrm>
            <a:off x="4330303" y="3049191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3" name="矩形 10"/>
          <p:cNvSpPr>
            <a:spLocks noChangeArrowheads="1"/>
          </p:cNvSpPr>
          <p:nvPr/>
        </p:nvSpPr>
        <p:spPr bwMode="auto">
          <a:xfrm>
            <a:off x="4330303" y="3836194"/>
            <a:ext cx="3357563" cy="446485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54" name="矩形 11"/>
          <p:cNvSpPr>
            <a:spLocks noChangeArrowheads="1"/>
          </p:cNvSpPr>
          <p:nvPr/>
        </p:nvSpPr>
        <p:spPr bwMode="auto">
          <a:xfrm>
            <a:off x="4593432" y="1568054"/>
            <a:ext cx="2831306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5" name="矩形 12"/>
          <p:cNvSpPr>
            <a:spLocks noChangeArrowheads="1"/>
          </p:cNvSpPr>
          <p:nvPr/>
        </p:nvSpPr>
        <p:spPr bwMode="auto">
          <a:xfrm>
            <a:off x="4593432" y="3868342"/>
            <a:ext cx="2831306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6" name="矩形 13"/>
          <p:cNvSpPr>
            <a:spLocks noChangeArrowheads="1"/>
          </p:cNvSpPr>
          <p:nvPr/>
        </p:nvSpPr>
        <p:spPr bwMode="auto">
          <a:xfrm>
            <a:off x="4593432" y="2271713"/>
            <a:ext cx="2831306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7" name="矩形 14"/>
          <p:cNvSpPr>
            <a:spLocks noChangeArrowheads="1"/>
          </p:cNvSpPr>
          <p:nvPr/>
        </p:nvSpPr>
        <p:spPr bwMode="auto">
          <a:xfrm>
            <a:off x="4593432" y="3075385"/>
            <a:ext cx="2831306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6158" name="Freeform 7"/>
          <p:cNvSpPr>
            <a:spLocks noChangeArrowheads="1"/>
          </p:cNvSpPr>
          <p:nvPr/>
        </p:nvSpPr>
        <p:spPr bwMode="auto">
          <a:xfrm>
            <a:off x="3207544" y="1477566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59" name="文本框 16"/>
          <p:cNvSpPr>
            <a:spLocks noChangeArrowheads="1"/>
          </p:cNvSpPr>
          <p:nvPr/>
        </p:nvSpPr>
        <p:spPr bwMode="auto">
          <a:xfrm>
            <a:off x="3403997" y="1440656"/>
            <a:ext cx="6000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  <p:sp>
        <p:nvSpPr>
          <p:cNvPr id="6160" name="Freeform 7"/>
          <p:cNvSpPr>
            <a:spLocks noChangeArrowheads="1"/>
          </p:cNvSpPr>
          <p:nvPr/>
        </p:nvSpPr>
        <p:spPr bwMode="auto">
          <a:xfrm>
            <a:off x="3207544" y="2174081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61" name="文本框 18"/>
          <p:cNvSpPr>
            <a:spLocks noChangeArrowheads="1"/>
          </p:cNvSpPr>
          <p:nvPr/>
        </p:nvSpPr>
        <p:spPr bwMode="auto">
          <a:xfrm>
            <a:off x="3403997" y="2143125"/>
            <a:ext cx="6000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  <p:sp>
        <p:nvSpPr>
          <p:cNvPr id="6162" name="Freeform 7"/>
          <p:cNvSpPr>
            <a:spLocks noChangeArrowheads="1"/>
          </p:cNvSpPr>
          <p:nvPr/>
        </p:nvSpPr>
        <p:spPr bwMode="auto">
          <a:xfrm>
            <a:off x="3207544" y="2971800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63" name="文本框 20"/>
          <p:cNvSpPr>
            <a:spLocks noChangeArrowheads="1"/>
          </p:cNvSpPr>
          <p:nvPr/>
        </p:nvSpPr>
        <p:spPr bwMode="auto">
          <a:xfrm>
            <a:off x="3403997" y="2942035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  <p:sp>
        <p:nvSpPr>
          <p:cNvPr id="6164" name="Freeform 7"/>
          <p:cNvSpPr>
            <a:spLocks noChangeArrowheads="1"/>
          </p:cNvSpPr>
          <p:nvPr/>
        </p:nvSpPr>
        <p:spPr bwMode="auto">
          <a:xfrm>
            <a:off x="3207544" y="3783806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165" name="文本框 22"/>
          <p:cNvSpPr>
            <a:spLocks noChangeArrowheads="1"/>
          </p:cNvSpPr>
          <p:nvPr/>
        </p:nvSpPr>
        <p:spPr bwMode="auto">
          <a:xfrm>
            <a:off x="3403997" y="3752850"/>
            <a:ext cx="6000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  <p:pic>
        <p:nvPicPr>
          <p:cNvPr id="6166" name="图片 2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3844" y="495300"/>
            <a:ext cx="1028700" cy="109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7" name="图片 2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7188" y="495300"/>
            <a:ext cx="885825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4" y="-8335"/>
            <a:ext cx="9160669" cy="516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图片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028700"/>
            <a:ext cx="435530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图片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2110" y="2621757"/>
            <a:ext cx="6184106" cy="111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图片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2703" y="1152525"/>
            <a:ext cx="1652588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文本框 7"/>
          <p:cNvSpPr>
            <a:spLocks noChangeArrowheads="1"/>
          </p:cNvSpPr>
          <p:nvPr/>
        </p:nvSpPr>
        <p:spPr bwMode="auto">
          <a:xfrm>
            <a:off x="4264819" y="691753"/>
            <a:ext cx="14668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04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  <p:sp>
        <p:nvSpPr>
          <p:cNvPr id="7175" name="矩形 8"/>
          <p:cNvSpPr>
            <a:spLocks noChangeArrowheads="1"/>
          </p:cNvSpPr>
          <p:nvPr/>
        </p:nvSpPr>
        <p:spPr bwMode="auto">
          <a:xfrm>
            <a:off x="5656660" y="1696641"/>
            <a:ext cx="3356372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176" name="矩形 9"/>
          <p:cNvSpPr>
            <a:spLocks noChangeArrowheads="1"/>
          </p:cNvSpPr>
          <p:nvPr/>
        </p:nvSpPr>
        <p:spPr bwMode="auto">
          <a:xfrm>
            <a:off x="5918597" y="1725217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7177" name="图片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347" y="2219325"/>
            <a:ext cx="1042988" cy="44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矩形 11"/>
          <p:cNvSpPr>
            <a:spLocks noChangeArrowheads="1"/>
          </p:cNvSpPr>
          <p:nvPr/>
        </p:nvSpPr>
        <p:spPr bwMode="auto">
          <a:xfrm>
            <a:off x="5607844" y="2143125"/>
            <a:ext cx="3405188" cy="95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just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Clr>
                <a:srgbClr val="00B050"/>
              </a:buClr>
              <a:buSzPct val="80000"/>
            </a:pPr>
            <a:r>
              <a:rPr 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矩形 117"/>
          <p:cNvSpPr>
            <a:spLocks noChangeArrowheads="1"/>
          </p:cNvSpPr>
          <p:nvPr/>
        </p:nvSpPr>
        <p:spPr bwMode="auto">
          <a:xfrm>
            <a:off x="613172" y="3788569"/>
            <a:ext cx="1522809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196" name="矩形 124"/>
          <p:cNvSpPr>
            <a:spLocks noChangeArrowheads="1"/>
          </p:cNvSpPr>
          <p:nvPr/>
        </p:nvSpPr>
        <p:spPr bwMode="auto">
          <a:xfrm>
            <a:off x="613173" y="4073128"/>
            <a:ext cx="8036719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8197" name="Freeform 6"/>
          <p:cNvSpPr>
            <a:spLocks noChangeArrowheads="1"/>
          </p:cNvSpPr>
          <p:nvPr/>
        </p:nvSpPr>
        <p:spPr bwMode="auto">
          <a:xfrm>
            <a:off x="1709738" y="1042988"/>
            <a:ext cx="902494" cy="788194"/>
          </a:xfrm>
          <a:custGeom>
            <a:avLst/>
            <a:gdLst>
              <a:gd name="T0" fmla="*/ 0 w 714"/>
              <a:gd name="T1" fmla="*/ 617 h 617"/>
              <a:gd name="T2" fmla="*/ 355 w 714"/>
              <a:gd name="T3" fmla="*/ 0 h 617"/>
              <a:gd name="T4" fmla="*/ 714 w 714"/>
              <a:gd name="T5" fmla="*/ 617 h 617"/>
              <a:gd name="T6" fmla="*/ 0 w 714"/>
              <a:gd name="T7" fmla="*/ 617 h 617"/>
              <a:gd name="T8" fmla="*/ 0 w 714"/>
              <a:gd name="T9" fmla="*/ 617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135000" rIns="68580" bIns="34290" anchor="ctr" anchorCtr="1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/>
          </a:p>
        </p:txBody>
      </p:sp>
      <p:sp>
        <p:nvSpPr>
          <p:cNvPr id="8198" name="Freeform 7"/>
          <p:cNvSpPr>
            <a:spLocks noChangeArrowheads="1"/>
          </p:cNvSpPr>
          <p:nvPr/>
        </p:nvSpPr>
        <p:spPr bwMode="auto">
          <a:xfrm>
            <a:off x="2212181" y="1956197"/>
            <a:ext cx="895350" cy="776288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9"/>
              <a:gd name="T16" fmla="*/ 0 h 614"/>
              <a:gd name="T17" fmla="*/ 709 w 709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 anchorCtr="1"/>
          <a:lstStyle/>
          <a:p>
            <a:endParaRPr lang="zh-CN" altLang="zh-CN">
              <a:solidFill>
                <a:srgbClr val="051F3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199" name="Freeform 8"/>
          <p:cNvSpPr>
            <a:spLocks noChangeArrowheads="1"/>
          </p:cNvSpPr>
          <p:nvPr/>
        </p:nvSpPr>
        <p:spPr bwMode="auto">
          <a:xfrm>
            <a:off x="681038" y="2857500"/>
            <a:ext cx="1343025" cy="776288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0" rIns="68580" bIns="34290" anchor="ctr" anchorCtr="1"/>
          <a:lstStyle/>
          <a:p>
            <a:pPr algn="ctr">
              <a:spcBef>
                <a:spcPts val="750"/>
              </a:spcBef>
            </a:pPr>
            <a:r>
              <a:rPr 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/>
          </a:p>
        </p:txBody>
      </p:sp>
      <p:sp>
        <p:nvSpPr>
          <p:cNvPr id="8200" name="Freeform 9"/>
          <p:cNvSpPr>
            <a:spLocks noChangeArrowheads="1"/>
          </p:cNvSpPr>
          <p:nvPr/>
        </p:nvSpPr>
        <p:spPr bwMode="auto">
          <a:xfrm>
            <a:off x="1193007" y="1956197"/>
            <a:ext cx="1340644" cy="776288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0" rIns="68580" bIns="34290" anchor="ctr" anchorCtr="1"/>
          <a:lstStyle/>
          <a:p>
            <a:pPr algn="ctr">
              <a:spcBef>
                <a:spcPts val="750"/>
              </a:spcBef>
            </a:pPr>
            <a:r>
              <a:rPr 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/>
          </a:p>
        </p:txBody>
      </p:sp>
      <p:sp>
        <p:nvSpPr>
          <p:cNvPr id="8201" name="Freeform 10"/>
          <p:cNvSpPr>
            <a:spLocks noChangeArrowheads="1"/>
          </p:cNvSpPr>
          <p:nvPr/>
        </p:nvSpPr>
        <p:spPr bwMode="auto">
          <a:xfrm>
            <a:off x="1709737" y="2857500"/>
            <a:ext cx="1881188" cy="779860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89"/>
              <a:gd name="T25" fmla="*/ 0 h 617"/>
              <a:gd name="T26" fmla="*/ 1489 w 1489"/>
              <a:gd name="T27" fmla="*/ 617 h 61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51F3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02" name="文本框 16"/>
          <p:cNvSpPr>
            <a:spLocks noChangeArrowheads="1"/>
          </p:cNvSpPr>
          <p:nvPr/>
        </p:nvSpPr>
        <p:spPr bwMode="auto">
          <a:xfrm>
            <a:off x="2681288" y="1335881"/>
            <a:ext cx="4725591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8203" name="矩形 17"/>
          <p:cNvSpPr>
            <a:spLocks noChangeArrowheads="1"/>
          </p:cNvSpPr>
          <p:nvPr/>
        </p:nvSpPr>
        <p:spPr bwMode="auto">
          <a:xfrm>
            <a:off x="2643187" y="1067992"/>
            <a:ext cx="1481138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204" name="文本框 19"/>
          <p:cNvSpPr>
            <a:spLocks noChangeArrowheads="1"/>
          </p:cNvSpPr>
          <p:nvPr/>
        </p:nvSpPr>
        <p:spPr bwMode="auto">
          <a:xfrm>
            <a:off x="3175397" y="2237185"/>
            <a:ext cx="4772025" cy="43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8205" name="矩形 20"/>
          <p:cNvSpPr>
            <a:spLocks noChangeArrowheads="1"/>
          </p:cNvSpPr>
          <p:nvPr/>
        </p:nvSpPr>
        <p:spPr bwMode="auto">
          <a:xfrm>
            <a:off x="3175397" y="1974056"/>
            <a:ext cx="1332309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206" name="文本框 22"/>
          <p:cNvSpPr>
            <a:spLocks noChangeArrowheads="1"/>
          </p:cNvSpPr>
          <p:nvPr/>
        </p:nvSpPr>
        <p:spPr bwMode="auto">
          <a:xfrm>
            <a:off x="3730228" y="3163491"/>
            <a:ext cx="470892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8207" name="矩形 23"/>
          <p:cNvSpPr>
            <a:spLocks noChangeArrowheads="1"/>
          </p:cNvSpPr>
          <p:nvPr/>
        </p:nvSpPr>
        <p:spPr bwMode="auto">
          <a:xfrm>
            <a:off x="3721894" y="2889648"/>
            <a:ext cx="1328738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8208" name="直接连接符 21"/>
          <p:cNvSpPr>
            <a:spLocks noChangeShapeType="1"/>
          </p:cNvSpPr>
          <p:nvPr/>
        </p:nvSpPr>
        <p:spPr bwMode="auto">
          <a:xfrm>
            <a:off x="2245518" y="2718198"/>
            <a:ext cx="5701904" cy="1190"/>
          </a:xfrm>
          <a:prstGeom prst="line">
            <a:avLst/>
          </a:prstGeom>
          <a:noFill/>
          <a:ln w="28575" cap="flat" cmpd="sng">
            <a:solidFill>
              <a:srgbClr val="26323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9" name="直接连接符 22"/>
          <p:cNvSpPr>
            <a:spLocks noChangeShapeType="1"/>
          </p:cNvSpPr>
          <p:nvPr/>
        </p:nvSpPr>
        <p:spPr bwMode="auto">
          <a:xfrm>
            <a:off x="1743075" y="1819275"/>
            <a:ext cx="5657850" cy="0"/>
          </a:xfrm>
          <a:prstGeom prst="line">
            <a:avLst/>
          </a:prstGeom>
          <a:noFill/>
          <a:ln w="28575" cap="flat" cmpd="sng">
            <a:solidFill>
              <a:srgbClr val="78909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10" name="矩形 23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211" name="矩形 24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8212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13" name="文本框 26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  <p:sp>
        <p:nvSpPr>
          <p:cNvPr id="8214" name="直接连接符 29"/>
          <p:cNvSpPr>
            <a:spLocks noChangeShapeType="1"/>
          </p:cNvSpPr>
          <p:nvPr/>
        </p:nvSpPr>
        <p:spPr bwMode="auto">
          <a:xfrm>
            <a:off x="2751535" y="3626644"/>
            <a:ext cx="5700713" cy="1191"/>
          </a:xfrm>
          <a:prstGeom prst="line">
            <a:avLst/>
          </a:prstGeom>
          <a:noFill/>
          <a:ln w="285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3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椭圆 129"/>
          <p:cNvSpPr>
            <a:spLocks noChangeArrowheads="1"/>
          </p:cNvSpPr>
          <p:nvPr/>
        </p:nvSpPr>
        <p:spPr bwMode="auto">
          <a:xfrm>
            <a:off x="526257" y="2141935"/>
            <a:ext cx="988219" cy="988219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sp>
        <p:nvSpPr>
          <p:cNvPr id="9220" name="椭圆 130"/>
          <p:cNvSpPr>
            <a:spLocks noChangeArrowheads="1"/>
          </p:cNvSpPr>
          <p:nvPr/>
        </p:nvSpPr>
        <p:spPr bwMode="auto">
          <a:xfrm>
            <a:off x="3373041" y="1150144"/>
            <a:ext cx="2606278" cy="2605088"/>
          </a:xfrm>
          <a:prstGeom prst="ellipse">
            <a:avLst/>
          </a:prstGeom>
          <a:solidFill>
            <a:srgbClr val="6F2F35"/>
          </a:solidFill>
          <a:ln w="38100" cap="flat" cmpd="sng">
            <a:solidFill>
              <a:srgbClr val="6F2F35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sz="45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grpSp>
        <p:nvGrpSpPr>
          <p:cNvPr id="9221" name="组合 1"/>
          <p:cNvGrpSpPr>
            <a:grpSpLocks/>
          </p:cNvGrpSpPr>
          <p:nvPr/>
        </p:nvGrpSpPr>
        <p:grpSpPr bwMode="auto">
          <a:xfrm>
            <a:off x="1803797" y="2640806"/>
            <a:ext cx="1484709" cy="1476375"/>
            <a:chOff x="0" y="0"/>
            <a:chExt cx="1980485" cy="1968996"/>
          </a:xfrm>
        </p:grpSpPr>
        <p:sp>
          <p:nvSpPr>
            <p:cNvPr id="9222" name="椭圆 132"/>
            <p:cNvSpPr>
              <a:spLocks noChangeArrowheads="1"/>
            </p:cNvSpPr>
            <p:nvPr/>
          </p:nvSpPr>
          <p:spPr bwMode="auto">
            <a:xfrm>
              <a:off x="0" y="31758"/>
              <a:ext cx="1937604" cy="1937238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223" name="椭圆 133"/>
            <p:cNvSpPr>
              <a:spLocks noChangeArrowheads="1"/>
            </p:cNvSpPr>
            <p:nvPr/>
          </p:nvSpPr>
          <p:spPr bwMode="auto">
            <a:xfrm>
              <a:off x="42881" y="0"/>
              <a:ext cx="1937604" cy="1937238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sp>
        <p:nvSpPr>
          <p:cNvPr id="9224" name="椭圆 134"/>
          <p:cNvSpPr>
            <a:spLocks noChangeArrowheads="1"/>
          </p:cNvSpPr>
          <p:nvPr/>
        </p:nvSpPr>
        <p:spPr bwMode="auto">
          <a:xfrm>
            <a:off x="1955006" y="1987154"/>
            <a:ext cx="372666" cy="372665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5" name="椭圆 137"/>
          <p:cNvSpPr>
            <a:spLocks noChangeArrowheads="1"/>
          </p:cNvSpPr>
          <p:nvPr/>
        </p:nvSpPr>
        <p:spPr bwMode="auto">
          <a:xfrm>
            <a:off x="2521744" y="1732360"/>
            <a:ext cx="592931" cy="592931"/>
          </a:xfrm>
          <a:prstGeom prst="ellipse">
            <a:avLst/>
          </a:prstGeom>
          <a:solidFill>
            <a:srgbClr val="B8E4FF">
              <a:alpha val="2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6" name="椭圆 138"/>
          <p:cNvSpPr>
            <a:spLocks noChangeArrowheads="1"/>
          </p:cNvSpPr>
          <p:nvPr/>
        </p:nvSpPr>
        <p:spPr bwMode="auto">
          <a:xfrm>
            <a:off x="5816204" y="907257"/>
            <a:ext cx="592931" cy="592931"/>
          </a:xfrm>
          <a:prstGeom prst="ellipse">
            <a:avLst/>
          </a:prstGeom>
          <a:solidFill>
            <a:srgbClr val="78909C"/>
          </a:solidFill>
          <a:ln w="12700" cap="flat" cmpd="sng">
            <a:solidFill>
              <a:srgbClr val="B9C4CB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7" name="椭圆 140"/>
          <p:cNvSpPr>
            <a:spLocks noChangeArrowheads="1"/>
          </p:cNvSpPr>
          <p:nvPr/>
        </p:nvSpPr>
        <p:spPr bwMode="auto">
          <a:xfrm>
            <a:off x="6161485" y="2683669"/>
            <a:ext cx="201215" cy="20121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28" name="椭圆 141"/>
          <p:cNvSpPr>
            <a:spLocks noChangeArrowheads="1"/>
          </p:cNvSpPr>
          <p:nvPr/>
        </p:nvSpPr>
        <p:spPr bwMode="auto">
          <a:xfrm>
            <a:off x="7397353" y="1196578"/>
            <a:ext cx="871538" cy="871538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9229" name="椭圆 142"/>
          <p:cNvSpPr>
            <a:spLocks noChangeArrowheads="1"/>
          </p:cNvSpPr>
          <p:nvPr/>
        </p:nvSpPr>
        <p:spPr bwMode="auto">
          <a:xfrm>
            <a:off x="3606404" y="3706417"/>
            <a:ext cx="201215" cy="202406"/>
          </a:xfrm>
          <a:prstGeom prst="ellipse">
            <a:avLst/>
          </a:prstGeom>
          <a:solidFill>
            <a:srgbClr val="B9C4CB"/>
          </a:solidFill>
          <a:ln w="12700" cap="flat" cmpd="sng">
            <a:solidFill>
              <a:srgbClr val="B9C4CB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0" name="椭圆 146"/>
          <p:cNvSpPr>
            <a:spLocks noChangeArrowheads="1"/>
          </p:cNvSpPr>
          <p:nvPr/>
        </p:nvSpPr>
        <p:spPr bwMode="auto">
          <a:xfrm>
            <a:off x="3345657" y="1156098"/>
            <a:ext cx="2645569" cy="2645569"/>
          </a:xfrm>
          <a:prstGeom prst="ellipse">
            <a:avLst/>
          </a:prstGeom>
          <a:noFill/>
          <a:ln w="31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1" name="椭圆 147"/>
          <p:cNvSpPr>
            <a:spLocks noChangeArrowheads="1"/>
          </p:cNvSpPr>
          <p:nvPr/>
        </p:nvSpPr>
        <p:spPr bwMode="auto">
          <a:xfrm>
            <a:off x="3257551" y="1123951"/>
            <a:ext cx="2793206" cy="2793206"/>
          </a:xfrm>
          <a:prstGeom prst="ellipse">
            <a:avLst/>
          </a:prstGeom>
          <a:noFill/>
          <a:ln w="31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2" name="椭圆 148"/>
          <p:cNvSpPr>
            <a:spLocks noChangeArrowheads="1"/>
          </p:cNvSpPr>
          <p:nvPr/>
        </p:nvSpPr>
        <p:spPr bwMode="auto">
          <a:xfrm>
            <a:off x="3283744" y="1123950"/>
            <a:ext cx="2743200" cy="2743200"/>
          </a:xfrm>
          <a:prstGeom prst="ellipse">
            <a:avLst/>
          </a:prstGeom>
          <a:noFill/>
          <a:ln w="3175" cap="flat" cmpd="sng">
            <a:solidFill>
              <a:srgbClr val="6F2F3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3" name="椭圆 149"/>
          <p:cNvSpPr>
            <a:spLocks noChangeArrowheads="1"/>
          </p:cNvSpPr>
          <p:nvPr/>
        </p:nvSpPr>
        <p:spPr bwMode="auto">
          <a:xfrm>
            <a:off x="3232548" y="2309812"/>
            <a:ext cx="101203" cy="101204"/>
          </a:xfrm>
          <a:prstGeom prst="ellipse">
            <a:avLst/>
          </a:prstGeom>
          <a:solidFill>
            <a:srgbClr val="78909C"/>
          </a:solidFill>
          <a:ln w="12700" cap="flat" cmpd="sng">
            <a:solidFill>
              <a:srgbClr val="78909C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34" name="椭圆 150"/>
          <p:cNvSpPr>
            <a:spLocks noChangeArrowheads="1"/>
          </p:cNvSpPr>
          <p:nvPr/>
        </p:nvSpPr>
        <p:spPr bwMode="auto">
          <a:xfrm>
            <a:off x="6635353" y="2307431"/>
            <a:ext cx="100013" cy="100013"/>
          </a:xfrm>
          <a:prstGeom prst="ellipse">
            <a:avLst/>
          </a:prstGeom>
          <a:solidFill>
            <a:srgbClr val="6F2F35"/>
          </a:solidFill>
          <a:ln w="12700" cap="flat" cmpd="sng">
            <a:solidFill>
              <a:srgbClr val="6F2F35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9235" name="组合 2"/>
          <p:cNvGrpSpPr>
            <a:grpSpLocks/>
          </p:cNvGrpSpPr>
          <p:nvPr/>
        </p:nvGrpSpPr>
        <p:grpSpPr bwMode="auto">
          <a:xfrm>
            <a:off x="6815138" y="2347913"/>
            <a:ext cx="447675" cy="448866"/>
            <a:chOff x="0" y="0"/>
            <a:chExt cx="597362" cy="599659"/>
          </a:xfrm>
        </p:grpSpPr>
        <p:sp>
          <p:nvSpPr>
            <p:cNvPr id="9236" name="椭圆 154"/>
            <p:cNvSpPr>
              <a:spLocks noChangeArrowheads="1"/>
            </p:cNvSpPr>
            <p:nvPr/>
          </p:nvSpPr>
          <p:spPr bwMode="auto">
            <a:xfrm>
              <a:off x="22242" y="22268"/>
              <a:ext cx="563999" cy="563075"/>
            </a:xfrm>
            <a:prstGeom prst="ellipse">
              <a:avLst/>
            </a:prstGeom>
            <a:solidFill>
              <a:srgbClr val="B9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237" name="椭圆 155"/>
            <p:cNvSpPr>
              <a:spLocks noChangeArrowheads="1"/>
            </p:cNvSpPr>
            <p:nvPr/>
          </p:nvSpPr>
          <p:spPr bwMode="auto">
            <a:xfrm>
              <a:off x="0" y="0"/>
              <a:ext cx="597362" cy="599659"/>
            </a:xfrm>
            <a:prstGeom prst="ellipse">
              <a:avLst/>
            </a:prstGeom>
            <a:solidFill>
              <a:srgbClr val="B9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9238" name="椭圆 156"/>
          <p:cNvSpPr>
            <a:spLocks noChangeArrowheads="1"/>
          </p:cNvSpPr>
          <p:nvPr/>
        </p:nvSpPr>
        <p:spPr bwMode="auto">
          <a:xfrm>
            <a:off x="6565107" y="3015853"/>
            <a:ext cx="907256" cy="908447"/>
          </a:xfrm>
          <a:prstGeom prst="ellipse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9239" name="椭圆 157"/>
          <p:cNvSpPr>
            <a:spLocks noChangeArrowheads="1"/>
          </p:cNvSpPr>
          <p:nvPr/>
        </p:nvSpPr>
        <p:spPr bwMode="auto">
          <a:xfrm>
            <a:off x="5303044" y="3983831"/>
            <a:ext cx="373856" cy="372666"/>
          </a:xfrm>
          <a:prstGeom prst="ellipse">
            <a:avLst/>
          </a:prstGeom>
          <a:solidFill>
            <a:srgbClr val="B9C4CB">
              <a:alpha val="73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40" name="椭圆 145"/>
          <p:cNvSpPr>
            <a:spLocks noChangeArrowheads="1"/>
          </p:cNvSpPr>
          <p:nvPr/>
        </p:nvSpPr>
        <p:spPr bwMode="auto">
          <a:xfrm>
            <a:off x="5595938" y="3490912"/>
            <a:ext cx="102394" cy="100013"/>
          </a:xfrm>
          <a:prstGeom prst="ellipse">
            <a:avLst/>
          </a:prstGeom>
          <a:solidFill>
            <a:srgbClr val="B9C4CB"/>
          </a:solidFill>
          <a:ln w="12700" cap="flat" cmpd="sng">
            <a:solidFill>
              <a:srgbClr val="B9C4CB"/>
            </a:solidFill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41" name="矩形 32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42" name="矩形 33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9243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9244" name="文本框 35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5" name="组合 4"/>
          <p:cNvGrpSpPr>
            <a:grpSpLocks/>
          </p:cNvGrpSpPr>
          <p:nvPr/>
        </p:nvGrpSpPr>
        <p:grpSpPr bwMode="auto">
          <a:xfrm>
            <a:off x="771525" y="1222773"/>
            <a:ext cx="1712119" cy="1477565"/>
            <a:chOff x="0" y="0"/>
            <a:chExt cx="2283968" cy="1969178"/>
          </a:xfrm>
        </p:grpSpPr>
        <p:sp>
          <p:nvSpPr>
            <p:cNvPr id="10246" name="六边形 132"/>
            <p:cNvSpPr>
              <a:spLocks noChangeArrowheads="1"/>
            </p:cNvSpPr>
            <p:nvPr/>
          </p:nvSpPr>
          <p:spPr bwMode="auto">
            <a:xfrm>
              <a:off x="0" y="0"/>
              <a:ext cx="2283968" cy="1969178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7" name="KSO_Shape"/>
            <p:cNvSpPr>
              <a:spLocks noChangeArrowheads="1"/>
            </p:cNvSpPr>
            <p:nvPr/>
          </p:nvSpPr>
          <p:spPr bwMode="auto">
            <a:xfrm>
              <a:off x="681379" y="172957"/>
              <a:ext cx="906916" cy="1010771"/>
            </a:xfrm>
            <a:custGeom>
              <a:avLst/>
              <a:gdLst>
                <a:gd name="T0" fmla="*/ 527033 w 2960688"/>
                <a:gd name="T1" fmla="*/ 1877159 h 3298826"/>
                <a:gd name="T2" fmla="*/ 409443 w 2960688"/>
                <a:gd name="T3" fmla="*/ 2000501 h 3298826"/>
                <a:gd name="T4" fmla="*/ 411355 w 2960688"/>
                <a:gd name="T5" fmla="*/ 2233197 h 3298826"/>
                <a:gd name="T6" fmla="*/ 351125 w 2960688"/>
                <a:gd name="T7" fmla="*/ 2312034 h 3298826"/>
                <a:gd name="T8" fmla="*/ 273369 w 2960688"/>
                <a:gd name="T9" fmla="*/ 2124161 h 3298826"/>
                <a:gd name="T10" fmla="*/ 346027 w 2960688"/>
                <a:gd name="T11" fmla="*/ 1891464 h 3298826"/>
                <a:gd name="T12" fmla="*/ 896304 w 2960688"/>
                <a:gd name="T13" fmla="*/ 1785321 h 3298826"/>
                <a:gd name="T14" fmla="*/ 1068706 w 2960688"/>
                <a:gd name="T15" fmla="*/ 2016555 h 3298826"/>
                <a:gd name="T16" fmla="*/ 1068071 w 2960688"/>
                <a:gd name="T17" fmla="*/ 2228732 h 3298826"/>
                <a:gd name="T18" fmla="*/ 959169 w 2960688"/>
                <a:gd name="T19" fmla="*/ 2409781 h 3298826"/>
                <a:gd name="T20" fmla="*/ 713741 w 2960688"/>
                <a:gd name="T21" fmla="*/ 2518728 h 3298826"/>
                <a:gd name="T22" fmla="*/ 693421 w 2960688"/>
                <a:gd name="T23" fmla="*/ 1957476 h 3298826"/>
                <a:gd name="T24" fmla="*/ 640080 w 2960688"/>
                <a:gd name="T25" fmla="*/ 1634173 h 3298826"/>
                <a:gd name="T26" fmla="*/ 392430 w 2960688"/>
                <a:gd name="T27" fmla="*/ 1729423 h 3298826"/>
                <a:gd name="T28" fmla="*/ 232092 w 2960688"/>
                <a:gd name="T29" fmla="*/ 1935163 h 3298826"/>
                <a:gd name="T30" fmla="*/ 200025 w 2960688"/>
                <a:gd name="T31" fmla="*/ 2188846 h 3298826"/>
                <a:gd name="T32" fmla="*/ 307658 w 2960688"/>
                <a:gd name="T33" fmla="*/ 2432368 h 3298826"/>
                <a:gd name="T34" fmla="*/ 520065 w 2960688"/>
                <a:gd name="T35" fmla="*/ 2581276 h 3298826"/>
                <a:gd name="T36" fmla="*/ 775335 w 2960688"/>
                <a:gd name="T37" fmla="*/ 2601279 h 3298826"/>
                <a:gd name="T38" fmla="*/ 1014095 w 2960688"/>
                <a:gd name="T39" fmla="*/ 2481581 h 3298826"/>
                <a:gd name="T40" fmla="*/ 1151890 w 2960688"/>
                <a:gd name="T41" fmla="*/ 2263141 h 3298826"/>
                <a:gd name="T42" fmla="*/ 1159510 w 2960688"/>
                <a:gd name="T43" fmla="*/ 2006283 h 3298826"/>
                <a:gd name="T44" fmla="*/ 1027748 w 2960688"/>
                <a:gd name="T45" fmla="*/ 1773556 h 3298826"/>
                <a:gd name="T46" fmla="*/ 803275 w 2960688"/>
                <a:gd name="T47" fmla="*/ 1647190 h 3298826"/>
                <a:gd name="T48" fmla="*/ 1574800 w 2960688"/>
                <a:gd name="T49" fmla="*/ 2092842 h 3298826"/>
                <a:gd name="T50" fmla="*/ 2153920 w 2960688"/>
                <a:gd name="T51" fmla="*/ 1496357 h 3298826"/>
                <a:gd name="T52" fmla="*/ 2773363 w 2960688"/>
                <a:gd name="T53" fmla="*/ 1705761 h 3298826"/>
                <a:gd name="T54" fmla="*/ 2930208 w 2960688"/>
                <a:gd name="T55" fmla="*/ 2034463 h 3298826"/>
                <a:gd name="T56" fmla="*/ 2534285 w 2960688"/>
                <a:gd name="T57" fmla="*/ 2333022 h 3298826"/>
                <a:gd name="T58" fmla="*/ 2062798 w 2960688"/>
                <a:gd name="T59" fmla="*/ 2832102 h 3298826"/>
                <a:gd name="T60" fmla="*/ 1393825 w 2960688"/>
                <a:gd name="T61" fmla="*/ 2435503 h 3298826"/>
                <a:gd name="T62" fmla="*/ 1449705 w 2960688"/>
                <a:gd name="T63" fmla="*/ 1990995 h 3298826"/>
                <a:gd name="T64" fmla="*/ 1293813 w 2960688"/>
                <a:gd name="T65" fmla="*/ 1642623 h 3298826"/>
                <a:gd name="T66" fmla="*/ 818833 w 2960688"/>
                <a:gd name="T67" fmla="*/ 1450340 h 3298826"/>
                <a:gd name="T68" fmla="*/ 1141095 w 2960688"/>
                <a:gd name="T69" fmla="*/ 1611630 h 3298826"/>
                <a:gd name="T70" fmla="*/ 1340803 w 2960688"/>
                <a:gd name="T71" fmla="*/ 1927861 h 3298826"/>
                <a:gd name="T72" fmla="*/ 1348423 w 2960688"/>
                <a:gd name="T73" fmla="*/ 2284731 h 3298826"/>
                <a:gd name="T74" fmla="*/ 1223010 w 2960688"/>
                <a:gd name="T75" fmla="*/ 2541906 h 3298826"/>
                <a:gd name="T76" fmla="*/ 1473200 w 2960688"/>
                <a:gd name="T77" fmla="*/ 3188336 h 3298826"/>
                <a:gd name="T78" fmla="*/ 1409700 w 2960688"/>
                <a:gd name="T79" fmla="*/ 3287079 h 3298826"/>
                <a:gd name="T80" fmla="*/ 1293813 w 2960688"/>
                <a:gd name="T81" fmla="*/ 3278189 h 3298826"/>
                <a:gd name="T82" fmla="*/ 780415 w 2960688"/>
                <a:gd name="T83" fmla="*/ 2798129 h 3298826"/>
                <a:gd name="T84" fmla="*/ 485775 w 2960688"/>
                <a:gd name="T85" fmla="*/ 2775904 h 3298826"/>
                <a:gd name="T86" fmla="*/ 179387 w 2960688"/>
                <a:gd name="T87" fmla="*/ 2582863 h 3298826"/>
                <a:gd name="T88" fmla="*/ 11747 w 2960688"/>
                <a:gd name="T89" fmla="*/ 2248853 h 3298826"/>
                <a:gd name="T90" fmla="*/ 39687 w 2960688"/>
                <a:gd name="T91" fmla="*/ 1891666 h 3298826"/>
                <a:gd name="T92" fmla="*/ 248285 w 2960688"/>
                <a:gd name="T93" fmla="*/ 1593533 h 3298826"/>
                <a:gd name="T94" fmla="*/ 589598 w 2960688"/>
                <a:gd name="T95" fmla="*/ 1443356 h 3298826"/>
                <a:gd name="T96" fmla="*/ 2009571 w 2960688"/>
                <a:gd name="T97" fmla="*/ 44471 h 3298826"/>
                <a:gd name="T98" fmla="*/ 2211293 w 2960688"/>
                <a:gd name="T99" fmla="*/ 227752 h 3298826"/>
                <a:gd name="T100" fmla="*/ 2308501 w 2960688"/>
                <a:gd name="T101" fmla="*/ 511410 h 3298826"/>
                <a:gd name="T102" fmla="*/ 2385695 w 2960688"/>
                <a:gd name="T103" fmla="*/ 681985 h 3298826"/>
                <a:gd name="T104" fmla="*/ 2326608 w 2960688"/>
                <a:gd name="T105" fmla="*/ 854149 h 3298826"/>
                <a:gd name="T106" fmla="*/ 2142358 w 2960688"/>
                <a:gd name="T107" fmla="*/ 1198477 h 3298826"/>
                <a:gd name="T108" fmla="*/ 1940000 w 2960688"/>
                <a:gd name="T109" fmla="*/ 1360477 h 3298826"/>
                <a:gd name="T110" fmla="*/ 1698569 w 2960688"/>
                <a:gd name="T111" fmla="*/ 1367782 h 3298826"/>
                <a:gd name="T112" fmla="*/ 1505106 w 2960688"/>
                <a:gd name="T113" fmla="*/ 1235642 h 3298826"/>
                <a:gd name="T114" fmla="*/ 1298619 w 2960688"/>
                <a:gd name="T115" fmla="*/ 873208 h 3298826"/>
                <a:gd name="T116" fmla="*/ 1219200 w 2960688"/>
                <a:gd name="T117" fmla="*/ 700409 h 3298826"/>
                <a:gd name="T118" fmla="*/ 1306560 w 2960688"/>
                <a:gd name="T119" fmla="*/ 536504 h 3298826"/>
                <a:gd name="T120" fmla="*/ 1394873 w 2960688"/>
                <a:gd name="T121" fmla="*/ 248081 h 3298826"/>
                <a:gd name="T122" fmla="*/ 1587383 w 2960688"/>
                <a:gd name="T123" fmla="*/ 54953 h 32988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960688"/>
                <a:gd name="T187" fmla="*/ 0 h 3298826"/>
                <a:gd name="T188" fmla="*/ 2960688 w 2960688"/>
                <a:gd name="T189" fmla="*/ 3298826 h 32988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960688" h="3298826">
                  <a:moveTo>
                    <a:pt x="472859" y="1797050"/>
                  </a:moveTo>
                  <a:lnTo>
                    <a:pt x="478276" y="1797050"/>
                  </a:lnTo>
                  <a:lnTo>
                    <a:pt x="483375" y="1797686"/>
                  </a:lnTo>
                  <a:lnTo>
                    <a:pt x="488792" y="1798640"/>
                  </a:lnTo>
                  <a:lnTo>
                    <a:pt x="493891" y="1800229"/>
                  </a:lnTo>
                  <a:lnTo>
                    <a:pt x="499309" y="1802454"/>
                  </a:lnTo>
                  <a:lnTo>
                    <a:pt x="503770" y="1804679"/>
                  </a:lnTo>
                  <a:lnTo>
                    <a:pt x="508550" y="1807858"/>
                  </a:lnTo>
                  <a:lnTo>
                    <a:pt x="512693" y="1811355"/>
                  </a:lnTo>
                  <a:lnTo>
                    <a:pt x="516836" y="1815170"/>
                  </a:lnTo>
                  <a:lnTo>
                    <a:pt x="520341" y="1819302"/>
                  </a:lnTo>
                  <a:lnTo>
                    <a:pt x="523846" y="1824071"/>
                  </a:lnTo>
                  <a:lnTo>
                    <a:pt x="526396" y="1829157"/>
                  </a:lnTo>
                  <a:lnTo>
                    <a:pt x="528945" y="1834561"/>
                  </a:lnTo>
                  <a:lnTo>
                    <a:pt x="530220" y="1839648"/>
                  </a:lnTo>
                  <a:lnTo>
                    <a:pt x="531495" y="1845370"/>
                  </a:lnTo>
                  <a:lnTo>
                    <a:pt x="531813" y="1850774"/>
                  </a:lnTo>
                  <a:lnTo>
                    <a:pt x="531813" y="1855860"/>
                  </a:lnTo>
                  <a:lnTo>
                    <a:pt x="531495" y="1861264"/>
                  </a:lnTo>
                  <a:lnTo>
                    <a:pt x="530220" y="1866668"/>
                  </a:lnTo>
                  <a:lnTo>
                    <a:pt x="528945" y="1871755"/>
                  </a:lnTo>
                  <a:lnTo>
                    <a:pt x="527033" y="1877159"/>
                  </a:lnTo>
                  <a:lnTo>
                    <a:pt x="524165" y="1881609"/>
                  </a:lnTo>
                  <a:lnTo>
                    <a:pt x="520978" y="1886378"/>
                  </a:lnTo>
                  <a:lnTo>
                    <a:pt x="517792" y="1890510"/>
                  </a:lnTo>
                  <a:lnTo>
                    <a:pt x="513968" y="1894643"/>
                  </a:lnTo>
                  <a:lnTo>
                    <a:pt x="509506" y="1898140"/>
                  </a:lnTo>
                  <a:lnTo>
                    <a:pt x="504726" y="1901636"/>
                  </a:lnTo>
                  <a:lnTo>
                    <a:pt x="495803" y="1907358"/>
                  </a:lnTo>
                  <a:lnTo>
                    <a:pt x="486880" y="1913080"/>
                  </a:lnTo>
                  <a:lnTo>
                    <a:pt x="478913" y="1918803"/>
                  </a:lnTo>
                  <a:lnTo>
                    <a:pt x="471265" y="1924842"/>
                  </a:lnTo>
                  <a:lnTo>
                    <a:pt x="463936" y="1931200"/>
                  </a:lnTo>
                  <a:lnTo>
                    <a:pt x="457244" y="1937240"/>
                  </a:lnTo>
                  <a:lnTo>
                    <a:pt x="450870" y="1943280"/>
                  </a:lnTo>
                  <a:lnTo>
                    <a:pt x="444815" y="1949320"/>
                  </a:lnTo>
                  <a:lnTo>
                    <a:pt x="439398" y="1955678"/>
                  </a:lnTo>
                  <a:lnTo>
                    <a:pt x="433980" y="1962036"/>
                  </a:lnTo>
                  <a:lnTo>
                    <a:pt x="429519" y="1968076"/>
                  </a:lnTo>
                  <a:lnTo>
                    <a:pt x="424739" y="1974751"/>
                  </a:lnTo>
                  <a:lnTo>
                    <a:pt x="420596" y="1980791"/>
                  </a:lnTo>
                  <a:lnTo>
                    <a:pt x="416453" y="1987467"/>
                  </a:lnTo>
                  <a:lnTo>
                    <a:pt x="412948" y="1993825"/>
                  </a:lnTo>
                  <a:lnTo>
                    <a:pt x="409443" y="2000501"/>
                  </a:lnTo>
                  <a:lnTo>
                    <a:pt x="406256" y="2006858"/>
                  </a:lnTo>
                  <a:lnTo>
                    <a:pt x="403388" y="2013534"/>
                  </a:lnTo>
                  <a:lnTo>
                    <a:pt x="400838" y="2019892"/>
                  </a:lnTo>
                  <a:lnTo>
                    <a:pt x="398608" y="2026886"/>
                  </a:lnTo>
                  <a:lnTo>
                    <a:pt x="394465" y="2039919"/>
                  </a:lnTo>
                  <a:lnTo>
                    <a:pt x="391278" y="2053271"/>
                  </a:lnTo>
                  <a:lnTo>
                    <a:pt x="388729" y="2066622"/>
                  </a:lnTo>
                  <a:lnTo>
                    <a:pt x="387135" y="2079974"/>
                  </a:lnTo>
                  <a:lnTo>
                    <a:pt x="386498" y="2093007"/>
                  </a:lnTo>
                  <a:lnTo>
                    <a:pt x="385861" y="2106041"/>
                  </a:lnTo>
                  <a:lnTo>
                    <a:pt x="385861" y="2118439"/>
                  </a:lnTo>
                  <a:lnTo>
                    <a:pt x="386817" y="2130518"/>
                  </a:lnTo>
                  <a:lnTo>
                    <a:pt x="387773" y="2141962"/>
                  </a:lnTo>
                  <a:lnTo>
                    <a:pt x="389366" y="2153724"/>
                  </a:lnTo>
                  <a:lnTo>
                    <a:pt x="391278" y="2164215"/>
                  </a:lnTo>
                  <a:lnTo>
                    <a:pt x="393190" y="2174705"/>
                  </a:lnTo>
                  <a:lnTo>
                    <a:pt x="395421" y="2184242"/>
                  </a:lnTo>
                  <a:lnTo>
                    <a:pt x="397970" y="2193461"/>
                  </a:lnTo>
                  <a:lnTo>
                    <a:pt x="402432" y="2209038"/>
                  </a:lnTo>
                  <a:lnTo>
                    <a:pt x="406574" y="2221435"/>
                  </a:lnTo>
                  <a:lnTo>
                    <a:pt x="409761" y="2229383"/>
                  </a:lnTo>
                  <a:lnTo>
                    <a:pt x="411355" y="2233197"/>
                  </a:lnTo>
                  <a:lnTo>
                    <a:pt x="413585" y="2238602"/>
                  </a:lnTo>
                  <a:lnTo>
                    <a:pt x="415179" y="2244006"/>
                  </a:lnTo>
                  <a:lnTo>
                    <a:pt x="416453" y="2249728"/>
                  </a:lnTo>
                  <a:lnTo>
                    <a:pt x="416772" y="2255132"/>
                  </a:lnTo>
                  <a:lnTo>
                    <a:pt x="416772" y="2260536"/>
                  </a:lnTo>
                  <a:lnTo>
                    <a:pt x="415816" y="2265940"/>
                  </a:lnTo>
                  <a:lnTo>
                    <a:pt x="414860" y="2271026"/>
                  </a:lnTo>
                  <a:lnTo>
                    <a:pt x="413267" y="2276113"/>
                  </a:lnTo>
                  <a:lnTo>
                    <a:pt x="411036" y="2281199"/>
                  </a:lnTo>
                  <a:lnTo>
                    <a:pt x="408168" y="2285967"/>
                  </a:lnTo>
                  <a:lnTo>
                    <a:pt x="405300" y="2290736"/>
                  </a:lnTo>
                  <a:lnTo>
                    <a:pt x="401794" y="2294868"/>
                  </a:lnTo>
                  <a:lnTo>
                    <a:pt x="397970" y="2298683"/>
                  </a:lnTo>
                  <a:lnTo>
                    <a:pt x="393509" y="2302180"/>
                  </a:lnTo>
                  <a:lnTo>
                    <a:pt x="389047" y="2305359"/>
                  </a:lnTo>
                  <a:lnTo>
                    <a:pt x="383630" y="2307902"/>
                  </a:lnTo>
                  <a:lnTo>
                    <a:pt x="378213" y="2309809"/>
                  </a:lnTo>
                  <a:lnTo>
                    <a:pt x="372795" y="2311717"/>
                  </a:lnTo>
                  <a:lnTo>
                    <a:pt x="367696" y="2312670"/>
                  </a:lnTo>
                  <a:lnTo>
                    <a:pt x="361642" y="2312988"/>
                  </a:lnTo>
                  <a:lnTo>
                    <a:pt x="356543" y="2312988"/>
                  </a:lnTo>
                  <a:lnTo>
                    <a:pt x="351125" y="2312034"/>
                  </a:lnTo>
                  <a:lnTo>
                    <a:pt x="345708" y="2311081"/>
                  </a:lnTo>
                  <a:lnTo>
                    <a:pt x="340609" y="2309491"/>
                  </a:lnTo>
                  <a:lnTo>
                    <a:pt x="335829" y="2307584"/>
                  </a:lnTo>
                  <a:lnTo>
                    <a:pt x="330730" y="2304723"/>
                  </a:lnTo>
                  <a:lnTo>
                    <a:pt x="326587" y="2301862"/>
                  </a:lnTo>
                  <a:lnTo>
                    <a:pt x="322126" y="2298365"/>
                  </a:lnTo>
                  <a:lnTo>
                    <a:pt x="318302" y="2294550"/>
                  </a:lnTo>
                  <a:lnTo>
                    <a:pt x="314478" y="2289782"/>
                  </a:lnTo>
                  <a:lnTo>
                    <a:pt x="311610" y="2285332"/>
                  </a:lnTo>
                  <a:lnTo>
                    <a:pt x="308742" y="2280245"/>
                  </a:lnTo>
                  <a:lnTo>
                    <a:pt x="306830" y="2275795"/>
                  </a:lnTo>
                  <a:lnTo>
                    <a:pt x="302687" y="2264987"/>
                  </a:lnTo>
                  <a:lnTo>
                    <a:pt x="296951" y="2249092"/>
                  </a:lnTo>
                  <a:lnTo>
                    <a:pt x="293764" y="2239237"/>
                  </a:lnTo>
                  <a:lnTo>
                    <a:pt x="290259" y="2228111"/>
                  </a:lnTo>
                  <a:lnTo>
                    <a:pt x="287391" y="2216349"/>
                  </a:lnTo>
                  <a:lnTo>
                    <a:pt x="284204" y="2202998"/>
                  </a:lnTo>
                  <a:lnTo>
                    <a:pt x="281017" y="2189328"/>
                  </a:lnTo>
                  <a:lnTo>
                    <a:pt x="278468" y="2173752"/>
                  </a:lnTo>
                  <a:lnTo>
                    <a:pt x="276556" y="2158175"/>
                  </a:lnTo>
                  <a:lnTo>
                    <a:pt x="274644" y="2141645"/>
                  </a:lnTo>
                  <a:lnTo>
                    <a:pt x="273369" y="2124161"/>
                  </a:lnTo>
                  <a:lnTo>
                    <a:pt x="273050" y="2106041"/>
                  </a:lnTo>
                  <a:lnTo>
                    <a:pt x="273369" y="2088239"/>
                  </a:lnTo>
                  <a:lnTo>
                    <a:pt x="274325" y="2078384"/>
                  </a:lnTo>
                  <a:lnTo>
                    <a:pt x="274962" y="2069483"/>
                  </a:lnTo>
                  <a:lnTo>
                    <a:pt x="275918" y="2059629"/>
                  </a:lnTo>
                  <a:lnTo>
                    <a:pt x="277193" y="2049774"/>
                  </a:lnTo>
                  <a:lnTo>
                    <a:pt x="278786" y="2040237"/>
                  </a:lnTo>
                  <a:lnTo>
                    <a:pt x="280698" y="2030382"/>
                  </a:lnTo>
                  <a:lnTo>
                    <a:pt x="282929" y="2020846"/>
                  </a:lnTo>
                  <a:lnTo>
                    <a:pt x="285479" y="2010673"/>
                  </a:lnTo>
                  <a:lnTo>
                    <a:pt x="288347" y="2000819"/>
                  </a:lnTo>
                  <a:lnTo>
                    <a:pt x="291533" y="1990328"/>
                  </a:lnTo>
                  <a:lnTo>
                    <a:pt x="295039" y="1980473"/>
                  </a:lnTo>
                  <a:lnTo>
                    <a:pt x="299181" y="1970619"/>
                  </a:lnTo>
                  <a:lnTo>
                    <a:pt x="303324" y="1960446"/>
                  </a:lnTo>
                  <a:lnTo>
                    <a:pt x="308423" y="1950274"/>
                  </a:lnTo>
                  <a:lnTo>
                    <a:pt x="313522" y="1940419"/>
                  </a:lnTo>
                  <a:lnTo>
                    <a:pt x="319258" y="1930247"/>
                  </a:lnTo>
                  <a:lnTo>
                    <a:pt x="325313" y="1920710"/>
                  </a:lnTo>
                  <a:lnTo>
                    <a:pt x="331368" y="1910855"/>
                  </a:lnTo>
                  <a:lnTo>
                    <a:pt x="338697" y="1901318"/>
                  </a:lnTo>
                  <a:lnTo>
                    <a:pt x="346027" y="1891464"/>
                  </a:lnTo>
                  <a:lnTo>
                    <a:pt x="353675" y="1881927"/>
                  </a:lnTo>
                  <a:lnTo>
                    <a:pt x="362279" y="1872708"/>
                  </a:lnTo>
                  <a:lnTo>
                    <a:pt x="370883" y="1863807"/>
                  </a:lnTo>
                  <a:lnTo>
                    <a:pt x="380125" y="1854906"/>
                  </a:lnTo>
                  <a:lnTo>
                    <a:pt x="389685" y="1846005"/>
                  </a:lnTo>
                  <a:lnTo>
                    <a:pt x="400201" y="1837740"/>
                  </a:lnTo>
                  <a:lnTo>
                    <a:pt x="411036" y="1829157"/>
                  </a:lnTo>
                  <a:lnTo>
                    <a:pt x="422190" y="1820892"/>
                  </a:lnTo>
                  <a:lnTo>
                    <a:pt x="433980" y="1813263"/>
                  </a:lnTo>
                  <a:lnTo>
                    <a:pt x="446409" y="1805315"/>
                  </a:lnTo>
                  <a:lnTo>
                    <a:pt x="451189" y="1802772"/>
                  </a:lnTo>
                  <a:lnTo>
                    <a:pt x="456606" y="1800547"/>
                  </a:lnTo>
                  <a:lnTo>
                    <a:pt x="461705" y="1798957"/>
                  </a:lnTo>
                  <a:lnTo>
                    <a:pt x="467441" y="1797686"/>
                  </a:lnTo>
                  <a:lnTo>
                    <a:pt x="472859" y="1797050"/>
                  </a:lnTo>
                  <a:close/>
                  <a:moveTo>
                    <a:pt x="799783" y="1741488"/>
                  </a:moveTo>
                  <a:lnTo>
                    <a:pt x="816611" y="1747205"/>
                  </a:lnTo>
                  <a:lnTo>
                    <a:pt x="833438" y="1753558"/>
                  </a:lnTo>
                  <a:lnTo>
                    <a:pt x="849631" y="1760228"/>
                  </a:lnTo>
                  <a:lnTo>
                    <a:pt x="865506" y="1767851"/>
                  </a:lnTo>
                  <a:lnTo>
                    <a:pt x="881064" y="1776427"/>
                  </a:lnTo>
                  <a:lnTo>
                    <a:pt x="896304" y="1785321"/>
                  </a:lnTo>
                  <a:lnTo>
                    <a:pt x="910909" y="1795167"/>
                  </a:lnTo>
                  <a:lnTo>
                    <a:pt x="925514" y="1805332"/>
                  </a:lnTo>
                  <a:lnTo>
                    <a:pt x="939166" y="1816131"/>
                  </a:lnTo>
                  <a:lnTo>
                    <a:pt x="952819" y="1827566"/>
                  </a:lnTo>
                  <a:lnTo>
                    <a:pt x="965201" y="1839953"/>
                  </a:lnTo>
                  <a:lnTo>
                    <a:pt x="977584" y="1852976"/>
                  </a:lnTo>
                  <a:lnTo>
                    <a:pt x="989331" y="1866317"/>
                  </a:lnTo>
                  <a:lnTo>
                    <a:pt x="1000444" y="1879975"/>
                  </a:lnTo>
                  <a:lnTo>
                    <a:pt x="1011239" y="1894586"/>
                  </a:lnTo>
                  <a:lnTo>
                    <a:pt x="1021081" y="1909514"/>
                  </a:lnTo>
                  <a:lnTo>
                    <a:pt x="1026479" y="1918090"/>
                  </a:lnTo>
                  <a:lnTo>
                    <a:pt x="1031559" y="1926666"/>
                  </a:lnTo>
                  <a:lnTo>
                    <a:pt x="1036004" y="1935242"/>
                  </a:lnTo>
                  <a:lnTo>
                    <a:pt x="1040766" y="1944136"/>
                  </a:lnTo>
                  <a:lnTo>
                    <a:pt x="1044894" y="1952712"/>
                  </a:lnTo>
                  <a:lnTo>
                    <a:pt x="1049021" y="1961605"/>
                  </a:lnTo>
                  <a:lnTo>
                    <a:pt x="1052831" y="1970817"/>
                  </a:lnTo>
                  <a:lnTo>
                    <a:pt x="1056324" y="1979710"/>
                  </a:lnTo>
                  <a:lnTo>
                    <a:pt x="1059816" y="1988922"/>
                  </a:lnTo>
                  <a:lnTo>
                    <a:pt x="1062991" y="1997815"/>
                  </a:lnTo>
                  <a:lnTo>
                    <a:pt x="1065849" y="2007026"/>
                  </a:lnTo>
                  <a:lnTo>
                    <a:pt x="1068706" y="2016555"/>
                  </a:lnTo>
                  <a:lnTo>
                    <a:pt x="1070929" y="2025767"/>
                  </a:lnTo>
                  <a:lnTo>
                    <a:pt x="1073151" y="2035295"/>
                  </a:lnTo>
                  <a:lnTo>
                    <a:pt x="1075056" y="2044507"/>
                  </a:lnTo>
                  <a:lnTo>
                    <a:pt x="1076961" y="2054353"/>
                  </a:lnTo>
                  <a:lnTo>
                    <a:pt x="1078549" y="2063882"/>
                  </a:lnTo>
                  <a:lnTo>
                    <a:pt x="1079819" y="2073411"/>
                  </a:lnTo>
                  <a:lnTo>
                    <a:pt x="1080771" y="2082940"/>
                  </a:lnTo>
                  <a:lnTo>
                    <a:pt x="1081724" y="2092786"/>
                  </a:lnTo>
                  <a:lnTo>
                    <a:pt x="1082359" y="2102315"/>
                  </a:lnTo>
                  <a:lnTo>
                    <a:pt x="1082676" y="2111844"/>
                  </a:lnTo>
                  <a:lnTo>
                    <a:pt x="1082676" y="2122008"/>
                  </a:lnTo>
                  <a:lnTo>
                    <a:pt x="1082676" y="2131537"/>
                  </a:lnTo>
                  <a:lnTo>
                    <a:pt x="1082359" y="2141066"/>
                  </a:lnTo>
                  <a:lnTo>
                    <a:pt x="1081724" y="2150913"/>
                  </a:lnTo>
                  <a:lnTo>
                    <a:pt x="1080771" y="2160442"/>
                  </a:lnTo>
                  <a:lnTo>
                    <a:pt x="1079819" y="2170606"/>
                  </a:lnTo>
                  <a:lnTo>
                    <a:pt x="1078231" y="2180135"/>
                  </a:lnTo>
                  <a:lnTo>
                    <a:pt x="1076644" y="2189981"/>
                  </a:lnTo>
                  <a:lnTo>
                    <a:pt x="1075056" y="2199510"/>
                  </a:lnTo>
                  <a:lnTo>
                    <a:pt x="1072834" y="2209674"/>
                  </a:lnTo>
                  <a:lnTo>
                    <a:pt x="1070611" y="2219203"/>
                  </a:lnTo>
                  <a:lnTo>
                    <a:pt x="1068071" y="2228732"/>
                  </a:lnTo>
                  <a:lnTo>
                    <a:pt x="1065214" y="2238261"/>
                  </a:lnTo>
                  <a:lnTo>
                    <a:pt x="1062356" y="2247472"/>
                  </a:lnTo>
                  <a:lnTo>
                    <a:pt x="1058864" y="2257001"/>
                  </a:lnTo>
                  <a:lnTo>
                    <a:pt x="1055689" y="2266212"/>
                  </a:lnTo>
                  <a:lnTo>
                    <a:pt x="1052196" y="2275106"/>
                  </a:lnTo>
                  <a:lnTo>
                    <a:pt x="1048386" y="2284317"/>
                  </a:lnTo>
                  <a:lnTo>
                    <a:pt x="1044259" y="2292893"/>
                  </a:lnTo>
                  <a:lnTo>
                    <a:pt x="1039814" y="2301787"/>
                  </a:lnTo>
                  <a:lnTo>
                    <a:pt x="1035369" y="2310045"/>
                  </a:lnTo>
                  <a:lnTo>
                    <a:pt x="1030606" y="2318621"/>
                  </a:lnTo>
                  <a:lnTo>
                    <a:pt x="1025844" y="2327197"/>
                  </a:lnTo>
                  <a:lnTo>
                    <a:pt x="1020764" y="2335456"/>
                  </a:lnTo>
                  <a:lnTo>
                    <a:pt x="1015366" y="2343396"/>
                  </a:lnTo>
                  <a:lnTo>
                    <a:pt x="1009969" y="2351655"/>
                  </a:lnTo>
                  <a:lnTo>
                    <a:pt x="1004254" y="2359278"/>
                  </a:lnTo>
                  <a:lnTo>
                    <a:pt x="998539" y="2366901"/>
                  </a:lnTo>
                  <a:lnTo>
                    <a:pt x="992506" y="2374524"/>
                  </a:lnTo>
                  <a:lnTo>
                    <a:pt x="985839" y="2381830"/>
                  </a:lnTo>
                  <a:lnTo>
                    <a:pt x="979806" y="2389135"/>
                  </a:lnTo>
                  <a:lnTo>
                    <a:pt x="972821" y="2396440"/>
                  </a:lnTo>
                  <a:lnTo>
                    <a:pt x="966471" y="2403111"/>
                  </a:lnTo>
                  <a:lnTo>
                    <a:pt x="959169" y="2409781"/>
                  </a:lnTo>
                  <a:lnTo>
                    <a:pt x="952184" y="2416451"/>
                  </a:lnTo>
                  <a:lnTo>
                    <a:pt x="944564" y="2423121"/>
                  </a:lnTo>
                  <a:lnTo>
                    <a:pt x="937261" y="2429156"/>
                  </a:lnTo>
                  <a:lnTo>
                    <a:pt x="929641" y="2435191"/>
                  </a:lnTo>
                  <a:lnTo>
                    <a:pt x="921704" y="2441544"/>
                  </a:lnTo>
                  <a:lnTo>
                    <a:pt x="913766" y="2447261"/>
                  </a:lnTo>
                  <a:lnTo>
                    <a:pt x="905511" y="2452661"/>
                  </a:lnTo>
                  <a:lnTo>
                    <a:pt x="897256" y="2458061"/>
                  </a:lnTo>
                  <a:lnTo>
                    <a:pt x="884874" y="2465684"/>
                  </a:lnTo>
                  <a:lnTo>
                    <a:pt x="872809" y="2472354"/>
                  </a:lnTo>
                  <a:lnTo>
                    <a:pt x="860426" y="2478707"/>
                  </a:lnTo>
                  <a:lnTo>
                    <a:pt x="847726" y="2484742"/>
                  </a:lnTo>
                  <a:lnTo>
                    <a:pt x="834708" y="2490141"/>
                  </a:lnTo>
                  <a:lnTo>
                    <a:pt x="821691" y="2495541"/>
                  </a:lnTo>
                  <a:lnTo>
                    <a:pt x="808991" y="2499988"/>
                  </a:lnTo>
                  <a:lnTo>
                    <a:pt x="795338" y="2503799"/>
                  </a:lnTo>
                  <a:lnTo>
                    <a:pt x="782003" y="2507611"/>
                  </a:lnTo>
                  <a:lnTo>
                    <a:pt x="768668" y="2510787"/>
                  </a:lnTo>
                  <a:lnTo>
                    <a:pt x="755016" y="2513328"/>
                  </a:lnTo>
                  <a:lnTo>
                    <a:pt x="741046" y="2515552"/>
                  </a:lnTo>
                  <a:lnTo>
                    <a:pt x="727393" y="2517140"/>
                  </a:lnTo>
                  <a:lnTo>
                    <a:pt x="713741" y="2518728"/>
                  </a:lnTo>
                  <a:lnTo>
                    <a:pt x="699771" y="2519363"/>
                  </a:lnTo>
                  <a:lnTo>
                    <a:pt x="685801" y="2519363"/>
                  </a:lnTo>
                  <a:lnTo>
                    <a:pt x="675958" y="2519363"/>
                  </a:lnTo>
                  <a:lnTo>
                    <a:pt x="666116" y="2519046"/>
                  </a:lnTo>
                  <a:lnTo>
                    <a:pt x="646113" y="2517140"/>
                  </a:lnTo>
                  <a:lnTo>
                    <a:pt x="647701" y="2406922"/>
                  </a:lnTo>
                  <a:lnTo>
                    <a:pt x="648971" y="2312586"/>
                  </a:lnTo>
                  <a:lnTo>
                    <a:pt x="650241" y="2242708"/>
                  </a:lnTo>
                  <a:lnTo>
                    <a:pt x="650876" y="2220156"/>
                  </a:lnTo>
                  <a:lnTo>
                    <a:pt x="651193" y="2207133"/>
                  </a:lnTo>
                  <a:lnTo>
                    <a:pt x="653416" y="2182040"/>
                  </a:lnTo>
                  <a:lnTo>
                    <a:pt x="656273" y="2157583"/>
                  </a:lnTo>
                  <a:lnTo>
                    <a:pt x="658813" y="2134078"/>
                  </a:lnTo>
                  <a:lnTo>
                    <a:pt x="661988" y="2111209"/>
                  </a:lnTo>
                  <a:lnTo>
                    <a:pt x="665481" y="2089293"/>
                  </a:lnTo>
                  <a:lnTo>
                    <a:pt x="668973" y="2068329"/>
                  </a:lnTo>
                  <a:lnTo>
                    <a:pt x="672148" y="2048001"/>
                  </a:lnTo>
                  <a:lnTo>
                    <a:pt x="675958" y="2028625"/>
                  </a:lnTo>
                  <a:lnTo>
                    <a:pt x="680403" y="2009885"/>
                  </a:lnTo>
                  <a:lnTo>
                    <a:pt x="684531" y="1991463"/>
                  </a:lnTo>
                  <a:lnTo>
                    <a:pt x="688658" y="1974311"/>
                  </a:lnTo>
                  <a:lnTo>
                    <a:pt x="693421" y="1957476"/>
                  </a:lnTo>
                  <a:lnTo>
                    <a:pt x="697866" y="1941595"/>
                  </a:lnTo>
                  <a:lnTo>
                    <a:pt x="702946" y="1926031"/>
                  </a:lnTo>
                  <a:lnTo>
                    <a:pt x="707708" y="1911420"/>
                  </a:lnTo>
                  <a:lnTo>
                    <a:pt x="712788" y="1897444"/>
                  </a:lnTo>
                  <a:lnTo>
                    <a:pt x="717868" y="1883786"/>
                  </a:lnTo>
                  <a:lnTo>
                    <a:pt x="723266" y="1870763"/>
                  </a:lnTo>
                  <a:lnTo>
                    <a:pt x="728663" y="1858693"/>
                  </a:lnTo>
                  <a:lnTo>
                    <a:pt x="733743" y="1846941"/>
                  </a:lnTo>
                  <a:lnTo>
                    <a:pt x="739141" y="1835824"/>
                  </a:lnTo>
                  <a:lnTo>
                    <a:pt x="744538" y="1825025"/>
                  </a:lnTo>
                  <a:lnTo>
                    <a:pt x="750253" y="1814543"/>
                  </a:lnTo>
                  <a:lnTo>
                    <a:pt x="755651" y="1804696"/>
                  </a:lnTo>
                  <a:lnTo>
                    <a:pt x="761366" y="1795485"/>
                  </a:lnTo>
                  <a:lnTo>
                    <a:pt x="766763" y="1786591"/>
                  </a:lnTo>
                  <a:lnTo>
                    <a:pt x="777876" y="1770392"/>
                  </a:lnTo>
                  <a:lnTo>
                    <a:pt x="788988" y="1755464"/>
                  </a:lnTo>
                  <a:lnTo>
                    <a:pt x="799783" y="1741488"/>
                  </a:lnTo>
                  <a:close/>
                  <a:moveTo>
                    <a:pt x="687070" y="1632268"/>
                  </a:moveTo>
                  <a:lnTo>
                    <a:pt x="675640" y="1632585"/>
                  </a:lnTo>
                  <a:lnTo>
                    <a:pt x="663575" y="1632585"/>
                  </a:lnTo>
                  <a:lnTo>
                    <a:pt x="651828" y="1633538"/>
                  </a:lnTo>
                  <a:lnTo>
                    <a:pt x="640080" y="1634173"/>
                  </a:lnTo>
                  <a:lnTo>
                    <a:pt x="628015" y="1635760"/>
                  </a:lnTo>
                  <a:lnTo>
                    <a:pt x="616585" y="1637348"/>
                  </a:lnTo>
                  <a:lnTo>
                    <a:pt x="604838" y="1638935"/>
                  </a:lnTo>
                  <a:lnTo>
                    <a:pt x="592773" y="1641158"/>
                  </a:lnTo>
                  <a:lnTo>
                    <a:pt x="581343" y="1643381"/>
                  </a:lnTo>
                  <a:lnTo>
                    <a:pt x="569595" y="1645920"/>
                  </a:lnTo>
                  <a:lnTo>
                    <a:pt x="558165" y="1649095"/>
                  </a:lnTo>
                  <a:lnTo>
                    <a:pt x="546735" y="1652270"/>
                  </a:lnTo>
                  <a:lnTo>
                    <a:pt x="534670" y="1655763"/>
                  </a:lnTo>
                  <a:lnTo>
                    <a:pt x="523240" y="1659573"/>
                  </a:lnTo>
                  <a:lnTo>
                    <a:pt x="512128" y="1663700"/>
                  </a:lnTo>
                  <a:lnTo>
                    <a:pt x="500698" y="1668145"/>
                  </a:lnTo>
                  <a:lnTo>
                    <a:pt x="489268" y="1672908"/>
                  </a:lnTo>
                  <a:lnTo>
                    <a:pt x="478155" y="1678305"/>
                  </a:lnTo>
                  <a:lnTo>
                    <a:pt x="467043" y="1683703"/>
                  </a:lnTo>
                  <a:lnTo>
                    <a:pt x="455930" y="1689418"/>
                  </a:lnTo>
                  <a:lnTo>
                    <a:pt x="444818" y="1695133"/>
                  </a:lnTo>
                  <a:lnTo>
                    <a:pt x="434023" y="1701483"/>
                  </a:lnTo>
                  <a:lnTo>
                    <a:pt x="423545" y="1708150"/>
                  </a:lnTo>
                  <a:lnTo>
                    <a:pt x="412750" y="1714818"/>
                  </a:lnTo>
                  <a:lnTo>
                    <a:pt x="402273" y="1721803"/>
                  </a:lnTo>
                  <a:lnTo>
                    <a:pt x="392430" y="1729423"/>
                  </a:lnTo>
                  <a:lnTo>
                    <a:pt x="382588" y="1736726"/>
                  </a:lnTo>
                  <a:lnTo>
                    <a:pt x="373063" y="1744663"/>
                  </a:lnTo>
                  <a:lnTo>
                    <a:pt x="363220" y="1752283"/>
                  </a:lnTo>
                  <a:lnTo>
                    <a:pt x="354330" y="1760856"/>
                  </a:lnTo>
                  <a:lnTo>
                    <a:pt x="345440" y="1768793"/>
                  </a:lnTo>
                  <a:lnTo>
                    <a:pt x="336550" y="1777683"/>
                  </a:lnTo>
                  <a:lnTo>
                    <a:pt x="328295" y="1785938"/>
                  </a:lnTo>
                  <a:lnTo>
                    <a:pt x="320040" y="1795146"/>
                  </a:lnTo>
                  <a:lnTo>
                    <a:pt x="312103" y="1804036"/>
                  </a:lnTo>
                  <a:lnTo>
                    <a:pt x="304483" y="1813243"/>
                  </a:lnTo>
                  <a:lnTo>
                    <a:pt x="297180" y="1822768"/>
                  </a:lnTo>
                  <a:lnTo>
                    <a:pt x="289878" y="1832293"/>
                  </a:lnTo>
                  <a:lnTo>
                    <a:pt x="282893" y="1841818"/>
                  </a:lnTo>
                  <a:lnTo>
                    <a:pt x="276225" y="1851978"/>
                  </a:lnTo>
                  <a:lnTo>
                    <a:pt x="269875" y="1861821"/>
                  </a:lnTo>
                  <a:lnTo>
                    <a:pt x="263842" y="1871663"/>
                  </a:lnTo>
                  <a:lnTo>
                    <a:pt x="257810" y="1882141"/>
                  </a:lnTo>
                  <a:lnTo>
                    <a:pt x="252095" y="1892301"/>
                  </a:lnTo>
                  <a:lnTo>
                    <a:pt x="246697" y="1903096"/>
                  </a:lnTo>
                  <a:lnTo>
                    <a:pt x="241617" y="1913573"/>
                  </a:lnTo>
                  <a:lnTo>
                    <a:pt x="236855" y="1924051"/>
                  </a:lnTo>
                  <a:lnTo>
                    <a:pt x="232092" y="1935163"/>
                  </a:lnTo>
                  <a:lnTo>
                    <a:pt x="227965" y="1945958"/>
                  </a:lnTo>
                  <a:lnTo>
                    <a:pt x="223837" y="1957071"/>
                  </a:lnTo>
                  <a:lnTo>
                    <a:pt x="220027" y="1968183"/>
                  </a:lnTo>
                  <a:lnTo>
                    <a:pt x="216535" y="1979296"/>
                  </a:lnTo>
                  <a:lnTo>
                    <a:pt x="213360" y="1990726"/>
                  </a:lnTo>
                  <a:lnTo>
                    <a:pt x="210502" y="2001838"/>
                  </a:lnTo>
                  <a:lnTo>
                    <a:pt x="207645" y="2013268"/>
                  </a:lnTo>
                  <a:lnTo>
                    <a:pt x="205105" y="2024698"/>
                  </a:lnTo>
                  <a:lnTo>
                    <a:pt x="203200" y="2036763"/>
                  </a:lnTo>
                  <a:lnTo>
                    <a:pt x="201295" y="2048193"/>
                  </a:lnTo>
                  <a:lnTo>
                    <a:pt x="199390" y="2059623"/>
                  </a:lnTo>
                  <a:lnTo>
                    <a:pt x="198120" y="2071371"/>
                  </a:lnTo>
                  <a:lnTo>
                    <a:pt x="196850" y="2082801"/>
                  </a:lnTo>
                  <a:lnTo>
                    <a:pt x="196215" y="2094866"/>
                  </a:lnTo>
                  <a:lnTo>
                    <a:pt x="195897" y="2106613"/>
                  </a:lnTo>
                  <a:lnTo>
                    <a:pt x="195580" y="2118043"/>
                  </a:lnTo>
                  <a:lnTo>
                    <a:pt x="195580" y="2129791"/>
                  </a:lnTo>
                  <a:lnTo>
                    <a:pt x="195897" y="2141856"/>
                  </a:lnTo>
                  <a:lnTo>
                    <a:pt x="196532" y="2153603"/>
                  </a:lnTo>
                  <a:lnTo>
                    <a:pt x="197485" y="2165668"/>
                  </a:lnTo>
                  <a:lnTo>
                    <a:pt x="198437" y="2177098"/>
                  </a:lnTo>
                  <a:lnTo>
                    <a:pt x="200025" y="2188846"/>
                  </a:lnTo>
                  <a:lnTo>
                    <a:pt x="201930" y="2200593"/>
                  </a:lnTo>
                  <a:lnTo>
                    <a:pt x="203835" y="2212023"/>
                  </a:lnTo>
                  <a:lnTo>
                    <a:pt x="206057" y="2224088"/>
                  </a:lnTo>
                  <a:lnTo>
                    <a:pt x="208915" y="2235518"/>
                  </a:lnTo>
                  <a:lnTo>
                    <a:pt x="211772" y="2247266"/>
                  </a:lnTo>
                  <a:lnTo>
                    <a:pt x="215265" y="2258696"/>
                  </a:lnTo>
                  <a:lnTo>
                    <a:pt x="218757" y="2270443"/>
                  </a:lnTo>
                  <a:lnTo>
                    <a:pt x="222567" y="2281873"/>
                  </a:lnTo>
                  <a:lnTo>
                    <a:pt x="226695" y="2293303"/>
                  </a:lnTo>
                  <a:lnTo>
                    <a:pt x="231140" y="2304733"/>
                  </a:lnTo>
                  <a:lnTo>
                    <a:pt x="235902" y="2315846"/>
                  </a:lnTo>
                  <a:lnTo>
                    <a:pt x="240982" y="2327276"/>
                  </a:lnTo>
                  <a:lnTo>
                    <a:pt x="246380" y="2338388"/>
                  </a:lnTo>
                  <a:lnTo>
                    <a:pt x="252095" y="2349501"/>
                  </a:lnTo>
                  <a:lnTo>
                    <a:pt x="257810" y="2360296"/>
                  </a:lnTo>
                  <a:lnTo>
                    <a:pt x="264160" y="2371408"/>
                  </a:lnTo>
                  <a:lnTo>
                    <a:pt x="270827" y="2381886"/>
                  </a:lnTo>
                  <a:lnTo>
                    <a:pt x="277813" y="2392681"/>
                  </a:lnTo>
                  <a:lnTo>
                    <a:pt x="284798" y="2403158"/>
                  </a:lnTo>
                  <a:lnTo>
                    <a:pt x="292100" y="2413001"/>
                  </a:lnTo>
                  <a:lnTo>
                    <a:pt x="299720" y="2422843"/>
                  </a:lnTo>
                  <a:lnTo>
                    <a:pt x="307658" y="2432368"/>
                  </a:lnTo>
                  <a:lnTo>
                    <a:pt x="315595" y="2442211"/>
                  </a:lnTo>
                  <a:lnTo>
                    <a:pt x="323533" y="2451101"/>
                  </a:lnTo>
                  <a:lnTo>
                    <a:pt x="332105" y="2459991"/>
                  </a:lnTo>
                  <a:lnTo>
                    <a:pt x="340360" y="2468881"/>
                  </a:lnTo>
                  <a:lnTo>
                    <a:pt x="349250" y="2477136"/>
                  </a:lnTo>
                  <a:lnTo>
                    <a:pt x="358140" y="2485391"/>
                  </a:lnTo>
                  <a:lnTo>
                    <a:pt x="367348" y="2493328"/>
                  </a:lnTo>
                  <a:lnTo>
                    <a:pt x="376238" y="2500948"/>
                  </a:lnTo>
                  <a:lnTo>
                    <a:pt x="385445" y="2508251"/>
                  </a:lnTo>
                  <a:lnTo>
                    <a:pt x="394970" y="2515553"/>
                  </a:lnTo>
                  <a:lnTo>
                    <a:pt x="405130" y="2522538"/>
                  </a:lnTo>
                  <a:lnTo>
                    <a:pt x="414655" y="2528888"/>
                  </a:lnTo>
                  <a:lnTo>
                    <a:pt x="424498" y="2535556"/>
                  </a:lnTo>
                  <a:lnTo>
                    <a:pt x="434975" y="2541588"/>
                  </a:lnTo>
                  <a:lnTo>
                    <a:pt x="445135" y="2547621"/>
                  </a:lnTo>
                  <a:lnTo>
                    <a:pt x="455613" y="2553018"/>
                  </a:lnTo>
                  <a:lnTo>
                    <a:pt x="465773" y="2558416"/>
                  </a:lnTo>
                  <a:lnTo>
                    <a:pt x="476568" y="2563813"/>
                  </a:lnTo>
                  <a:lnTo>
                    <a:pt x="487363" y="2568258"/>
                  </a:lnTo>
                  <a:lnTo>
                    <a:pt x="498158" y="2573021"/>
                  </a:lnTo>
                  <a:lnTo>
                    <a:pt x="509270" y="2577466"/>
                  </a:lnTo>
                  <a:lnTo>
                    <a:pt x="520065" y="2581276"/>
                  </a:lnTo>
                  <a:lnTo>
                    <a:pt x="531178" y="2585086"/>
                  </a:lnTo>
                  <a:lnTo>
                    <a:pt x="542290" y="2588896"/>
                  </a:lnTo>
                  <a:lnTo>
                    <a:pt x="553720" y="2592071"/>
                  </a:lnTo>
                  <a:lnTo>
                    <a:pt x="564833" y="2594928"/>
                  </a:lnTo>
                  <a:lnTo>
                    <a:pt x="576580" y="2597786"/>
                  </a:lnTo>
                  <a:lnTo>
                    <a:pt x="588010" y="2600326"/>
                  </a:lnTo>
                  <a:lnTo>
                    <a:pt x="599440" y="2602231"/>
                  </a:lnTo>
                  <a:lnTo>
                    <a:pt x="611188" y="2604136"/>
                  </a:lnTo>
                  <a:lnTo>
                    <a:pt x="622618" y="2605724"/>
                  </a:lnTo>
                  <a:lnTo>
                    <a:pt x="634683" y="2607311"/>
                  </a:lnTo>
                  <a:lnTo>
                    <a:pt x="646113" y="2608581"/>
                  </a:lnTo>
                  <a:lnTo>
                    <a:pt x="657860" y="2609216"/>
                  </a:lnTo>
                  <a:lnTo>
                    <a:pt x="669925" y="2609534"/>
                  </a:lnTo>
                  <a:lnTo>
                    <a:pt x="681355" y="2609851"/>
                  </a:lnTo>
                  <a:lnTo>
                    <a:pt x="693103" y="2609851"/>
                  </a:lnTo>
                  <a:lnTo>
                    <a:pt x="704850" y="2609534"/>
                  </a:lnTo>
                  <a:lnTo>
                    <a:pt x="716915" y="2608899"/>
                  </a:lnTo>
                  <a:lnTo>
                    <a:pt x="728345" y="2607946"/>
                  </a:lnTo>
                  <a:lnTo>
                    <a:pt x="740093" y="2606676"/>
                  </a:lnTo>
                  <a:lnTo>
                    <a:pt x="752158" y="2605406"/>
                  </a:lnTo>
                  <a:lnTo>
                    <a:pt x="763905" y="2603501"/>
                  </a:lnTo>
                  <a:lnTo>
                    <a:pt x="775335" y="2601279"/>
                  </a:lnTo>
                  <a:lnTo>
                    <a:pt x="787083" y="2598738"/>
                  </a:lnTo>
                  <a:lnTo>
                    <a:pt x="798830" y="2596198"/>
                  </a:lnTo>
                  <a:lnTo>
                    <a:pt x="810578" y="2593658"/>
                  </a:lnTo>
                  <a:lnTo>
                    <a:pt x="822008" y="2590166"/>
                  </a:lnTo>
                  <a:lnTo>
                    <a:pt x="833438" y="2586673"/>
                  </a:lnTo>
                  <a:lnTo>
                    <a:pt x="844868" y="2582863"/>
                  </a:lnTo>
                  <a:lnTo>
                    <a:pt x="856615" y="2578736"/>
                  </a:lnTo>
                  <a:lnTo>
                    <a:pt x="867410" y="2573973"/>
                  </a:lnTo>
                  <a:lnTo>
                    <a:pt x="879158" y="2569528"/>
                  </a:lnTo>
                  <a:lnTo>
                    <a:pt x="890270" y="2564131"/>
                  </a:lnTo>
                  <a:lnTo>
                    <a:pt x="901383" y="2558733"/>
                  </a:lnTo>
                  <a:lnTo>
                    <a:pt x="912178" y="2553336"/>
                  </a:lnTo>
                  <a:lnTo>
                    <a:pt x="923290" y="2547303"/>
                  </a:lnTo>
                  <a:lnTo>
                    <a:pt x="934085" y="2540636"/>
                  </a:lnTo>
                  <a:lnTo>
                    <a:pt x="944880" y="2534286"/>
                  </a:lnTo>
                  <a:lnTo>
                    <a:pt x="955675" y="2527301"/>
                  </a:lnTo>
                  <a:lnTo>
                    <a:pt x="965835" y="2520633"/>
                  </a:lnTo>
                  <a:lnTo>
                    <a:pt x="976313" y="2512696"/>
                  </a:lnTo>
                  <a:lnTo>
                    <a:pt x="986155" y="2505711"/>
                  </a:lnTo>
                  <a:lnTo>
                    <a:pt x="995680" y="2497456"/>
                  </a:lnTo>
                  <a:lnTo>
                    <a:pt x="1005205" y="2489836"/>
                  </a:lnTo>
                  <a:lnTo>
                    <a:pt x="1014095" y="2481581"/>
                  </a:lnTo>
                  <a:lnTo>
                    <a:pt x="1023303" y="2473326"/>
                  </a:lnTo>
                  <a:lnTo>
                    <a:pt x="1031558" y="2464753"/>
                  </a:lnTo>
                  <a:lnTo>
                    <a:pt x="1040130" y="2456181"/>
                  </a:lnTo>
                  <a:lnTo>
                    <a:pt x="1048385" y="2446973"/>
                  </a:lnTo>
                  <a:lnTo>
                    <a:pt x="1056640" y="2438083"/>
                  </a:lnTo>
                  <a:lnTo>
                    <a:pt x="1064260" y="2429193"/>
                  </a:lnTo>
                  <a:lnTo>
                    <a:pt x="1071563" y="2419351"/>
                  </a:lnTo>
                  <a:lnTo>
                    <a:pt x="1078865" y="2409826"/>
                  </a:lnTo>
                  <a:lnTo>
                    <a:pt x="1085533" y="2400301"/>
                  </a:lnTo>
                  <a:lnTo>
                    <a:pt x="1092200" y="2390458"/>
                  </a:lnTo>
                  <a:lnTo>
                    <a:pt x="1098550" y="2380616"/>
                  </a:lnTo>
                  <a:lnTo>
                    <a:pt x="1104583" y="2370456"/>
                  </a:lnTo>
                  <a:lnTo>
                    <a:pt x="1110933" y="2360296"/>
                  </a:lnTo>
                  <a:lnTo>
                    <a:pt x="1116330" y="2349818"/>
                  </a:lnTo>
                  <a:lnTo>
                    <a:pt x="1121728" y="2339023"/>
                  </a:lnTo>
                  <a:lnTo>
                    <a:pt x="1126808" y="2328863"/>
                  </a:lnTo>
                  <a:lnTo>
                    <a:pt x="1131570" y="2318068"/>
                  </a:lnTo>
                  <a:lnTo>
                    <a:pt x="1136015" y="2306956"/>
                  </a:lnTo>
                  <a:lnTo>
                    <a:pt x="1140778" y="2296478"/>
                  </a:lnTo>
                  <a:lnTo>
                    <a:pt x="1144588" y="2285366"/>
                  </a:lnTo>
                  <a:lnTo>
                    <a:pt x="1148398" y="2274253"/>
                  </a:lnTo>
                  <a:lnTo>
                    <a:pt x="1151890" y="2263141"/>
                  </a:lnTo>
                  <a:lnTo>
                    <a:pt x="1155383" y="2251711"/>
                  </a:lnTo>
                  <a:lnTo>
                    <a:pt x="1158240" y="2240598"/>
                  </a:lnTo>
                  <a:lnTo>
                    <a:pt x="1161098" y="2228851"/>
                  </a:lnTo>
                  <a:lnTo>
                    <a:pt x="1163320" y="2217421"/>
                  </a:lnTo>
                  <a:lnTo>
                    <a:pt x="1165543" y="2205673"/>
                  </a:lnTo>
                  <a:lnTo>
                    <a:pt x="1167448" y="2194243"/>
                  </a:lnTo>
                  <a:lnTo>
                    <a:pt x="1169035" y="2182813"/>
                  </a:lnTo>
                  <a:lnTo>
                    <a:pt x="1170305" y="2170748"/>
                  </a:lnTo>
                  <a:lnTo>
                    <a:pt x="1171258" y="2159318"/>
                  </a:lnTo>
                  <a:lnTo>
                    <a:pt x="1172210" y="2147571"/>
                  </a:lnTo>
                  <a:lnTo>
                    <a:pt x="1172845" y="2135823"/>
                  </a:lnTo>
                  <a:lnTo>
                    <a:pt x="1172845" y="2123758"/>
                  </a:lnTo>
                  <a:lnTo>
                    <a:pt x="1172845" y="2112328"/>
                  </a:lnTo>
                  <a:lnTo>
                    <a:pt x="1172528" y="2100581"/>
                  </a:lnTo>
                  <a:lnTo>
                    <a:pt x="1172210" y="2088516"/>
                  </a:lnTo>
                  <a:lnTo>
                    <a:pt x="1170940" y="2076768"/>
                  </a:lnTo>
                  <a:lnTo>
                    <a:pt x="1169670" y="2065021"/>
                  </a:lnTo>
                  <a:lnTo>
                    <a:pt x="1168083" y="2053591"/>
                  </a:lnTo>
                  <a:lnTo>
                    <a:pt x="1166813" y="2041526"/>
                  </a:lnTo>
                  <a:lnTo>
                    <a:pt x="1164273" y="2029778"/>
                  </a:lnTo>
                  <a:lnTo>
                    <a:pt x="1162050" y="2018348"/>
                  </a:lnTo>
                  <a:lnTo>
                    <a:pt x="1159510" y="2006283"/>
                  </a:lnTo>
                  <a:lnTo>
                    <a:pt x="1156335" y="1994853"/>
                  </a:lnTo>
                  <a:lnTo>
                    <a:pt x="1153478" y="1983423"/>
                  </a:lnTo>
                  <a:lnTo>
                    <a:pt x="1149985" y="1971993"/>
                  </a:lnTo>
                  <a:lnTo>
                    <a:pt x="1145540" y="1960563"/>
                  </a:lnTo>
                  <a:lnTo>
                    <a:pt x="1141730" y="1949133"/>
                  </a:lnTo>
                  <a:lnTo>
                    <a:pt x="1137285" y="1937386"/>
                  </a:lnTo>
                  <a:lnTo>
                    <a:pt x="1132205" y="1926591"/>
                  </a:lnTo>
                  <a:lnTo>
                    <a:pt x="1127443" y="1914843"/>
                  </a:lnTo>
                  <a:lnTo>
                    <a:pt x="1122045" y="1903731"/>
                  </a:lnTo>
                  <a:lnTo>
                    <a:pt x="1116330" y="1892936"/>
                  </a:lnTo>
                  <a:lnTo>
                    <a:pt x="1110615" y="1882141"/>
                  </a:lnTo>
                  <a:lnTo>
                    <a:pt x="1103948" y="1871028"/>
                  </a:lnTo>
                  <a:lnTo>
                    <a:pt x="1097598" y="1860233"/>
                  </a:lnTo>
                  <a:lnTo>
                    <a:pt x="1090613" y="1849438"/>
                  </a:lnTo>
                  <a:lnTo>
                    <a:pt x="1083310" y="1839278"/>
                  </a:lnTo>
                  <a:lnTo>
                    <a:pt x="1076008" y="1829436"/>
                  </a:lnTo>
                  <a:lnTo>
                    <a:pt x="1068388" y="1819276"/>
                  </a:lnTo>
                  <a:lnTo>
                    <a:pt x="1060768" y="1809751"/>
                  </a:lnTo>
                  <a:lnTo>
                    <a:pt x="1053148" y="1800226"/>
                  </a:lnTo>
                  <a:lnTo>
                    <a:pt x="1044575" y="1791018"/>
                  </a:lnTo>
                  <a:lnTo>
                    <a:pt x="1036320" y="1782128"/>
                  </a:lnTo>
                  <a:lnTo>
                    <a:pt x="1027748" y="1773556"/>
                  </a:lnTo>
                  <a:lnTo>
                    <a:pt x="1019175" y="1764983"/>
                  </a:lnTo>
                  <a:lnTo>
                    <a:pt x="1010285" y="1757046"/>
                  </a:lnTo>
                  <a:lnTo>
                    <a:pt x="1001395" y="1749108"/>
                  </a:lnTo>
                  <a:lnTo>
                    <a:pt x="992188" y="1741171"/>
                  </a:lnTo>
                  <a:lnTo>
                    <a:pt x="982663" y="1734186"/>
                  </a:lnTo>
                  <a:lnTo>
                    <a:pt x="973138" y="1726883"/>
                  </a:lnTo>
                  <a:lnTo>
                    <a:pt x="963613" y="1719898"/>
                  </a:lnTo>
                  <a:lnTo>
                    <a:pt x="953770" y="1713230"/>
                  </a:lnTo>
                  <a:lnTo>
                    <a:pt x="943610" y="1706880"/>
                  </a:lnTo>
                  <a:lnTo>
                    <a:pt x="933768" y="1700848"/>
                  </a:lnTo>
                  <a:lnTo>
                    <a:pt x="923290" y="1695133"/>
                  </a:lnTo>
                  <a:lnTo>
                    <a:pt x="913130" y="1689418"/>
                  </a:lnTo>
                  <a:lnTo>
                    <a:pt x="902335" y="1684020"/>
                  </a:lnTo>
                  <a:lnTo>
                    <a:pt x="892175" y="1678623"/>
                  </a:lnTo>
                  <a:lnTo>
                    <a:pt x="881380" y="1673860"/>
                  </a:lnTo>
                  <a:lnTo>
                    <a:pt x="870268" y="1669415"/>
                  </a:lnTo>
                  <a:lnTo>
                    <a:pt x="859473" y="1664653"/>
                  </a:lnTo>
                  <a:lnTo>
                    <a:pt x="848360" y="1660843"/>
                  </a:lnTo>
                  <a:lnTo>
                    <a:pt x="837248" y="1657033"/>
                  </a:lnTo>
                  <a:lnTo>
                    <a:pt x="825818" y="1653858"/>
                  </a:lnTo>
                  <a:lnTo>
                    <a:pt x="814705" y="1650365"/>
                  </a:lnTo>
                  <a:lnTo>
                    <a:pt x="803275" y="1647190"/>
                  </a:lnTo>
                  <a:lnTo>
                    <a:pt x="791845" y="1644651"/>
                  </a:lnTo>
                  <a:lnTo>
                    <a:pt x="780415" y="1642111"/>
                  </a:lnTo>
                  <a:lnTo>
                    <a:pt x="768985" y="1639888"/>
                  </a:lnTo>
                  <a:lnTo>
                    <a:pt x="757238" y="1637983"/>
                  </a:lnTo>
                  <a:lnTo>
                    <a:pt x="745490" y="1636395"/>
                  </a:lnTo>
                  <a:lnTo>
                    <a:pt x="734060" y="1635125"/>
                  </a:lnTo>
                  <a:lnTo>
                    <a:pt x="722313" y="1633855"/>
                  </a:lnTo>
                  <a:lnTo>
                    <a:pt x="710565" y="1632903"/>
                  </a:lnTo>
                  <a:lnTo>
                    <a:pt x="698818" y="1632585"/>
                  </a:lnTo>
                  <a:lnTo>
                    <a:pt x="687070" y="1632268"/>
                  </a:lnTo>
                  <a:close/>
                  <a:moveTo>
                    <a:pt x="1446848" y="1466850"/>
                  </a:moveTo>
                  <a:lnTo>
                    <a:pt x="1448435" y="1479858"/>
                  </a:lnTo>
                  <a:lnTo>
                    <a:pt x="1450658" y="1496357"/>
                  </a:lnTo>
                  <a:lnTo>
                    <a:pt x="1453833" y="1515711"/>
                  </a:lnTo>
                  <a:lnTo>
                    <a:pt x="1457960" y="1538238"/>
                  </a:lnTo>
                  <a:lnTo>
                    <a:pt x="1468120" y="1591541"/>
                  </a:lnTo>
                  <a:lnTo>
                    <a:pt x="1480185" y="1653093"/>
                  </a:lnTo>
                  <a:lnTo>
                    <a:pt x="1494155" y="1721308"/>
                  </a:lnTo>
                  <a:lnTo>
                    <a:pt x="1509713" y="1794282"/>
                  </a:lnTo>
                  <a:lnTo>
                    <a:pt x="1525905" y="1870112"/>
                  </a:lnTo>
                  <a:lnTo>
                    <a:pt x="1542098" y="1946576"/>
                  </a:lnTo>
                  <a:lnTo>
                    <a:pt x="1574800" y="2092842"/>
                  </a:lnTo>
                  <a:lnTo>
                    <a:pt x="1602740" y="2217533"/>
                  </a:lnTo>
                  <a:lnTo>
                    <a:pt x="1629410" y="2336830"/>
                  </a:lnTo>
                  <a:lnTo>
                    <a:pt x="1730693" y="1746690"/>
                  </a:lnTo>
                  <a:lnTo>
                    <a:pt x="1671003" y="1606453"/>
                  </a:lnTo>
                  <a:lnTo>
                    <a:pt x="1768475" y="1514442"/>
                  </a:lnTo>
                  <a:lnTo>
                    <a:pt x="1798955" y="1514442"/>
                  </a:lnTo>
                  <a:lnTo>
                    <a:pt x="1806258" y="1514442"/>
                  </a:lnTo>
                  <a:lnTo>
                    <a:pt x="1836420" y="1514442"/>
                  </a:lnTo>
                  <a:lnTo>
                    <a:pt x="1933575" y="1606453"/>
                  </a:lnTo>
                  <a:lnTo>
                    <a:pt x="1873885" y="1746690"/>
                  </a:lnTo>
                  <a:lnTo>
                    <a:pt x="1975168" y="2336830"/>
                  </a:lnTo>
                  <a:lnTo>
                    <a:pt x="2002155" y="2217533"/>
                  </a:lnTo>
                  <a:lnTo>
                    <a:pt x="2030095" y="2092842"/>
                  </a:lnTo>
                  <a:lnTo>
                    <a:pt x="2062480" y="1946576"/>
                  </a:lnTo>
                  <a:lnTo>
                    <a:pt x="2078990" y="1870112"/>
                  </a:lnTo>
                  <a:lnTo>
                    <a:pt x="2094865" y="1794282"/>
                  </a:lnTo>
                  <a:lnTo>
                    <a:pt x="2110740" y="1721308"/>
                  </a:lnTo>
                  <a:lnTo>
                    <a:pt x="2124393" y="1653093"/>
                  </a:lnTo>
                  <a:lnTo>
                    <a:pt x="2136775" y="1591541"/>
                  </a:lnTo>
                  <a:lnTo>
                    <a:pt x="2146618" y="1538238"/>
                  </a:lnTo>
                  <a:lnTo>
                    <a:pt x="2150428" y="1515711"/>
                  </a:lnTo>
                  <a:lnTo>
                    <a:pt x="2153920" y="1496357"/>
                  </a:lnTo>
                  <a:lnTo>
                    <a:pt x="2156143" y="1479858"/>
                  </a:lnTo>
                  <a:lnTo>
                    <a:pt x="2157730" y="1466850"/>
                  </a:lnTo>
                  <a:lnTo>
                    <a:pt x="2164398" y="1469071"/>
                  </a:lnTo>
                  <a:lnTo>
                    <a:pt x="2173923" y="1471609"/>
                  </a:lnTo>
                  <a:lnTo>
                    <a:pt x="2226628" y="1488108"/>
                  </a:lnTo>
                  <a:lnTo>
                    <a:pt x="2293620" y="1509683"/>
                  </a:lnTo>
                  <a:lnTo>
                    <a:pt x="2331085" y="1522374"/>
                  </a:lnTo>
                  <a:lnTo>
                    <a:pt x="2370455" y="1535700"/>
                  </a:lnTo>
                  <a:lnTo>
                    <a:pt x="2411730" y="1549660"/>
                  </a:lnTo>
                  <a:lnTo>
                    <a:pt x="2453323" y="1564255"/>
                  </a:lnTo>
                  <a:lnTo>
                    <a:pt x="2495868" y="1579801"/>
                  </a:lnTo>
                  <a:lnTo>
                    <a:pt x="2538413" y="1595665"/>
                  </a:lnTo>
                  <a:lnTo>
                    <a:pt x="2580005" y="1612164"/>
                  </a:lnTo>
                  <a:lnTo>
                    <a:pt x="2620645" y="1628345"/>
                  </a:lnTo>
                  <a:lnTo>
                    <a:pt x="2659698" y="1644844"/>
                  </a:lnTo>
                  <a:lnTo>
                    <a:pt x="2678430" y="1653410"/>
                  </a:lnTo>
                  <a:lnTo>
                    <a:pt x="2696210" y="1661342"/>
                  </a:lnTo>
                  <a:lnTo>
                    <a:pt x="2713990" y="1669909"/>
                  </a:lnTo>
                  <a:lnTo>
                    <a:pt x="2730818" y="1678158"/>
                  </a:lnTo>
                  <a:lnTo>
                    <a:pt x="2747010" y="1686090"/>
                  </a:lnTo>
                  <a:lnTo>
                    <a:pt x="2761933" y="1694339"/>
                  </a:lnTo>
                  <a:lnTo>
                    <a:pt x="2773363" y="1705761"/>
                  </a:lnTo>
                  <a:lnTo>
                    <a:pt x="2785110" y="1718770"/>
                  </a:lnTo>
                  <a:lnTo>
                    <a:pt x="2798128" y="1733364"/>
                  </a:lnTo>
                  <a:lnTo>
                    <a:pt x="2805113" y="1741296"/>
                  </a:lnTo>
                  <a:lnTo>
                    <a:pt x="2811780" y="1749546"/>
                  </a:lnTo>
                  <a:lnTo>
                    <a:pt x="2818766" y="1758747"/>
                  </a:lnTo>
                  <a:lnTo>
                    <a:pt x="2825750" y="1768265"/>
                  </a:lnTo>
                  <a:lnTo>
                    <a:pt x="2833053" y="1778735"/>
                  </a:lnTo>
                  <a:lnTo>
                    <a:pt x="2839720" y="1789840"/>
                  </a:lnTo>
                  <a:lnTo>
                    <a:pt x="2847023" y="1801262"/>
                  </a:lnTo>
                  <a:lnTo>
                    <a:pt x="2854326" y="1813636"/>
                  </a:lnTo>
                  <a:lnTo>
                    <a:pt x="2861310" y="1826962"/>
                  </a:lnTo>
                  <a:lnTo>
                    <a:pt x="2867978" y="1840922"/>
                  </a:lnTo>
                  <a:lnTo>
                    <a:pt x="2874963" y="1855517"/>
                  </a:lnTo>
                  <a:lnTo>
                    <a:pt x="2881948" y="1871698"/>
                  </a:lnTo>
                  <a:lnTo>
                    <a:pt x="2888933" y="1887880"/>
                  </a:lnTo>
                  <a:lnTo>
                    <a:pt x="2895283" y="1905964"/>
                  </a:lnTo>
                  <a:lnTo>
                    <a:pt x="2901316" y="1924367"/>
                  </a:lnTo>
                  <a:lnTo>
                    <a:pt x="2907666" y="1944355"/>
                  </a:lnTo>
                  <a:lnTo>
                    <a:pt x="2913698" y="1964978"/>
                  </a:lnTo>
                  <a:lnTo>
                    <a:pt x="2919413" y="1986871"/>
                  </a:lnTo>
                  <a:lnTo>
                    <a:pt x="2924810" y="2010032"/>
                  </a:lnTo>
                  <a:lnTo>
                    <a:pt x="2930208" y="2034463"/>
                  </a:lnTo>
                  <a:lnTo>
                    <a:pt x="2934653" y="2059528"/>
                  </a:lnTo>
                  <a:lnTo>
                    <a:pt x="2939416" y="2086496"/>
                  </a:lnTo>
                  <a:lnTo>
                    <a:pt x="2943543" y="2114734"/>
                  </a:lnTo>
                  <a:lnTo>
                    <a:pt x="2947353" y="2144241"/>
                  </a:lnTo>
                  <a:lnTo>
                    <a:pt x="2950846" y="2175017"/>
                  </a:lnTo>
                  <a:lnTo>
                    <a:pt x="2953703" y="2207062"/>
                  </a:lnTo>
                  <a:lnTo>
                    <a:pt x="2954338" y="2215946"/>
                  </a:lnTo>
                  <a:lnTo>
                    <a:pt x="2954656" y="2230858"/>
                  </a:lnTo>
                  <a:lnTo>
                    <a:pt x="2955608" y="2275595"/>
                  </a:lnTo>
                  <a:lnTo>
                    <a:pt x="2957196" y="2411390"/>
                  </a:lnTo>
                  <a:lnTo>
                    <a:pt x="2959100" y="2583673"/>
                  </a:lnTo>
                  <a:lnTo>
                    <a:pt x="2960688" y="2760715"/>
                  </a:lnTo>
                  <a:lnTo>
                    <a:pt x="2908936" y="2767695"/>
                  </a:lnTo>
                  <a:lnTo>
                    <a:pt x="2857818" y="2773723"/>
                  </a:lnTo>
                  <a:lnTo>
                    <a:pt x="2806383" y="2779434"/>
                  </a:lnTo>
                  <a:lnTo>
                    <a:pt x="2755266" y="2784511"/>
                  </a:lnTo>
                  <a:lnTo>
                    <a:pt x="2702878" y="2788952"/>
                  </a:lnTo>
                  <a:lnTo>
                    <a:pt x="2649220" y="2793712"/>
                  </a:lnTo>
                  <a:lnTo>
                    <a:pt x="2536825" y="2802278"/>
                  </a:lnTo>
                  <a:lnTo>
                    <a:pt x="2535555" y="2668704"/>
                  </a:lnTo>
                  <a:lnTo>
                    <a:pt x="2534920" y="2527832"/>
                  </a:lnTo>
                  <a:lnTo>
                    <a:pt x="2534285" y="2333022"/>
                  </a:lnTo>
                  <a:lnTo>
                    <a:pt x="2534285" y="2318745"/>
                  </a:lnTo>
                  <a:lnTo>
                    <a:pt x="2533333" y="2305102"/>
                  </a:lnTo>
                  <a:lnTo>
                    <a:pt x="2531745" y="2291776"/>
                  </a:lnTo>
                  <a:lnTo>
                    <a:pt x="2530475" y="2279085"/>
                  </a:lnTo>
                  <a:lnTo>
                    <a:pt x="2527935" y="2266711"/>
                  </a:lnTo>
                  <a:lnTo>
                    <a:pt x="2525713" y="2254654"/>
                  </a:lnTo>
                  <a:lnTo>
                    <a:pt x="2522538" y="2243232"/>
                  </a:lnTo>
                  <a:lnTo>
                    <a:pt x="2519680" y="2232127"/>
                  </a:lnTo>
                  <a:lnTo>
                    <a:pt x="2515870" y="2221340"/>
                  </a:lnTo>
                  <a:lnTo>
                    <a:pt x="2512060" y="2210870"/>
                  </a:lnTo>
                  <a:lnTo>
                    <a:pt x="2508250" y="2200717"/>
                  </a:lnTo>
                  <a:lnTo>
                    <a:pt x="2503488" y="2191198"/>
                  </a:lnTo>
                  <a:lnTo>
                    <a:pt x="2499360" y="2181680"/>
                  </a:lnTo>
                  <a:lnTo>
                    <a:pt x="2494280" y="2172796"/>
                  </a:lnTo>
                  <a:lnTo>
                    <a:pt x="2489835" y="2163912"/>
                  </a:lnTo>
                  <a:lnTo>
                    <a:pt x="2484755" y="2155346"/>
                  </a:lnTo>
                  <a:lnTo>
                    <a:pt x="2484755" y="2813383"/>
                  </a:lnTo>
                  <a:lnTo>
                    <a:pt x="2405698" y="2818459"/>
                  </a:lnTo>
                  <a:lnTo>
                    <a:pt x="2323148" y="2822584"/>
                  </a:lnTo>
                  <a:lnTo>
                    <a:pt x="2238058" y="2826391"/>
                  </a:lnTo>
                  <a:lnTo>
                    <a:pt x="2150745" y="2829881"/>
                  </a:lnTo>
                  <a:lnTo>
                    <a:pt x="2062798" y="2832102"/>
                  </a:lnTo>
                  <a:lnTo>
                    <a:pt x="1974850" y="2834006"/>
                  </a:lnTo>
                  <a:lnTo>
                    <a:pt x="1887538" y="2835275"/>
                  </a:lnTo>
                  <a:lnTo>
                    <a:pt x="1802448" y="2835275"/>
                  </a:lnTo>
                  <a:lnTo>
                    <a:pt x="1750378" y="2835275"/>
                  </a:lnTo>
                  <a:lnTo>
                    <a:pt x="1697673" y="2834958"/>
                  </a:lnTo>
                  <a:lnTo>
                    <a:pt x="1644333" y="2834006"/>
                  </a:lnTo>
                  <a:lnTo>
                    <a:pt x="1590358" y="2833372"/>
                  </a:lnTo>
                  <a:lnTo>
                    <a:pt x="1536065" y="2832102"/>
                  </a:lnTo>
                  <a:lnTo>
                    <a:pt x="1482090" y="2830516"/>
                  </a:lnTo>
                  <a:lnTo>
                    <a:pt x="1427798" y="2829247"/>
                  </a:lnTo>
                  <a:lnTo>
                    <a:pt x="1374775" y="2826709"/>
                  </a:lnTo>
                  <a:lnTo>
                    <a:pt x="1257300" y="2643639"/>
                  </a:lnTo>
                  <a:lnTo>
                    <a:pt x="1274128" y="2624919"/>
                  </a:lnTo>
                  <a:lnTo>
                    <a:pt x="1290003" y="2605882"/>
                  </a:lnTo>
                  <a:lnTo>
                    <a:pt x="1305560" y="2585894"/>
                  </a:lnTo>
                  <a:lnTo>
                    <a:pt x="1319848" y="2565588"/>
                  </a:lnTo>
                  <a:lnTo>
                    <a:pt x="1334135" y="2544965"/>
                  </a:lnTo>
                  <a:lnTo>
                    <a:pt x="1347470" y="2524024"/>
                  </a:lnTo>
                  <a:lnTo>
                    <a:pt x="1360170" y="2502132"/>
                  </a:lnTo>
                  <a:lnTo>
                    <a:pt x="1371918" y="2480557"/>
                  </a:lnTo>
                  <a:lnTo>
                    <a:pt x="1383348" y="2458348"/>
                  </a:lnTo>
                  <a:lnTo>
                    <a:pt x="1393825" y="2435503"/>
                  </a:lnTo>
                  <a:lnTo>
                    <a:pt x="1403668" y="2412342"/>
                  </a:lnTo>
                  <a:lnTo>
                    <a:pt x="1412558" y="2389181"/>
                  </a:lnTo>
                  <a:lnTo>
                    <a:pt x="1420813" y="2365385"/>
                  </a:lnTo>
                  <a:lnTo>
                    <a:pt x="1428115" y="2341589"/>
                  </a:lnTo>
                  <a:lnTo>
                    <a:pt x="1435100" y="2317158"/>
                  </a:lnTo>
                  <a:lnTo>
                    <a:pt x="1441133" y="2293045"/>
                  </a:lnTo>
                  <a:lnTo>
                    <a:pt x="1444943" y="2274008"/>
                  </a:lnTo>
                  <a:lnTo>
                    <a:pt x="1448753" y="2254972"/>
                  </a:lnTo>
                  <a:lnTo>
                    <a:pt x="1451928" y="2236252"/>
                  </a:lnTo>
                  <a:lnTo>
                    <a:pt x="1454785" y="2217215"/>
                  </a:lnTo>
                  <a:lnTo>
                    <a:pt x="1456690" y="2198179"/>
                  </a:lnTo>
                  <a:lnTo>
                    <a:pt x="1458595" y="2179142"/>
                  </a:lnTo>
                  <a:lnTo>
                    <a:pt x="1459548" y="2160105"/>
                  </a:lnTo>
                  <a:lnTo>
                    <a:pt x="1460500" y="2141068"/>
                  </a:lnTo>
                  <a:lnTo>
                    <a:pt x="1460818" y="2122349"/>
                  </a:lnTo>
                  <a:lnTo>
                    <a:pt x="1460500" y="2103312"/>
                  </a:lnTo>
                  <a:lnTo>
                    <a:pt x="1459548" y="2084593"/>
                  </a:lnTo>
                  <a:lnTo>
                    <a:pt x="1458913" y="2065873"/>
                  </a:lnTo>
                  <a:lnTo>
                    <a:pt x="1457008" y="2046519"/>
                  </a:lnTo>
                  <a:lnTo>
                    <a:pt x="1455103" y="2027800"/>
                  </a:lnTo>
                  <a:lnTo>
                    <a:pt x="1452880" y="2009715"/>
                  </a:lnTo>
                  <a:lnTo>
                    <a:pt x="1449705" y="1990995"/>
                  </a:lnTo>
                  <a:lnTo>
                    <a:pt x="1446213" y="1971958"/>
                  </a:lnTo>
                  <a:lnTo>
                    <a:pt x="1442403" y="1953874"/>
                  </a:lnTo>
                  <a:lnTo>
                    <a:pt x="1437958" y="1935471"/>
                  </a:lnTo>
                  <a:lnTo>
                    <a:pt x="1433195" y="1917069"/>
                  </a:lnTo>
                  <a:lnTo>
                    <a:pt x="1427798" y="1898984"/>
                  </a:lnTo>
                  <a:lnTo>
                    <a:pt x="1422083" y="1881217"/>
                  </a:lnTo>
                  <a:lnTo>
                    <a:pt x="1416050" y="1863132"/>
                  </a:lnTo>
                  <a:lnTo>
                    <a:pt x="1409383" y="1845364"/>
                  </a:lnTo>
                  <a:lnTo>
                    <a:pt x="1402715" y="1827596"/>
                  </a:lnTo>
                  <a:lnTo>
                    <a:pt x="1395095" y="1810146"/>
                  </a:lnTo>
                  <a:lnTo>
                    <a:pt x="1386840" y="1792696"/>
                  </a:lnTo>
                  <a:lnTo>
                    <a:pt x="1378585" y="1775563"/>
                  </a:lnTo>
                  <a:lnTo>
                    <a:pt x="1369695" y="1758429"/>
                  </a:lnTo>
                  <a:lnTo>
                    <a:pt x="1360488" y="1741614"/>
                  </a:lnTo>
                  <a:lnTo>
                    <a:pt x="1350963" y="1724798"/>
                  </a:lnTo>
                  <a:lnTo>
                    <a:pt x="1340485" y="1708299"/>
                  </a:lnTo>
                  <a:lnTo>
                    <a:pt x="1333500" y="1696877"/>
                  </a:lnTo>
                  <a:lnTo>
                    <a:pt x="1325563" y="1685773"/>
                  </a:lnTo>
                  <a:lnTo>
                    <a:pt x="1317943" y="1674668"/>
                  </a:lnTo>
                  <a:lnTo>
                    <a:pt x="1310323" y="1663563"/>
                  </a:lnTo>
                  <a:lnTo>
                    <a:pt x="1302385" y="1653093"/>
                  </a:lnTo>
                  <a:lnTo>
                    <a:pt x="1293813" y="1642623"/>
                  </a:lnTo>
                  <a:lnTo>
                    <a:pt x="1285558" y="1632152"/>
                  </a:lnTo>
                  <a:lnTo>
                    <a:pt x="1276985" y="1621999"/>
                  </a:lnTo>
                  <a:lnTo>
                    <a:pt x="1259523" y="1602011"/>
                  </a:lnTo>
                  <a:lnTo>
                    <a:pt x="1241425" y="1582657"/>
                  </a:lnTo>
                  <a:lnTo>
                    <a:pt x="1222693" y="1564255"/>
                  </a:lnTo>
                  <a:lnTo>
                    <a:pt x="1203325" y="1546170"/>
                  </a:lnTo>
                  <a:lnTo>
                    <a:pt x="1270953" y="1523008"/>
                  </a:lnTo>
                  <a:lnTo>
                    <a:pt x="1332865" y="1502702"/>
                  </a:lnTo>
                  <a:lnTo>
                    <a:pt x="1386840" y="1485569"/>
                  </a:lnTo>
                  <a:lnTo>
                    <a:pt x="1430655" y="1471609"/>
                  </a:lnTo>
                  <a:lnTo>
                    <a:pt x="1440815" y="1468754"/>
                  </a:lnTo>
                  <a:lnTo>
                    <a:pt x="1446848" y="1466850"/>
                  </a:lnTo>
                  <a:close/>
                  <a:moveTo>
                    <a:pt x="671830" y="1436688"/>
                  </a:moveTo>
                  <a:lnTo>
                    <a:pt x="688658" y="1436688"/>
                  </a:lnTo>
                  <a:lnTo>
                    <a:pt x="704850" y="1437323"/>
                  </a:lnTo>
                  <a:lnTo>
                    <a:pt x="721360" y="1437958"/>
                  </a:lnTo>
                  <a:lnTo>
                    <a:pt x="737870" y="1439228"/>
                  </a:lnTo>
                  <a:lnTo>
                    <a:pt x="754380" y="1440816"/>
                  </a:lnTo>
                  <a:lnTo>
                    <a:pt x="770255" y="1442721"/>
                  </a:lnTo>
                  <a:lnTo>
                    <a:pt x="786765" y="1444943"/>
                  </a:lnTo>
                  <a:lnTo>
                    <a:pt x="802958" y="1447483"/>
                  </a:lnTo>
                  <a:lnTo>
                    <a:pt x="818833" y="1450340"/>
                  </a:lnTo>
                  <a:lnTo>
                    <a:pt x="835025" y="1453515"/>
                  </a:lnTo>
                  <a:lnTo>
                    <a:pt x="851218" y="1457643"/>
                  </a:lnTo>
                  <a:lnTo>
                    <a:pt x="866775" y="1461771"/>
                  </a:lnTo>
                  <a:lnTo>
                    <a:pt x="882333" y="1466215"/>
                  </a:lnTo>
                  <a:lnTo>
                    <a:pt x="898208" y="1471295"/>
                  </a:lnTo>
                  <a:lnTo>
                    <a:pt x="913765" y="1476693"/>
                  </a:lnTo>
                  <a:lnTo>
                    <a:pt x="929005" y="1482408"/>
                  </a:lnTo>
                  <a:lnTo>
                    <a:pt x="944563" y="1488440"/>
                  </a:lnTo>
                  <a:lnTo>
                    <a:pt x="959803" y="1495108"/>
                  </a:lnTo>
                  <a:lnTo>
                    <a:pt x="974725" y="1501458"/>
                  </a:lnTo>
                  <a:lnTo>
                    <a:pt x="989648" y="1508760"/>
                  </a:lnTo>
                  <a:lnTo>
                    <a:pt x="1004253" y="1516380"/>
                  </a:lnTo>
                  <a:lnTo>
                    <a:pt x="1018540" y="1524318"/>
                  </a:lnTo>
                  <a:lnTo>
                    <a:pt x="1033145" y="1532573"/>
                  </a:lnTo>
                  <a:lnTo>
                    <a:pt x="1047433" y="1541146"/>
                  </a:lnTo>
                  <a:lnTo>
                    <a:pt x="1061085" y="1550035"/>
                  </a:lnTo>
                  <a:lnTo>
                    <a:pt x="1075373" y="1559560"/>
                  </a:lnTo>
                  <a:lnTo>
                    <a:pt x="1088708" y="1569085"/>
                  </a:lnTo>
                  <a:lnTo>
                    <a:pt x="1102043" y="1579245"/>
                  </a:lnTo>
                  <a:lnTo>
                    <a:pt x="1115378" y="1589723"/>
                  </a:lnTo>
                  <a:lnTo>
                    <a:pt x="1128078" y="1600518"/>
                  </a:lnTo>
                  <a:lnTo>
                    <a:pt x="1141095" y="1611630"/>
                  </a:lnTo>
                  <a:lnTo>
                    <a:pt x="1153478" y="1623061"/>
                  </a:lnTo>
                  <a:lnTo>
                    <a:pt x="1165543" y="1634490"/>
                  </a:lnTo>
                  <a:lnTo>
                    <a:pt x="1177290" y="1646873"/>
                  </a:lnTo>
                  <a:lnTo>
                    <a:pt x="1189355" y="1659573"/>
                  </a:lnTo>
                  <a:lnTo>
                    <a:pt x="1200785" y="1671955"/>
                  </a:lnTo>
                  <a:lnTo>
                    <a:pt x="1211898" y="1685608"/>
                  </a:lnTo>
                  <a:lnTo>
                    <a:pt x="1222693" y="1698943"/>
                  </a:lnTo>
                  <a:lnTo>
                    <a:pt x="1233170" y="1712595"/>
                  </a:lnTo>
                  <a:lnTo>
                    <a:pt x="1243330" y="1726883"/>
                  </a:lnTo>
                  <a:lnTo>
                    <a:pt x="1253173" y="1741171"/>
                  </a:lnTo>
                  <a:lnTo>
                    <a:pt x="1262698" y="1755776"/>
                  </a:lnTo>
                  <a:lnTo>
                    <a:pt x="1272223" y="1771016"/>
                  </a:lnTo>
                  <a:lnTo>
                    <a:pt x="1280795" y="1785938"/>
                  </a:lnTo>
                  <a:lnTo>
                    <a:pt x="1289050" y="1801496"/>
                  </a:lnTo>
                  <a:lnTo>
                    <a:pt x="1297305" y="1817053"/>
                  </a:lnTo>
                  <a:lnTo>
                    <a:pt x="1304925" y="1832293"/>
                  </a:lnTo>
                  <a:lnTo>
                    <a:pt x="1311593" y="1848168"/>
                  </a:lnTo>
                  <a:lnTo>
                    <a:pt x="1318578" y="1864043"/>
                  </a:lnTo>
                  <a:lnTo>
                    <a:pt x="1324610" y="1879918"/>
                  </a:lnTo>
                  <a:lnTo>
                    <a:pt x="1330325" y="1895793"/>
                  </a:lnTo>
                  <a:lnTo>
                    <a:pt x="1335723" y="1911986"/>
                  </a:lnTo>
                  <a:lnTo>
                    <a:pt x="1340803" y="1927861"/>
                  </a:lnTo>
                  <a:lnTo>
                    <a:pt x="1345248" y="1944371"/>
                  </a:lnTo>
                  <a:lnTo>
                    <a:pt x="1349693" y="1960881"/>
                  </a:lnTo>
                  <a:lnTo>
                    <a:pt x="1353503" y="1977073"/>
                  </a:lnTo>
                  <a:lnTo>
                    <a:pt x="1356360" y="1993266"/>
                  </a:lnTo>
                  <a:lnTo>
                    <a:pt x="1359535" y="2009776"/>
                  </a:lnTo>
                  <a:lnTo>
                    <a:pt x="1361758" y="2026286"/>
                  </a:lnTo>
                  <a:lnTo>
                    <a:pt x="1363980" y="2042796"/>
                  </a:lnTo>
                  <a:lnTo>
                    <a:pt x="1365568" y="2059623"/>
                  </a:lnTo>
                  <a:lnTo>
                    <a:pt x="1367155" y="2076133"/>
                  </a:lnTo>
                  <a:lnTo>
                    <a:pt x="1367790" y="2092326"/>
                  </a:lnTo>
                  <a:lnTo>
                    <a:pt x="1368425" y="2108836"/>
                  </a:lnTo>
                  <a:lnTo>
                    <a:pt x="1368425" y="2125346"/>
                  </a:lnTo>
                  <a:lnTo>
                    <a:pt x="1368425" y="2141856"/>
                  </a:lnTo>
                  <a:lnTo>
                    <a:pt x="1367473" y="2158366"/>
                  </a:lnTo>
                  <a:lnTo>
                    <a:pt x="1366520" y="2174558"/>
                  </a:lnTo>
                  <a:lnTo>
                    <a:pt x="1364933" y="2191068"/>
                  </a:lnTo>
                  <a:lnTo>
                    <a:pt x="1363028" y="2207578"/>
                  </a:lnTo>
                  <a:lnTo>
                    <a:pt x="1360805" y="2223771"/>
                  </a:lnTo>
                  <a:lnTo>
                    <a:pt x="1357948" y="2239963"/>
                  </a:lnTo>
                  <a:lnTo>
                    <a:pt x="1354773" y="2256156"/>
                  </a:lnTo>
                  <a:lnTo>
                    <a:pt x="1351598" y="2272348"/>
                  </a:lnTo>
                  <a:lnTo>
                    <a:pt x="1348423" y="2284731"/>
                  </a:lnTo>
                  <a:lnTo>
                    <a:pt x="1345248" y="2297431"/>
                  </a:lnTo>
                  <a:lnTo>
                    <a:pt x="1342073" y="2309813"/>
                  </a:lnTo>
                  <a:lnTo>
                    <a:pt x="1337945" y="2322196"/>
                  </a:lnTo>
                  <a:lnTo>
                    <a:pt x="1334135" y="2334578"/>
                  </a:lnTo>
                  <a:lnTo>
                    <a:pt x="1330008" y="2347278"/>
                  </a:lnTo>
                  <a:lnTo>
                    <a:pt x="1325563" y="2359343"/>
                  </a:lnTo>
                  <a:lnTo>
                    <a:pt x="1320800" y="2371408"/>
                  </a:lnTo>
                  <a:lnTo>
                    <a:pt x="1316038" y="2383473"/>
                  </a:lnTo>
                  <a:lnTo>
                    <a:pt x="1310958" y="2395538"/>
                  </a:lnTo>
                  <a:lnTo>
                    <a:pt x="1305560" y="2407286"/>
                  </a:lnTo>
                  <a:lnTo>
                    <a:pt x="1299845" y="2419033"/>
                  </a:lnTo>
                  <a:lnTo>
                    <a:pt x="1294130" y="2431098"/>
                  </a:lnTo>
                  <a:lnTo>
                    <a:pt x="1288098" y="2442528"/>
                  </a:lnTo>
                  <a:lnTo>
                    <a:pt x="1281430" y="2453958"/>
                  </a:lnTo>
                  <a:lnTo>
                    <a:pt x="1275080" y="2465388"/>
                  </a:lnTo>
                  <a:lnTo>
                    <a:pt x="1268413" y="2476818"/>
                  </a:lnTo>
                  <a:lnTo>
                    <a:pt x="1261110" y="2487931"/>
                  </a:lnTo>
                  <a:lnTo>
                    <a:pt x="1253808" y="2499043"/>
                  </a:lnTo>
                  <a:lnTo>
                    <a:pt x="1246505" y="2509838"/>
                  </a:lnTo>
                  <a:lnTo>
                    <a:pt x="1238885" y="2520951"/>
                  </a:lnTo>
                  <a:lnTo>
                    <a:pt x="1230948" y="2531428"/>
                  </a:lnTo>
                  <a:lnTo>
                    <a:pt x="1223010" y="2541906"/>
                  </a:lnTo>
                  <a:lnTo>
                    <a:pt x="1214438" y="2552383"/>
                  </a:lnTo>
                  <a:lnTo>
                    <a:pt x="1206183" y="2562543"/>
                  </a:lnTo>
                  <a:lnTo>
                    <a:pt x="1197293" y="2573021"/>
                  </a:lnTo>
                  <a:lnTo>
                    <a:pt x="1188403" y="2582863"/>
                  </a:lnTo>
                  <a:lnTo>
                    <a:pt x="1179195" y="2592388"/>
                  </a:lnTo>
                  <a:lnTo>
                    <a:pt x="1169670" y="2602231"/>
                  </a:lnTo>
                  <a:lnTo>
                    <a:pt x="1160145" y="2611439"/>
                  </a:lnTo>
                  <a:lnTo>
                    <a:pt x="1150303" y="2620964"/>
                  </a:lnTo>
                  <a:lnTo>
                    <a:pt x="1140460" y="2630171"/>
                  </a:lnTo>
                  <a:lnTo>
                    <a:pt x="1455420" y="3124201"/>
                  </a:lnTo>
                  <a:lnTo>
                    <a:pt x="1458595" y="3128964"/>
                  </a:lnTo>
                  <a:lnTo>
                    <a:pt x="1461135" y="3134044"/>
                  </a:lnTo>
                  <a:lnTo>
                    <a:pt x="1463675" y="3139441"/>
                  </a:lnTo>
                  <a:lnTo>
                    <a:pt x="1465898" y="3144839"/>
                  </a:lnTo>
                  <a:lnTo>
                    <a:pt x="1467803" y="3150236"/>
                  </a:lnTo>
                  <a:lnTo>
                    <a:pt x="1469390" y="3155316"/>
                  </a:lnTo>
                  <a:lnTo>
                    <a:pt x="1470343" y="3160714"/>
                  </a:lnTo>
                  <a:lnTo>
                    <a:pt x="1471613" y="3166111"/>
                  </a:lnTo>
                  <a:lnTo>
                    <a:pt x="1472248" y="3171826"/>
                  </a:lnTo>
                  <a:lnTo>
                    <a:pt x="1472883" y="3177224"/>
                  </a:lnTo>
                  <a:lnTo>
                    <a:pt x="1473200" y="3182621"/>
                  </a:lnTo>
                  <a:lnTo>
                    <a:pt x="1473200" y="3188336"/>
                  </a:lnTo>
                  <a:lnTo>
                    <a:pt x="1472883" y="3193734"/>
                  </a:lnTo>
                  <a:lnTo>
                    <a:pt x="1471930" y="3199131"/>
                  </a:lnTo>
                  <a:lnTo>
                    <a:pt x="1471295" y="3204529"/>
                  </a:lnTo>
                  <a:lnTo>
                    <a:pt x="1470025" y="3209609"/>
                  </a:lnTo>
                  <a:lnTo>
                    <a:pt x="1469073" y="3215006"/>
                  </a:lnTo>
                  <a:lnTo>
                    <a:pt x="1467485" y="3220404"/>
                  </a:lnTo>
                  <a:lnTo>
                    <a:pt x="1465580" y="3225484"/>
                  </a:lnTo>
                  <a:lnTo>
                    <a:pt x="1463675" y="3230881"/>
                  </a:lnTo>
                  <a:lnTo>
                    <a:pt x="1461135" y="3235644"/>
                  </a:lnTo>
                  <a:lnTo>
                    <a:pt x="1458595" y="3240406"/>
                  </a:lnTo>
                  <a:lnTo>
                    <a:pt x="1455420" y="3245486"/>
                  </a:lnTo>
                  <a:lnTo>
                    <a:pt x="1452563" y="3249931"/>
                  </a:lnTo>
                  <a:lnTo>
                    <a:pt x="1449388" y="3254376"/>
                  </a:lnTo>
                  <a:lnTo>
                    <a:pt x="1445895" y="3258821"/>
                  </a:lnTo>
                  <a:lnTo>
                    <a:pt x="1442085" y="3262949"/>
                  </a:lnTo>
                  <a:lnTo>
                    <a:pt x="1437958" y="3266759"/>
                  </a:lnTo>
                  <a:lnTo>
                    <a:pt x="1433830" y="3270886"/>
                  </a:lnTo>
                  <a:lnTo>
                    <a:pt x="1429385" y="3274379"/>
                  </a:lnTo>
                  <a:lnTo>
                    <a:pt x="1424940" y="3277871"/>
                  </a:lnTo>
                  <a:lnTo>
                    <a:pt x="1419860" y="3281364"/>
                  </a:lnTo>
                  <a:lnTo>
                    <a:pt x="1415098" y="3283904"/>
                  </a:lnTo>
                  <a:lnTo>
                    <a:pt x="1409700" y="3287079"/>
                  </a:lnTo>
                  <a:lnTo>
                    <a:pt x="1404620" y="3289301"/>
                  </a:lnTo>
                  <a:lnTo>
                    <a:pt x="1399223" y="3291524"/>
                  </a:lnTo>
                  <a:lnTo>
                    <a:pt x="1393825" y="3293429"/>
                  </a:lnTo>
                  <a:lnTo>
                    <a:pt x="1388428" y="3295016"/>
                  </a:lnTo>
                  <a:lnTo>
                    <a:pt x="1382713" y="3296286"/>
                  </a:lnTo>
                  <a:lnTo>
                    <a:pt x="1377633" y="3297239"/>
                  </a:lnTo>
                  <a:lnTo>
                    <a:pt x="1372235" y="3298191"/>
                  </a:lnTo>
                  <a:lnTo>
                    <a:pt x="1366520" y="3298509"/>
                  </a:lnTo>
                  <a:lnTo>
                    <a:pt x="1361123" y="3298826"/>
                  </a:lnTo>
                  <a:lnTo>
                    <a:pt x="1355725" y="3298826"/>
                  </a:lnTo>
                  <a:lnTo>
                    <a:pt x="1350010" y="3298509"/>
                  </a:lnTo>
                  <a:lnTo>
                    <a:pt x="1344613" y="3297874"/>
                  </a:lnTo>
                  <a:lnTo>
                    <a:pt x="1339215" y="3296921"/>
                  </a:lnTo>
                  <a:lnTo>
                    <a:pt x="1333818" y="3295969"/>
                  </a:lnTo>
                  <a:lnTo>
                    <a:pt x="1328420" y="3294699"/>
                  </a:lnTo>
                  <a:lnTo>
                    <a:pt x="1323658" y="3293111"/>
                  </a:lnTo>
                  <a:lnTo>
                    <a:pt x="1318260" y="3291206"/>
                  </a:lnTo>
                  <a:lnTo>
                    <a:pt x="1313180" y="3289301"/>
                  </a:lnTo>
                  <a:lnTo>
                    <a:pt x="1308100" y="3287079"/>
                  </a:lnTo>
                  <a:lnTo>
                    <a:pt x="1303338" y="3284221"/>
                  </a:lnTo>
                  <a:lnTo>
                    <a:pt x="1298575" y="3281364"/>
                  </a:lnTo>
                  <a:lnTo>
                    <a:pt x="1293813" y="3278189"/>
                  </a:lnTo>
                  <a:lnTo>
                    <a:pt x="1289368" y="3275014"/>
                  </a:lnTo>
                  <a:lnTo>
                    <a:pt x="1284923" y="3271839"/>
                  </a:lnTo>
                  <a:lnTo>
                    <a:pt x="1280795" y="3268029"/>
                  </a:lnTo>
                  <a:lnTo>
                    <a:pt x="1276985" y="3263584"/>
                  </a:lnTo>
                  <a:lnTo>
                    <a:pt x="1273175" y="3259456"/>
                  </a:lnTo>
                  <a:lnTo>
                    <a:pt x="1269365" y="3255329"/>
                  </a:lnTo>
                  <a:lnTo>
                    <a:pt x="1265873" y="3250249"/>
                  </a:lnTo>
                  <a:lnTo>
                    <a:pt x="1262698" y="3245804"/>
                  </a:lnTo>
                  <a:lnTo>
                    <a:pt x="947420" y="2751774"/>
                  </a:lnTo>
                  <a:lnTo>
                    <a:pt x="935038" y="2756854"/>
                  </a:lnTo>
                  <a:lnTo>
                    <a:pt x="922338" y="2761934"/>
                  </a:lnTo>
                  <a:lnTo>
                    <a:pt x="909638" y="2766379"/>
                  </a:lnTo>
                  <a:lnTo>
                    <a:pt x="896938" y="2770506"/>
                  </a:lnTo>
                  <a:lnTo>
                    <a:pt x="883920" y="2774951"/>
                  </a:lnTo>
                  <a:lnTo>
                    <a:pt x="871538" y="2778761"/>
                  </a:lnTo>
                  <a:lnTo>
                    <a:pt x="858520" y="2782254"/>
                  </a:lnTo>
                  <a:lnTo>
                    <a:pt x="845503" y="2785429"/>
                  </a:lnTo>
                  <a:lnTo>
                    <a:pt x="832485" y="2788604"/>
                  </a:lnTo>
                  <a:lnTo>
                    <a:pt x="819468" y="2791144"/>
                  </a:lnTo>
                  <a:lnTo>
                    <a:pt x="806450" y="2794001"/>
                  </a:lnTo>
                  <a:lnTo>
                    <a:pt x="793433" y="2796224"/>
                  </a:lnTo>
                  <a:lnTo>
                    <a:pt x="780415" y="2798129"/>
                  </a:lnTo>
                  <a:lnTo>
                    <a:pt x="767398" y="2799716"/>
                  </a:lnTo>
                  <a:lnTo>
                    <a:pt x="754063" y="2801304"/>
                  </a:lnTo>
                  <a:lnTo>
                    <a:pt x="741045" y="2802891"/>
                  </a:lnTo>
                  <a:lnTo>
                    <a:pt x="728028" y="2803526"/>
                  </a:lnTo>
                  <a:lnTo>
                    <a:pt x="715010" y="2804161"/>
                  </a:lnTo>
                  <a:lnTo>
                    <a:pt x="701675" y="2804796"/>
                  </a:lnTo>
                  <a:lnTo>
                    <a:pt x="688658" y="2805114"/>
                  </a:lnTo>
                  <a:lnTo>
                    <a:pt x="675640" y="2805114"/>
                  </a:lnTo>
                  <a:lnTo>
                    <a:pt x="662623" y="2804796"/>
                  </a:lnTo>
                  <a:lnTo>
                    <a:pt x="649605" y="2804161"/>
                  </a:lnTo>
                  <a:lnTo>
                    <a:pt x="636588" y="2803526"/>
                  </a:lnTo>
                  <a:lnTo>
                    <a:pt x="623570" y="2802256"/>
                  </a:lnTo>
                  <a:lnTo>
                    <a:pt x="610553" y="2801304"/>
                  </a:lnTo>
                  <a:lnTo>
                    <a:pt x="597535" y="2799716"/>
                  </a:lnTo>
                  <a:lnTo>
                    <a:pt x="584518" y="2797811"/>
                  </a:lnTo>
                  <a:lnTo>
                    <a:pt x="571818" y="2795906"/>
                  </a:lnTo>
                  <a:lnTo>
                    <a:pt x="558800" y="2793684"/>
                  </a:lnTo>
                  <a:lnTo>
                    <a:pt x="546100" y="2791144"/>
                  </a:lnTo>
                  <a:lnTo>
                    <a:pt x="533718" y="2788286"/>
                  </a:lnTo>
                  <a:lnTo>
                    <a:pt x="517525" y="2784794"/>
                  </a:lnTo>
                  <a:lnTo>
                    <a:pt x="501968" y="2780666"/>
                  </a:lnTo>
                  <a:lnTo>
                    <a:pt x="485775" y="2775904"/>
                  </a:lnTo>
                  <a:lnTo>
                    <a:pt x="470218" y="2771141"/>
                  </a:lnTo>
                  <a:lnTo>
                    <a:pt x="454660" y="2765744"/>
                  </a:lnTo>
                  <a:lnTo>
                    <a:pt x="439103" y="2760029"/>
                  </a:lnTo>
                  <a:lnTo>
                    <a:pt x="424180" y="2753679"/>
                  </a:lnTo>
                  <a:lnTo>
                    <a:pt x="408940" y="2747329"/>
                  </a:lnTo>
                  <a:lnTo>
                    <a:pt x="394018" y="2740661"/>
                  </a:lnTo>
                  <a:lnTo>
                    <a:pt x="379095" y="2733676"/>
                  </a:lnTo>
                  <a:lnTo>
                    <a:pt x="364173" y="2725739"/>
                  </a:lnTo>
                  <a:lnTo>
                    <a:pt x="349568" y="2717801"/>
                  </a:lnTo>
                  <a:lnTo>
                    <a:pt x="335598" y="2709864"/>
                  </a:lnTo>
                  <a:lnTo>
                    <a:pt x="321310" y="2700974"/>
                  </a:lnTo>
                  <a:lnTo>
                    <a:pt x="307023" y="2692084"/>
                  </a:lnTo>
                  <a:lnTo>
                    <a:pt x="293370" y="2682559"/>
                  </a:lnTo>
                  <a:lnTo>
                    <a:pt x="279718" y="2673034"/>
                  </a:lnTo>
                  <a:lnTo>
                    <a:pt x="266065" y="2663191"/>
                  </a:lnTo>
                  <a:lnTo>
                    <a:pt x="253047" y="2652396"/>
                  </a:lnTo>
                  <a:lnTo>
                    <a:pt x="240347" y="2641601"/>
                  </a:lnTo>
                  <a:lnTo>
                    <a:pt x="227647" y="2630489"/>
                  </a:lnTo>
                  <a:lnTo>
                    <a:pt x="214947" y="2619059"/>
                  </a:lnTo>
                  <a:lnTo>
                    <a:pt x="203200" y="2607629"/>
                  </a:lnTo>
                  <a:lnTo>
                    <a:pt x="190817" y="2595563"/>
                  </a:lnTo>
                  <a:lnTo>
                    <a:pt x="179387" y="2582863"/>
                  </a:lnTo>
                  <a:lnTo>
                    <a:pt x="167957" y="2570163"/>
                  </a:lnTo>
                  <a:lnTo>
                    <a:pt x="156845" y="2556828"/>
                  </a:lnTo>
                  <a:lnTo>
                    <a:pt x="146050" y="2543493"/>
                  </a:lnTo>
                  <a:lnTo>
                    <a:pt x="135255" y="2529523"/>
                  </a:lnTo>
                  <a:lnTo>
                    <a:pt x="125095" y="2515553"/>
                  </a:lnTo>
                  <a:lnTo>
                    <a:pt x="115252" y="2500948"/>
                  </a:lnTo>
                  <a:lnTo>
                    <a:pt x="105410" y="2486343"/>
                  </a:lnTo>
                  <a:lnTo>
                    <a:pt x="96202" y="2471103"/>
                  </a:lnTo>
                  <a:lnTo>
                    <a:pt x="87630" y="2456181"/>
                  </a:lnTo>
                  <a:lnTo>
                    <a:pt x="79057" y="2440941"/>
                  </a:lnTo>
                  <a:lnTo>
                    <a:pt x="71437" y="2425383"/>
                  </a:lnTo>
                  <a:lnTo>
                    <a:pt x="63817" y="2409826"/>
                  </a:lnTo>
                  <a:lnTo>
                    <a:pt x="56515" y="2394268"/>
                  </a:lnTo>
                  <a:lnTo>
                    <a:pt x="50165" y="2378076"/>
                  </a:lnTo>
                  <a:lnTo>
                    <a:pt x="43815" y="2362518"/>
                  </a:lnTo>
                  <a:lnTo>
                    <a:pt x="38100" y="2346326"/>
                  </a:lnTo>
                  <a:lnTo>
                    <a:pt x="32385" y="2330451"/>
                  </a:lnTo>
                  <a:lnTo>
                    <a:pt x="27622" y="2313941"/>
                  </a:lnTo>
                  <a:lnTo>
                    <a:pt x="23177" y="2297748"/>
                  </a:lnTo>
                  <a:lnTo>
                    <a:pt x="19050" y="2281556"/>
                  </a:lnTo>
                  <a:lnTo>
                    <a:pt x="15240" y="2265363"/>
                  </a:lnTo>
                  <a:lnTo>
                    <a:pt x="11747" y="2248853"/>
                  </a:lnTo>
                  <a:lnTo>
                    <a:pt x="9207" y="2232343"/>
                  </a:lnTo>
                  <a:lnTo>
                    <a:pt x="6350" y="2216151"/>
                  </a:lnTo>
                  <a:lnTo>
                    <a:pt x="4445" y="2199641"/>
                  </a:lnTo>
                  <a:lnTo>
                    <a:pt x="2540" y="2182813"/>
                  </a:lnTo>
                  <a:lnTo>
                    <a:pt x="1587" y="2166303"/>
                  </a:lnTo>
                  <a:lnTo>
                    <a:pt x="635" y="2149793"/>
                  </a:lnTo>
                  <a:lnTo>
                    <a:pt x="0" y="2133283"/>
                  </a:lnTo>
                  <a:lnTo>
                    <a:pt x="0" y="2117091"/>
                  </a:lnTo>
                  <a:lnTo>
                    <a:pt x="317" y="2100581"/>
                  </a:lnTo>
                  <a:lnTo>
                    <a:pt x="952" y="2084071"/>
                  </a:lnTo>
                  <a:lnTo>
                    <a:pt x="2222" y="2067561"/>
                  </a:lnTo>
                  <a:lnTo>
                    <a:pt x="3810" y="2051051"/>
                  </a:lnTo>
                  <a:lnTo>
                    <a:pt x="5715" y="2034541"/>
                  </a:lnTo>
                  <a:lnTo>
                    <a:pt x="7937" y="2018666"/>
                  </a:lnTo>
                  <a:lnTo>
                    <a:pt x="10795" y="2002473"/>
                  </a:lnTo>
                  <a:lnTo>
                    <a:pt x="13652" y="1986598"/>
                  </a:lnTo>
                  <a:lnTo>
                    <a:pt x="17145" y="1970406"/>
                  </a:lnTo>
                  <a:lnTo>
                    <a:pt x="20955" y="1954213"/>
                  </a:lnTo>
                  <a:lnTo>
                    <a:pt x="24765" y="1938656"/>
                  </a:lnTo>
                  <a:lnTo>
                    <a:pt x="29527" y="1922463"/>
                  </a:lnTo>
                  <a:lnTo>
                    <a:pt x="34290" y="1906906"/>
                  </a:lnTo>
                  <a:lnTo>
                    <a:pt x="39687" y="1891666"/>
                  </a:lnTo>
                  <a:lnTo>
                    <a:pt x="45402" y="1876426"/>
                  </a:lnTo>
                  <a:lnTo>
                    <a:pt x="51752" y="1861186"/>
                  </a:lnTo>
                  <a:lnTo>
                    <a:pt x="58102" y="1845628"/>
                  </a:lnTo>
                  <a:lnTo>
                    <a:pt x="64452" y="1830706"/>
                  </a:lnTo>
                  <a:lnTo>
                    <a:pt x="71755" y="1815783"/>
                  </a:lnTo>
                  <a:lnTo>
                    <a:pt x="79375" y="1800861"/>
                  </a:lnTo>
                  <a:lnTo>
                    <a:pt x="87630" y="1786573"/>
                  </a:lnTo>
                  <a:lnTo>
                    <a:pt x="95567" y="1772286"/>
                  </a:lnTo>
                  <a:lnTo>
                    <a:pt x="104457" y="1757998"/>
                  </a:lnTo>
                  <a:lnTo>
                    <a:pt x="113030" y="1744028"/>
                  </a:lnTo>
                  <a:lnTo>
                    <a:pt x="122872" y="1730376"/>
                  </a:lnTo>
                  <a:lnTo>
                    <a:pt x="132397" y="1716723"/>
                  </a:lnTo>
                  <a:lnTo>
                    <a:pt x="142240" y="1703388"/>
                  </a:lnTo>
                  <a:lnTo>
                    <a:pt x="152717" y="1690053"/>
                  </a:lnTo>
                  <a:lnTo>
                    <a:pt x="163195" y="1677353"/>
                  </a:lnTo>
                  <a:lnTo>
                    <a:pt x="174307" y="1664335"/>
                  </a:lnTo>
                  <a:lnTo>
                    <a:pt x="185737" y="1652270"/>
                  </a:lnTo>
                  <a:lnTo>
                    <a:pt x="197802" y="1639888"/>
                  </a:lnTo>
                  <a:lnTo>
                    <a:pt x="209867" y="1628140"/>
                  </a:lnTo>
                  <a:lnTo>
                    <a:pt x="222250" y="1616075"/>
                  </a:lnTo>
                  <a:lnTo>
                    <a:pt x="235267" y="1604646"/>
                  </a:lnTo>
                  <a:lnTo>
                    <a:pt x="248285" y="1593533"/>
                  </a:lnTo>
                  <a:lnTo>
                    <a:pt x="261937" y="1583056"/>
                  </a:lnTo>
                  <a:lnTo>
                    <a:pt x="275908" y="1572260"/>
                  </a:lnTo>
                  <a:lnTo>
                    <a:pt x="289878" y="1561783"/>
                  </a:lnTo>
                  <a:lnTo>
                    <a:pt x="304165" y="1552258"/>
                  </a:lnTo>
                  <a:lnTo>
                    <a:pt x="319088" y="1542416"/>
                  </a:lnTo>
                  <a:lnTo>
                    <a:pt x="334010" y="1533208"/>
                  </a:lnTo>
                  <a:lnTo>
                    <a:pt x="349250" y="1524318"/>
                  </a:lnTo>
                  <a:lnTo>
                    <a:pt x="364490" y="1516063"/>
                  </a:lnTo>
                  <a:lnTo>
                    <a:pt x="379730" y="1508443"/>
                  </a:lnTo>
                  <a:lnTo>
                    <a:pt x="395605" y="1500823"/>
                  </a:lnTo>
                  <a:lnTo>
                    <a:pt x="411163" y="1493838"/>
                  </a:lnTo>
                  <a:lnTo>
                    <a:pt x="426720" y="1486853"/>
                  </a:lnTo>
                  <a:lnTo>
                    <a:pt x="442913" y="1480821"/>
                  </a:lnTo>
                  <a:lnTo>
                    <a:pt x="459105" y="1475105"/>
                  </a:lnTo>
                  <a:lnTo>
                    <a:pt x="474980" y="1469708"/>
                  </a:lnTo>
                  <a:lnTo>
                    <a:pt x="491173" y="1464628"/>
                  </a:lnTo>
                  <a:lnTo>
                    <a:pt x="507365" y="1460183"/>
                  </a:lnTo>
                  <a:lnTo>
                    <a:pt x="523558" y="1456055"/>
                  </a:lnTo>
                  <a:lnTo>
                    <a:pt x="540068" y="1452245"/>
                  </a:lnTo>
                  <a:lnTo>
                    <a:pt x="556578" y="1449070"/>
                  </a:lnTo>
                  <a:lnTo>
                    <a:pt x="573088" y="1445895"/>
                  </a:lnTo>
                  <a:lnTo>
                    <a:pt x="589598" y="1443356"/>
                  </a:lnTo>
                  <a:lnTo>
                    <a:pt x="605790" y="1441451"/>
                  </a:lnTo>
                  <a:lnTo>
                    <a:pt x="622300" y="1439546"/>
                  </a:lnTo>
                  <a:lnTo>
                    <a:pt x="638810" y="1438275"/>
                  </a:lnTo>
                  <a:lnTo>
                    <a:pt x="655320" y="1437640"/>
                  </a:lnTo>
                  <a:lnTo>
                    <a:pt x="671830" y="1436688"/>
                  </a:lnTo>
                  <a:close/>
                  <a:moveTo>
                    <a:pt x="1808801" y="0"/>
                  </a:moveTo>
                  <a:lnTo>
                    <a:pt x="1822779" y="318"/>
                  </a:lnTo>
                  <a:lnTo>
                    <a:pt x="1836121" y="635"/>
                  </a:lnTo>
                  <a:lnTo>
                    <a:pt x="1849463" y="1588"/>
                  </a:lnTo>
                  <a:lnTo>
                    <a:pt x="1862806" y="3177"/>
                  </a:lnTo>
                  <a:lnTo>
                    <a:pt x="1875830" y="4447"/>
                  </a:lnTo>
                  <a:lnTo>
                    <a:pt x="1888855" y="6353"/>
                  </a:lnTo>
                  <a:lnTo>
                    <a:pt x="1901562" y="8894"/>
                  </a:lnTo>
                  <a:lnTo>
                    <a:pt x="1914269" y="11435"/>
                  </a:lnTo>
                  <a:lnTo>
                    <a:pt x="1926658" y="14612"/>
                  </a:lnTo>
                  <a:lnTo>
                    <a:pt x="1939047" y="17471"/>
                  </a:lnTo>
                  <a:lnTo>
                    <a:pt x="1951119" y="21282"/>
                  </a:lnTo>
                  <a:lnTo>
                    <a:pt x="1963190" y="25412"/>
                  </a:lnTo>
                  <a:lnTo>
                    <a:pt x="1974944" y="29859"/>
                  </a:lnTo>
                  <a:lnTo>
                    <a:pt x="1986698" y="34306"/>
                  </a:lnTo>
                  <a:lnTo>
                    <a:pt x="1998452" y="39071"/>
                  </a:lnTo>
                  <a:lnTo>
                    <a:pt x="2009571" y="44471"/>
                  </a:lnTo>
                  <a:lnTo>
                    <a:pt x="2020689" y="49870"/>
                  </a:lnTo>
                  <a:lnTo>
                    <a:pt x="2031490" y="55906"/>
                  </a:lnTo>
                  <a:lnTo>
                    <a:pt x="2042291" y="61941"/>
                  </a:lnTo>
                  <a:lnTo>
                    <a:pt x="2053092" y="67976"/>
                  </a:lnTo>
                  <a:lnTo>
                    <a:pt x="2063257" y="74964"/>
                  </a:lnTo>
                  <a:lnTo>
                    <a:pt x="2073741" y="81953"/>
                  </a:lnTo>
                  <a:lnTo>
                    <a:pt x="2083589" y="89259"/>
                  </a:lnTo>
                  <a:lnTo>
                    <a:pt x="2093754" y="96564"/>
                  </a:lnTo>
                  <a:lnTo>
                    <a:pt x="2103284" y="104506"/>
                  </a:lnTo>
                  <a:lnTo>
                    <a:pt x="2112814" y="112447"/>
                  </a:lnTo>
                  <a:lnTo>
                    <a:pt x="2122027" y="120388"/>
                  </a:lnTo>
                  <a:lnTo>
                    <a:pt x="2131239" y="129282"/>
                  </a:lnTo>
                  <a:lnTo>
                    <a:pt x="2139816" y="138176"/>
                  </a:lnTo>
                  <a:lnTo>
                    <a:pt x="2148711" y="147070"/>
                  </a:lnTo>
                  <a:lnTo>
                    <a:pt x="2157288" y="156282"/>
                  </a:lnTo>
                  <a:lnTo>
                    <a:pt x="2165548" y="165811"/>
                  </a:lnTo>
                  <a:lnTo>
                    <a:pt x="2173490" y="175658"/>
                  </a:lnTo>
                  <a:lnTo>
                    <a:pt x="2181749" y="185505"/>
                  </a:lnTo>
                  <a:lnTo>
                    <a:pt x="2189373" y="195987"/>
                  </a:lnTo>
                  <a:lnTo>
                    <a:pt x="2196680" y="206152"/>
                  </a:lnTo>
                  <a:lnTo>
                    <a:pt x="2203986" y="216952"/>
                  </a:lnTo>
                  <a:lnTo>
                    <a:pt x="2211293" y="227752"/>
                  </a:lnTo>
                  <a:lnTo>
                    <a:pt x="2217646" y="238870"/>
                  </a:lnTo>
                  <a:lnTo>
                    <a:pt x="2224635" y="249987"/>
                  </a:lnTo>
                  <a:lnTo>
                    <a:pt x="2230671" y="261423"/>
                  </a:lnTo>
                  <a:lnTo>
                    <a:pt x="2237024" y="273175"/>
                  </a:lnTo>
                  <a:lnTo>
                    <a:pt x="2243060" y="285246"/>
                  </a:lnTo>
                  <a:lnTo>
                    <a:pt x="2248778" y="296999"/>
                  </a:lnTo>
                  <a:lnTo>
                    <a:pt x="2253861" y="309069"/>
                  </a:lnTo>
                  <a:lnTo>
                    <a:pt x="2259261" y="321458"/>
                  </a:lnTo>
                  <a:lnTo>
                    <a:pt x="2264344" y="334163"/>
                  </a:lnTo>
                  <a:lnTo>
                    <a:pt x="2269427" y="347187"/>
                  </a:lnTo>
                  <a:lnTo>
                    <a:pt x="2273874" y="359575"/>
                  </a:lnTo>
                  <a:lnTo>
                    <a:pt x="2278004" y="372599"/>
                  </a:lnTo>
                  <a:lnTo>
                    <a:pt x="2282452" y="386257"/>
                  </a:lnTo>
                  <a:lnTo>
                    <a:pt x="2286264" y="399598"/>
                  </a:lnTo>
                  <a:lnTo>
                    <a:pt x="2290076" y="412939"/>
                  </a:lnTo>
                  <a:lnTo>
                    <a:pt x="2292935" y="426598"/>
                  </a:lnTo>
                  <a:lnTo>
                    <a:pt x="2296429" y="440575"/>
                  </a:lnTo>
                  <a:lnTo>
                    <a:pt x="2299288" y="454233"/>
                  </a:lnTo>
                  <a:lnTo>
                    <a:pt x="2301830" y="468527"/>
                  </a:lnTo>
                  <a:lnTo>
                    <a:pt x="2304053" y="482504"/>
                  </a:lnTo>
                  <a:lnTo>
                    <a:pt x="2306595" y="497116"/>
                  </a:lnTo>
                  <a:lnTo>
                    <a:pt x="2308501" y="511410"/>
                  </a:lnTo>
                  <a:lnTo>
                    <a:pt x="2309772" y="526339"/>
                  </a:lnTo>
                  <a:lnTo>
                    <a:pt x="2311360" y="540633"/>
                  </a:lnTo>
                  <a:lnTo>
                    <a:pt x="2312630" y="555245"/>
                  </a:lnTo>
                  <a:lnTo>
                    <a:pt x="2313266" y="570174"/>
                  </a:lnTo>
                  <a:lnTo>
                    <a:pt x="2320255" y="573033"/>
                  </a:lnTo>
                  <a:lnTo>
                    <a:pt x="2327244" y="576209"/>
                  </a:lnTo>
                  <a:lnTo>
                    <a:pt x="2333597" y="579704"/>
                  </a:lnTo>
                  <a:lnTo>
                    <a:pt x="2339633" y="583515"/>
                  </a:lnTo>
                  <a:lnTo>
                    <a:pt x="2345351" y="587645"/>
                  </a:lnTo>
                  <a:lnTo>
                    <a:pt x="2350751" y="592727"/>
                  </a:lnTo>
                  <a:lnTo>
                    <a:pt x="2356152" y="597809"/>
                  </a:lnTo>
                  <a:lnTo>
                    <a:pt x="2361234" y="603527"/>
                  </a:lnTo>
                  <a:lnTo>
                    <a:pt x="2365364" y="609562"/>
                  </a:lnTo>
                  <a:lnTo>
                    <a:pt x="2369494" y="616233"/>
                  </a:lnTo>
                  <a:lnTo>
                    <a:pt x="2372988" y="622903"/>
                  </a:lnTo>
                  <a:lnTo>
                    <a:pt x="2376483" y="630527"/>
                  </a:lnTo>
                  <a:lnTo>
                    <a:pt x="2379024" y="638786"/>
                  </a:lnTo>
                  <a:lnTo>
                    <a:pt x="2381566" y="647362"/>
                  </a:lnTo>
                  <a:lnTo>
                    <a:pt x="2383472" y="656574"/>
                  </a:lnTo>
                  <a:lnTo>
                    <a:pt x="2384425" y="666103"/>
                  </a:lnTo>
                  <a:lnTo>
                    <a:pt x="2385378" y="674362"/>
                  </a:lnTo>
                  <a:lnTo>
                    <a:pt x="2385695" y="681985"/>
                  </a:lnTo>
                  <a:lnTo>
                    <a:pt x="2386013" y="689927"/>
                  </a:lnTo>
                  <a:lnTo>
                    <a:pt x="2385695" y="698503"/>
                  </a:lnTo>
                  <a:lnTo>
                    <a:pt x="2385378" y="706444"/>
                  </a:lnTo>
                  <a:lnTo>
                    <a:pt x="2384425" y="714703"/>
                  </a:lnTo>
                  <a:lnTo>
                    <a:pt x="2383472" y="723279"/>
                  </a:lnTo>
                  <a:lnTo>
                    <a:pt x="2381883" y="731538"/>
                  </a:lnTo>
                  <a:lnTo>
                    <a:pt x="2380295" y="740115"/>
                  </a:lnTo>
                  <a:lnTo>
                    <a:pt x="2378389" y="748373"/>
                  </a:lnTo>
                  <a:lnTo>
                    <a:pt x="2376483" y="756950"/>
                  </a:lnTo>
                  <a:lnTo>
                    <a:pt x="2374259" y="765526"/>
                  </a:lnTo>
                  <a:lnTo>
                    <a:pt x="2371400" y="773467"/>
                  </a:lnTo>
                  <a:lnTo>
                    <a:pt x="2368541" y="781726"/>
                  </a:lnTo>
                  <a:lnTo>
                    <a:pt x="2365364" y="789985"/>
                  </a:lnTo>
                  <a:lnTo>
                    <a:pt x="2361870" y="797926"/>
                  </a:lnTo>
                  <a:lnTo>
                    <a:pt x="2358376" y="805550"/>
                  </a:lnTo>
                  <a:lnTo>
                    <a:pt x="2354563" y="813173"/>
                  </a:lnTo>
                  <a:lnTo>
                    <a:pt x="2350434" y="820479"/>
                  </a:lnTo>
                  <a:lnTo>
                    <a:pt x="2346304" y="827785"/>
                  </a:lnTo>
                  <a:lnTo>
                    <a:pt x="2341539" y="834773"/>
                  </a:lnTo>
                  <a:lnTo>
                    <a:pt x="2337091" y="841444"/>
                  </a:lnTo>
                  <a:lnTo>
                    <a:pt x="2332009" y="848114"/>
                  </a:lnTo>
                  <a:lnTo>
                    <a:pt x="2326608" y="854149"/>
                  </a:lnTo>
                  <a:lnTo>
                    <a:pt x="2321843" y="859867"/>
                  </a:lnTo>
                  <a:lnTo>
                    <a:pt x="2316125" y="865585"/>
                  </a:lnTo>
                  <a:lnTo>
                    <a:pt x="2310407" y="870667"/>
                  </a:lnTo>
                  <a:lnTo>
                    <a:pt x="2304689" y="875432"/>
                  </a:lnTo>
                  <a:lnTo>
                    <a:pt x="2298335" y="879879"/>
                  </a:lnTo>
                  <a:lnTo>
                    <a:pt x="2292300" y="884008"/>
                  </a:lnTo>
                  <a:lnTo>
                    <a:pt x="2285628" y="887502"/>
                  </a:lnTo>
                  <a:lnTo>
                    <a:pt x="2279275" y="890996"/>
                  </a:lnTo>
                  <a:lnTo>
                    <a:pt x="2273239" y="915137"/>
                  </a:lnTo>
                  <a:lnTo>
                    <a:pt x="2266250" y="938643"/>
                  </a:lnTo>
                  <a:lnTo>
                    <a:pt x="2258626" y="962467"/>
                  </a:lnTo>
                  <a:lnTo>
                    <a:pt x="2251002" y="986290"/>
                  </a:lnTo>
                  <a:lnTo>
                    <a:pt x="2242425" y="1009161"/>
                  </a:lnTo>
                  <a:lnTo>
                    <a:pt x="2233212" y="1032031"/>
                  </a:lnTo>
                  <a:lnTo>
                    <a:pt x="2223682" y="1054584"/>
                  </a:lnTo>
                  <a:lnTo>
                    <a:pt x="2213834" y="1076819"/>
                  </a:lnTo>
                  <a:lnTo>
                    <a:pt x="2203351" y="1098419"/>
                  </a:lnTo>
                  <a:lnTo>
                    <a:pt x="2192232" y="1119701"/>
                  </a:lnTo>
                  <a:lnTo>
                    <a:pt x="2180479" y="1140348"/>
                  </a:lnTo>
                  <a:lnTo>
                    <a:pt x="2168407" y="1160360"/>
                  </a:lnTo>
                  <a:lnTo>
                    <a:pt x="2155700" y="1179736"/>
                  </a:lnTo>
                  <a:lnTo>
                    <a:pt x="2142358" y="1198477"/>
                  </a:lnTo>
                  <a:lnTo>
                    <a:pt x="2128380" y="1216901"/>
                  </a:lnTo>
                  <a:lnTo>
                    <a:pt x="2114403" y="1234054"/>
                  </a:lnTo>
                  <a:lnTo>
                    <a:pt x="2106779" y="1242630"/>
                  </a:lnTo>
                  <a:lnTo>
                    <a:pt x="2099472" y="1250889"/>
                  </a:lnTo>
                  <a:lnTo>
                    <a:pt x="2091848" y="1259148"/>
                  </a:lnTo>
                  <a:lnTo>
                    <a:pt x="2083589" y="1266771"/>
                  </a:lnTo>
                  <a:lnTo>
                    <a:pt x="2075647" y="1274395"/>
                  </a:lnTo>
                  <a:lnTo>
                    <a:pt x="2067705" y="1282018"/>
                  </a:lnTo>
                  <a:lnTo>
                    <a:pt x="2059445" y="1289006"/>
                  </a:lnTo>
                  <a:lnTo>
                    <a:pt x="2051186" y="1295994"/>
                  </a:lnTo>
                  <a:lnTo>
                    <a:pt x="2042609" y="1302665"/>
                  </a:lnTo>
                  <a:lnTo>
                    <a:pt x="2034032" y="1309018"/>
                  </a:lnTo>
                  <a:lnTo>
                    <a:pt x="2025137" y="1315688"/>
                  </a:lnTo>
                  <a:lnTo>
                    <a:pt x="2016242" y="1321724"/>
                  </a:lnTo>
                  <a:lnTo>
                    <a:pt x="2007029" y="1327441"/>
                  </a:lnTo>
                  <a:lnTo>
                    <a:pt x="1997817" y="1332841"/>
                  </a:lnTo>
                  <a:lnTo>
                    <a:pt x="1988922" y="1338241"/>
                  </a:lnTo>
                  <a:lnTo>
                    <a:pt x="1979074" y="1343324"/>
                  </a:lnTo>
                  <a:lnTo>
                    <a:pt x="1969544" y="1348088"/>
                  </a:lnTo>
                  <a:lnTo>
                    <a:pt x="1960014" y="1352535"/>
                  </a:lnTo>
                  <a:lnTo>
                    <a:pt x="1950166" y="1356665"/>
                  </a:lnTo>
                  <a:lnTo>
                    <a:pt x="1940000" y="1360477"/>
                  </a:lnTo>
                  <a:lnTo>
                    <a:pt x="1929835" y="1364288"/>
                  </a:lnTo>
                  <a:lnTo>
                    <a:pt x="1919352" y="1367782"/>
                  </a:lnTo>
                  <a:lnTo>
                    <a:pt x="1909186" y="1370641"/>
                  </a:lnTo>
                  <a:lnTo>
                    <a:pt x="1898703" y="1373500"/>
                  </a:lnTo>
                  <a:lnTo>
                    <a:pt x="1888220" y="1375724"/>
                  </a:lnTo>
                  <a:lnTo>
                    <a:pt x="1877101" y="1377947"/>
                  </a:lnTo>
                  <a:lnTo>
                    <a:pt x="1865982" y="1379853"/>
                  </a:lnTo>
                  <a:lnTo>
                    <a:pt x="1854864" y="1381123"/>
                  </a:lnTo>
                  <a:lnTo>
                    <a:pt x="1843745" y="1382712"/>
                  </a:lnTo>
                  <a:lnTo>
                    <a:pt x="1832309" y="1383347"/>
                  </a:lnTo>
                  <a:lnTo>
                    <a:pt x="1820873" y="1383665"/>
                  </a:lnTo>
                  <a:lnTo>
                    <a:pt x="1808801" y="1384300"/>
                  </a:lnTo>
                  <a:lnTo>
                    <a:pt x="1797365" y="1383665"/>
                  </a:lnTo>
                  <a:lnTo>
                    <a:pt x="1785929" y="1383347"/>
                  </a:lnTo>
                  <a:lnTo>
                    <a:pt x="1774493" y="1382712"/>
                  </a:lnTo>
                  <a:lnTo>
                    <a:pt x="1763374" y="1381441"/>
                  </a:lnTo>
                  <a:lnTo>
                    <a:pt x="1752256" y="1379853"/>
                  </a:lnTo>
                  <a:lnTo>
                    <a:pt x="1741137" y="1377947"/>
                  </a:lnTo>
                  <a:lnTo>
                    <a:pt x="1730336" y="1375724"/>
                  </a:lnTo>
                  <a:lnTo>
                    <a:pt x="1719535" y="1373500"/>
                  </a:lnTo>
                  <a:lnTo>
                    <a:pt x="1709052" y="1370641"/>
                  </a:lnTo>
                  <a:lnTo>
                    <a:pt x="1698569" y="1367782"/>
                  </a:lnTo>
                  <a:lnTo>
                    <a:pt x="1688721" y="1364606"/>
                  </a:lnTo>
                  <a:lnTo>
                    <a:pt x="1678238" y="1360794"/>
                  </a:lnTo>
                  <a:lnTo>
                    <a:pt x="1668390" y="1356982"/>
                  </a:lnTo>
                  <a:lnTo>
                    <a:pt x="1658542" y="1352853"/>
                  </a:lnTo>
                  <a:lnTo>
                    <a:pt x="1649012" y="1348088"/>
                  </a:lnTo>
                  <a:lnTo>
                    <a:pt x="1639164" y="1343641"/>
                  </a:lnTo>
                  <a:lnTo>
                    <a:pt x="1630269" y="1338559"/>
                  </a:lnTo>
                  <a:lnTo>
                    <a:pt x="1620421" y="1333794"/>
                  </a:lnTo>
                  <a:lnTo>
                    <a:pt x="1611526" y="1327759"/>
                  </a:lnTo>
                  <a:lnTo>
                    <a:pt x="1602632" y="1322042"/>
                  </a:lnTo>
                  <a:lnTo>
                    <a:pt x="1593737" y="1316324"/>
                  </a:lnTo>
                  <a:lnTo>
                    <a:pt x="1584842" y="1309971"/>
                  </a:lnTo>
                  <a:lnTo>
                    <a:pt x="1576265" y="1303936"/>
                  </a:lnTo>
                  <a:lnTo>
                    <a:pt x="1567688" y="1296947"/>
                  </a:lnTo>
                  <a:lnTo>
                    <a:pt x="1559746" y="1289959"/>
                  </a:lnTo>
                  <a:lnTo>
                    <a:pt x="1551169" y="1282653"/>
                  </a:lnTo>
                  <a:lnTo>
                    <a:pt x="1543227" y="1275348"/>
                  </a:lnTo>
                  <a:lnTo>
                    <a:pt x="1535285" y="1267724"/>
                  </a:lnTo>
                  <a:lnTo>
                    <a:pt x="1527661" y="1260100"/>
                  </a:lnTo>
                  <a:lnTo>
                    <a:pt x="1520037" y="1252159"/>
                  </a:lnTo>
                  <a:lnTo>
                    <a:pt x="1512095" y="1244218"/>
                  </a:lnTo>
                  <a:lnTo>
                    <a:pt x="1505106" y="1235642"/>
                  </a:lnTo>
                  <a:lnTo>
                    <a:pt x="1490811" y="1218489"/>
                  </a:lnTo>
                  <a:lnTo>
                    <a:pt x="1477151" y="1200383"/>
                  </a:lnTo>
                  <a:lnTo>
                    <a:pt x="1463491" y="1181642"/>
                  </a:lnTo>
                  <a:lnTo>
                    <a:pt x="1451102" y="1162583"/>
                  </a:lnTo>
                  <a:lnTo>
                    <a:pt x="1438712" y="1142572"/>
                  </a:lnTo>
                  <a:lnTo>
                    <a:pt x="1426958" y="1121925"/>
                  </a:lnTo>
                  <a:lnTo>
                    <a:pt x="1415840" y="1101278"/>
                  </a:lnTo>
                  <a:lnTo>
                    <a:pt x="1405357" y="1079678"/>
                  </a:lnTo>
                  <a:lnTo>
                    <a:pt x="1395191" y="1057760"/>
                  </a:lnTo>
                  <a:lnTo>
                    <a:pt x="1385979" y="1035525"/>
                  </a:lnTo>
                  <a:lnTo>
                    <a:pt x="1376766" y="1012972"/>
                  </a:lnTo>
                  <a:lnTo>
                    <a:pt x="1368189" y="989467"/>
                  </a:lnTo>
                  <a:lnTo>
                    <a:pt x="1360247" y="966278"/>
                  </a:lnTo>
                  <a:lnTo>
                    <a:pt x="1352941" y="943090"/>
                  </a:lnTo>
                  <a:lnTo>
                    <a:pt x="1346269" y="919267"/>
                  </a:lnTo>
                  <a:lnTo>
                    <a:pt x="1339598" y="895126"/>
                  </a:lnTo>
                  <a:lnTo>
                    <a:pt x="1332292" y="892902"/>
                  </a:lnTo>
                  <a:lnTo>
                    <a:pt x="1324985" y="889726"/>
                  </a:lnTo>
                  <a:lnTo>
                    <a:pt x="1318314" y="886232"/>
                  </a:lnTo>
                  <a:lnTo>
                    <a:pt x="1311325" y="882420"/>
                  </a:lnTo>
                  <a:lnTo>
                    <a:pt x="1304654" y="878290"/>
                  </a:lnTo>
                  <a:lnTo>
                    <a:pt x="1298619" y="873208"/>
                  </a:lnTo>
                  <a:lnTo>
                    <a:pt x="1292265" y="867808"/>
                  </a:lnTo>
                  <a:lnTo>
                    <a:pt x="1286547" y="862726"/>
                  </a:lnTo>
                  <a:lnTo>
                    <a:pt x="1280829" y="856373"/>
                  </a:lnTo>
                  <a:lnTo>
                    <a:pt x="1274793" y="850020"/>
                  </a:lnTo>
                  <a:lnTo>
                    <a:pt x="1269710" y="843032"/>
                  </a:lnTo>
                  <a:lnTo>
                    <a:pt x="1264627" y="836044"/>
                  </a:lnTo>
                  <a:lnTo>
                    <a:pt x="1259545" y="828738"/>
                  </a:lnTo>
                  <a:lnTo>
                    <a:pt x="1255097" y="821114"/>
                  </a:lnTo>
                  <a:lnTo>
                    <a:pt x="1250968" y="813491"/>
                  </a:lnTo>
                  <a:lnTo>
                    <a:pt x="1246520" y="805550"/>
                  </a:lnTo>
                  <a:lnTo>
                    <a:pt x="1242708" y="796973"/>
                  </a:lnTo>
                  <a:lnTo>
                    <a:pt x="1239214" y="788714"/>
                  </a:lnTo>
                  <a:lnTo>
                    <a:pt x="1236037" y="780138"/>
                  </a:lnTo>
                  <a:lnTo>
                    <a:pt x="1232860" y="771562"/>
                  </a:lnTo>
                  <a:lnTo>
                    <a:pt x="1230001" y="762667"/>
                  </a:lnTo>
                  <a:lnTo>
                    <a:pt x="1227460" y="753773"/>
                  </a:lnTo>
                  <a:lnTo>
                    <a:pt x="1225554" y="745197"/>
                  </a:lnTo>
                  <a:lnTo>
                    <a:pt x="1223648" y="735985"/>
                  </a:lnTo>
                  <a:lnTo>
                    <a:pt x="1222059" y="727091"/>
                  </a:lnTo>
                  <a:lnTo>
                    <a:pt x="1220471" y="718197"/>
                  </a:lnTo>
                  <a:lnTo>
                    <a:pt x="1219836" y="708985"/>
                  </a:lnTo>
                  <a:lnTo>
                    <a:pt x="1219200" y="700409"/>
                  </a:lnTo>
                  <a:lnTo>
                    <a:pt x="1219200" y="691832"/>
                  </a:lnTo>
                  <a:lnTo>
                    <a:pt x="1219200" y="682938"/>
                  </a:lnTo>
                  <a:lnTo>
                    <a:pt x="1219518" y="674680"/>
                  </a:lnTo>
                  <a:lnTo>
                    <a:pt x="1220153" y="666103"/>
                  </a:lnTo>
                  <a:lnTo>
                    <a:pt x="1221742" y="655621"/>
                  </a:lnTo>
                  <a:lnTo>
                    <a:pt x="1223648" y="645456"/>
                  </a:lnTo>
                  <a:lnTo>
                    <a:pt x="1226824" y="635927"/>
                  </a:lnTo>
                  <a:lnTo>
                    <a:pt x="1229683" y="627350"/>
                  </a:lnTo>
                  <a:lnTo>
                    <a:pt x="1233496" y="618774"/>
                  </a:lnTo>
                  <a:lnTo>
                    <a:pt x="1237943" y="611468"/>
                  </a:lnTo>
                  <a:lnTo>
                    <a:pt x="1242708" y="604162"/>
                  </a:lnTo>
                  <a:lnTo>
                    <a:pt x="1248108" y="598127"/>
                  </a:lnTo>
                  <a:lnTo>
                    <a:pt x="1253827" y="592409"/>
                  </a:lnTo>
                  <a:lnTo>
                    <a:pt x="1259862" y="587009"/>
                  </a:lnTo>
                  <a:lnTo>
                    <a:pt x="1266534" y="581927"/>
                  </a:lnTo>
                  <a:lnTo>
                    <a:pt x="1273522" y="577798"/>
                  </a:lnTo>
                  <a:lnTo>
                    <a:pt x="1280829" y="574304"/>
                  </a:lnTo>
                  <a:lnTo>
                    <a:pt x="1288453" y="570809"/>
                  </a:lnTo>
                  <a:lnTo>
                    <a:pt x="1296395" y="568268"/>
                  </a:lnTo>
                  <a:lnTo>
                    <a:pt x="1304654" y="566045"/>
                  </a:lnTo>
                  <a:lnTo>
                    <a:pt x="1305607" y="551115"/>
                  </a:lnTo>
                  <a:lnTo>
                    <a:pt x="1306560" y="536504"/>
                  </a:lnTo>
                  <a:lnTo>
                    <a:pt x="1308149" y="521892"/>
                  </a:lnTo>
                  <a:lnTo>
                    <a:pt x="1310055" y="507598"/>
                  </a:lnTo>
                  <a:lnTo>
                    <a:pt x="1311961" y="493304"/>
                  </a:lnTo>
                  <a:lnTo>
                    <a:pt x="1314502" y="479010"/>
                  </a:lnTo>
                  <a:lnTo>
                    <a:pt x="1316726" y="465033"/>
                  </a:lnTo>
                  <a:lnTo>
                    <a:pt x="1319267" y="450739"/>
                  </a:lnTo>
                  <a:lnTo>
                    <a:pt x="1322444" y="437081"/>
                  </a:lnTo>
                  <a:lnTo>
                    <a:pt x="1325303" y="423104"/>
                  </a:lnTo>
                  <a:lnTo>
                    <a:pt x="1328797" y="409763"/>
                  </a:lnTo>
                  <a:lnTo>
                    <a:pt x="1332610" y="396422"/>
                  </a:lnTo>
                  <a:lnTo>
                    <a:pt x="1336422" y="383081"/>
                  </a:lnTo>
                  <a:lnTo>
                    <a:pt x="1340869" y="370057"/>
                  </a:lnTo>
                  <a:lnTo>
                    <a:pt x="1344999" y="357034"/>
                  </a:lnTo>
                  <a:lnTo>
                    <a:pt x="1349446" y="344010"/>
                  </a:lnTo>
                  <a:lnTo>
                    <a:pt x="1354529" y="331305"/>
                  </a:lnTo>
                  <a:lnTo>
                    <a:pt x="1359612" y="319234"/>
                  </a:lnTo>
                  <a:lnTo>
                    <a:pt x="1365012" y="306528"/>
                  </a:lnTo>
                  <a:lnTo>
                    <a:pt x="1370095" y="294775"/>
                  </a:lnTo>
                  <a:lnTo>
                    <a:pt x="1376131" y="282705"/>
                  </a:lnTo>
                  <a:lnTo>
                    <a:pt x="1382167" y="270952"/>
                  </a:lnTo>
                  <a:lnTo>
                    <a:pt x="1388202" y="259517"/>
                  </a:lnTo>
                  <a:lnTo>
                    <a:pt x="1394873" y="248081"/>
                  </a:lnTo>
                  <a:lnTo>
                    <a:pt x="1401227" y="236964"/>
                  </a:lnTo>
                  <a:lnTo>
                    <a:pt x="1408216" y="225846"/>
                  </a:lnTo>
                  <a:lnTo>
                    <a:pt x="1414887" y="215046"/>
                  </a:lnTo>
                  <a:lnTo>
                    <a:pt x="1422193" y="204246"/>
                  </a:lnTo>
                  <a:lnTo>
                    <a:pt x="1429817" y="194082"/>
                  </a:lnTo>
                  <a:lnTo>
                    <a:pt x="1437759" y="183917"/>
                  </a:lnTo>
                  <a:lnTo>
                    <a:pt x="1445701" y="174070"/>
                  </a:lnTo>
                  <a:lnTo>
                    <a:pt x="1453643" y="164541"/>
                  </a:lnTo>
                  <a:lnTo>
                    <a:pt x="1461585" y="155011"/>
                  </a:lnTo>
                  <a:lnTo>
                    <a:pt x="1470480" y="145799"/>
                  </a:lnTo>
                  <a:lnTo>
                    <a:pt x="1479057" y="136588"/>
                  </a:lnTo>
                  <a:lnTo>
                    <a:pt x="1488269" y="128329"/>
                  </a:lnTo>
                  <a:lnTo>
                    <a:pt x="1496846" y="119753"/>
                  </a:lnTo>
                  <a:lnTo>
                    <a:pt x="1506377" y="111494"/>
                  </a:lnTo>
                  <a:lnTo>
                    <a:pt x="1515589" y="103235"/>
                  </a:lnTo>
                  <a:lnTo>
                    <a:pt x="1525755" y="95611"/>
                  </a:lnTo>
                  <a:lnTo>
                    <a:pt x="1535285" y="88306"/>
                  </a:lnTo>
                  <a:lnTo>
                    <a:pt x="1545133" y="81000"/>
                  </a:lnTo>
                  <a:lnTo>
                    <a:pt x="1555616" y="74329"/>
                  </a:lnTo>
                  <a:lnTo>
                    <a:pt x="1565781" y="67659"/>
                  </a:lnTo>
                  <a:lnTo>
                    <a:pt x="1576582" y="61306"/>
                  </a:lnTo>
                  <a:lnTo>
                    <a:pt x="1587383" y="54953"/>
                  </a:lnTo>
                  <a:lnTo>
                    <a:pt x="1597866" y="49235"/>
                  </a:lnTo>
                  <a:lnTo>
                    <a:pt x="1608985" y="44153"/>
                  </a:lnTo>
                  <a:lnTo>
                    <a:pt x="1620421" y="38753"/>
                  </a:lnTo>
                  <a:lnTo>
                    <a:pt x="1632175" y="33988"/>
                  </a:lnTo>
                  <a:lnTo>
                    <a:pt x="1643611" y="29541"/>
                  </a:lnTo>
                  <a:lnTo>
                    <a:pt x="1655365" y="25412"/>
                  </a:lnTo>
                  <a:lnTo>
                    <a:pt x="1667119" y="20965"/>
                  </a:lnTo>
                  <a:lnTo>
                    <a:pt x="1679508" y="17471"/>
                  </a:lnTo>
                  <a:lnTo>
                    <a:pt x="1691898" y="14294"/>
                  </a:lnTo>
                  <a:lnTo>
                    <a:pt x="1703969" y="11435"/>
                  </a:lnTo>
                  <a:lnTo>
                    <a:pt x="1716676" y="8894"/>
                  </a:lnTo>
                  <a:lnTo>
                    <a:pt x="1729383" y="6353"/>
                  </a:lnTo>
                  <a:lnTo>
                    <a:pt x="1742408" y="4447"/>
                  </a:lnTo>
                  <a:lnTo>
                    <a:pt x="1755432" y="3177"/>
                  </a:lnTo>
                  <a:lnTo>
                    <a:pt x="1768457" y="1588"/>
                  </a:lnTo>
                  <a:lnTo>
                    <a:pt x="1781799" y="635"/>
                  </a:lnTo>
                  <a:lnTo>
                    <a:pt x="1795459" y="318"/>
                  </a:lnTo>
                  <a:lnTo>
                    <a:pt x="180880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48" name="矩形 25"/>
            <p:cNvSpPr>
              <a:spLocks noChangeArrowheads="1"/>
            </p:cNvSpPr>
            <p:nvPr/>
          </p:nvSpPr>
          <p:spPr bwMode="auto">
            <a:xfrm>
              <a:off x="380296" y="1293735"/>
              <a:ext cx="1539302" cy="492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0249" name="组合 5"/>
          <p:cNvGrpSpPr>
            <a:grpSpLocks/>
          </p:cNvGrpSpPr>
          <p:nvPr/>
        </p:nvGrpSpPr>
        <p:grpSpPr bwMode="auto">
          <a:xfrm>
            <a:off x="3715941" y="1222773"/>
            <a:ext cx="1712119" cy="1477565"/>
            <a:chOff x="0" y="0"/>
            <a:chExt cx="2283968" cy="1969178"/>
          </a:xfrm>
        </p:grpSpPr>
        <p:sp>
          <p:nvSpPr>
            <p:cNvPr id="10250" name="六边形 138"/>
            <p:cNvSpPr>
              <a:spLocks noChangeArrowheads="1"/>
            </p:cNvSpPr>
            <p:nvPr/>
          </p:nvSpPr>
          <p:spPr bwMode="auto">
            <a:xfrm>
              <a:off x="0" y="0"/>
              <a:ext cx="2283968" cy="1969178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1" name="KSO_Shape"/>
            <p:cNvSpPr>
              <a:spLocks noChangeArrowheads="1"/>
            </p:cNvSpPr>
            <p:nvPr/>
          </p:nvSpPr>
          <p:spPr bwMode="auto">
            <a:xfrm>
              <a:off x="635318" y="206280"/>
              <a:ext cx="1010156" cy="944126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63750"/>
                <a:gd name="T184" fmla="*/ 0 h 1925638"/>
                <a:gd name="T185" fmla="*/ 2063750 w 2063750"/>
                <a:gd name="T186" fmla="*/ 1925638 h 192563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6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6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6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6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6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6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52" name="矩形 26"/>
            <p:cNvSpPr>
              <a:spLocks noChangeArrowheads="1"/>
            </p:cNvSpPr>
            <p:nvPr/>
          </p:nvSpPr>
          <p:spPr bwMode="auto">
            <a:xfrm>
              <a:off x="372333" y="1293735"/>
              <a:ext cx="1539302" cy="492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10253" name="组合 6"/>
          <p:cNvGrpSpPr>
            <a:grpSpLocks/>
          </p:cNvGrpSpPr>
          <p:nvPr/>
        </p:nvGrpSpPr>
        <p:grpSpPr bwMode="auto">
          <a:xfrm>
            <a:off x="6660357" y="1222773"/>
            <a:ext cx="1712119" cy="1477565"/>
            <a:chOff x="0" y="0"/>
            <a:chExt cx="2283968" cy="1969178"/>
          </a:xfrm>
        </p:grpSpPr>
        <p:sp>
          <p:nvSpPr>
            <p:cNvPr id="10254" name="六边形 142"/>
            <p:cNvSpPr>
              <a:spLocks noChangeArrowheads="1"/>
            </p:cNvSpPr>
            <p:nvPr/>
          </p:nvSpPr>
          <p:spPr bwMode="auto">
            <a:xfrm>
              <a:off x="0" y="0"/>
              <a:ext cx="2283968" cy="1969178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6F2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5" name="KSO_Shape"/>
            <p:cNvSpPr>
              <a:spLocks noChangeArrowheads="1"/>
            </p:cNvSpPr>
            <p:nvPr/>
          </p:nvSpPr>
          <p:spPr bwMode="auto">
            <a:xfrm>
              <a:off x="662319" y="325287"/>
              <a:ext cx="1010156" cy="706112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074863"/>
                <a:gd name="T181" fmla="*/ 0 h 1449388"/>
                <a:gd name="T182" fmla="*/ 2074863 w 2074863"/>
                <a:gd name="T183" fmla="*/ 1449388 h 144938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56" name="矩形 27"/>
            <p:cNvSpPr>
              <a:spLocks noChangeArrowheads="1"/>
            </p:cNvSpPr>
            <p:nvPr/>
          </p:nvSpPr>
          <p:spPr bwMode="auto">
            <a:xfrm>
              <a:off x="405224" y="1293735"/>
              <a:ext cx="1539302" cy="492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</p:grpSp>
      <p:sp>
        <p:nvSpPr>
          <p:cNvPr id="10257" name="矩形 117"/>
          <p:cNvSpPr>
            <a:spLocks noChangeArrowheads="1"/>
          </p:cNvSpPr>
          <p:nvPr/>
        </p:nvSpPr>
        <p:spPr bwMode="auto">
          <a:xfrm>
            <a:off x="1369219" y="3283744"/>
            <a:ext cx="1524000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10258" name="矩形 124"/>
          <p:cNvSpPr>
            <a:spLocks noChangeArrowheads="1"/>
          </p:cNvSpPr>
          <p:nvPr/>
        </p:nvSpPr>
        <p:spPr bwMode="auto">
          <a:xfrm>
            <a:off x="1369219" y="3668316"/>
            <a:ext cx="6407944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0259" name="直接连接符 153"/>
          <p:cNvSpPr>
            <a:spLocks noChangeShapeType="1"/>
          </p:cNvSpPr>
          <p:nvPr/>
        </p:nvSpPr>
        <p:spPr bwMode="auto">
          <a:xfrm>
            <a:off x="1440657" y="3630216"/>
            <a:ext cx="1388269" cy="0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0260" name="矩形 27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261" name="矩形 28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0262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0263" name="文本框 30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右箭头 74"/>
          <p:cNvSpPr>
            <a:spLocks noChangeArrowheads="1"/>
          </p:cNvSpPr>
          <p:nvPr/>
        </p:nvSpPr>
        <p:spPr bwMode="auto">
          <a:xfrm>
            <a:off x="1038226" y="2677716"/>
            <a:ext cx="7174706" cy="370284"/>
          </a:xfrm>
          <a:prstGeom prst="rightArrow">
            <a:avLst>
              <a:gd name="adj1" fmla="val 50000"/>
              <a:gd name="adj2" fmla="val 49966"/>
            </a:avLst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1268" name="组合 1"/>
          <p:cNvGrpSpPr>
            <a:grpSpLocks/>
          </p:cNvGrpSpPr>
          <p:nvPr/>
        </p:nvGrpSpPr>
        <p:grpSpPr bwMode="auto">
          <a:xfrm>
            <a:off x="1400175" y="2531269"/>
            <a:ext cx="647700" cy="648891"/>
            <a:chOff x="0" y="0"/>
            <a:chExt cx="863600" cy="865187"/>
          </a:xfrm>
        </p:grpSpPr>
        <p:sp>
          <p:nvSpPr>
            <p:cNvPr id="11269" name="椭圆 75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0" name="椭圆 76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2011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71" name="组合 2"/>
          <p:cNvGrpSpPr>
            <a:grpSpLocks/>
          </p:cNvGrpSpPr>
          <p:nvPr/>
        </p:nvGrpSpPr>
        <p:grpSpPr bwMode="auto">
          <a:xfrm>
            <a:off x="2831306" y="2531269"/>
            <a:ext cx="647700" cy="648891"/>
            <a:chOff x="0" y="0"/>
            <a:chExt cx="863600" cy="865187"/>
          </a:xfrm>
        </p:grpSpPr>
        <p:sp>
          <p:nvSpPr>
            <p:cNvPr id="11272" name="椭圆 77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3" name="椭圆 78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2012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74" name="组合 3"/>
          <p:cNvGrpSpPr>
            <a:grpSpLocks/>
          </p:cNvGrpSpPr>
          <p:nvPr/>
        </p:nvGrpSpPr>
        <p:grpSpPr bwMode="auto">
          <a:xfrm>
            <a:off x="4261247" y="2531269"/>
            <a:ext cx="647700" cy="648891"/>
            <a:chOff x="0" y="0"/>
            <a:chExt cx="863600" cy="865187"/>
          </a:xfrm>
        </p:grpSpPr>
        <p:sp>
          <p:nvSpPr>
            <p:cNvPr id="11275" name="椭圆 79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6" name="椭圆 80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2013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77" name="组合 4"/>
          <p:cNvGrpSpPr>
            <a:grpSpLocks/>
          </p:cNvGrpSpPr>
          <p:nvPr/>
        </p:nvGrpSpPr>
        <p:grpSpPr bwMode="auto">
          <a:xfrm>
            <a:off x="5692379" y="2531269"/>
            <a:ext cx="647700" cy="648891"/>
            <a:chOff x="0" y="0"/>
            <a:chExt cx="863600" cy="865187"/>
          </a:xfrm>
        </p:grpSpPr>
        <p:sp>
          <p:nvSpPr>
            <p:cNvPr id="11278" name="椭圆 81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7890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79" name="椭圆 82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263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2014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280" name="组合 5"/>
          <p:cNvGrpSpPr>
            <a:grpSpLocks/>
          </p:cNvGrpSpPr>
          <p:nvPr/>
        </p:nvGrpSpPr>
        <p:grpSpPr bwMode="auto">
          <a:xfrm>
            <a:off x="7122319" y="2545556"/>
            <a:ext cx="647700" cy="648891"/>
            <a:chOff x="0" y="0"/>
            <a:chExt cx="863600" cy="865187"/>
          </a:xfrm>
        </p:grpSpPr>
        <p:sp>
          <p:nvSpPr>
            <p:cNvPr id="11281" name="椭圆 83"/>
            <p:cNvSpPr>
              <a:spLocks noChangeArrowheads="1"/>
            </p:cNvSpPr>
            <p:nvPr/>
          </p:nvSpPr>
          <p:spPr bwMode="auto">
            <a:xfrm>
              <a:off x="0" y="0"/>
              <a:ext cx="863600" cy="865187"/>
            </a:xfrm>
            <a:prstGeom prst="ellipse">
              <a:avLst/>
            </a:prstGeom>
            <a:solidFill>
              <a:srgbClr val="A3B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282" name="椭圆 84"/>
            <p:cNvSpPr>
              <a:spLocks noChangeArrowheads="1"/>
            </p:cNvSpPr>
            <p:nvPr/>
          </p:nvSpPr>
          <p:spPr bwMode="auto">
            <a:xfrm>
              <a:off x="53975" y="53975"/>
              <a:ext cx="755650" cy="757237"/>
            </a:xfrm>
            <a:prstGeom prst="ellipse">
              <a:avLst/>
            </a:prstGeom>
            <a:solidFill>
              <a:srgbClr val="6F2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2015</a:t>
              </a:r>
              <a:endPara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sp>
        <p:nvSpPr>
          <p:cNvPr id="11283" name="文本框 71"/>
          <p:cNvSpPr>
            <a:spLocks noChangeArrowheads="1"/>
          </p:cNvSpPr>
          <p:nvPr/>
        </p:nvSpPr>
        <p:spPr bwMode="auto">
          <a:xfrm>
            <a:off x="1234679" y="903685"/>
            <a:ext cx="1215628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84" name="矩形 78"/>
          <p:cNvSpPr>
            <a:spLocks noChangeArrowheads="1"/>
          </p:cNvSpPr>
          <p:nvPr/>
        </p:nvSpPr>
        <p:spPr bwMode="auto">
          <a:xfrm>
            <a:off x="753666" y="1296591"/>
            <a:ext cx="2177653" cy="200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85" name="文本框 71"/>
          <p:cNvSpPr>
            <a:spLocks noChangeArrowheads="1"/>
          </p:cNvSpPr>
          <p:nvPr/>
        </p:nvSpPr>
        <p:spPr bwMode="auto">
          <a:xfrm>
            <a:off x="3969544" y="903685"/>
            <a:ext cx="1215629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86" name="矩形 78"/>
          <p:cNvSpPr>
            <a:spLocks noChangeArrowheads="1"/>
          </p:cNvSpPr>
          <p:nvPr/>
        </p:nvSpPr>
        <p:spPr bwMode="auto">
          <a:xfrm>
            <a:off x="3524250" y="1307307"/>
            <a:ext cx="2102644" cy="200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87" name="文本框 71"/>
          <p:cNvSpPr>
            <a:spLocks noChangeArrowheads="1"/>
          </p:cNvSpPr>
          <p:nvPr/>
        </p:nvSpPr>
        <p:spPr bwMode="auto">
          <a:xfrm>
            <a:off x="6672262" y="903685"/>
            <a:ext cx="1215629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88" name="矩形 78"/>
          <p:cNvSpPr>
            <a:spLocks noChangeArrowheads="1"/>
          </p:cNvSpPr>
          <p:nvPr/>
        </p:nvSpPr>
        <p:spPr bwMode="auto">
          <a:xfrm>
            <a:off x="6388894" y="1307307"/>
            <a:ext cx="2038350" cy="200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89" name="文本框 71"/>
          <p:cNvSpPr>
            <a:spLocks noChangeArrowheads="1"/>
          </p:cNvSpPr>
          <p:nvPr/>
        </p:nvSpPr>
        <p:spPr bwMode="auto">
          <a:xfrm>
            <a:off x="2543175" y="3259932"/>
            <a:ext cx="1216819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90" name="矩形 78"/>
          <p:cNvSpPr>
            <a:spLocks noChangeArrowheads="1"/>
          </p:cNvSpPr>
          <p:nvPr/>
        </p:nvSpPr>
        <p:spPr bwMode="auto">
          <a:xfrm>
            <a:off x="2138363" y="3643313"/>
            <a:ext cx="2032397" cy="200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91" name="文本框 71"/>
          <p:cNvSpPr>
            <a:spLocks noChangeArrowheads="1"/>
          </p:cNvSpPr>
          <p:nvPr/>
        </p:nvSpPr>
        <p:spPr bwMode="auto">
          <a:xfrm>
            <a:off x="5422106" y="3259932"/>
            <a:ext cx="1215629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1292" name="矩形 78"/>
          <p:cNvSpPr>
            <a:spLocks noChangeArrowheads="1"/>
          </p:cNvSpPr>
          <p:nvPr/>
        </p:nvSpPr>
        <p:spPr bwMode="auto">
          <a:xfrm>
            <a:off x="4991100" y="3643313"/>
            <a:ext cx="2124075" cy="200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1293" name="矩形 36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1294" name="矩形 37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1295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1296" name="文本框 39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4" y="-8335"/>
            <a:ext cx="9160669" cy="516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028700"/>
            <a:ext cx="435530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2110" y="2621757"/>
            <a:ext cx="6184106" cy="111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2703" y="1152525"/>
            <a:ext cx="1652588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文本框 7"/>
          <p:cNvSpPr>
            <a:spLocks noChangeArrowheads="1"/>
          </p:cNvSpPr>
          <p:nvPr/>
        </p:nvSpPr>
        <p:spPr bwMode="auto">
          <a:xfrm>
            <a:off x="4264819" y="691753"/>
            <a:ext cx="14668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04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  <p:sp>
        <p:nvSpPr>
          <p:cNvPr id="12295" name="矩形 8"/>
          <p:cNvSpPr>
            <a:spLocks noChangeArrowheads="1"/>
          </p:cNvSpPr>
          <p:nvPr/>
        </p:nvSpPr>
        <p:spPr bwMode="auto">
          <a:xfrm>
            <a:off x="5656660" y="1696641"/>
            <a:ext cx="3356372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2296" name="矩形 9"/>
          <p:cNvSpPr>
            <a:spLocks noChangeArrowheads="1"/>
          </p:cNvSpPr>
          <p:nvPr/>
        </p:nvSpPr>
        <p:spPr bwMode="auto">
          <a:xfrm>
            <a:off x="5918597" y="1725217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12297" name="图片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347" y="2219325"/>
            <a:ext cx="1042988" cy="44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矩形 11"/>
          <p:cNvSpPr>
            <a:spLocks noChangeArrowheads="1"/>
          </p:cNvSpPr>
          <p:nvPr/>
        </p:nvSpPr>
        <p:spPr bwMode="auto">
          <a:xfrm>
            <a:off x="5607844" y="2143125"/>
            <a:ext cx="3405188" cy="95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just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Clr>
                <a:srgbClr val="00B050"/>
              </a:buClr>
              <a:buSzPct val="80000"/>
            </a:pPr>
            <a:r>
              <a:rPr 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3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149"/>
          <p:cNvSpPr>
            <a:spLocks noChangeArrowheads="1"/>
          </p:cNvSpPr>
          <p:nvPr/>
        </p:nvSpPr>
        <p:spPr bwMode="auto">
          <a:xfrm>
            <a:off x="2559844" y="1198960"/>
            <a:ext cx="1959769" cy="3070622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16" name="文本框 35"/>
          <p:cNvSpPr>
            <a:spLocks noChangeArrowheads="1"/>
          </p:cNvSpPr>
          <p:nvPr/>
        </p:nvSpPr>
        <p:spPr bwMode="auto">
          <a:xfrm>
            <a:off x="2674144" y="2774156"/>
            <a:ext cx="1756172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17" name="矩形 37"/>
          <p:cNvSpPr>
            <a:spLocks noChangeArrowheads="1"/>
          </p:cNvSpPr>
          <p:nvPr/>
        </p:nvSpPr>
        <p:spPr bwMode="auto">
          <a:xfrm>
            <a:off x="2962276" y="2240757"/>
            <a:ext cx="1154906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3318" name="直接连接符 154"/>
          <p:cNvSpPr>
            <a:spLocks noChangeShapeType="1"/>
          </p:cNvSpPr>
          <p:nvPr/>
        </p:nvSpPr>
        <p:spPr bwMode="auto">
          <a:xfrm>
            <a:off x="2559844" y="2631281"/>
            <a:ext cx="1959769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319" name="矩形 155"/>
          <p:cNvSpPr>
            <a:spLocks noChangeArrowheads="1"/>
          </p:cNvSpPr>
          <p:nvPr/>
        </p:nvSpPr>
        <p:spPr bwMode="auto">
          <a:xfrm>
            <a:off x="482204" y="1198960"/>
            <a:ext cx="1959769" cy="3070622"/>
          </a:xfrm>
          <a:prstGeom prst="rect">
            <a:avLst/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20" name="矩形 156"/>
          <p:cNvSpPr>
            <a:spLocks noChangeArrowheads="1"/>
          </p:cNvSpPr>
          <p:nvPr/>
        </p:nvSpPr>
        <p:spPr bwMode="auto">
          <a:xfrm>
            <a:off x="4642248" y="1198960"/>
            <a:ext cx="1958578" cy="3070622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21" name="矩形 157"/>
          <p:cNvSpPr>
            <a:spLocks noChangeArrowheads="1"/>
          </p:cNvSpPr>
          <p:nvPr/>
        </p:nvSpPr>
        <p:spPr bwMode="auto">
          <a:xfrm>
            <a:off x="6703219" y="1198960"/>
            <a:ext cx="1957388" cy="3070622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22" name="任意多边形 42"/>
          <p:cNvSpPr>
            <a:spLocks noChangeArrowheads="1"/>
          </p:cNvSpPr>
          <p:nvPr/>
        </p:nvSpPr>
        <p:spPr bwMode="auto">
          <a:xfrm>
            <a:off x="1134666" y="1345407"/>
            <a:ext cx="656034" cy="656035"/>
          </a:xfrm>
          <a:custGeom>
            <a:avLst/>
            <a:gdLst>
              <a:gd name="T0" fmla="*/ 429337 w 875300"/>
              <a:gd name="T1" fmla="*/ 166392 h 874712"/>
              <a:gd name="T2" fmla="*/ 762041 w 875300"/>
              <a:gd name="T3" fmla="*/ 560207 h 874712"/>
              <a:gd name="T4" fmla="*/ 762041 w 875300"/>
              <a:gd name="T5" fmla="*/ 839159 h 874712"/>
              <a:gd name="T6" fmla="*/ 721135 w 875300"/>
              <a:gd name="T7" fmla="*/ 874712 h 874712"/>
              <a:gd name="T8" fmla="*/ 505695 w 875300"/>
              <a:gd name="T9" fmla="*/ 874712 h 874712"/>
              <a:gd name="T10" fmla="*/ 505695 w 875300"/>
              <a:gd name="T11" fmla="*/ 623108 h 874712"/>
              <a:gd name="T12" fmla="*/ 355705 w 875300"/>
              <a:gd name="T13" fmla="*/ 623108 h 874712"/>
              <a:gd name="T14" fmla="*/ 355705 w 875300"/>
              <a:gd name="T15" fmla="*/ 874712 h 874712"/>
              <a:gd name="T16" fmla="*/ 137539 w 875300"/>
              <a:gd name="T17" fmla="*/ 874712 h 874712"/>
              <a:gd name="T18" fmla="*/ 93905 w 875300"/>
              <a:gd name="T19" fmla="*/ 839159 h 874712"/>
              <a:gd name="T20" fmla="*/ 93905 w 875300"/>
              <a:gd name="T21" fmla="*/ 590290 h 874712"/>
              <a:gd name="T22" fmla="*/ 429337 w 875300"/>
              <a:gd name="T23" fmla="*/ 166392 h 874712"/>
              <a:gd name="T24" fmla="*/ 427074 w 875300"/>
              <a:gd name="T25" fmla="*/ 0 h 874712"/>
              <a:gd name="T26" fmla="*/ 457099 w 875300"/>
              <a:gd name="T27" fmla="*/ 13668 h 874712"/>
              <a:gd name="T28" fmla="*/ 866518 w 875300"/>
              <a:gd name="T29" fmla="*/ 502985 h 874712"/>
              <a:gd name="T30" fmla="*/ 861059 w 875300"/>
              <a:gd name="T31" fmla="*/ 560390 h 874712"/>
              <a:gd name="T32" fmla="*/ 811929 w 875300"/>
              <a:gd name="T33" fmla="*/ 565858 h 874712"/>
              <a:gd name="T34" fmla="*/ 429804 w 875300"/>
              <a:gd name="T35" fmla="*/ 114812 h 874712"/>
              <a:gd name="T36" fmla="*/ 61327 w 875300"/>
              <a:gd name="T37" fmla="*/ 576792 h 874712"/>
              <a:gd name="T38" fmla="*/ 12197 w 875300"/>
              <a:gd name="T39" fmla="*/ 571325 h 874712"/>
              <a:gd name="T40" fmla="*/ 6737 w 875300"/>
              <a:gd name="T41" fmla="*/ 513919 h 874712"/>
              <a:gd name="T42" fmla="*/ 397051 w 875300"/>
              <a:gd name="T43" fmla="*/ 13668 h 874712"/>
              <a:gd name="T44" fmla="*/ 427074 w 875300"/>
              <a:gd name="T45" fmla="*/ 0 h 87471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75300"/>
              <a:gd name="T70" fmla="*/ 0 h 874712"/>
              <a:gd name="T71" fmla="*/ 875300 w 875300"/>
              <a:gd name="T72" fmla="*/ 874712 h 87471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75300" h="874712">
                <a:moveTo>
                  <a:pt x="429913" y="166392"/>
                </a:moveTo>
                <a:cubicBezTo>
                  <a:pt x="429913" y="166392"/>
                  <a:pt x="763064" y="541063"/>
                  <a:pt x="763064" y="560207"/>
                </a:cubicBezTo>
                <a:cubicBezTo>
                  <a:pt x="763064" y="560207"/>
                  <a:pt x="763064" y="560207"/>
                  <a:pt x="763064" y="839159"/>
                </a:cubicBezTo>
                <a:cubicBezTo>
                  <a:pt x="763064" y="858303"/>
                  <a:pt x="743949" y="874712"/>
                  <a:pt x="722103" y="874712"/>
                </a:cubicBezTo>
                <a:cubicBezTo>
                  <a:pt x="722103" y="874712"/>
                  <a:pt x="722103" y="874712"/>
                  <a:pt x="506374" y="874712"/>
                </a:cubicBezTo>
                <a:cubicBezTo>
                  <a:pt x="506374" y="874712"/>
                  <a:pt x="506374" y="874712"/>
                  <a:pt x="506374" y="623108"/>
                </a:cubicBezTo>
                <a:cubicBezTo>
                  <a:pt x="506374" y="623108"/>
                  <a:pt x="506374" y="623108"/>
                  <a:pt x="356183" y="623108"/>
                </a:cubicBezTo>
                <a:cubicBezTo>
                  <a:pt x="356183" y="623108"/>
                  <a:pt x="356183" y="623108"/>
                  <a:pt x="356183" y="874712"/>
                </a:cubicBezTo>
                <a:cubicBezTo>
                  <a:pt x="356183" y="874712"/>
                  <a:pt x="356183" y="874712"/>
                  <a:pt x="137723" y="874712"/>
                </a:cubicBezTo>
                <a:cubicBezTo>
                  <a:pt x="113146" y="874712"/>
                  <a:pt x="94031" y="858303"/>
                  <a:pt x="94031" y="839159"/>
                </a:cubicBezTo>
                <a:cubicBezTo>
                  <a:pt x="94031" y="839159"/>
                  <a:pt x="94031" y="839159"/>
                  <a:pt x="94031" y="590290"/>
                </a:cubicBezTo>
                <a:cubicBezTo>
                  <a:pt x="94031" y="590290"/>
                  <a:pt x="94031" y="590290"/>
                  <a:pt x="429913" y="166392"/>
                </a:cubicBezTo>
                <a:close/>
                <a:moveTo>
                  <a:pt x="427648" y="0"/>
                </a:moveTo>
                <a:cubicBezTo>
                  <a:pt x="438581" y="0"/>
                  <a:pt x="449513" y="2734"/>
                  <a:pt x="457713" y="13668"/>
                </a:cubicBezTo>
                <a:cubicBezTo>
                  <a:pt x="463179" y="19135"/>
                  <a:pt x="867682" y="502985"/>
                  <a:pt x="867682" y="502985"/>
                </a:cubicBezTo>
                <a:cubicBezTo>
                  <a:pt x="878614" y="516653"/>
                  <a:pt x="878614" y="543989"/>
                  <a:pt x="862215" y="560390"/>
                </a:cubicBezTo>
                <a:cubicBezTo>
                  <a:pt x="848550" y="579526"/>
                  <a:pt x="826685" y="582259"/>
                  <a:pt x="813019" y="565858"/>
                </a:cubicBezTo>
                <a:cubicBezTo>
                  <a:pt x="813019" y="565858"/>
                  <a:pt x="813019" y="565858"/>
                  <a:pt x="430381" y="114812"/>
                </a:cubicBezTo>
                <a:cubicBezTo>
                  <a:pt x="430381" y="114812"/>
                  <a:pt x="430381" y="114812"/>
                  <a:pt x="61409" y="576792"/>
                </a:cubicBezTo>
                <a:cubicBezTo>
                  <a:pt x="50477" y="590460"/>
                  <a:pt x="28612" y="587727"/>
                  <a:pt x="12213" y="571325"/>
                </a:cubicBezTo>
                <a:cubicBezTo>
                  <a:pt x="-1453" y="554923"/>
                  <a:pt x="-4186" y="530321"/>
                  <a:pt x="6747" y="513919"/>
                </a:cubicBezTo>
                <a:cubicBezTo>
                  <a:pt x="6747" y="513919"/>
                  <a:pt x="392117" y="21869"/>
                  <a:pt x="397584" y="13668"/>
                </a:cubicBezTo>
                <a:cubicBezTo>
                  <a:pt x="405783" y="2734"/>
                  <a:pt x="416716" y="0"/>
                  <a:pt x="42764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23" name="文本框 22"/>
          <p:cNvSpPr>
            <a:spLocks noChangeArrowheads="1"/>
          </p:cNvSpPr>
          <p:nvPr/>
        </p:nvSpPr>
        <p:spPr bwMode="auto">
          <a:xfrm>
            <a:off x="597694" y="2774156"/>
            <a:ext cx="1754981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24" name="矩形 6"/>
          <p:cNvSpPr>
            <a:spLocks noChangeArrowheads="1"/>
          </p:cNvSpPr>
          <p:nvPr/>
        </p:nvSpPr>
        <p:spPr bwMode="auto">
          <a:xfrm>
            <a:off x="884635" y="2240757"/>
            <a:ext cx="1154906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3325" name="文本框 31"/>
          <p:cNvSpPr>
            <a:spLocks noChangeArrowheads="1"/>
          </p:cNvSpPr>
          <p:nvPr/>
        </p:nvSpPr>
        <p:spPr bwMode="auto">
          <a:xfrm>
            <a:off x="4808935" y="2774156"/>
            <a:ext cx="1754981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26" name="矩形 32"/>
          <p:cNvSpPr>
            <a:spLocks noChangeArrowheads="1"/>
          </p:cNvSpPr>
          <p:nvPr/>
        </p:nvSpPr>
        <p:spPr bwMode="auto">
          <a:xfrm>
            <a:off x="5039917" y="2240757"/>
            <a:ext cx="1163240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13327" name="文本框 38"/>
          <p:cNvSpPr>
            <a:spLocks noChangeArrowheads="1"/>
          </p:cNvSpPr>
          <p:nvPr/>
        </p:nvSpPr>
        <p:spPr bwMode="auto">
          <a:xfrm>
            <a:off x="6846094" y="2774156"/>
            <a:ext cx="1754981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3328" name="矩形 40"/>
          <p:cNvSpPr>
            <a:spLocks noChangeArrowheads="1"/>
          </p:cNvSpPr>
          <p:nvPr/>
        </p:nvSpPr>
        <p:spPr bwMode="auto">
          <a:xfrm>
            <a:off x="7110413" y="2240757"/>
            <a:ext cx="1143000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grpSp>
        <p:nvGrpSpPr>
          <p:cNvPr id="13329" name="组合 45"/>
          <p:cNvGrpSpPr>
            <a:grpSpLocks/>
          </p:cNvGrpSpPr>
          <p:nvPr/>
        </p:nvGrpSpPr>
        <p:grpSpPr bwMode="auto">
          <a:xfrm>
            <a:off x="5239942" y="1314451"/>
            <a:ext cx="764381" cy="717947"/>
            <a:chOff x="0" y="0"/>
            <a:chExt cx="1020304" cy="957907"/>
          </a:xfrm>
        </p:grpSpPr>
        <p:sp>
          <p:nvSpPr>
            <p:cNvPr id="13330" name="Freeform 10"/>
            <p:cNvSpPr>
              <a:spLocks noEditPoints="1" noChangeArrowheads="1"/>
            </p:cNvSpPr>
            <p:nvPr/>
          </p:nvSpPr>
          <p:spPr bwMode="auto">
            <a:xfrm>
              <a:off x="0" y="377847"/>
              <a:ext cx="580059" cy="580060"/>
            </a:xfrm>
            <a:custGeom>
              <a:avLst/>
              <a:gdLst>
                <a:gd name="T0" fmla="*/ 2147483646 w 212"/>
                <a:gd name="T1" fmla="*/ 2147483646 h 212"/>
                <a:gd name="T2" fmla="*/ 2147483646 w 212"/>
                <a:gd name="T3" fmla="*/ 2147483646 h 212"/>
                <a:gd name="T4" fmla="*/ 2147483646 w 212"/>
                <a:gd name="T5" fmla="*/ 2147483646 h 212"/>
                <a:gd name="T6" fmla="*/ 2147483646 w 212"/>
                <a:gd name="T7" fmla="*/ 2147483646 h 212"/>
                <a:gd name="T8" fmla="*/ 2147483646 w 212"/>
                <a:gd name="T9" fmla="*/ 2147483646 h 212"/>
                <a:gd name="T10" fmla="*/ 2147483646 w 212"/>
                <a:gd name="T11" fmla="*/ 2147483646 h 212"/>
                <a:gd name="T12" fmla="*/ 2147483646 w 212"/>
                <a:gd name="T13" fmla="*/ 2147483646 h 212"/>
                <a:gd name="T14" fmla="*/ 2147483646 w 212"/>
                <a:gd name="T15" fmla="*/ 2147483646 h 212"/>
                <a:gd name="T16" fmla="*/ 2147483646 w 212"/>
                <a:gd name="T17" fmla="*/ 2147483646 h 212"/>
                <a:gd name="T18" fmla="*/ 2147483646 w 212"/>
                <a:gd name="T19" fmla="*/ 2147483646 h 212"/>
                <a:gd name="T20" fmla="*/ 2147483646 w 212"/>
                <a:gd name="T21" fmla="*/ 2147483646 h 212"/>
                <a:gd name="T22" fmla="*/ 2147483646 w 212"/>
                <a:gd name="T23" fmla="*/ 2147483646 h 212"/>
                <a:gd name="T24" fmla="*/ 2147483646 w 212"/>
                <a:gd name="T25" fmla="*/ 0 h 212"/>
                <a:gd name="T26" fmla="*/ 2147483646 w 212"/>
                <a:gd name="T27" fmla="*/ 2147483646 h 212"/>
                <a:gd name="T28" fmla="*/ 2147483646 w 212"/>
                <a:gd name="T29" fmla="*/ 2147483646 h 212"/>
                <a:gd name="T30" fmla="*/ 2147483646 w 212"/>
                <a:gd name="T31" fmla="*/ 2147483646 h 212"/>
                <a:gd name="T32" fmla="*/ 2147483646 w 212"/>
                <a:gd name="T33" fmla="*/ 2147483646 h 212"/>
                <a:gd name="T34" fmla="*/ 2147483646 w 212"/>
                <a:gd name="T35" fmla="*/ 2147483646 h 212"/>
                <a:gd name="T36" fmla="*/ 2147483646 w 212"/>
                <a:gd name="T37" fmla="*/ 2147483646 h 212"/>
                <a:gd name="T38" fmla="*/ 2147483646 w 212"/>
                <a:gd name="T39" fmla="*/ 2147483646 h 212"/>
                <a:gd name="T40" fmla="*/ 2147483646 w 212"/>
                <a:gd name="T41" fmla="*/ 2147483646 h 212"/>
                <a:gd name="T42" fmla="*/ 2147483646 w 212"/>
                <a:gd name="T43" fmla="*/ 2147483646 h 212"/>
                <a:gd name="T44" fmla="*/ 2147483646 w 212"/>
                <a:gd name="T45" fmla="*/ 2147483646 h 212"/>
                <a:gd name="T46" fmla="*/ 2147483646 w 212"/>
                <a:gd name="T47" fmla="*/ 2147483646 h 212"/>
                <a:gd name="T48" fmla="*/ 2147483646 w 212"/>
                <a:gd name="T49" fmla="*/ 2147483646 h 212"/>
                <a:gd name="T50" fmla="*/ 2147483646 w 212"/>
                <a:gd name="T51" fmla="*/ 2147483646 h 212"/>
                <a:gd name="T52" fmla="*/ 2147483646 w 212"/>
                <a:gd name="T53" fmla="*/ 2147483646 h 212"/>
                <a:gd name="T54" fmla="*/ 2147483646 w 212"/>
                <a:gd name="T55" fmla="*/ 2147483646 h 212"/>
                <a:gd name="T56" fmla="*/ 2147483646 w 212"/>
                <a:gd name="T57" fmla="*/ 2147483646 h 212"/>
                <a:gd name="T58" fmla="*/ 2147483646 w 212"/>
                <a:gd name="T59" fmla="*/ 2147483646 h 212"/>
                <a:gd name="T60" fmla="*/ 2147483646 w 212"/>
                <a:gd name="T61" fmla="*/ 2147483646 h 212"/>
                <a:gd name="T62" fmla="*/ 2147483646 w 212"/>
                <a:gd name="T63" fmla="*/ 2147483646 h 212"/>
                <a:gd name="T64" fmla="*/ 2147483646 w 212"/>
                <a:gd name="T65" fmla="*/ 2147483646 h 212"/>
                <a:gd name="T66" fmla="*/ 2147483646 w 212"/>
                <a:gd name="T67" fmla="*/ 2147483646 h 212"/>
                <a:gd name="T68" fmla="*/ 2147483646 w 212"/>
                <a:gd name="T69" fmla="*/ 2147483646 h 212"/>
                <a:gd name="T70" fmla="*/ 2147483646 w 212"/>
                <a:gd name="T71" fmla="*/ 2147483646 h 212"/>
                <a:gd name="T72" fmla="*/ 2147483646 w 212"/>
                <a:gd name="T73" fmla="*/ 2147483646 h 212"/>
                <a:gd name="T74" fmla="*/ 2147483646 w 212"/>
                <a:gd name="T75" fmla="*/ 2147483646 h 212"/>
                <a:gd name="T76" fmla="*/ 2147483646 w 212"/>
                <a:gd name="T77" fmla="*/ 2147483646 h 212"/>
                <a:gd name="T78" fmla="*/ 2147483646 w 212"/>
                <a:gd name="T79" fmla="*/ 2147483646 h 212"/>
                <a:gd name="T80" fmla="*/ 2147483646 w 212"/>
                <a:gd name="T81" fmla="*/ 2147483646 h 212"/>
                <a:gd name="T82" fmla="*/ 2147483646 w 212"/>
                <a:gd name="T83" fmla="*/ 2147483646 h 212"/>
                <a:gd name="T84" fmla="*/ 2147483646 w 212"/>
                <a:gd name="T85" fmla="*/ 2147483646 h 212"/>
                <a:gd name="T86" fmla="*/ 2147483646 w 212"/>
                <a:gd name="T87" fmla="*/ 2147483646 h 212"/>
                <a:gd name="T88" fmla="*/ 2147483646 w 212"/>
                <a:gd name="T89" fmla="*/ 2147483646 h 212"/>
                <a:gd name="T90" fmla="*/ 2147483646 w 212"/>
                <a:gd name="T91" fmla="*/ 2147483646 h 212"/>
                <a:gd name="T92" fmla="*/ 2147483646 w 212"/>
                <a:gd name="T93" fmla="*/ 2147483646 h 212"/>
                <a:gd name="T94" fmla="*/ 2147483646 w 212"/>
                <a:gd name="T95" fmla="*/ 2147483646 h 212"/>
                <a:gd name="T96" fmla="*/ 2147483646 w 212"/>
                <a:gd name="T97" fmla="*/ 2147483646 h 212"/>
                <a:gd name="T98" fmla="*/ 2147483646 w 212"/>
                <a:gd name="T99" fmla="*/ 2147483646 h 212"/>
                <a:gd name="T100" fmla="*/ 2147483646 w 212"/>
                <a:gd name="T101" fmla="*/ 2147483646 h 212"/>
                <a:gd name="T102" fmla="*/ 2147483646 w 212"/>
                <a:gd name="T103" fmla="*/ 2147483646 h 212"/>
                <a:gd name="T104" fmla="*/ 2147483646 w 212"/>
                <a:gd name="T105" fmla="*/ 2147483646 h 212"/>
                <a:gd name="T106" fmla="*/ 2147483646 w 212"/>
                <a:gd name="T107" fmla="*/ 2147483646 h 212"/>
                <a:gd name="T108" fmla="*/ 2147483646 w 212"/>
                <a:gd name="T109" fmla="*/ 2147483646 h 212"/>
                <a:gd name="T110" fmla="*/ 2147483646 w 212"/>
                <a:gd name="T111" fmla="*/ 2147483646 h 212"/>
                <a:gd name="T112" fmla="*/ 2147483646 w 212"/>
                <a:gd name="T113" fmla="*/ 2147483646 h 212"/>
                <a:gd name="T114" fmla="*/ 2147483646 w 212"/>
                <a:gd name="T115" fmla="*/ 2147483646 h 21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12"/>
                <a:gd name="T175" fmla="*/ 0 h 212"/>
                <a:gd name="T176" fmla="*/ 212 w 212"/>
                <a:gd name="T177" fmla="*/ 212 h 21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12" h="212">
                  <a:moveTo>
                    <a:pt x="190" y="93"/>
                  </a:moveTo>
                  <a:cubicBezTo>
                    <a:pt x="190" y="89"/>
                    <a:pt x="189" y="86"/>
                    <a:pt x="188" y="8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2" y="60"/>
                    <a:pt x="199" y="54"/>
                    <a:pt x="195" y="48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0" y="50"/>
                    <a:pt x="168" y="47"/>
                    <a:pt x="165" y="44"/>
                  </a:cubicBezTo>
                  <a:cubicBezTo>
                    <a:pt x="172" y="23"/>
                    <a:pt x="172" y="23"/>
                    <a:pt x="172" y="23"/>
                  </a:cubicBezTo>
                  <a:cubicBezTo>
                    <a:pt x="169" y="21"/>
                    <a:pt x="166" y="19"/>
                    <a:pt x="163" y="17"/>
                  </a:cubicBezTo>
                  <a:cubicBezTo>
                    <a:pt x="160" y="15"/>
                    <a:pt x="157" y="13"/>
                    <a:pt x="154" y="12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4" y="26"/>
                    <a:pt x="130" y="24"/>
                    <a:pt x="127" y="23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15" y="0"/>
                    <a:pt x="108" y="0"/>
                    <a:pt x="101" y="0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0" y="23"/>
                    <a:pt x="87" y="23"/>
                    <a:pt x="8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1" y="10"/>
                    <a:pt x="55" y="13"/>
                    <a:pt x="49" y="1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1" y="42"/>
                    <a:pt x="48" y="44"/>
                    <a:pt x="45" y="47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2" y="43"/>
                    <a:pt x="19" y="46"/>
                    <a:pt x="17" y="49"/>
                  </a:cubicBezTo>
                  <a:cubicBezTo>
                    <a:pt x="15" y="52"/>
                    <a:pt x="14" y="55"/>
                    <a:pt x="12" y="5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7" y="78"/>
                    <a:pt x="25" y="82"/>
                    <a:pt x="24" y="86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7"/>
                    <a:pt x="0" y="104"/>
                    <a:pt x="1" y="111"/>
                  </a:cubicBezTo>
                  <a:cubicBezTo>
                    <a:pt x="23" y="118"/>
                    <a:pt x="23" y="118"/>
                    <a:pt x="23" y="118"/>
                  </a:cubicBezTo>
                  <a:cubicBezTo>
                    <a:pt x="24" y="122"/>
                    <a:pt x="24" y="126"/>
                    <a:pt x="25" y="129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11" y="151"/>
                    <a:pt x="14" y="158"/>
                    <a:pt x="18" y="164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43" y="161"/>
                    <a:pt x="45" y="164"/>
                    <a:pt x="48" y="167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4" y="191"/>
                    <a:pt x="46" y="193"/>
                    <a:pt x="49" y="195"/>
                  </a:cubicBezTo>
                  <a:cubicBezTo>
                    <a:pt x="52" y="197"/>
                    <a:pt x="56" y="199"/>
                    <a:pt x="59" y="200"/>
                  </a:cubicBezTo>
                  <a:cubicBezTo>
                    <a:pt x="76" y="184"/>
                    <a:pt x="76" y="184"/>
                    <a:pt x="76" y="184"/>
                  </a:cubicBezTo>
                  <a:cubicBezTo>
                    <a:pt x="79" y="186"/>
                    <a:pt x="83" y="187"/>
                    <a:pt x="87" y="188"/>
                  </a:cubicBezTo>
                  <a:cubicBezTo>
                    <a:pt x="91" y="210"/>
                    <a:pt x="91" y="210"/>
                    <a:pt x="91" y="210"/>
                  </a:cubicBezTo>
                  <a:cubicBezTo>
                    <a:pt x="98" y="212"/>
                    <a:pt x="105" y="212"/>
                    <a:pt x="112" y="211"/>
                  </a:cubicBezTo>
                  <a:cubicBezTo>
                    <a:pt x="119" y="189"/>
                    <a:pt x="119" y="189"/>
                    <a:pt x="119" y="189"/>
                  </a:cubicBezTo>
                  <a:cubicBezTo>
                    <a:pt x="123" y="189"/>
                    <a:pt x="127" y="188"/>
                    <a:pt x="130" y="187"/>
                  </a:cubicBezTo>
                  <a:cubicBezTo>
                    <a:pt x="146" y="204"/>
                    <a:pt x="146" y="204"/>
                    <a:pt x="146" y="204"/>
                  </a:cubicBezTo>
                  <a:cubicBezTo>
                    <a:pt x="152" y="201"/>
                    <a:pt x="159" y="198"/>
                    <a:pt x="165" y="194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2" y="169"/>
                    <a:pt x="165" y="167"/>
                    <a:pt x="168" y="164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91" y="169"/>
                    <a:pt x="193" y="166"/>
                    <a:pt x="195" y="163"/>
                  </a:cubicBezTo>
                  <a:cubicBezTo>
                    <a:pt x="197" y="160"/>
                    <a:pt x="199" y="156"/>
                    <a:pt x="201" y="153"/>
                  </a:cubicBezTo>
                  <a:cubicBezTo>
                    <a:pt x="185" y="137"/>
                    <a:pt x="185" y="137"/>
                    <a:pt x="185" y="137"/>
                  </a:cubicBezTo>
                  <a:cubicBezTo>
                    <a:pt x="187" y="133"/>
                    <a:pt x="188" y="129"/>
                    <a:pt x="189" y="126"/>
                  </a:cubicBezTo>
                  <a:cubicBezTo>
                    <a:pt x="211" y="121"/>
                    <a:pt x="211" y="121"/>
                    <a:pt x="211" y="121"/>
                  </a:cubicBezTo>
                  <a:cubicBezTo>
                    <a:pt x="212" y="114"/>
                    <a:pt x="212" y="107"/>
                    <a:pt x="212" y="100"/>
                  </a:cubicBezTo>
                  <a:lnTo>
                    <a:pt x="190" y="93"/>
                  </a:lnTo>
                  <a:close/>
                  <a:moveTo>
                    <a:pt x="163" y="142"/>
                  </a:moveTo>
                  <a:cubicBezTo>
                    <a:pt x="143" y="174"/>
                    <a:pt x="101" y="183"/>
                    <a:pt x="70" y="163"/>
                  </a:cubicBezTo>
                  <a:cubicBezTo>
                    <a:pt x="38" y="143"/>
                    <a:pt x="29" y="101"/>
                    <a:pt x="49" y="70"/>
                  </a:cubicBezTo>
                  <a:cubicBezTo>
                    <a:pt x="70" y="38"/>
                    <a:pt x="111" y="29"/>
                    <a:pt x="143" y="49"/>
                  </a:cubicBezTo>
                  <a:cubicBezTo>
                    <a:pt x="174" y="69"/>
                    <a:pt x="183" y="111"/>
                    <a:pt x="163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3331" name="Freeform 11"/>
            <p:cNvSpPr>
              <a:spLocks noEditPoints="1" noChangeArrowheads="1"/>
            </p:cNvSpPr>
            <p:nvPr/>
          </p:nvSpPr>
          <p:spPr bwMode="auto">
            <a:xfrm>
              <a:off x="539617" y="323539"/>
              <a:ext cx="480687" cy="480687"/>
            </a:xfrm>
            <a:custGeom>
              <a:avLst/>
              <a:gdLst>
                <a:gd name="T0" fmla="*/ 2147483646 w 176"/>
                <a:gd name="T1" fmla="*/ 2147483646 h 176"/>
                <a:gd name="T2" fmla="*/ 2147483646 w 176"/>
                <a:gd name="T3" fmla="*/ 2147483646 h 176"/>
                <a:gd name="T4" fmla="*/ 2147483646 w 176"/>
                <a:gd name="T5" fmla="*/ 2147483646 h 176"/>
                <a:gd name="T6" fmla="*/ 2147483646 w 176"/>
                <a:gd name="T7" fmla="*/ 2147483646 h 176"/>
                <a:gd name="T8" fmla="*/ 2147483646 w 176"/>
                <a:gd name="T9" fmla="*/ 2147483646 h 176"/>
                <a:gd name="T10" fmla="*/ 2147483646 w 176"/>
                <a:gd name="T11" fmla="*/ 2147483646 h 176"/>
                <a:gd name="T12" fmla="*/ 2147483646 w 176"/>
                <a:gd name="T13" fmla="*/ 2147483646 h 176"/>
                <a:gd name="T14" fmla="*/ 2147483646 w 176"/>
                <a:gd name="T15" fmla="*/ 2147483646 h 176"/>
                <a:gd name="T16" fmla="*/ 2147483646 w 176"/>
                <a:gd name="T17" fmla="*/ 2147483646 h 176"/>
                <a:gd name="T18" fmla="*/ 2147483646 w 176"/>
                <a:gd name="T19" fmla="*/ 2147483646 h 176"/>
                <a:gd name="T20" fmla="*/ 2147483646 w 176"/>
                <a:gd name="T21" fmla="*/ 0 h 176"/>
                <a:gd name="T22" fmla="*/ 2147483646 w 176"/>
                <a:gd name="T23" fmla="*/ 2147483646 h 176"/>
                <a:gd name="T24" fmla="*/ 2147483646 w 176"/>
                <a:gd name="T25" fmla="*/ 2147483646 h 176"/>
                <a:gd name="T26" fmla="*/ 2147483646 w 176"/>
                <a:gd name="T27" fmla="*/ 2147483646 h 176"/>
                <a:gd name="T28" fmla="*/ 2147483646 w 176"/>
                <a:gd name="T29" fmla="*/ 2147483646 h 176"/>
                <a:gd name="T30" fmla="*/ 2147483646 w 176"/>
                <a:gd name="T31" fmla="*/ 2147483646 h 176"/>
                <a:gd name="T32" fmla="*/ 2147483646 w 176"/>
                <a:gd name="T33" fmla="*/ 2147483646 h 176"/>
                <a:gd name="T34" fmla="*/ 2147483646 w 176"/>
                <a:gd name="T35" fmla="*/ 2147483646 h 176"/>
                <a:gd name="T36" fmla="*/ 2147483646 w 176"/>
                <a:gd name="T37" fmla="*/ 2147483646 h 176"/>
                <a:gd name="T38" fmla="*/ 0 w 176"/>
                <a:gd name="T39" fmla="*/ 2147483646 h 176"/>
                <a:gd name="T40" fmla="*/ 2147483646 w 176"/>
                <a:gd name="T41" fmla="*/ 2147483646 h 176"/>
                <a:gd name="T42" fmla="*/ 2147483646 w 176"/>
                <a:gd name="T43" fmla="*/ 2147483646 h 176"/>
                <a:gd name="T44" fmla="*/ 2147483646 w 176"/>
                <a:gd name="T45" fmla="*/ 2147483646 h 176"/>
                <a:gd name="T46" fmla="*/ 2147483646 w 176"/>
                <a:gd name="T47" fmla="*/ 2147483646 h 176"/>
                <a:gd name="T48" fmla="*/ 2147483646 w 176"/>
                <a:gd name="T49" fmla="*/ 2147483646 h 176"/>
                <a:gd name="T50" fmla="*/ 2147483646 w 176"/>
                <a:gd name="T51" fmla="*/ 2147483646 h 176"/>
                <a:gd name="T52" fmla="*/ 2147483646 w 176"/>
                <a:gd name="T53" fmla="*/ 2147483646 h 176"/>
                <a:gd name="T54" fmla="*/ 2147483646 w 176"/>
                <a:gd name="T55" fmla="*/ 2147483646 h 176"/>
                <a:gd name="T56" fmla="*/ 2147483646 w 176"/>
                <a:gd name="T57" fmla="*/ 2147483646 h 176"/>
                <a:gd name="T58" fmla="*/ 2147483646 w 176"/>
                <a:gd name="T59" fmla="*/ 2147483646 h 176"/>
                <a:gd name="T60" fmla="*/ 2147483646 w 176"/>
                <a:gd name="T61" fmla="*/ 2147483646 h 176"/>
                <a:gd name="T62" fmla="*/ 2147483646 w 176"/>
                <a:gd name="T63" fmla="*/ 2147483646 h 176"/>
                <a:gd name="T64" fmla="*/ 2147483646 w 176"/>
                <a:gd name="T65" fmla="*/ 2147483646 h 176"/>
                <a:gd name="T66" fmla="*/ 2147483646 w 176"/>
                <a:gd name="T67" fmla="*/ 2147483646 h 176"/>
                <a:gd name="T68" fmla="*/ 2147483646 w 176"/>
                <a:gd name="T69" fmla="*/ 2147483646 h 176"/>
                <a:gd name="T70" fmla="*/ 2147483646 w 176"/>
                <a:gd name="T71" fmla="*/ 2147483646 h 176"/>
                <a:gd name="T72" fmla="*/ 2147483646 w 176"/>
                <a:gd name="T73" fmla="*/ 2147483646 h 176"/>
                <a:gd name="T74" fmla="*/ 2147483646 w 176"/>
                <a:gd name="T75" fmla="*/ 2147483646 h 176"/>
                <a:gd name="T76" fmla="*/ 2147483646 w 176"/>
                <a:gd name="T77" fmla="*/ 2147483646 h 176"/>
                <a:gd name="T78" fmla="*/ 2147483646 w 176"/>
                <a:gd name="T79" fmla="*/ 2147483646 h 176"/>
                <a:gd name="T80" fmla="*/ 2147483646 w 176"/>
                <a:gd name="T81" fmla="*/ 2147483646 h 176"/>
                <a:gd name="T82" fmla="*/ 2147483646 w 176"/>
                <a:gd name="T83" fmla="*/ 2147483646 h 1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6"/>
                <a:gd name="T127" fmla="*/ 0 h 176"/>
                <a:gd name="T128" fmla="*/ 176 w 176"/>
                <a:gd name="T129" fmla="*/ 176 h 17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6" h="176">
                  <a:moveTo>
                    <a:pt x="156" y="88"/>
                  </a:moveTo>
                  <a:cubicBezTo>
                    <a:pt x="176" y="75"/>
                    <a:pt x="176" y="75"/>
                    <a:pt x="176" y="75"/>
                  </a:cubicBezTo>
                  <a:cubicBezTo>
                    <a:pt x="175" y="69"/>
                    <a:pt x="174" y="64"/>
                    <a:pt x="172" y="58"/>
                  </a:cubicBezTo>
                  <a:cubicBezTo>
                    <a:pt x="147" y="55"/>
                    <a:pt x="147" y="55"/>
                    <a:pt x="147" y="55"/>
                  </a:cubicBezTo>
                  <a:cubicBezTo>
                    <a:pt x="145" y="51"/>
                    <a:pt x="142" y="47"/>
                    <a:pt x="138" y="43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1" y="18"/>
                    <a:pt x="139" y="16"/>
                    <a:pt x="136" y="14"/>
                  </a:cubicBezTo>
                  <a:cubicBezTo>
                    <a:pt x="134" y="12"/>
                    <a:pt x="131" y="11"/>
                    <a:pt x="128" y="10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4" y="23"/>
                    <a:pt x="99" y="22"/>
                    <a:pt x="94" y="2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6" y="1"/>
                    <a:pt x="70" y="2"/>
                    <a:pt x="64" y="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55" y="29"/>
                    <a:pt x="50" y="33"/>
                    <a:pt x="4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34"/>
                    <a:pt x="16" y="38"/>
                    <a:pt x="14" y="41"/>
                  </a:cubicBezTo>
                  <a:cubicBezTo>
                    <a:pt x="13" y="42"/>
                    <a:pt x="13" y="43"/>
                    <a:pt x="12" y="44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3" y="70"/>
                    <a:pt x="22" y="77"/>
                    <a:pt x="21" y="8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3"/>
                    <a:pt x="1" y="107"/>
                    <a:pt x="3" y="111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9" y="122"/>
                    <a:pt x="34" y="130"/>
                    <a:pt x="41" y="137"/>
                  </a:cubicBezTo>
                  <a:cubicBezTo>
                    <a:pt x="36" y="160"/>
                    <a:pt x="36" y="160"/>
                    <a:pt x="36" y="160"/>
                  </a:cubicBezTo>
                  <a:cubicBezTo>
                    <a:pt x="37" y="161"/>
                    <a:pt x="39" y="163"/>
                    <a:pt x="41" y="164"/>
                  </a:cubicBezTo>
                  <a:cubicBezTo>
                    <a:pt x="42" y="165"/>
                    <a:pt x="44" y="166"/>
                    <a:pt x="46" y="167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74" y="155"/>
                    <a:pt x="83" y="157"/>
                    <a:pt x="92" y="15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9" y="175"/>
                    <a:pt x="113" y="174"/>
                    <a:pt x="117" y="173"/>
                  </a:cubicBezTo>
                  <a:cubicBezTo>
                    <a:pt x="120" y="149"/>
                    <a:pt x="120" y="149"/>
                    <a:pt x="120" y="149"/>
                  </a:cubicBezTo>
                  <a:cubicBezTo>
                    <a:pt x="127" y="145"/>
                    <a:pt x="133" y="140"/>
                    <a:pt x="139" y="134"/>
                  </a:cubicBezTo>
                  <a:cubicBezTo>
                    <a:pt x="162" y="139"/>
                    <a:pt x="162" y="139"/>
                    <a:pt x="162" y="139"/>
                  </a:cubicBezTo>
                  <a:cubicBezTo>
                    <a:pt x="162" y="138"/>
                    <a:pt x="163" y="138"/>
                    <a:pt x="163" y="137"/>
                  </a:cubicBezTo>
                  <a:cubicBezTo>
                    <a:pt x="165" y="133"/>
                    <a:pt x="167" y="130"/>
                    <a:pt x="169" y="126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6" y="100"/>
                    <a:pt x="156" y="94"/>
                    <a:pt x="156" y="88"/>
                  </a:cubicBezTo>
                  <a:close/>
                  <a:moveTo>
                    <a:pt x="131" y="116"/>
                  </a:moveTo>
                  <a:cubicBezTo>
                    <a:pt x="116" y="140"/>
                    <a:pt x="85" y="146"/>
                    <a:pt x="61" y="131"/>
                  </a:cubicBezTo>
                  <a:cubicBezTo>
                    <a:pt x="38" y="116"/>
                    <a:pt x="31" y="85"/>
                    <a:pt x="46" y="61"/>
                  </a:cubicBezTo>
                  <a:cubicBezTo>
                    <a:pt x="61" y="38"/>
                    <a:pt x="92" y="31"/>
                    <a:pt x="116" y="46"/>
                  </a:cubicBezTo>
                  <a:cubicBezTo>
                    <a:pt x="140" y="61"/>
                    <a:pt x="146" y="92"/>
                    <a:pt x="131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3332" name="Freeform 12"/>
            <p:cNvSpPr>
              <a:spLocks noEditPoints="1" noChangeArrowheads="1"/>
            </p:cNvSpPr>
            <p:nvPr/>
          </p:nvSpPr>
          <p:spPr bwMode="auto">
            <a:xfrm>
              <a:off x="517663" y="0"/>
              <a:ext cx="358204" cy="367448"/>
            </a:xfrm>
            <a:custGeom>
              <a:avLst/>
              <a:gdLst>
                <a:gd name="T0" fmla="*/ 2147483646 w 131"/>
                <a:gd name="T1" fmla="*/ 2147483646 h 134"/>
                <a:gd name="T2" fmla="*/ 2147483646 w 131"/>
                <a:gd name="T3" fmla="*/ 2147483646 h 134"/>
                <a:gd name="T4" fmla="*/ 2147483646 w 131"/>
                <a:gd name="T5" fmla="*/ 2147483646 h 134"/>
                <a:gd name="T6" fmla="*/ 2147483646 w 131"/>
                <a:gd name="T7" fmla="*/ 2147483646 h 134"/>
                <a:gd name="T8" fmla="*/ 2147483646 w 131"/>
                <a:gd name="T9" fmla="*/ 2147483646 h 134"/>
                <a:gd name="T10" fmla="*/ 2147483646 w 131"/>
                <a:gd name="T11" fmla="*/ 2147483646 h 134"/>
                <a:gd name="T12" fmla="*/ 2147483646 w 131"/>
                <a:gd name="T13" fmla="*/ 2147483646 h 134"/>
                <a:gd name="T14" fmla="*/ 2147483646 w 131"/>
                <a:gd name="T15" fmla="*/ 2147483646 h 134"/>
                <a:gd name="T16" fmla="*/ 2147483646 w 131"/>
                <a:gd name="T17" fmla="*/ 2147483646 h 134"/>
                <a:gd name="T18" fmla="*/ 2147483646 w 131"/>
                <a:gd name="T19" fmla="*/ 2147483646 h 134"/>
                <a:gd name="T20" fmla="*/ 2147483646 w 131"/>
                <a:gd name="T21" fmla="*/ 2147483646 h 134"/>
                <a:gd name="T22" fmla="*/ 2147483646 w 131"/>
                <a:gd name="T23" fmla="*/ 2147483646 h 134"/>
                <a:gd name="T24" fmla="*/ 2147483646 w 131"/>
                <a:gd name="T25" fmla="*/ 2147483646 h 134"/>
                <a:gd name="T26" fmla="*/ 2147483646 w 131"/>
                <a:gd name="T27" fmla="*/ 2147483646 h 134"/>
                <a:gd name="T28" fmla="*/ 2147483646 w 131"/>
                <a:gd name="T29" fmla="*/ 2147483646 h 134"/>
                <a:gd name="T30" fmla="*/ 2147483646 w 131"/>
                <a:gd name="T31" fmla="*/ 2147483646 h 134"/>
                <a:gd name="T32" fmla="*/ 2147483646 w 131"/>
                <a:gd name="T33" fmla="*/ 2147483646 h 134"/>
                <a:gd name="T34" fmla="*/ 2147483646 w 131"/>
                <a:gd name="T35" fmla="*/ 2147483646 h 134"/>
                <a:gd name="T36" fmla="*/ 2147483646 w 131"/>
                <a:gd name="T37" fmla="*/ 2147483646 h 134"/>
                <a:gd name="T38" fmla="*/ 2147483646 w 131"/>
                <a:gd name="T39" fmla="*/ 2147483646 h 134"/>
                <a:gd name="T40" fmla="*/ 2147483646 w 131"/>
                <a:gd name="T41" fmla="*/ 2147483646 h 134"/>
                <a:gd name="T42" fmla="*/ 2147483646 w 131"/>
                <a:gd name="T43" fmla="*/ 2147483646 h 134"/>
                <a:gd name="T44" fmla="*/ 2147483646 w 131"/>
                <a:gd name="T45" fmla="*/ 2147483646 h 134"/>
                <a:gd name="T46" fmla="*/ 2147483646 w 131"/>
                <a:gd name="T47" fmla="*/ 0 h 134"/>
                <a:gd name="T48" fmla="*/ 2147483646 w 131"/>
                <a:gd name="T49" fmla="*/ 2147483646 h 134"/>
                <a:gd name="T50" fmla="*/ 2147483646 w 131"/>
                <a:gd name="T51" fmla="*/ 2147483646 h 134"/>
                <a:gd name="T52" fmla="*/ 2147483646 w 131"/>
                <a:gd name="T53" fmla="*/ 2147483646 h 134"/>
                <a:gd name="T54" fmla="*/ 2147483646 w 131"/>
                <a:gd name="T55" fmla="*/ 2147483646 h 134"/>
                <a:gd name="T56" fmla="*/ 0 w 131"/>
                <a:gd name="T57" fmla="*/ 2147483646 h 134"/>
                <a:gd name="T58" fmla="*/ 2147483646 w 131"/>
                <a:gd name="T59" fmla="*/ 2147483646 h 134"/>
                <a:gd name="T60" fmla="*/ 2147483646 w 131"/>
                <a:gd name="T61" fmla="*/ 2147483646 h 134"/>
                <a:gd name="T62" fmla="*/ 2147483646 w 131"/>
                <a:gd name="T63" fmla="*/ 2147483646 h 134"/>
                <a:gd name="T64" fmla="*/ 2147483646 w 131"/>
                <a:gd name="T65" fmla="*/ 2147483646 h 134"/>
                <a:gd name="T66" fmla="*/ 2147483646 w 131"/>
                <a:gd name="T67" fmla="*/ 2147483646 h 134"/>
                <a:gd name="T68" fmla="*/ 2147483646 w 131"/>
                <a:gd name="T69" fmla="*/ 2147483646 h 134"/>
                <a:gd name="T70" fmla="*/ 2147483646 w 131"/>
                <a:gd name="T71" fmla="*/ 2147483646 h 13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1"/>
                <a:gd name="T109" fmla="*/ 0 h 134"/>
                <a:gd name="T110" fmla="*/ 131 w 131"/>
                <a:gd name="T111" fmla="*/ 134 h 13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1" h="134">
                  <a:moveTo>
                    <a:pt x="14" y="79"/>
                  </a:moveTo>
                  <a:cubicBezTo>
                    <a:pt x="2" y="94"/>
                    <a:pt x="2" y="94"/>
                    <a:pt x="2" y="94"/>
                  </a:cubicBezTo>
                  <a:cubicBezTo>
                    <a:pt x="3" y="97"/>
                    <a:pt x="5" y="101"/>
                    <a:pt x="7" y="104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9" y="104"/>
                    <a:pt x="31" y="106"/>
                    <a:pt x="34" y="108"/>
                  </a:cubicBezTo>
                  <a:cubicBezTo>
                    <a:pt x="37" y="110"/>
                    <a:pt x="39" y="111"/>
                    <a:pt x="42" y="113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50" y="133"/>
                    <a:pt x="54" y="134"/>
                    <a:pt x="58" y="134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75" y="117"/>
                    <a:pt x="81" y="115"/>
                    <a:pt x="87" y="112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18"/>
                    <a:pt x="111" y="116"/>
                    <a:pt x="113" y="113"/>
                  </a:cubicBezTo>
                  <a:cubicBezTo>
                    <a:pt x="107" y="94"/>
                    <a:pt x="107" y="94"/>
                    <a:pt x="107" y="94"/>
                  </a:cubicBezTo>
                  <a:cubicBezTo>
                    <a:pt x="110" y="88"/>
                    <a:pt x="112" y="82"/>
                    <a:pt x="113" y="76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4"/>
                    <a:pt x="131" y="59"/>
                    <a:pt x="130" y="55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09" y="44"/>
                    <a:pt x="107" y="40"/>
                    <a:pt x="104" y="3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7" y="15"/>
                    <a:pt x="105" y="13"/>
                    <a:pt x="103" y="12"/>
                  </a:cubicBezTo>
                  <a:cubicBezTo>
                    <a:pt x="101" y="11"/>
                    <a:pt x="99" y="9"/>
                    <a:pt x="97" y="8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6" y="17"/>
                    <a:pt x="71" y="16"/>
                    <a:pt x="66" y="1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1"/>
                    <a:pt x="45" y="2"/>
                    <a:pt x="41" y="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3" y="26"/>
                    <a:pt x="29" y="30"/>
                    <a:pt x="25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8"/>
                    <a:pt x="1" y="41"/>
                    <a:pt x="0" y="45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5"/>
                    <a:pt x="13" y="72"/>
                    <a:pt x="14" y="79"/>
                  </a:cubicBezTo>
                  <a:close/>
                  <a:moveTo>
                    <a:pt x="32" y="45"/>
                  </a:moveTo>
                  <a:cubicBezTo>
                    <a:pt x="45" y="28"/>
                    <a:pt x="69" y="24"/>
                    <a:pt x="86" y="36"/>
                  </a:cubicBezTo>
                  <a:cubicBezTo>
                    <a:pt x="103" y="49"/>
                    <a:pt x="106" y="72"/>
                    <a:pt x="94" y="89"/>
                  </a:cubicBezTo>
                  <a:cubicBezTo>
                    <a:pt x="82" y="106"/>
                    <a:pt x="58" y="110"/>
                    <a:pt x="41" y="98"/>
                  </a:cubicBezTo>
                  <a:cubicBezTo>
                    <a:pt x="24" y="86"/>
                    <a:pt x="20" y="62"/>
                    <a:pt x="32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sp>
        <p:nvSpPr>
          <p:cNvPr id="13333" name="任意多边形 44"/>
          <p:cNvSpPr>
            <a:spLocks noChangeArrowheads="1"/>
          </p:cNvSpPr>
          <p:nvPr/>
        </p:nvSpPr>
        <p:spPr bwMode="auto">
          <a:xfrm>
            <a:off x="7322344" y="1302544"/>
            <a:ext cx="716756" cy="742950"/>
          </a:xfrm>
          <a:custGeom>
            <a:avLst/>
            <a:gdLst>
              <a:gd name="T0" fmla="*/ 516215 w 956752"/>
              <a:gd name="T1" fmla="*/ 952455 h 990261"/>
              <a:gd name="T2" fmla="*/ 516215 w 956752"/>
              <a:gd name="T3" fmla="*/ 990600 h 990261"/>
              <a:gd name="T4" fmla="*/ 433978 w 956752"/>
              <a:gd name="T5" fmla="*/ 971527 h 990261"/>
              <a:gd name="T6" fmla="*/ 409513 w 956752"/>
              <a:gd name="T7" fmla="*/ 896972 h 990261"/>
              <a:gd name="T8" fmla="*/ 562095 w 956752"/>
              <a:gd name="T9" fmla="*/ 916623 h 990261"/>
              <a:gd name="T10" fmla="*/ 409513 w 956752"/>
              <a:gd name="T11" fmla="*/ 936272 h 990261"/>
              <a:gd name="T12" fmla="*/ 409513 w 956752"/>
              <a:gd name="T13" fmla="*/ 896972 h 990261"/>
              <a:gd name="T14" fmla="*/ 570707 w 956752"/>
              <a:gd name="T15" fmla="*/ 844957 h 990261"/>
              <a:gd name="T16" fmla="*/ 570707 w 956752"/>
              <a:gd name="T17" fmla="*/ 884258 h 990261"/>
              <a:gd name="T18" fmla="*/ 371651 w 956752"/>
              <a:gd name="T19" fmla="*/ 864608 h 990261"/>
              <a:gd name="T20" fmla="*/ 390739 w 956752"/>
              <a:gd name="T21" fmla="*/ 794098 h 990261"/>
              <a:gd name="T22" fmla="*/ 589794 w 956752"/>
              <a:gd name="T23" fmla="*/ 813170 h 990261"/>
              <a:gd name="T24" fmla="*/ 390739 w 956752"/>
              <a:gd name="T25" fmla="*/ 832243 h 990261"/>
              <a:gd name="T26" fmla="*/ 390739 w 956752"/>
              <a:gd name="T27" fmla="*/ 794098 h 990261"/>
              <a:gd name="T28" fmla="*/ 289887 w 956752"/>
              <a:gd name="T29" fmla="*/ 678998 h 990261"/>
              <a:gd name="T30" fmla="*/ 191476 w 956752"/>
              <a:gd name="T31" fmla="*/ 820605 h 990261"/>
              <a:gd name="T32" fmla="*/ 155938 w 956752"/>
              <a:gd name="T33" fmla="*/ 785204 h 990261"/>
              <a:gd name="T34" fmla="*/ 273485 w 956752"/>
              <a:gd name="T35" fmla="*/ 670488 h 990261"/>
              <a:gd name="T36" fmla="*/ 695981 w 956752"/>
              <a:gd name="T37" fmla="*/ 676275 h 990261"/>
              <a:gd name="T38" fmla="*/ 794665 w 956752"/>
              <a:gd name="T39" fmla="*/ 820605 h 990261"/>
              <a:gd name="T40" fmla="*/ 660345 w 956752"/>
              <a:gd name="T41" fmla="*/ 708954 h 990261"/>
              <a:gd name="T42" fmla="*/ 680562 w 956752"/>
              <a:gd name="T43" fmla="*/ 670148 h 990261"/>
              <a:gd name="T44" fmla="*/ 933827 w 956752"/>
              <a:gd name="T45" fmla="*/ 478540 h 990261"/>
              <a:gd name="T46" fmla="*/ 933827 w 956752"/>
              <a:gd name="T47" fmla="*/ 528244 h 990261"/>
              <a:gd name="T48" fmla="*/ 761770 w 956752"/>
              <a:gd name="T49" fmla="*/ 503391 h 990261"/>
              <a:gd name="T50" fmla="*/ 21848 w 956752"/>
              <a:gd name="T51" fmla="*/ 478540 h 990261"/>
              <a:gd name="T52" fmla="*/ 193905 w 956752"/>
              <a:gd name="T53" fmla="*/ 503391 h 990261"/>
              <a:gd name="T54" fmla="*/ 21848 w 956752"/>
              <a:gd name="T55" fmla="*/ 528244 h 990261"/>
              <a:gd name="T56" fmla="*/ 21848 w 956752"/>
              <a:gd name="T57" fmla="*/ 478540 h 990261"/>
              <a:gd name="T58" fmla="*/ 717911 w 956752"/>
              <a:gd name="T59" fmla="*/ 476043 h 990261"/>
              <a:gd name="T60" fmla="*/ 589775 w 956752"/>
              <a:gd name="T61" fmla="*/ 768668 h 990261"/>
              <a:gd name="T62" fmla="*/ 371672 w 956752"/>
              <a:gd name="T63" fmla="*/ 689359 h 990261"/>
              <a:gd name="T64" fmla="*/ 480723 w 956752"/>
              <a:gd name="T65" fmla="*/ 238113 h 990261"/>
              <a:gd name="T66" fmla="*/ 832814 w 956752"/>
              <a:gd name="T67" fmla="*/ 150784 h 990261"/>
              <a:gd name="T68" fmla="*/ 729214 w 956752"/>
              <a:gd name="T69" fmla="*/ 290029 h 990261"/>
              <a:gd name="T70" fmla="*/ 693772 w 956752"/>
              <a:gd name="T71" fmla="*/ 254535 h 990261"/>
              <a:gd name="T72" fmla="*/ 815434 w 956752"/>
              <a:gd name="T73" fmla="*/ 142252 h 990261"/>
              <a:gd name="T74" fmla="*/ 163658 w 956752"/>
              <a:gd name="T75" fmla="*/ 148054 h 990261"/>
              <a:gd name="T76" fmla="*/ 267258 w 956752"/>
              <a:gd name="T77" fmla="*/ 287298 h 990261"/>
              <a:gd name="T78" fmla="*/ 128216 w 956752"/>
              <a:gd name="T79" fmla="*/ 183548 h 990261"/>
              <a:gd name="T80" fmla="*/ 147300 w 956752"/>
              <a:gd name="T81" fmla="*/ 142252 h 990261"/>
              <a:gd name="T82" fmla="*/ 505539 w 956752"/>
              <a:gd name="T83" fmla="*/ 21880 h 990261"/>
              <a:gd name="T84" fmla="*/ 478203 w 956752"/>
              <a:gd name="T85" fmla="*/ 194189 h 990261"/>
              <a:gd name="T86" fmla="*/ 453600 w 956752"/>
              <a:gd name="T87" fmla="*/ 21880 h 9902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56752"/>
              <a:gd name="T133" fmla="*/ 0 h 990261"/>
              <a:gd name="T134" fmla="*/ 956752 w 956752"/>
              <a:gd name="T135" fmla="*/ 990261 h 99026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56752" h="990261">
                <a:moveTo>
                  <a:pt x="442700" y="952129"/>
                </a:moveTo>
                <a:cubicBezTo>
                  <a:pt x="516797" y="952129"/>
                  <a:pt x="516797" y="952129"/>
                  <a:pt x="516797" y="952129"/>
                </a:cubicBezTo>
                <a:cubicBezTo>
                  <a:pt x="519541" y="952129"/>
                  <a:pt x="522285" y="960300"/>
                  <a:pt x="522285" y="971195"/>
                </a:cubicBezTo>
                <a:cubicBezTo>
                  <a:pt x="522285" y="979366"/>
                  <a:pt x="519541" y="990261"/>
                  <a:pt x="516797" y="990261"/>
                </a:cubicBezTo>
                <a:cubicBezTo>
                  <a:pt x="442700" y="990261"/>
                  <a:pt x="442700" y="990261"/>
                  <a:pt x="442700" y="990261"/>
                </a:cubicBezTo>
                <a:cubicBezTo>
                  <a:pt x="439956" y="990261"/>
                  <a:pt x="434467" y="979366"/>
                  <a:pt x="434467" y="971195"/>
                </a:cubicBezTo>
                <a:cubicBezTo>
                  <a:pt x="434467" y="960300"/>
                  <a:pt x="439956" y="952129"/>
                  <a:pt x="442700" y="952129"/>
                </a:cubicBezTo>
                <a:close/>
                <a:moveTo>
                  <a:pt x="409975" y="896665"/>
                </a:moveTo>
                <a:cubicBezTo>
                  <a:pt x="549090" y="896665"/>
                  <a:pt x="549090" y="896665"/>
                  <a:pt x="549090" y="896665"/>
                </a:cubicBezTo>
                <a:cubicBezTo>
                  <a:pt x="557273" y="896665"/>
                  <a:pt x="562728" y="905084"/>
                  <a:pt x="562728" y="916309"/>
                </a:cubicBezTo>
                <a:cubicBezTo>
                  <a:pt x="562728" y="927533"/>
                  <a:pt x="557273" y="935952"/>
                  <a:pt x="549090" y="935952"/>
                </a:cubicBezTo>
                <a:cubicBezTo>
                  <a:pt x="409975" y="935952"/>
                  <a:pt x="409975" y="935952"/>
                  <a:pt x="409975" y="935952"/>
                </a:cubicBezTo>
                <a:cubicBezTo>
                  <a:pt x="401792" y="935952"/>
                  <a:pt x="396336" y="927533"/>
                  <a:pt x="396336" y="916309"/>
                </a:cubicBezTo>
                <a:cubicBezTo>
                  <a:pt x="396336" y="905084"/>
                  <a:pt x="401792" y="896665"/>
                  <a:pt x="409975" y="896665"/>
                </a:cubicBezTo>
                <a:close/>
                <a:moveTo>
                  <a:pt x="391179" y="844668"/>
                </a:moveTo>
                <a:cubicBezTo>
                  <a:pt x="571350" y="844668"/>
                  <a:pt x="571350" y="844668"/>
                  <a:pt x="571350" y="844668"/>
                </a:cubicBezTo>
                <a:cubicBezTo>
                  <a:pt x="582270" y="844668"/>
                  <a:pt x="590459" y="853087"/>
                  <a:pt x="590459" y="864312"/>
                </a:cubicBezTo>
                <a:cubicBezTo>
                  <a:pt x="590459" y="875536"/>
                  <a:pt x="582270" y="883955"/>
                  <a:pt x="571350" y="883955"/>
                </a:cubicBezTo>
                <a:cubicBezTo>
                  <a:pt x="391179" y="883955"/>
                  <a:pt x="391179" y="883955"/>
                  <a:pt x="391179" y="883955"/>
                </a:cubicBezTo>
                <a:cubicBezTo>
                  <a:pt x="380260" y="883955"/>
                  <a:pt x="372070" y="875536"/>
                  <a:pt x="372070" y="864312"/>
                </a:cubicBezTo>
                <a:cubicBezTo>
                  <a:pt x="372070" y="853087"/>
                  <a:pt x="380260" y="844668"/>
                  <a:pt x="391179" y="844668"/>
                </a:cubicBezTo>
                <a:close/>
                <a:moveTo>
                  <a:pt x="391179" y="793826"/>
                </a:moveTo>
                <a:cubicBezTo>
                  <a:pt x="571350" y="793826"/>
                  <a:pt x="571350" y="793826"/>
                  <a:pt x="571350" y="793826"/>
                </a:cubicBezTo>
                <a:cubicBezTo>
                  <a:pt x="582270" y="793826"/>
                  <a:pt x="590459" y="801997"/>
                  <a:pt x="590459" y="812892"/>
                </a:cubicBezTo>
                <a:cubicBezTo>
                  <a:pt x="590459" y="823787"/>
                  <a:pt x="582270" y="831958"/>
                  <a:pt x="571350" y="831958"/>
                </a:cubicBezTo>
                <a:cubicBezTo>
                  <a:pt x="391179" y="831958"/>
                  <a:pt x="391179" y="831958"/>
                  <a:pt x="391179" y="831958"/>
                </a:cubicBezTo>
                <a:cubicBezTo>
                  <a:pt x="380260" y="831958"/>
                  <a:pt x="372070" y="823787"/>
                  <a:pt x="372070" y="812892"/>
                </a:cubicBezTo>
                <a:cubicBezTo>
                  <a:pt x="372070" y="801997"/>
                  <a:pt x="380260" y="793826"/>
                  <a:pt x="391179" y="793826"/>
                </a:cubicBezTo>
                <a:close/>
                <a:moveTo>
                  <a:pt x="273793" y="670259"/>
                </a:moveTo>
                <a:cubicBezTo>
                  <a:pt x="279951" y="670599"/>
                  <a:pt x="286109" y="673322"/>
                  <a:pt x="290214" y="678766"/>
                </a:cubicBezTo>
                <a:cubicBezTo>
                  <a:pt x="301161" y="686933"/>
                  <a:pt x="303897" y="700544"/>
                  <a:pt x="295687" y="711433"/>
                </a:cubicBezTo>
                <a:lnTo>
                  <a:pt x="191692" y="820324"/>
                </a:lnTo>
                <a:cubicBezTo>
                  <a:pt x="183482" y="828491"/>
                  <a:pt x="167061" y="828491"/>
                  <a:pt x="158851" y="817602"/>
                </a:cubicBezTo>
                <a:cubicBezTo>
                  <a:pt x="147904" y="809435"/>
                  <a:pt x="147904" y="793102"/>
                  <a:pt x="156114" y="784935"/>
                </a:cubicBezTo>
                <a:cubicBezTo>
                  <a:pt x="257373" y="676044"/>
                  <a:pt x="257373" y="676044"/>
                  <a:pt x="257373" y="676044"/>
                </a:cubicBezTo>
                <a:cubicBezTo>
                  <a:pt x="261478" y="671960"/>
                  <a:pt x="267636" y="669919"/>
                  <a:pt x="273793" y="670259"/>
                </a:cubicBezTo>
                <a:close/>
                <a:moveTo>
                  <a:pt x="681329" y="669919"/>
                </a:moveTo>
                <a:cubicBezTo>
                  <a:pt x="687160" y="669919"/>
                  <a:pt x="692649" y="671961"/>
                  <a:pt x="696765" y="676044"/>
                </a:cubicBezTo>
                <a:lnTo>
                  <a:pt x="798305" y="784935"/>
                </a:lnTo>
                <a:cubicBezTo>
                  <a:pt x="806538" y="795824"/>
                  <a:pt x="806538" y="809435"/>
                  <a:pt x="795561" y="820324"/>
                </a:cubicBezTo>
                <a:cubicBezTo>
                  <a:pt x="784584" y="828491"/>
                  <a:pt x="770862" y="828491"/>
                  <a:pt x="762629" y="820324"/>
                </a:cubicBezTo>
                <a:cubicBezTo>
                  <a:pt x="661089" y="708711"/>
                  <a:pt x="661089" y="708711"/>
                  <a:pt x="661089" y="708711"/>
                </a:cubicBezTo>
                <a:cubicBezTo>
                  <a:pt x="652856" y="700544"/>
                  <a:pt x="652856" y="686933"/>
                  <a:pt x="663834" y="676044"/>
                </a:cubicBezTo>
                <a:cubicBezTo>
                  <a:pt x="669322" y="671961"/>
                  <a:pt x="675497" y="669919"/>
                  <a:pt x="681329" y="669919"/>
                </a:cubicBezTo>
                <a:close/>
                <a:moveTo>
                  <a:pt x="784501" y="478376"/>
                </a:moveTo>
                <a:cubicBezTo>
                  <a:pt x="934879" y="478376"/>
                  <a:pt x="934879" y="478376"/>
                  <a:pt x="934879" y="478376"/>
                </a:cubicBezTo>
                <a:cubicBezTo>
                  <a:pt x="948550" y="478376"/>
                  <a:pt x="956752" y="489417"/>
                  <a:pt x="956752" y="503219"/>
                </a:cubicBezTo>
                <a:cubicBezTo>
                  <a:pt x="956752" y="517021"/>
                  <a:pt x="948550" y="528063"/>
                  <a:pt x="934879" y="528063"/>
                </a:cubicBezTo>
                <a:lnTo>
                  <a:pt x="784501" y="528063"/>
                </a:lnTo>
                <a:cubicBezTo>
                  <a:pt x="773565" y="528063"/>
                  <a:pt x="762628" y="517021"/>
                  <a:pt x="762628" y="503219"/>
                </a:cubicBezTo>
                <a:cubicBezTo>
                  <a:pt x="762628" y="489417"/>
                  <a:pt x="773565" y="478376"/>
                  <a:pt x="784501" y="478376"/>
                </a:cubicBezTo>
                <a:close/>
                <a:moveTo>
                  <a:pt x="21873" y="478376"/>
                </a:moveTo>
                <a:lnTo>
                  <a:pt x="172251" y="478376"/>
                </a:lnTo>
                <a:cubicBezTo>
                  <a:pt x="185922" y="478376"/>
                  <a:pt x="194124" y="489417"/>
                  <a:pt x="194124" y="503219"/>
                </a:cubicBezTo>
                <a:cubicBezTo>
                  <a:pt x="194124" y="517021"/>
                  <a:pt x="185922" y="528063"/>
                  <a:pt x="172251" y="528063"/>
                </a:cubicBezTo>
                <a:cubicBezTo>
                  <a:pt x="21873" y="528063"/>
                  <a:pt x="21873" y="528063"/>
                  <a:pt x="21873" y="528063"/>
                </a:cubicBezTo>
                <a:cubicBezTo>
                  <a:pt x="10936" y="528063"/>
                  <a:pt x="0" y="517021"/>
                  <a:pt x="0" y="503219"/>
                </a:cubicBezTo>
                <a:cubicBezTo>
                  <a:pt x="0" y="489417"/>
                  <a:pt x="10936" y="478376"/>
                  <a:pt x="21873" y="478376"/>
                </a:cubicBezTo>
                <a:close/>
                <a:moveTo>
                  <a:pt x="481265" y="238032"/>
                </a:moveTo>
                <a:cubicBezTo>
                  <a:pt x="612275" y="238032"/>
                  <a:pt x="718720" y="344653"/>
                  <a:pt x="718720" y="475880"/>
                </a:cubicBezTo>
                <a:cubicBezTo>
                  <a:pt x="718720" y="568832"/>
                  <a:pt x="666862" y="648114"/>
                  <a:pt x="590440" y="689123"/>
                </a:cubicBezTo>
                <a:cubicBezTo>
                  <a:pt x="590440" y="689123"/>
                  <a:pt x="590440" y="689123"/>
                  <a:pt x="590440" y="768405"/>
                </a:cubicBezTo>
                <a:cubicBezTo>
                  <a:pt x="590440" y="768405"/>
                  <a:pt x="590440" y="768405"/>
                  <a:pt x="372091" y="768405"/>
                </a:cubicBezTo>
                <a:cubicBezTo>
                  <a:pt x="372091" y="768405"/>
                  <a:pt x="372091" y="768405"/>
                  <a:pt x="372091" y="689123"/>
                </a:cubicBezTo>
                <a:cubicBezTo>
                  <a:pt x="295668" y="648114"/>
                  <a:pt x="243810" y="568832"/>
                  <a:pt x="243810" y="475880"/>
                </a:cubicBezTo>
                <a:cubicBezTo>
                  <a:pt x="243810" y="344653"/>
                  <a:pt x="350256" y="238032"/>
                  <a:pt x="481265" y="238032"/>
                </a:cubicBezTo>
                <a:close/>
                <a:moveTo>
                  <a:pt x="816353" y="142203"/>
                </a:moveTo>
                <a:cubicBezTo>
                  <a:pt x="822153" y="142544"/>
                  <a:pt x="828294" y="145274"/>
                  <a:pt x="833753" y="150732"/>
                </a:cubicBezTo>
                <a:cubicBezTo>
                  <a:pt x="841941" y="158920"/>
                  <a:pt x="844670" y="175297"/>
                  <a:pt x="836482" y="183485"/>
                </a:cubicBezTo>
                <a:lnTo>
                  <a:pt x="730036" y="289930"/>
                </a:lnTo>
                <a:cubicBezTo>
                  <a:pt x="721848" y="298118"/>
                  <a:pt x="705472" y="295389"/>
                  <a:pt x="697284" y="287200"/>
                </a:cubicBezTo>
                <a:cubicBezTo>
                  <a:pt x="686366" y="276283"/>
                  <a:pt x="686366" y="262636"/>
                  <a:pt x="694554" y="254448"/>
                </a:cubicBezTo>
                <a:cubicBezTo>
                  <a:pt x="801000" y="148003"/>
                  <a:pt x="801000" y="148003"/>
                  <a:pt x="801000" y="148003"/>
                </a:cubicBezTo>
                <a:cubicBezTo>
                  <a:pt x="805094" y="143909"/>
                  <a:pt x="810553" y="141862"/>
                  <a:pt x="816353" y="142203"/>
                </a:cubicBezTo>
                <a:close/>
                <a:moveTo>
                  <a:pt x="147466" y="142203"/>
                </a:moveTo>
                <a:cubicBezTo>
                  <a:pt x="153607" y="141862"/>
                  <a:pt x="159748" y="143909"/>
                  <a:pt x="163842" y="148003"/>
                </a:cubicBezTo>
                <a:lnTo>
                  <a:pt x="270288" y="254448"/>
                </a:lnTo>
                <a:cubicBezTo>
                  <a:pt x="278476" y="262636"/>
                  <a:pt x="278476" y="276283"/>
                  <a:pt x="267559" y="287200"/>
                </a:cubicBezTo>
                <a:cubicBezTo>
                  <a:pt x="256641" y="295389"/>
                  <a:pt x="242994" y="298118"/>
                  <a:pt x="234806" y="289930"/>
                </a:cubicBezTo>
                <a:cubicBezTo>
                  <a:pt x="128360" y="183485"/>
                  <a:pt x="128360" y="183485"/>
                  <a:pt x="128360" y="183485"/>
                </a:cubicBezTo>
                <a:cubicBezTo>
                  <a:pt x="120172" y="175297"/>
                  <a:pt x="120172" y="158920"/>
                  <a:pt x="131089" y="150732"/>
                </a:cubicBezTo>
                <a:cubicBezTo>
                  <a:pt x="135183" y="145274"/>
                  <a:pt x="141324" y="142544"/>
                  <a:pt x="147466" y="142203"/>
                </a:cubicBezTo>
                <a:close/>
                <a:moveTo>
                  <a:pt x="478742" y="0"/>
                </a:moveTo>
                <a:cubicBezTo>
                  <a:pt x="495162" y="0"/>
                  <a:pt x="506109" y="10936"/>
                  <a:pt x="506109" y="21873"/>
                </a:cubicBezTo>
                <a:lnTo>
                  <a:pt x="506109" y="172250"/>
                </a:lnTo>
                <a:cubicBezTo>
                  <a:pt x="506109" y="183186"/>
                  <a:pt x="495162" y="194123"/>
                  <a:pt x="478742" y="194123"/>
                </a:cubicBezTo>
                <a:cubicBezTo>
                  <a:pt x="465058" y="194123"/>
                  <a:pt x="454111" y="183186"/>
                  <a:pt x="454111" y="172250"/>
                </a:cubicBezTo>
                <a:cubicBezTo>
                  <a:pt x="454111" y="21873"/>
                  <a:pt x="454111" y="21873"/>
                  <a:pt x="454111" y="21873"/>
                </a:cubicBezTo>
                <a:cubicBezTo>
                  <a:pt x="454111" y="10936"/>
                  <a:pt x="465058" y="0"/>
                  <a:pt x="47874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34" name="直接连接符 172"/>
          <p:cNvSpPr>
            <a:spLocks noChangeShapeType="1"/>
          </p:cNvSpPr>
          <p:nvPr/>
        </p:nvSpPr>
        <p:spPr bwMode="auto">
          <a:xfrm>
            <a:off x="482204" y="2631281"/>
            <a:ext cx="1959769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335" name="直接连接符 177"/>
          <p:cNvSpPr>
            <a:spLocks noChangeShapeType="1"/>
          </p:cNvSpPr>
          <p:nvPr/>
        </p:nvSpPr>
        <p:spPr bwMode="auto">
          <a:xfrm>
            <a:off x="4642248" y="2631281"/>
            <a:ext cx="1958578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336" name="直接连接符 178"/>
          <p:cNvSpPr>
            <a:spLocks noChangeShapeType="1"/>
          </p:cNvSpPr>
          <p:nvPr/>
        </p:nvSpPr>
        <p:spPr bwMode="auto">
          <a:xfrm>
            <a:off x="6715125" y="2631281"/>
            <a:ext cx="1957388" cy="0"/>
          </a:xfrm>
          <a:prstGeom prst="line">
            <a:avLst/>
          </a:prstGeom>
          <a:noFill/>
          <a:ln w="28575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337" name="任意多边形 43"/>
          <p:cNvSpPr>
            <a:spLocks noChangeArrowheads="1"/>
          </p:cNvSpPr>
          <p:nvPr/>
        </p:nvSpPr>
        <p:spPr bwMode="auto">
          <a:xfrm>
            <a:off x="3126582" y="1338263"/>
            <a:ext cx="802481" cy="670322"/>
          </a:xfrm>
          <a:custGeom>
            <a:avLst/>
            <a:gdLst>
              <a:gd name="T0" fmla="*/ 210534 w 1068881"/>
              <a:gd name="T1" fmla="*/ 598908 h 894355"/>
              <a:gd name="T2" fmla="*/ 344907 w 1068881"/>
              <a:gd name="T3" fmla="*/ 598908 h 894355"/>
              <a:gd name="T4" fmla="*/ 383300 w 1068881"/>
              <a:gd name="T5" fmla="*/ 612531 h 894355"/>
              <a:gd name="T6" fmla="*/ 383300 w 1068881"/>
              <a:gd name="T7" fmla="*/ 879546 h 894355"/>
              <a:gd name="T8" fmla="*/ 344907 w 1068881"/>
              <a:gd name="T9" fmla="*/ 893169 h 894355"/>
              <a:gd name="T10" fmla="*/ 210534 w 1068881"/>
              <a:gd name="T11" fmla="*/ 893169 h 894355"/>
              <a:gd name="T12" fmla="*/ 174885 w 1068881"/>
              <a:gd name="T13" fmla="*/ 879546 h 894355"/>
              <a:gd name="T14" fmla="*/ 174885 w 1068881"/>
              <a:gd name="T15" fmla="*/ 612531 h 894355"/>
              <a:gd name="T16" fmla="*/ 210534 w 1068881"/>
              <a:gd name="T17" fmla="*/ 598908 h 894355"/>
              <a:gd name="T18" fmla="*/ 440751 w 1068881"/>
              <a:gd name="T19" fmla="*/ 445430 h 894355"/>
              <a:gd name="T20" fmla="*/ 574378 w 1068881"/>
              <a:gd name="T21" fmla="*/ 445430 h 894355"/>
              <a:gd name="T22" fmla="*/ 612557 w 1068881"/>
              <a:gd name="T23" fmla="*/ 464542 h 894355"/>
              <a:gd name="T24" fmla="*/ 612557 w 1068881"/>
              <a:gd name="T25" fmla="*/ 871329 h 894355"/>
              <a:gd name="T26" fmla="*/ 574378 w 1068881"/>
              <a:gd name="T27" fmla="*/ 893169 h 894355"/>
              <a:gd name="T28" fmla="*/ 440751 w 1068881"/>
              <a:gd name="T29" fmla="*/ 893169 h 894355"/>
              <a:gd name="T30" fmla="*/ 405299 w 1068881"/>
              <a:gd name="T31" fmla="*/ 871329 h 894355"/>
              <a:gd name="T32" fmla="*/ 405299 w 1068881"/>
              <a:gd name="T33" fmla="*/ 464542 h 894355"/>
              <a:gd name="T34" fmla="*/ 440751 w 1068881"/>
              <a:gd name="T35" fmla="*/ 445430 h 894355"/>
              <a:gd name="T36" fmla="*/ 670280 w 1068881"/>
              <a:gd name="T37" fmla="*/ 265412 h 894355"/>
              <a:gd name="T38" fmla="*/ 804931 w 1068881"/>
              <a:gd name="T39" fmla="*/ 265412 h 894355"/>
              <a:gd name="T40" fmla="*/ 840656 w 1068881"/>
              <a:gd name="T41" fmla="*/ 292706 h 894355"/>
              <a:gd name="T42" fmla="*/ 840656 w 1068881"/>
              <a:gd name="T43" fmla="*/ 863145 h 894355"/>
              <a:gd name="T44" fmla="*/ 804931 w 1068881"/>
              <a:gd name="T45" fmla="*/ 893168 h 894355"/>
              <a:gd name="T46" fmla="*/ 670280 w 1068881"/>
              <a:gd name="T47" fmla="*/ 893168 h 894355"/>
              <a:gd name="T48" fmla="*/ 634556 w 1068881"/>
              <a:gd name="T49" fmla="*/ 863145 h 894355"/>
              <a:gd name="T50" fmla="*/ 634556 w 1068881"/>
              <a:gd name="T51" fmla="*/ 292706 h 894355"/>
              <a:gd name="T52" fmla="*/ 670280 w 1068881"/>
              <a:gd name="T53" fmla="*/ 265412 h 894355"/>
              <a:gd name="T54" fmla="*/ 900695 w 1068881"/>
              <a:gd name="T55" fmla="*/ 125782 h 894355"/>
              <a:gd name="T56" fmla="*/ 1035347 w 1068881"/>
              <a:gd name="T57" fmla="*/ 125782 h 894355"/>
              <a:gd name="T58" fmla="*/ 1071070 w 1068881"/>
              <a:gd name="T59" fmla="*/ 161284 h 894355"/>
              <a:gd name="T60" fmla="*/ 1071070 w 1068881"/>
              <a:gd name="T61" fmla="*/ 857668 h 894355"/>
              <a:gd name="T62" fmla="*/ 1035347 w 1068881"/>
              <a:gd name="T63" fmla="*/ 893169 h 894355"/>
              <a:gd name="T64" fmla="*/ 900695 w 1068881"/>
              <a:gd name="T65" fmla="*/ 893169 h 894355"/>
              <a:gd name="T66" fmla="*/ 864970 w 1068881"/>
              <a:gd name="T67" fmla="*/ 857668 h 894355"/>
              <a:gd name="T68" fmla="*/ 864970 w 1068881"/>
              <a:gd name="T69" fmla="*/ 161284 h 894355"/>
              <a:gd name="T70" fmla="*/ 900695 w 1068881"/>
              <a:gd name="T71" fmla="*/ 125782 h 894355"/>
              <a:gd name="T72" fmla="*/ 840656 w 1068881"/>
              <a:gd name="T73" fmla="*/ 0 h 894355"/>
              <a:gd name="T74" fmla="*/ 786236 w 1068881"/>
              <a:gd name="T75" fmla="*/ 177710 h 894355"/>
              <a:gd name="T76" fmla="*/ 735838 w 1068881"/>
              <a:gd name="T77" fmla="*/ 135150 h 894355"/>
              <a:gd name="T78" fmla="*/ 650058 w 1068881"/>
              <a:gd name="T79" fmla="*/ 208382 h 894355"/>
              <a:gd name="T80" fmla="*/ 429687 w 1068881"/>
              <a:gd name="T81" fmla="*/ 396508 h 894355"/>
              <a:gd name="T82" fmla="*/ 391310 w 1068881"/>
              <a:gd name="T83" fmla="*/ 401960 h 894355"/>
              <a:gd name="T84" fmla="*/ 369380 w 1068881"/>
              <a:gd name="T85" fmla="*/ 374696 h 894355"/>
              <a:gd name="T86" fmla="*/ 369380 w 1068881"/>
              <a:gd name="T87" fmla="*/ 284725 h 894355"/>
              <a:gd name="T88" fmla="*/ 59621 w 1068881"/>
              <a:gd name="T89" fmla="*/ 549186 h 894355"/>
              <a:gd name="T90" fmla="*/ 34951 w 1068881"/>
              <a:gd name="T91" fmla="*/ 557365 h 894355"/>
              <a:gd name="T92" fmla="*/ 10279 w 1068881"/>
              <a:gd name="T93" fmla="*/ 549186 h 894355"/>
              <a:gd name="T94" fmla="*/ 10279 w 1068881"/>
              <a:gd name="T95" fmla="*/ 505564 h 894355"/>
              <a:gd name="T96" fmla="*/ 380345 w 1068881"/>
              <a:gd name="T97" fmla="*/ 186575 h 894355"/>
              <a:gd name="T98" fmla="*/ 418723 w 1068881"/>
              <a:gd name="T99" fmla="*/ 181123 h 894355"/>
              <a:gd name="T100" fmla="*/ 440653 w 1068881"/>
              <a:gd name="T101" fmla="*/ 208387 h 894355"/>
              <a:gd name="T102" fmla="*/ 440653 w 1068881"/>
              <a:gd name="T103" fmla="*/ 301084 h 894355"/>
              <a:gd name="T104" fmla="*/ 673315 w 1068881"/>
              <a:gd name="T105" fmla="*/ 103080 h 894355"/>
              <a:gd name="T106" fmla="*/ 685540 w 1068881"/>
              <a:gd name="T107" fmla="*/ 92675 h 894355"/>
              <a:gd name="T108" fmla="*/ 634556 w 1068881"/>
              <a:gd name="T109" fmla="*/ 49620 h 89435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8881"/>
              <a:gd name="T166" fmla="*/ 0 h 894355"/>
              <a:gd name="T167" fmla="*/ 1068881 w 1068881"/>
              <a:gd name="T168" fmla="*/ 894355 h 89435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8881" h="894355">
                <a:moveTo>
                  <a:pt x="210104" y="599703"/>
                </a:moveTo>
                <a:cubicBezTo>
                  <a:pt x="344202" y="599703"/>
                  <a:pt x="344202" y="599703"/>
                  <a:pt x="344202" y="599703"/>
                </a:cubicBezTo>
                <a:cubicBezTo>
                  <a:pt x="366096" y="599703"/>
                  <a:pt x="382516" y="605160"/>
                  <a:pt x="382516" y="613344"/>
                </a:cubicBezTo>
                <a:lnTo>
                  <a:pt x="382516" y="880714"/>
                </a:lnTo>
                <a:cubicBezTo>
                  <a:pt x="382516" y="888899"/>
                  <a:pt x="366096" y="894355"/>
                  <a:pt x="344202" y="894355"/>
                </a:cubicBezTo>
                <a:cubicBezTo>
                  <a:pt x="210104" y="894355"/>
                  <a:pt x="210104" y="894355"/>
                  <a:pt x="210104" y="894355"/>
                </a:cubicBezTo>
                <a:cubicBezTo>
                  <a:pt x="190947" y="894355"/>
                  <a:pt x="174527" y="888899"/>
                  <a:pt x="174527" y="880714"/>
                </a:cubicBezTo>
                <a:cubicBezTo>
                  <a:pt x="174527" y="613344"/>
                  <a:pt x="174527" y="613344"/>
                  <a:pt x="174527" y="613344"/>
                </a:cubicBezTo>
                <a:cubicBezTo>
                  <a:pt x="174527" y="605160"/>
                  <a:pt x="190947" y="599703"/>
                  <a:pt x="210104" y="599703"/>
                </a:cubicBezTo>
                <a:close/>
                <a:moveTo>
                  <a:pt x="439850" y="446022"/>
                </a:moveTo>
                <a:cubicBezTo>
                  <a:pt x="573204" y="446022"/>
                  <a:pt x="573204" y="446022"/>
                  <a:pt x="573204" y="446022"/>
                </a:cubicBezTo>
                <a:cubicBezTo>
                  <a:pt x="594976" y="446022"/>
                  <a:pt x="611305" y="454223"/>
                  <a:pt x="611305" y="465158"/>
                </a:cubicBezTo>
                <a:lnTo>
                  <a:pt x="611305" y="872485"/>
                </a:lnTo>
                <a:cubicBezTo>
                  <a:pt x="611305" y="883420"/>
                  <a:pt x="594976" y="894355"/>
                  <a:pt x="573204" y="894355"/>
                </a:cubicBezTo>
                <a:cubicBezTo>
                  <a:pt x="439850" y="894355"/>
                  <a:pt x="439850" y="894355"/>
                  <a:pt x="439850" y="894355"/>
                </a:cubicBezTo>
                <a:cubicBezTo>
                  <a:pt x="420800" y="894355"/>
                  <a:pt x="404471" y="883420"/>
                  <a:pt x="404471" y="872485"/>
                </a:cubicBezTo>
                <a:cubicBezTo>
                  <a:pt x="404471" y="465158"/>
                  <a:pt x="404471" y="465158"/>
                  <a:pt x="404471" y="465158"/>
                </a:cubicBezTo>
                <a:cubicBezTo>
                  <a:pt x="404471" y="454223"/>
                  <a:pt x="420800" y="446022"/>
                  <a:pt x="439850" y="446022"/>
                </a:cubicBezTo>
                <a:close/>
                <a:moveTo>
                  <a:pt x="668910" y="265764"/>
                </a:moveTo>
                <a:cubicBezTo>
                  <a:pt x="803286" y="265764"/>
                  <a:pt x="803286" y="265764"/>
                  <a:pt x="803286" y="265764"/>
                </a:cubicBezTo>
                <a:cubicBezTo>
                  <a:pt x="825225" y="265764"/>
                  <a:pt x="838937" y="276696"/>
                  <a:pt x="838937" y="293094"/>
                </a:cubicBezTo>
                <a:lnTo>
                  <a:pt x="838937" y="864291"/>
                </a:lnTo>
                <a:cubicBezTo>
                  <a:pt x="838937" y="880689"/>
                  <a:pt x="825225" y="894354"/>
                  <a:pt x="803286" y="894354"/>
                </a:cubicBezTo>
                <a:cubicBezTo>
                  <a:pt x="668910" y="894354"/>
                  <a:pt x="668910" y="894354"/>
                  <a:pt x="668910" y="894354"/>
                </a:cubicBezTo>
                <a:cubicBezTo>
                  <a:pt x="649713" y="894354"/>
                  <a:pt x="633259" y="880689"/>
                  <a:pt x="633259" y="864291"/>
                </a:cubicBezTo>
                <a:cubicBezTo>
                  <a:pt x="633259" y="293094"/>
                  <a:pt x="633259" y="293094"/>
                  <a:pt x="633259" y="293094"/>
                </a:cubicBezTo>
                <a:cubicBezTo>
                  <a:pt x="633259" y="276696"/>
                  <a:pt x="649713" y="265764"/>
                  <a:pt x="668910" y="265764"/>
                </a:cubicBezTo>
                <a:close/>
                <a:moveTo>
                  <a:pt x="898854" y="125949"/>
                </a:moveTo>
                <a:cubicBezTo>
                  <a:pt x="1033230" y="125949"/>
                  <a:pt x="1033230" y="125949"/>
                  <a:pt x="1033230" y="125949"/>
                </a:cubicBezTo>
                <a:cubicBezTo>
                  <a:pt x="1052427" y="125949"/>
                  <a:pt x="1068881" y="142356"/>
                  <a:pt x="1068881" y="161498"/>
                </a:cubicBezTo>
                <a:lnTo>
                  <a:pt x="1068881" y="858806"/>
                </a:lnTo>
                <a:cubicBezTo>
                  <a:pt x="1068881" y="877948"/>
                  <a:pt x="1052427" y="894355"/>
                  <a:pt x="1033230" y="894355"/>
                </a:cubicBezTo>
                <a:cubicBezTo>
                  <a:pt x="898854" y="894355"/>
                  <a:pt x="898854" y="894355"/>
                  <a:pt x="898854" y="894355"/>
                </a:cubicBezTo>
                <a:cubicBezTo>
                  <a:pt x="879657" y="894355"/>
                  <a:pt x="863203" y="877948"/>
                  <a:pt x="863203" y="858806"/>
                </a:cubicBezTo>
                <a:cubicBezTo>
                  <a:pt x="863203" y="161498"/>
                  <a:pt x="863203" y="161498"/>
                  <a:pt x="863203" y="161498"/>
                </a:cubicBezTo>
                <a:cubicBezTo>
                  <a:pt x="863203" y="142356"/>
                  <a:pt x="879657" y="125949"/>
                  <a:pt x="898854" y="125949"/>
                </a:cubicBezTo>
                <a:close/>
                <a:moveTo>
                  <a:pt x="838937" y="0"/>
                </a:moveTo>
                <a:lnTo>
                  <a:pt x="784629" y="177946"/>
                </a:lnTo>
                <a:lnTo>
                  <a:pt x="734334" y="135330"/>
                </a:lnTo>
                <a:lnTo>
                  <a:pt x="648729" y="208658"/>
                </a:lnTo>
                <a:cubicBezTo>
                  <a:pt x="428809" y="397034"/>
                  <a:pt x="428809" y="397034"/>
                  <a:pt x="428809" y="397034"/>
                </a:cubicBezTo>
                <a:cubicBezTo>
                  <a:pt x="417867" y="405224"/>
                  <a:pt x="404189" y="407954"/>
                  <a:pt x="390510" y="402494"/>
                </a:cubicBezTo>
                <a:cubicBezTo>
                  <a:pt x="376832" y="399764"/>
                  <a:pt x="368625" y="388844"/>
                  <a:pt x="368625" y="375194"/>
                </a:cubicBezTo>
                <a:cubicBezTo>
                  <a:pt x="368625" y="285103"/>
                  <a:pt x="368625" y="285103"/>
                  <a:pt x="368625" y="285103"/>
                </a:cubicBezTo>
                <a:cubicBezTo>
                  <a:pt x="59499" y="549915"/>
                  <a:pt x="59499" y="549915"/>
                  <a:pt x="59499" y="549915"/>
                </a:cubicBezTo>
                <a:cubicBezTo>
                  <a:pt x="54028" y="555375"/>
                  <a:pt x="43086" y="558105"/>
                  <a:pt x="34879" y="558105"/>
                </a:cubicBezTo>
                <a:cubicBezTo>
                  <a:pt x="26672" y="558105"/>
                  <a:pt x="15729" y="555375"/>
                  <a:pt x="10258" y="549915"/>
                </a:cubicBezTo>
                <a:cubicBezTo>
                  <a:pt x="-3420" y="536265"/>
                  <a:pt x="-3420" y="517155"/>
                  <a:pt x="10258" y="506235"/>
                </a:cubicBezTo>
                <a:cubicBezTo>
                  <a:pt x="379568" y="186823"/>
                  <a:pt x="379568" y="186823"/>
                  <a:pt x="379568" y="186823"/>
                </a:cubicBezTo>
                <a:cubicBezTo>
                  <a:pt x="387775" y="178633"/>
                  <a:pt x="404189" y="175903"/>
                  <a:pt x="417867" y="181363"/>
                </a:cubicBezTo>
                <a:cubicBezTo>
                  <a:pt x="431545" y="186823"/>
                  <a:pt x="439752" y="197743"/>
                  <a:pt x="439752" y="208663"/>
                </a:cubicBezTo>
                <a:cubicBezTo>
                  <a:pt x="439752" y="301484"/>
                  <a:pt x="439752" y="301484"/>
                  <a:pt x="439752" y="301484"/>
                </a:cubicBezTo>
                <a:cubicBezTo>
                  <a:pt x="572430" y="188188"/>
                  <a:pt x="638769" y="131540"/>
                  <a:pt x="671939" y="103216"/>
                </a:cubicBezTo>
                <a:lnTo>
                  <a:pt x="684139" y="92798"/>
                </a:lnTo>
                <a:lnTo>
                  <a:pt x="633259" y="49686"/>
                </a:lnTo>
                <a:lnTo>
                  <a:pt x="8389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38" name="矩形 33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339" name="矩形 34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3340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341" name="文本框 36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图表 1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1575" y="910829"/>
            <a:ext cx="68008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矩形 117"/>
          <p:cNvSpPr>
            <a:spLocks noChangeArrowheads="1"/>
          </p:cNvSpPr>
          <p:nvPr/>
        </p:nvSpPr>
        <p:spPr bwMode="auto">
          <a:xfrm>
            <a:off x="1373982" y="3350419"/>
            <a:ext cx="152281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14341" name="矩形 124"/>
          <p:cNvSpPr>
            <a:spLocks noChangeArrowheads="1"/>
          </p:cNvSpPr>
          <p:nvPr/>
        </p:nvSpPr>
        <p:spPr bwMode="auto">
          <a:xfrm>
            <a:off x="1373982" y="3734991"/>
            <a:ext cx="6407944" cy="8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  <a:p>
            <a:endParaRPr lang="zh-CN" altLang="en-US" sz="1200">
              <a:solidFill>
                <a:srgbClr val="2632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42" name="矩形 13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343" name="矩形 14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4344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4345" name="文本框 16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5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Freeform 5"/>
          <p:cNvSpPr>
            <a:spLocks noChangeArrowheads="1"/>
          </p:cNvSpPr>
          <p:nvPr/>
        </p:nvSpPr>
        <p:spPr bwMode="auto">
          <a:xfrm rot="10800000">
            <a:off x="5026819" y="1788319"/>
            <a:ext cx="200025" cy="328613"/>
          </a:xfrm>
          <a:prstGeom prst="triangle">
            <a:avLst>
              <a:gd name="adj" fmla="val 50000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4" name="Freeform 6"/>
          <p:cNvSpPr>
            <a:spLocks noChangeArrowheads="1"/>
          </p:cNvSpPr>
          <p:nvPr/>
        </p:nvSpPr>
        <p:spPr bwMode="auto">
          <a:xfrm rot="10800000">
            <a:off x="1244204" y="2381250"/>
            <a:ext cx="207169" cy="319088"/>
          </a:xfrm>
          <a:prstGeom prst="triangle">
            <a:avLst>
              <a:gd name="adj" fmla="val 50000"/>
            </a:avLst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5" name="Freeform 7"/>
          <p:cNvSpPr>
            <a:spLocks noChangeArrowheads="1"/>
          </p:cNvSpPr>
          <p:nvPr/>
        </p:nvSpPr>
        <p:spPr bwMode="auto">
          <a:xfrm rot="10800000">
            <a:off x="2315766" y="1900237"/>
            <a:ext cx="208359" cy="328613"/>
          </a:xfrm>
          <a:prstGeom prst="triangle">
            <a:avLst>
              <a:gd name="adj" fmla="val 50000"/>
            </a:avLst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366" name="Freeform 8"/>
          <p:cNvSpPr>
            <a:spLocks noEditPoints="1" noChangeArrowheads="1"/>
          </p:cNvSpPr>
          <p:nvPr/>
        </p:nvSpPr>
        <p:spPr bwMode="auto">
          <a:xfrm>
            <a:off x="2428875" y="3271838"/>
            <a:ext cx="190500" cy="188119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5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5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7" name="Freeform 9"/>
          <p:cNvSpPr>
            <a:spLocks noEditPoints="1" noChangeArrowheads="1"/>
          </p:cNvSpPr>
          <p:nvPr/>
        </p:nvSpPr>
        <p:spPr bwMode="auto">
          <a:xfrm>
            <a:off x="4230291" y="3178969"/>
            <a:ext cx="190500" cy="188119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8" name="Freeform 10"/>
          <p:cNvSpPr>
            <a:spLocks noEditPoints="1" noChangeArrowheads="1"/>
          </p:cNvSpPr>
          <p:nvPr/>
        </p:nvSpPr>
        <p:spPr bwMode="auto">
          <a:xfrm>
            <a:off x="1025129" y="3536156"/>
            <a:ext cx="190500" cy="185738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5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69" name="Freeform 11"/>
          <p:cNvSpPr>
            <a:spLocks noEditPoints="1" noChangeArrowheads="1"/>
          </p:cNvSpPr>
          <p:nvPr/>
        </p:nvSpPr>
        <p:spPr bwMode="auto">
          <a:xfrm>
            <a:off x="1821656" y="2990850"/>
            <a:ext cx="190500" cy="188119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6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0" name="Freeform 12"/>
          <p:cNvSpPr>
            <a:spLocks noEditPoints="1" noChangeArrowheads="1"/>
          </p:cNvSpPr>
          <p:nvPr/>
        </p:nvSpPr>
        <p:spPr bwMode="auto">
          <a:xfrm>
            <a:off x="3349229" y="2886075"/>
            <a:ext cx="189309" cy="188119"/>
          </a:xfrm>
          <a:custGeom>
            <a:avLst/>
            <a:gdLst>
              <a:gd name="T0" fmla="*/ 10 w 20"/>
              <a:gd name="T1" fmla="*/ 20 h 20"/>
              <a:gd name="T2" fmla="*/ 0 w 20"/>
              <a:gd name="T3" fmla="*/ 10 h 20"/>
              <a:gd name="T4" fmla="*/ 10 w 20"/>
              <a:gd name="T5" fmla="*/ 0 h 20"/>
              <a:gd name="T6" fmla="*/ 20 w 20"/>
              <a:gd name="T7" fmla="*/ 10 h 20"/>
              <a:gd name="T8" fmla="*/ 10 w 20"/>
              <a:gd name="T9" fmla="*/ 20 h 20"/>
              <a:gd name="T10" fmla="*/ 10 w 20"/>
              <a:gd name="T11" fmla="*/ 4 h 20"/>
              <a:gd name="T12" fmla="*/ 4 w 20"/>
              <a:gd name="T13" fmla="*/ 10 h 20"/>
              <a:gd name="T14" fmla="*/ 10 w 20"/>
              <a:gd name="T15" fmla="*/ 15 h 20"/>
              <a:gd name="T16" fmla="*/ 16 w 20"/>
              <a:gd name="T17" fmla="*/ 10 h 20"/>
              <a:gd name="T18" fmla="*/ 10 w 20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6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1" name="Freeform 13"/>
          <p:cNvSpPr>
            <a:spLocks noEditPoints="1" noChangeArrowheads="1"/>
          </p:cNvSpPr>
          <p:nvPr/>
        </p:nvSpPr>
        <p:spPr bwMode="auto">
          <a:xfrm>
            <a:off x="5026819" y="2135982"/>
            <a:ext cx="200025" cy="188119"/>
          </a:xfrm>
          <a:custGeom>
            <a:avLst/>
            <a:gdLst>
              <a:gd name="T0" fmla="*/ 11 w 21"/>
              <a:gd name="T1" fmla="*/ 20 h 20"/>
              <a:gd name="T2" fmla="*/ 0 w 21"/>
              <a:gd name="T3" fmla="*/ 10 h 20"/>
              <a:gd name="T4" fmla="*/ 11 w 21"/>
              <a:gd name="T5" fmla="*/ 0 h 20"/>
              <a:gd name="T6" fmla="*/ 21 w 21"/>
              <a:gd name="T7" fmla="*/ 10 h 20"/>
              <a:gd name="T8" fmla="*/ 11 w 21"/>
              <a:gd name="T9" fmla="*/ 20 h 20"/>
              <a:gd name="T10" fmla="*/ 11 w 21"/>
              <a:gd name="T11" fmla="*/ 4 h 20"/>
              <a:gd name="T12" fmla="*/ 5 w 21"/>
              <a:gd name="T13" fmla="*/ 10 h 20"/>
              <a:gd name="T14" fmla="*/ 11 w 21"/>
              <a:gd name="T15" fmla="*/ 16 h 20"/>
              <a:gd name="T16" fmla="*/ 16 w 21"/>
              <a:gd name="T17" fmla="*/ 10 h 20"/>
              <a:gd name="T18" fmla="*/ 11 w 21"/>
              <a:gd name="T19" fmla="*/ 4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1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1" y="0"/>
                </a:cubicBezTo>
                <a:cubicBezTo>
                  <a:pt x="16" y="0"/>
                  <a:pt x="21" y="5"/>
                  <a:pt x="21" y="10"/>
                </a:cubicBezTo>
                <a:cubicBezTo>
                  <a:pt x="21" y="16"/>
                  <a:pt x="16" y="20"/>
                  <a:pt x="11" y="20"/>
                </a:cubicBezTo>
                <a:close/>
                <a:moveTo>
                  <a:pt x="11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1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1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2" name="Freeform 14"/>
          <p:cNvSpPr>
            <a:spLocks noChangeArrowheads="1"/>
          </p:cNvSpPr>
          <p:nvPr/>
        </p:nvSpPr>
        <p:spPr bwMode="auto">
          <a:xfrm>
            <a:off x="683419" y="3667126"/>
            <a:ext cx="389335" cy="459581"/>
          </a:xfrm>
          <a:custGeom>
            <a:avLst/>
            <a:gdLst>
              <a:gd name="T0" fmla="*/ 18 w 370"/>
              <a:gd name="T1" fmla="*/ 444 h 444"/>
              <a:gd name="T2" fmla="*/ 0 w 370"/>
              <a:gd name="T3" fmla="*/ 425 h 444"/>
              <a:gd name="T4" fmla="*/ 352 w 370"/>
              <a:gd name="T5" fmla="*/ 0 h 444"/>
              <a:gd name="T6" fmla="*/ 370 w 370"/>
              <a:gd name="T7" fmla="*/ 18 h 444"/>
              <a:gd name="T8" fmla="*/ 18 w 370"/>
              <a:gd name="T9" fmla="*/ 444 h 4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0"/>
              <a:gd name="T16" fmla="*/ 0 h 444"/>
              <a:gd name="T17" fmla="*/ 370 w 370"/>
              <a:gd name="T18" fmla="*/ 444 h 4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0" h="444">
                <a:moveTo>
                  <a:pt x="18" y="444"/>
                </a:moveTo>
                <a:lnTo>
                  <a:pt x="0" y="425"/>
                </a:lnTo>
                <a:lnTo>
                  <a:pt x="352" y="0"/>
                </a:lnTo>
                <a:lnTo>
                  <a:pt x="370" y="18"/>
                </a:lnTo>
                <a:lnTo>
                  <a:pt x="18" y="444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3" name="Freeform 15"/>
          <p:cNvSpPr>
            <a:spLocks noChangeArrowheads="1"/>
          </p:cNvSpPr>
          <p:nvPr/>
        </p:nvSpPr>
        <p:spPr bwMode="auto">
          <a:xfrm>
            <a:off x="1177529" y="3102769"/>
            <a:ext cx="673894" cy="478631"/>
          </a:xfrm>
          <a:custGeom>
            <a:avLst/>
            <a:gdLst>
              <a:gd name="T0" fmla="*/ 18 w 641"/>
              <a:gd name="T1" fmla="*/ 462 h 462"/>
              <a:gd name="T2" fmla="*/ 0 w 641"/>
              <a:gd name="T3" fmla="*/ 444 h 462"/>
              <a:gd name="T4" fmla="*/ 631 w 641"/>
              <a:gd name="T5" fmla="*/ 0 h 462"/>
              <a:gd name="T6" fmla="*/ 641 w 641"/>
              <a:gd name="T7" fmla="*/ 18 h 462"/>
              <a:gd name="T8" fmla="*/ 18 w 641"/>
              <a:gd name="T9" fmla="*/ 462 h 4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1"/>
              <a:gd name="T16" fmla="*/ 0 h 462"/>
              <a:gd name="T17" fmla="*/ 641 w 641"/>
              <a:gd name="T18" fmla="*/ 462 h 4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1" h="462">
                <a:moveTo>
                  <a:pt x="18" y="462"/>
                </a:moveTo>
                <a:lnTo>
                  <a:pt x="0" y="444"/>
                </a:lnTo>
                <a:lnTo>
                  <a:pt x="631" y="0"/>
                </a:lnTo>
                <a:lnTo>
                  <a:pt x="641" y="18"/>
                </a:lnTo>
                <a:lnTo>
                  <a:pt x="18" y="462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4" name="Freeform 16"/>
          <p:cNvSpPr>
            <a:spLocks noChangeArrowheads="1"/>
          </p:cNvSpPr>
          <p:nvPr/>
        </p:nvSpPr>
        <p:spPr bwMode="auto">
          <a:xfrm>
            <a:off x="1983582" y="3083719"/>
            <a:ext cx="473869" cy="311944"/>
          </a:xfrm>
          <a:custGeom>
            <a:avLst/>
            <a:gdLst>
              <a:gd name="T0" fmla="*/ 442 w 451"/>
              <a:gd name="T1" fmla="*/ 299 h 299"/>
              <a:gd name="T2" fmla="*/ 0 w 451"/>
              <a:gd name="T3" fmla="*/ 27 h 299"/>
              <a:gd name="T4" fmla="*/ 9 w 451"/>
              <a:gd name="T5" fmla="*/ 0 h 299"/>
              <a:gd name="T6" fmla="*/ 451 w 451"/>
              <a:gd name="T7" fmla="*/ 272 h 299"/>
              <a:gd name="T8" fmla="*/ 442 w 451"/>
              <a:gd name="T9" fmla="*/ 299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1"/>
              <a:gd name="T16" fmla="*/ 0 h 299"/>
              <a:gd name="T17" fmla="*/ 451 w 451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1" h="299">
                <a:moveTo>
                  <a:pt x="442" y="299"/>
                </a:moveTo>
                <a:lnTo>
                  <a:pt x="0" y="27"/>
                </a:lnTo>
                <a:lnTo>
                  <a:pt x="9" y="0"/>
                </a:lnTo>
                <a:lnTo>
                  <a:pt x="451" y="272"/>
                </a:lnTo>
                <a:lnTo>
                  <a:pt x="442" y="299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5" name="Freeform 17"/>
          <p:cNvSpPr>
            <a:spLocks noChangeArrowheads="1"/>
          </p:cNvSpPr>
          <p:nvPr/>
        </p:nvSpPr>
        <p:spPr bwMode="auto">
          <a:xfrm>
            <a:off x="2590800" y="2981325"/>
            <a:ext cx="787004" cy="404813"/>
          </a:xfrm>
          <a:custGeom>
            <a:avLst/>
            <a:gdLst>
              <a:gd name="T0" fmla="*/ 9 w 749"/>
              <a:gd name="T1" fmla="*/ 389 h 389"/>
              <a:gd name="T2" fmla="*/ 0 w 749"/>
              <a:gd name="T3" fmla="*/ 362 h 389"/>
              <a:gd name="T4" fmla="*/ 740 w 749"/>
              <a:gd name="T5" fmla="*/ 0 h 389"/>
              <a:gd name="T6" fmla="*/ 749 w 749"/>
              <a:gd name="T7" fmla="*/ 27 h 389"/>
              <a:gd name="T8" fmla="*/ 9 w 749"/>
              <a:gd name="T9" fmla="*/ 389 h 3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9"/>
              <a:gd name="T16" fmla="*/ 0 h 389"/>
              <a:gd name="T17" fmla="*/ 749 w 749"/>
              <a:gd name="T18" fmla="*/ 389 h 3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9" h="389">
                <a:moveTo>
                  <a:pt x="9" y="389"/>
                </a:moveTo>
                <a:lnTo>
                  <a:pt x="0" y="362"/>
                </a:lnTo>
                <a:lnTo>
                  <a:pt x="740" y="0"/>
                </a:lnTo>
                <a:lnTo>
                  <a:pt x="749" y="27"/>
                </a:lnTo>
                <a:lnTo>
                  <a:pt x="9" y="389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6" name="Freeform 18"/>
          <p:cNvSpPr>
            <a:spLocks noChangeArrowheads="1"/>
          </p:cNvSpPr>
          <p:nvPr/>
        </p:nvSpPr>
        <p:spPr bwMode="auto">
          <a:xfrm>
            <a:off x="3509962" y="2981325"/>
            <a:ext cx="748904" cy="328613"/>
          </a:xfrm>
          <a:custGeom>
            <a:avLst/>
            <a:gdLst>
              <a:gd name="T0" fmla="*/ 704 w 713"/>
              <a:gd name="T1" fmla="*/ 316 h 316"/>
              <a:gd name="T2" fmla="*/ 0 w 713"/>
              <a:gd name="T3" fmla="*/ 18 h 316"/>
              <a:gd name="T4" fmla="*/ 9 w 713"/>
              <a:gd name="T5" fmla="*/ 0 h 316"/>
              <a:gd name="T6" fmla="*/ 713 w 713"/>
              <a:gd name="T7" fmla="*/ 289 h 316"/>
              <a:gd name="T8" fmla="*/ 704 w 713"/>
              <a:gd name="T9" fmla="*/ 316 h 3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3"/>
              <a:gd name="T16" fmla="*/ 0 h 316"/>
              <a:gd name="T17" fmla="*/ 713 w 713"/>
              <a:gd name="T18" fmla="*/ 316 h 3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3" h="316">
                <a:moveTo>
                  <a:pt x="704" y="316"/>
                </a:moveTo>
                <a:lnTo>
                  <a:pt x="0" y="18"/>
                </a:lnTo>
                <a:lnTo>
                  <a:pt x="9" y="0"/>
                </a:lnTo>
                <a:lnTo>
                  <a:pt x="713" y="289"/>
                </a:lnTo>
                <a:lnTo>
                  <a:pt x="704" y="316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7" name="Freeform 19"/>
          <p:cNvSpPr>
            <a:spLocks noChangeArrowheads="1"/>
          </p:cNvSpPr>
          <p:nvPr/>
        </p:nvSpPr>
        <p:spPr bwMode="auto">
          <a:xfrm>
            <a:off x="4373166" y="2266950"/>
            <a:ext cx="729853" cy="985838"/>
          </a:xfrm>
          <a:custGeom>
            <a:avLst/>
            <a:gdLst>
              <a:gd name="T0" fmla="*/ 27 w 695"/>
              <a:gd name="T1" fmla="*/ 950 h 950"/>
              <a:gd name="T2" fmla="*/ 0 w 695"/>
              <a:gd name="T3" fmla="*/ 941 h 950"/>
              <a:gd name="T4" fmla="*/ 677 w 695"/>
              <a:gd name="T5" fmla="*/ 0 h 950"/>
              <a:gd name="T6" fmla="*/ 695 w 695"/>
              <a:gd name="T7" fmla="*/ 18 h 950"/>
              <a:gd name="T8" fmla="*/ 27 w 695"/>
              <a:gd name="T9" fmla="*/ 950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5"/>
              <a:gd name="T16" fmla="*/ 0 h 950"/>
              <a:gd name="T17" fmla="*/ 695 w 695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5" h="950">
                <a:moveTo>
                  <a:pt x="27" y="950"/>
                </a:moveTo>
                <a:lnTo>
                  <a:pt x="0" y="941"/>
                </a:lnTo>
                <a:lnTo>
                  <a:pt x="677" y="0"/>
                </a:lnTo>
                <a:lnTo>
                  <a:pt x="695" y="18"/>
                </a:lnTo>
                <a:lnTo>
                  <a:pt x="27" y="950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5378" name="Freeform 20"/>
          <p:cNvSpPr>
            <a:spLocks noEditPoints="1" noChangeArrowheads="1"/>
          </p:cNvSpPr>
          <p:nvPr/>
        </p:nvSpPr>
        <p:spPr bwMode="auto">
          <a:xfrm>
            <a:off x="1253729" y="2774157"/>
            <a:ext cx="189309" cy="197644"/>
          </a:xfrm>
          <a:custGeom>
            <a:avLst/>
            <a:gdLst>
              <a:gd name="T0" fmla="*/ 126075 w 20"/>
              <a:gd name="T1" fmla="*/ 262968 h 21"/>
              <a:gd name="T2" fmla="*/ 0 w 20"/>
              <a:gd name="T3" fmla="*/ 137745 h 21"/>
              <a:gd name="T4" fmla="*/ 126075 w 20"/>
              <a:gd name="T5" fmla="*/ 0 h 21"/>
              <a:gd name="T6" fmla="*/ 252150 w 20"/>
              <a:gd name="T7" fmla="*/ 137745 h 21"/>
              <a:gd name="T8" fmla="*/ 126075 w 20"/>
              <a:gd name="T9" fmla="*/ 262968 h 21"/>
              <a:gd name="T10" fmla="*/ 126075 w 20"/>
              <a:gd name="T11" fmla="*/ 62611 h 21"/>
              <a:gd name="T12" fmla="*/ 50430 w 20"/>
              <a:gd name="T13" fmla="*/ 137745 h 21"/>
              <a:gd name="T14" fmla="*/ 126075 w 20"/>
              <a:gd name="T15" fmla="*/ 200357 h 21"/>
              <a:gd name="T16" fmla="*/ 201720 w 20"/>
              <a:gd name="T17" fmla="*/ 137745 h 21"/>
              <a:gd name="T18" fmla="*/ 126075 w 20"/>
              <a:gd name="T19" fmla="*/ 62611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1"/>
                </a:cubicBezTo>
                <a:cubicBezTo>
                  <a:pt x="20" y="16"/>
                  <a:pt x="16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1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1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79" name="Freeform 21"/>
          <p:cNvSpPr>
            <a:spLocks noEditPoints="1" noChangeArrowheads="1"/>
          </p:cNvSpPr>
          <p:nvPr/>
        </p:nvSpPr>
        <p:spPr bwMode="auto">
          <a:xfrm>
            <a:off x="1727597" y="3469482"/>
            <a:ext cx="189309" cy="188119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50102 h 20"/>
              <a:gd name="T12" fmla="*/ 50710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0" name="Freeform 22"/>
          <p:cNvSpPr>
            <a:spLocks noEditPoints="1" noChangeArrowheads="1"/>
          </p:cNvSpPr>
          <p:nvPr/>
        </p:nvSpPr>
        <p:spPr bwMode="auto">
          <a:xfrm>
            <a:off x="2390775" y="2557463"/>
            <a:ext cx="189310" cy="188119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50430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1" name="Freeform 23"/>
          <p:cNvSpPr>
            <a:spLocks noEditPoints="1" noChangeArrowheads="1"/>
          </p:cNvSpPr>
          <p:nvPr/>
        </p:nvSpPr>
        <p:spPr bwMode="auto">
          <a:xfrm>
            <a:off x="3093244" y="3169444"/>
            <a:ext cx="189310" cy="188119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63038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2" name="Freeform 24"/>
          <p:cNvSpPr>
            <a:spLocks noEditPoints="1" noChangeArrowheads="1"/>
          </p:cNvSpPr>
          <p:nvPr/>
        </p:nvSpPr>
        <p:spPr bwMode="auto">
          <a:xfrm>
            <a:off x="3880247" y="2586038"/>
            <a:ext cx="189309" cy="188119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63388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3" name="Freeform 25"/>
          <p:cNvSpPr>
            <a:spLocks noEditPoints="1" noChangeArrowheads="1"/>
          </p:cNvSpPr>
          <p:nvPr/>
        </p:nvSpPr>
        <p:spPr bwMode="auto">
          <a:xfrm>
            <a:off x="4913710" y="2850357"/>
            <a:ext cx="189309" cy="188119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50430 w 20"/>
              <a:gd name="T13" fmla="*/ 125256 h 20"/>
              <a:gd name="T14" fmla="*/ 126075 w 20"/>
              <a:gd name="T15" fmla="*/ 200410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4" name="Freeform 26"/>
          <p:cNvSpPr>
            <a:spLocks noChangeArrowheads="1"/>
          </p:cNvSpPr>
          <p:nvPr/>
        </p:nvSpPr>
        <p:spPr bwMode="auto">
          <a:xfrm>
            <a:off x="673894" y="2924175"/>
            <a:ext cx="635794" cy="845344"/>
          </a:xfrm>
          <a:custGeom>
            <a:avLst/>
            <a:gdLst>
              <a:gd name="T0" fmla="*/ 37823 w 605"/>
              <a:gd name="T1" fmla="*/ 1127996 h 815"/>
              <a:gd name="T2" fmla="*/ 0 w 605"/>
              <a:gd name="T3" fmla="*/ 1103083 h 815"/>
              <a:gd name="T4" fmla="*/ 822291 w 605"/>
              <a:gd name="T5" fmla="*/ 0 h 815"/>
              <a:gd name="T6" fmla="*/ 847506 w 605"/>
              <a:gd name="T7" fmla="*/ 24913 h 815"/>
              <a:gd name="T8" fmla="*/ 37823 w 605"/>
              <a:gd name="T9" fmla="*/ 1127996 h 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815"/>
              <a:gd name="T17" fmla="*/ 605 w 605"/>
              <a:gd name="T18" fmla="*/ 815 h 8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815">
                <a:moveTo>
                  <a:pt x="27" y="815"/>
                </a:moveTo>
                <a:lnTo>
                  <a:pt x="0" y="797"/>
                </a:lnTo>
                <a:lnTo>
                  <a:pt x="587" y="0"/>
                </a:lnTo>
                <a:lnTo>
                  <a:pt x="605" y="18"/>
                </a:lnTo>
                <a:lnTo>
                  <a:pt x="27" y="815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5" name="Freeform 27"/>
          <p:cNvSpPr>
            <a:spLocks noChangeArrowheads="1"/>
          </p:cNvSpPr>
          <p:nvPr/>
        </p:nvSpPr>
        <p:spPr bwMode="auto">
          <a:xfrm>
            <a:off x="1404938" y="2895601"/>
            <a:ext cx="378619" cy="621506"/>
          </a:xfrm>
          <a:custGeom>
            <a:avLst/>
            <a:gdLst>
              <a:gd name="T0" fmla="*/ 467879 w 361"/>
              <a:gd name="T1" fmla="*/ 826275 h 597"/>
              <a:gd name="T2" fmla="*/ 0 w 361"/>
              <a:gd name="T3" fmla="*/ 24913 h 597"/>
              <a:gd name="T4" fmla="*/ 37823 w 361"/>
              <a:gd name="T5" fmla="*/ 0 h 597"/>
              <a:gd name="T6" fmla="*/ 505702 w 361"/>
              <a:gd name="T7" fmla="*/ 813819 h 597"/>
              <a:gd name="T8" fmla="*/ 467879 w 361"/>
              <a:gd name="T9" fmla="*/ 826275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1"/>
              <a:gd name="T16" fmla="*/ 0 h 597"/>
              <a:gd name="T17" fmla="*/ 361 w 361"/>
              <a:gd name="T18" fmla="*/ 597 h 5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1" h="597">
                <a:moveTo>
                  <a:pt x="334" y="597"/>
                </a:moveTo>
                <a:lnTo>
                  <a:pt x="0" y="18"/>
                </a:lnTo>
                <a:lnTo>
                  <a:pt x="27" y="0"/>
                </a:lnTo>
                <a:lnTo>
                  <a:pt x="361" y="588"/>
                </a:lnTo>
                <a:lnTo>
                  <a:pt x="334" y="597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6" name="Freeform 28"/>
          <p:cNvSpPr>
            <a:spLocks noChangeArrowheads="1"/>
          </p:cNvSpPr>
          <p:nvPr/>
        </p:nvSpPr>
        <p:spPr bwMode="auto">
          <a:xfrm>
            <a:off x="1870473" y="2700338"/>
            <a:ext cx="596503" cy="826294"/>
          </a:xfrm>
          <a:custGeom>
            <a:avLst/>
            <a:gdLst>
              <a:gd name="T0" fmla="*/ 25215 w 568"/>
              <a:gd name="T1" fmla="*/ 1101699 h 796"/>
              <a:gd name="T2" fmla="*/ 0 w 568"/>
              <a:gd name="T3" fmla="*/ 1076786 h 796"/>
              <a:gd name="T4" fmla="*/ 757852 w 568"/>
              <a:gd name="T5" fmla="*/ 0 h 796"/>
              <a:gd name="T6" fmla="*/ 795675 w 568"/>
              <a:gd name="T7" fmla="*/ 24913 h 796"/>
              <a:gd name="T8" fmla="*/ 25215 w 568"/>
              <a:gd name="T9" fmla="*/ 1101699 h 7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8"/>
              <a:gd name="T16" fmla="*/ 0 h 796"/>
              <a:gd name="T17" fmla="*/ 568 w 568"/>
              <a:gd name="T18" fmla="*/ 796 h 7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8" h="796">
                <a:moveTo>
                  <a:pt x="18" y="796"/>
                </a:moveTo>
                <a:lnTo>
                  <a:pt x="0" y="778"/>
                </a:lnTo>
                <a:lnTo>
                  <a:pt x="541" y="0"/>
                </a:lnTo>
                <a:lnTo>
                  <a:pt x="568" y="18"/>
                </a:lnTo>
                <a:lnTo>
                  <a:pt x="18" y="796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7" name="Freeform 29"/>
          <p:cNvSpPr>
            <a:spLocks noChangeArrowheads="1"/>
          </p:cNvSpPr>
          <p:nvPr/>
        </p:nvSpPr>
        <p:spPr bwMode="auto">
          <a:xfrm>
            <a:off x="2532460" y="2700338"/>
            <a:ext cx="608409" cy="516731"/>
          </a:xfrm>
          <a:custGeom>
            <a:avLst/>
            <a:gdLst>
              <a:gd name="T0" fmla="*/ 784468 w 578"/>
              <a:gd name="T1" fmla="*/ 689254 h 498"/>
              <a:gd name="T2" fmla="*/ 0 w 578"/>
              <a:gd name="T3" fmla="*/ 24913 h 498"/>
              <a:gd name="T4" fmla="*/ 25215 w 578"/>
              <a:gd name="T5" fmla="*/ 0 h 498"/>
              <a:gd name="T6" fmla="*/ 809683 w 578"/>
              <a:gd name="T7" fmla="*/ 664341 h 498"/>
              <a:gd name="T8" fmla="*/ 784468 w 578"/>
              <a:gd name="T9" fmla="*/ 689254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8"/>
              <a:gd name="T16" fmla="*/ 0 h 498"/>
              <a:gd name="T17" fmla="*/ 578 w 578"/>
              <a:gd name="T18" fmla="*/ 498 h 4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8" h="498">
                <a:moveTo>
                  <a:pt x="560" y="498"/>
                </a:moveTo>
                <a:lnTo>
                  <a:pt x="0" y="18"/>
                </a:lnTo>
                <a:lnTo>
                  <a:pt x="18" y="0"/>
                </a:lnTo>
                <a:lnTo>
                  <a:pt x="578" y="480"/>
                </a:lnTo>
                <a:lnTo>
                  <a:pt x="560" y="498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8" name="Freeform 30"/>
          <p:cNvSpPr>
            <a:spLocks noChangeArrowheads="1"/>
          </p:cNvSpPr>
          <p:nvPr/>
        </p:nvSpPr>
        <p:spPr bwMode="auto">
          <a:xfrm>
            <a:off x="3253979" y="2726532"/>
            <a:ext cx="682228" cy="535781"/>
          </a:xfrm>
          <a:custGeom>
            <a:avLst/>
            <a:gdLst>
              <a:gd name="T0" fmla="*/ 25215 w 650"/>
              <a:gd name="T1" fmla="*/ 714167 h 516"/>
              <a:gd name="T2" fmla="*/ 0 w 650"/>
              <a:gd name="T3" fmla="*/ 676798 h 516"/>
              <a:gd name="T4" fmla="*/ 885328 w 650"/>
              <a:gd name="T5" fmla="*/ 0 h 516"/>
              <a:gd name="T6" fmla="*/ 910543 w 650"/>
              <a:gd name="T7" fmla="*/ 37369 h 516"/>
              <a:gd name="T8" fmla="*/ 25215 w 650"/>
              <a:gd name="T9" fmla="*/ 714167 h 5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0"/>
              <a:gd name="T16" fmla="*/ 0 h 516"/>
              <a:gd name="T17" fmla="*/ 650 w 650"/>
              <a:gd name="T18" fmla="*/ 516 h 5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0" h="516">
                <a:moveTo>
                  <a:pt x="18" y="516"/>
                </a:moveTo>
                <a:lnTo>
                  <a:pt x="0" y="489"/>
                </a:lnTo>
                <a:lnTo>
                  <a:pt x="632" y="0"/>
                </a:lnTo>
                <a:lnTo>
                  <a:pt x="650" y="27"/>
                </a:lnTo>
                <a:lnTo>
                  <a:pt x="18" y="516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89" name="Freeform 31"/>
          <p:cNvSpPr>
            <a:spLocks noChangeArrowheads="1"/>
          </p:cNvSpPr>
          <p:nvPr/>
        </p:nvSpPr>
        <p:spPr bwMode="auto">
          <a:xfrm>
            <a:off x="4051697" y="2681287"/>
            <a:ext cx="890588" cy="261938"/>
          </a:xfrm>
          <a:custGeom>
            <a:avLst/>
            <a:gdLst>
              <a:gd name="T0" fmla="*/ 1175301 w 848"/>
              <a:gd name="T1" fmla="*/ 350164 h 253"/>
              <a:gd name="T2" fmla="*/ 0 w 848"/>
              <a:gd name="T3" fmla="*/ 37369 h 253"/>
              <a:gd name="T4" fmla="*/ 12608 w 848"/>
              <a:gd name="T5" fmla="*/ 0 h 253"/>
              <a:gd name="T6" fmla="*/ 1187909 w 848"/>
              <a:gd name="T7" fmla="*/ 312795 h 253"/>
              <a:gd name="T8" fmla="*/ 1175301 w 848"/>
              <a:gd name="T9" fmla="*/ 350164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8"/>
              <a:gd name="T16" fmla="*/ 0 h 253"/>
              <a:gd name="T17" fmla="*/ 848 w 848"/>
              <a:gd name="T18" fmla="*/ 253 h 2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8" h="253">
                <a:moveTo>
                  <a:pt x="839" y="253"/>
                </a:moveTo>
                <a:lnTo>
                  <a:pt x="0" y="27"/>
                </a:lnTo>
                <a:lnTo>
                  <a:pt x="9" y="0"/>
                </a:lnTo>
                <a:lnTo>
                  <a:pt x="848" y="226"/>
                </a:lnTo>
                <a:lnTo>
                  <a:pt x="839" y="253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0" name="Freeform 32"/>
          <p:cNvSpPr>
            <a:spLocks noEditPoints="1" noChangeArrowheads="1"/>
          </p:cNvSpPr>
          <p:nvPr/>
        </p:nvSpPr>
        <p:spPr bwMode="auto">
          <a:xfrm>
            <a:off x="2306241" y="2286000"/>
            <a:ext cx="198834" cy="188119"/>
          </a:xfrm>
          <a:custGeom>
            <a:avLst/>
            <a:gdLst>
              <a:gd name="T0" fmla="*/ 126075 w 21"/>
              <a:gd name="T1" fmla="*/ 250512 h 20"/>
              <a:gd name="T2" fmla="*/ 0 w 21"/>
              <a:gd name="T3" fmla="*/ 125256 h 20"/>
              <a:gd name="T4" fmla="*/ 126075 w 21"/>
              <a:gd name="T5" fmla="*/ 0 h 20"/>
              <a:gd name="T6" fmla="*/ 264758 w 21"/>
              <a:gd name="T7" fmla="*/ 125256 h 20"/>
              <a:gd name="T8" fmla="*/ 126075 w 21"/>
              <a:gd name="T9" fmla="*/ 250512 h 20"/>
              <a:gd name="T10" fmla="*/ 126075 w 21"/>
              <a:gd name="T11" fmla="*/ 50102 h 20"/>
              <a:gd name="T12" fmla="*/ 63038 w 21"/>
              <a:gd name="T13" fmla="*/ 125256 h 20"/>
              <a:gd name="T14" fmla="*/ 126075 w 21"/>
              <a:gd name="T15" fmla="*/ 200410 h 20"/>
              <a:gd name="T16" fmla="*/ 201720 w 21"/>
              <a:gd name="T17" fmla="*/ 125256 h 20"/>
              <a:gd name="T18" fmla="*/ 126075 w 21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1" y="4"/>
                  <a:pt x="21" y="10"/>
                </a:cubicBezTo>
                <a:cubicBezTo>
                  <a:pt x="21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1" name="Freeform 33"/>
          <p:cNvSpPr>
            <a:spLocks noEditPoints="1" noChangeArrowheads="1"/>
          </p:cNvSpPr>
          <p:nvPr/>
        </p:nvSpPr>
        <p:spPr bwMode="auto">
          <a:xfrm>
            <a:off x="1603772" y="2793207"/>
            <a:ext cx="189309" cy="188119"/>
          </a:xfrm>
          <a:custGeom>
            <a:avLst/>
            <a:gdLst>
              <a:gd name="T0" fmla="*/ 126075 w 20"/>
              <a:gd name="T1" fmla="*/ 250512 h 20"/>
              <a:gd name="T2" fmla="*/ 0 w 20"/>
              <a:gd name="T3" fmla="*/ 125256 h 20"/>
              <a:gd name="T4" fmla="*/ 126075 w 20"/>
              <a:gd name="T5" fmla="*/ 0 h 20"/>
              <a:gd name="T6" fmla="*/ 252150 w 20"/>
              <a:gd name="T7" fmla="*/ 125256 h 20"/>
              <a:gd name="T8" fmla="*/ 126075 w 20"/>
              <a:gd name="T9" fmla="*/ 250512 h 20"/>
              <a:gd name="T10" fmla="*/ 126075 w 20"/>
              <a:gd name="T11" fmla="*/ 50102 h 20"/>
              <a:gd name="T12" fmla="*/ 63038 w 20"/>
              <a:gd name="T13" fmla="*/ 125256 h 20"/>
              <a:gd name="T14" fmla="*/ 126075 w 20"/>
              <a:gd name="T15" fmla="*/ 187884 h 20"/>
              <a:gd name="T16" fmla="*/ 201720 w 20"/>
              <a:gd name="T17" fmla="*/ 125256 h 20"/>
              <a:gd name="T18" fmla="*/ 126075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6"/>
                  <a:pt x="5" y="10"/>
                </a:cubicBezTo>
                <a:cubicBezTo>
                  <a:pt x="5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2" name="Freeform 34"/>
          <p:cNvSpPr>
            <a:spLocks noEditPoints="1" noChangeArrowheads="1"/>
          </p:cNvSpPr>
          <p:nvPr/>
        </p:nvSpPr>
        <p:spPr bwMode="auto">
          <a:xfrm>
            <a:off x="2855119" y="2812257"/>
            <a:ext cx="190500" cy="197644"/>
          </a:xfrm>
          <a:custGeom>
            <a:avLst/>
            <a:gdLst>
              <a:gd name="T0" fmla="*/ 126776 w 20"/>
              <a:gd name="T1" fmla="*/ 262968 h 21"/>
              <a:gd name="T2" fmla="*/ 0 w 20"/>
              <a:gd name="T3" fmla="*/ 125223 h 21"/>
              <a:gd name="T4" fmla="*/ 126776 w 20"/>
              <a:gd name="T5" fmla="*/ 0 h 21"/>
              <a:gd name="T6" fmla="*/ 253552 w 20"/>
              <a:gd name="T7" fmla="*/ 125223 h 21"/>
              <a:gd name="T8" fmla="*/ 126776 w 20"/>
              <a:gd name="T9" fmla="*/ 262968 h 21"/>
              <a:gd name="T10" fmla="*/ 126776 w 20"/>
              <a:gd name="T11" fmla="*/ 62611 h 21"/>
              <a:gd name="T12" fmla="*/ 50710 w 20"/>
              <a:gd name="T13" fmla="*/ 125223 h 21"/>
              <a:gd name="T14" fmla="*/ 126776 w 20"/>
              <a:gd name="T15" fmla="*/ 200357 h 21"/>
              <a:gd name="T16" fmla="*/ 202842 w 20"/>
              <a:gd name="T17" fmla="*/ 125223 h 21"/>
              <a:gd name="T18" fmla="*/ 126776 w 20"/>
              <a:gd name="T19" fmla="*/ 62611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4" y="21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3" name="Freeform 35"/>
          <p:cNvSpPr>
            <a:spLocks noEditPoints="1" noChangeArrowheads="1"/>
          </p:cNvSpPr>
          <p:nvPr/>
        </p:nvSpPr>
        <p:spPr bwMode="auto">
          <a:xfrm>
            <a:off x="3623072" y="3140869"/>
            <a:ext cx="190500" cy="188119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50102 h 20"/>
              <a:gd name="T12" fmla="*/ 50710 w 20"/>
              <a:gd name="T13" fmla="*/ 125256 h 20"/>
              <a:gd name="T14" fmla="*/ 126776 w 20"/>
              <a:gd name="T15" fmla="*/ 187884 h 20"/>
              <a:gd name="T16" fmla="*/ 202842 w 20"/>
              <a:gd name="T17" fmla="*/ 125256 h 20"/>
              <a:gd name="T18" fmla="*/ 126776 w 20"/>
              <a:gd name="T19" fmla="*/ 50102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4" name="Freeform 36"/>
          <p:cNvSpPr>
            <a:spLocks noEditPoints="1" noChangeArrowheads="1"/>
          </p:cNvSpPr>
          <p:nvPr/>
        </p:nvSpPr>
        <p:spPr bwMode="auto">
          <a:xfrm>
            <a:off x="4363641" y="2426494"/>
            <a:ext cx="189309" cy="188119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63388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5" name="Freeform 37"/>
          <p:cNvSpPr>
            <a:spLocks noEditPoints="1" noChangeArrowheads="1"/>
          </p:cNvSpPr>
          <p:nvPr/>
        </p:nvSpPr>
        <p:spPr bwMode="auto">
          <a:xfrm>
            <a:off x="5416154" y="2426494"/>
            <a:ext cx="190500" cy="188119"/>
          </a:xfrm>
          <a:custGeom>
            <a:avLst/>
            <a:gdLst>
              <a:gd name="T0" fmla="*/ 126776 w 20"/>
              <a:gd name="T1" fmla="*/ 250512 h 20"/>
              <a:gd name="T2" fmla="*/ 0 w 20"/>
              <a:gd name="T3" fmla="*/ 125256 h 20"/>
              <a:gd name="T4" fmla="*/ 126776 w 20"/>
              <a:gd name="T5" fmla="*/ 0 h 20"/>
              <a:gd name="T6" fmla="*/ 253552 w 20"/>
              <a:gd name="T7" fmla="*/ 125256 h 20"/>
              <a:gd name="T8" fmla="*/ 126776 w 20"/>
              <a:gd name="T9" fmla="*/ 250512 h 20"/>
              <a:gd name="T10" fmla="*/ 126776 w 20"/>
              <a:gd name="T11" fmla="*/ 62628 h 20"/>
              <a:gd name="T12" fmla="*/ 50710 w 20"/>
              <a:gd name="T13" fmla="*/ 125256 h 20"/>
              <a:gd name="T14" fmla="*/ 126776 w 20"/>
              <a:gd name="T15" fmla="*/ 200410 h 20"/>
              <a:gd name="T16" fmla="*/ 202842 w 20"/>
              <a:gd name="T17" fmla="*/ 125256 h 20"/>
              <a:gd name="T18" fmla="*/ 126776 w 20"/>
              <a:gd name="T19" fmla="*/ 62628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6" name="Freeform 38"/>
          <p:cNvSpPr>
            <a:spLocks noChangeArrowheads="1"/>
          </p:cNvSpPr>
          <p:nvPr/>
        </p:nvSpPr>
        <p:spPr bwMode="auto">
          <a:xfrm>
            <a:off x="692944" y="2933700"/>
            <a:ext cx="967979" cy="985838"/>
          </a:xfrm>
          <a:custGeom>
            <a:avLst/>
            <a:gdLst>
              <a:gd name="T0" fmla="*/ 37823 w 921"/>
              <a:gd name="T1" fmla="*/ 1314842 h 950"/>
              <a:gd name="T2" fmla="*/ 0 w 921"/>
              <a:gd name="T3" fmla="*/ 1289929 h 950"/>
              <a:gd name="T4" fmla="*/ 1264955 w 921"/>
              <a:gd name="T5" fmla="*/ 0 h 950"/>
              <a:gd name="T6" fmla="*/ 1290170 w 921"/>
              <a:gd name="T7" fmla="*/ 26297 h 950"/>
              <a:gd name="T8" fmla="*/ 37823 w 921"/>
              <a:gd name="T9" fmla="*/ 1314842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1"/>
              <a:gd name="T16" fmla="*/ 0 h 950"/>
              <a:gd name="T17" fmla="*/ 921 w 921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1" h="950">
                <a:moveTo>
                  <a:pt x="27" y="950"/>
                </a:moveTo>
                <a:lnTo>
                  <a:pt x="0" y="932"/>
                </a:lnTo>
                <a:lnTo>
                  <a:pt x="903" y="0"/>
                </a:lnTo>
                <a:lnTo>
                  <a:pt x="921" y="19"/>
                </a:lnTo>
                <a:lnTo>
                  <a:pt x="27" y="950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7" name="Freeform 39"/>
          <p:cNvSpPr>
            <a:spLocks noChangeArrowheads="1"/>
          </p:cNvSpPr>
          <p:nvPr/>
        </p:nvSpPr>
        <p:spPr bwMode="auto">
          <a:xfrm>
            <a:off x="1746648" y="2400301"/>
            <a:ext cx="597694" cy="440531"/>
          </a:xfrm>
          <a:custGeom>
            <a:avLst/>
            <a:gdLst>
              <a:gd name="T0" fmla="*/ 25215 w 569"/>
              <a:gd name="T1" fmla="*/ 588219 h 425"/>
              <a:gd name="T2" fmla="*/ 0 w 569"/>
              <a:gd name="T3" fmla="*/ 563306 h 425"/>
              <a:gd name="T4" fmla="*/ 771861 w 569"/>
              <a:gd name="T5" fmla="*/ 0 h 425"/>
              <a:gd name="T6" fmla="*/ 797076 w 569"/>
              <a:gd name="T7" fmla="*/ 24913 h 425"/>
              <a:gd name="T8" fmla="*/ 25215 w 569"/>
              <a:gd name="T9" fmla="*/ 588219 h 4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9"/>
              <a:gd name="T16" fmla="*/ 0 h 425"/>
              <a:gd name="T17" fmla="*/ 569 w 569"/>
              <a:gd name="T18" fmla="*/ 425 h 4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9" h="425">
                <a:moveTo>
                  <a:pt x="18" y="425"/>
                </a:moveTo>
                <a:lnTo>
                  <a:pt x="0" y="407"/>
                </a:lnTo>
                <a:lnTo>
                  <a:pt x="551" y="0"/>
                </a:lnTo>
                <a:lnTo>
                  <a:pt x="569" y="18"/>
                </a:lnTo>
                <a:lnTo>
                  <a:pt x="18" y="425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8" name="Freeform 40"/>
          <p:cNvSpPr>
            <a:spLocks noChangeArrowheads="1"/>
          </p:cNvSpPr>
          <p:nvPr/>
        </p:nvSpPr>
        <p:spPr bwMode="auto">
          <a:xfrm>
            <a:off x="2466975" y="2400301"/>
            <a:ext cx="435769" cy="469106"/>
          </a:xfrm>
          <a:custGeom>
            <a:avLst/>
            <a:gdLst>
              <a:gd name="T0" fmla="*/ 556132 w 415"/>
              <a:gd name="T1" fmla="*/ 625588 h 452"/>
              <a:gd name="T2" fmla="*/ 0 w 415"/>
              <a:gd name="T3" fmla="*/ 37369 h 452"/>
              <a:gd name="T4" fmla="*/ 25215 w 415"/>
              <a:gd name="T5" fmla="*/ 0 h 452"/>
              <a:gd name="T6" fmla="*/ 581347 w 415"/>
              <a:gd name="T7" fmla="*/ 600675 h 452"/>
              <a:gd name="T8" fmla="*/ 556132 w 415"/>
              <a:gd name="T9" fmla="*/ 625588 h 4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5"/>
              <a:gd name="T16" fmla="*/ 0 h 452"/>
              <a:gd name="T17" fmla="*/ 415 w 415"/>
              <a:gd name="T18" fmla="*/ 452 h 4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5" h="452">
                <a:moveTo>
                  <a:pt x="397" y="452"/>
                </a:moveTo>
                <a:lnTo>
                  <a:pt x="0" y="27"/>
                </a:lnTo>
                <a:lnTo>
                  <a:pt x="18" y="0"/>
                </a:lnTo>
                <a:lnTo>
                  <a:pt x="415" y="434"/>
                </a:lnTo>
                <a:lnTo>
                  <a:pt x="397" y="452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399" name="Freeform 41"/>
          <p:cNvSpPr>
            <a:spLocks noChangeArrowheads="1"/>
          </p:cNvSpPr>
          <p:nvPr/>
        </p:nvSpPr>
        <p:spPr bwMode="auto">
          <a:xfrm>
            <a:off x="3017044" y="2924175"/>
            <a:ext cx="625079" cy="302419"/>
          </a:xfrm>
          <a:custGeom>
            <a:avLst/>
            <a:gdLst>
              <a:gd name="T0" fmla="*/ 820890 w 595"/>
              <a:gd name="T1" fmla="*/ 401373 h 290"/>
              <a:gd name="T2" fmla="*/ 0 w 595"/>
              <a:gd name="T3" fmla="*/ 38753 h 290"/>
              <a:gd name="T4" fmla="*/ 12608 w 595"/>
              <a:gd name="T5" fmla="*/ 0 h 290"/>
              <a:gd name="T6" fmla="*/ 833498 w 595"/>
              <a:gd name="T7" fmla="*/ 364004 h 290"/>
              <a:gd name="T8" fmla="*/ 820890 w 595"/>
              <a:gd name="T9" fmla="*/ 401373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5"/>
              <a:gd name="T16" fmla="*/ 0 h 290"/>
              <a:gd name="T17" fmla="*/ 595 w 595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5" h="290">
                <a:moveTo>
                  <a:pt x="586" y="290"/>
                </a:moveTo>
                <a:lnTo>
                  <a:pt x="0" y="28"/>
                </a:lnTo>
                <a:lnTo>
                  <a:pt x="9" y="0"/>
                </a:lnTo>
                <a:lnTo>
                  <a:pt x="595" y="263"/>
                </a:lnTo>
                <a:lnTo>
                  <a:pt x="586" y="290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0" name="Freeform 42"/>
          <p:cNvSpPr>
            <a:spLocks noChangeArrowheads="1"/>
          </p:cNvSpPr>
          <p:nvPr/>
        </p:nvSpPr>
        <p:spPr bwMode="auto">
          <a:xfrm>
            <a:off x="3775473" y="2557463"/>
            <a:ext cx="635794" cy="659606"/>
          </a:xfrm>
          <a:custGeom>
            <a:avLst/>
            <a:gdLst>
              <a:gd name="T0" fmla="*/ 37823 w 605"/>
              <a:gd name="T1" fmla="*/ 877484 h 634"/>
              <a:gd name="T2" fmla="*/ 0 w 605"/>
              <a:gd name="T3" fmla="*/ 852571 h 634"/>
              <a:gd name="T4" fmla="*/ 820890 w 605"/>
              <a:gd name="T5" fmla="*/ 0 h 634"/>
              <a:gd name="T6" fmla="*/ 847506 w 605"/>
              <a:gd name="T7" fmla="*/ 26297 h 634"/>
              <a:gd name="T8" fmla="*/ 37823 w 605"/>
              <a:gd name="T9" fmla="*/ 877484 h 6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634"/>
              <a:gd name="T17" fmla="*/ 605 w 605"/>
              <a:gd name="T18" fmla="*/ 634 h 6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634">
                <a:moveTo>
                  <a:pt x="27" y="634"/>
                </a:moveTo>
                <a:lnTo>
                  <a:pt x="0" y="616"/>
                </a:lnTo>
                <a:lnTo>
                  <a:pt x="586" y="0"/>
                </a:lnTo>
                <a:lnTo>
                  <a:pt x="605" y="19"/>
                </a:lnTo>
                <a:lnTo>
                  <a:pt x="27" y="634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01" name="Rectangle 43"/>
          <p:cNvSpPr>
            <a:spLocks noChangeArrowheads="1"/>
          </p:cNvSpPr>
          <p:nvPr/>
        </p:nvSpPr>
        <p:spPr bwMode="auto">
          <a:xfrm>
            <a:off x="4533900" y="2512219"/>
            <a:ext cx="901304" cy="26194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402" name="TextBox 42"/>
          <p:cNvSpPr>
            <a:spLocks noChangeArrowheads="1"/>
          </p:cNvSpPr>
          <p:nvPr/>
        </p:nvSpPr>
        <p:spPr bwMode="auto">
          <a:xfrm>
            <a:off x="1020366" y="1952625"/>
            <a:ext cx="7524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sz="2700">
                <a:solidFill>
                  <a:srgbClr val="6F2F35"/>
                </a:solidFill>
                <a:latin typeface="Calibri" pitchFamily="34" charset="0"/>
              </a:rPr>
              <a:t>34%</a:t>
            </a:r>
            <a:endParaRPr lang="zh-CN" altLang="en-US" sz="2700">
              <a:solidFill>
                <a:srgbClr val="6F2F35"/>
              </a:solidFill>
              <a:latin typeface="Calibri" pitchFamily="34" charset="0"/>
            </a:endParaRPr>
          </a:p>
        </p:txBody>
      </p:sp>
      <p:sp>
        <p:nvSpPr>
          <p:cNvPr id="15403" name="TextBox 43"/>
          <p:cNvSpPr>
            <a:spLocks noChangeArrowheads="1"/>
          </p:cNvSpPr>
          <p:nvPr/>
        </p:nvSpPr>
        <p:spPr bwMode="auto">
          <a:xfrm>
            <a:off x="4806554" y="1383506"/>
            <a:ext cx="8001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sz="2700">
                <a:solidFill>
                  <a:srgbClr val="263238"/>
                </a:solidFill>
                <a:latin typeface="Calibri" pitchFamily="34" charset="0"/>
              </a:rPr>
              <a:t>79%</a:t>
            </a:r>
            <a:endParaRPr lang="zh-CN" altLang="en-US" sz="27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15404" name="TextBox 44"/>
          <p:cNvSpPr>
            <a:spLocks noChangeArrowheads="1"/>
          </p:cNvSpPr>
          <p:nvPr/>
        </p:nvSpPr>
        <p:spPr bwMode="auto">
          <a:xfrm>
            <a:off x="2087166" y="1490663"/>
            <a:ext cx="758428" cy="483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en-US" sz="2700">
                <a:solidFill>
                  <a:srgbClr val="78909C"/>
                </a:solidFill>
                <a:latin typeface="Calibri" pitchFamily="34" charset="0"/>
              </a:rPr>
              <a:t>63%</a:t>
            </a:r>
            <a:endParaRPr lang="zh-CN" altLang="en-US" sz="2700">
              <a:solidFill>
                <a:srgbClr val="78909C"/>
              </a:solidFill>
              <a:latin typeface="Calibri" pitchFamily="34" charset="0"/>
            </a:endParaRPr>
          </a:p>
        </p:txBody>
      </p:sp>
      <p:sp>
        <p:nvSpPr>
          <p:cNvPr id="15405" name="Straight Connector 45"/>
          <p:cNvSpPr>
            <a:spLocks noChangeShapeType="1"/>
          </p:cNvSpPr>
          <p:nvPr/>
        </p:nvSpPr>
        <p:spPr bwMode="auto">
          <a:xfrm flipH="1">
            <a:off x="683419" y="1383506"/>
            <a:ext cx="9525" cy="2952750"/>
          </a:xfrm>
          <a:prstGeom prst="line">
            <a:avLst/>
          </a:prstGeom>
          <a:noFill/>
          <a:ln w="28575" cap="flat" cmpd="sng">
            <a:solidFill>
              <a:srgbClr val="B9C4C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406" name="Straight Connector 46"/>
          <p:cNvSpPr>
            <a:spLocks noChangeShapeType="1"/>
          </p:cNvSpPr>
          <p:nvPr/>
        </p:nvSpPr>
        <p:spPr bwMode="auto">
          <a:xfrm>
            <a:off x="422673" y="4126706"/>
            <a:ext cx="5373290" cy="1191"/>
          </a:xfrm>
          <a:prstGeom prst="line">
            <a:avLst/>
          </a:prstGeom>
          <a:noFill/>
          <a:ln w="28575" cap="flat" cmpd="sng">
            <a:solidFill>
              <a:srgbClr val="B9C4C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407" name="TextBox 47"/>
          <p:cNvSpPr>
            <a:spLocks noChangeArrowheads="1"/>
          </p:cNvSpPr>
          <p:nvPr/>
        </p:nvSpPr>
        <p:spPr bwMode="auto">
          <a:xfrm>
            <a:off x="563166" y="4283869"/>
            <a:ext cx="254794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>
                <a:solidFill>
                  <a:srgbClr val="B9C4CB"/>
                </a:solidFill>
                <a:latin typeface="Calibri" pitchFamily="34" charset="0"/>
              </a:rPr>
              <a:t>0</a:t>
            </a:r>
            <a:endParaRPr lang="zh-CN" altLang="en-US">
              <a:solidFill>
                <a:srgbClr val="B9C4CB"/>
              </a:solidFill>
              <a:latin typeface="Calibri" pitchFamily="34" charset="0"/>
            </a:endParaRPr>
          </a:p>
        </p:txBody>
      </p:sp>
      <p:sp>
        <p:nvSpPr>
          <p:cNvPr id="15408" name="Rectangle 51"/>
          <p:cNvSpPr>
            <a:spLocks noChangeArrowheads="1"/>
          </p:cNvSpPr>
          <p:nvPr/>
        </p:nvSpPr>
        <p:spPr bwMode="auto">
          <a:xfrm>
            <a:off x="6200776" y="1363266"/>
            <a:ext cx="2421731" cy="71438"/>
          </a:xfrm>
          <a:prstGeom prst="rect">
            <a:avLst/>
          </a:prstGeom>
          <a:solidFill>
            <a:srgbClr val="69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103754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409" name="Rectangle 52"/>
          <p:cNvSpPr>
            <a:spLocks noChangeArrowheads="1"/>
          </p:cNvSpPr>
          <p:nvPr/>
        </p:nvSpPr>
        <p:spPr bwMode="auto">
          <a:xfrm>
            <a:off x="6211492" y="4263629"/>
            <a:ext cx="2421731" cy="75009"/>
          </a:xfrm>
          <a:prstGeom prst="rect">
            <a:avLst/>
          </a:prstGeom>
          <a:solidFill>
            <a:srgbClr val="69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410" name="TextBox 53"/>
          <p:cNvSpPr>
            <a:spLocks noChangeArrowheads="1"/>
          </p:cNvSpPr>
          <p:nvPr/>
        </p:nvSpPr>
        <p:spPr bwMode="auto">
          <a:xfrm>
            <a:off x="6200775" y="1489473"/>
            <a:ext cx="2446735" cy="450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5411" name="TextBox 54"/>
          <p:cNvSpPr>
            <a:spLocks noChangeArrowheads="1"/>
          </p:cNvSpPr>
          <p:nvPr/>
        </p:nvSpPr>
        <p:spPr bwMode="auto">
          <a:xfrm>
            <a:off x="6210301" y="950119"/>
            <a:ext cx="2422922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</a:p>
        </p:txBody>
      </p:sp>
      <p:sp>
        <p:nvSpPr>
          <p:cNvPr id="15412" name="矩形 59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413" name="矩形 60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5414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415" name="文本框 62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矩形 7"/>
          <p:cNvSpPr>
            <a:spLocks noChangeArrowheads="1"/>
          </p:cNvSpPr>
          <p:nvPr/>
        </p:nvSpPr>
        <p:spPr bwMode="auto">
          <a:xfrm>
            <a:off x="1709738" y="2293144"/>
            <a:ext cx="273844" cy="1166813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388" name="矩形 8"/>
          <p:cNvSpPr>
            <a:spLocks noChangeArrowheads="1"/>
          </p:cNvSpPr>
          <p:nvPr/>
        </p:nvSpPr>
        <p:spPr bwMode="auto">
          <a:xfrm>
            <a:off x="0" y="3529013"/>
            <a:ext cx="9144000" cy="1616869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389" name="文本框 260"/>
          <p:cNvSpPr>
            <a:spLocks noChangeArrowheads="1"/>
          </p:cNvSpPr>
          <p:nvPr/>
        </p:nvSpPr>
        <p:spPr bwMode="auto">
          <a:xfrm>
            <a:off x="1659732" y="3557588"/>
            <a:ext cx="373856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0" name="文本框 261"/>
          <p:cNvSpPr>
            <a:spLocks noChangeArrowheads="1"/>
          </p:cNvSpPr>
          <p:nvPr/>
        </p:nvSpPr>
        <p:spPr bwMode="auto">
          <a:xfrm>
            <a:off x="2158604" y="3557588"/>
            <a:ext cx="373856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1" name="文本框 262"/>
          <p:cNvSpPr>
            <a:spLocks noChangeArrowheads="1"/>
          </p:cNvSpPr>
          <p:nvPr/>
        </p:nvSpPr>
        <p:spPr bwMode="auto">
          <a:xfrm>
            <a:off x="2657476" y="3557588"/>
            <a:ext cx="373856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2" name="文本框 263"/>
          <p:cNvSpPr>
            <a:spLocks noChangeArrowheads="1"/>
          </p:cNvSpPr>
          <p:nvPr/>
        </p:nvSpPr>
        <p:spPr bwMode="auto">
          <a:xfrm>
            <a:off x="3156348" y="3557588"/>
            <a:ext cx="373856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3" name="文本框 264"/>
          <p:cNvSpPr>
            <a:spLocks noChangeArrowheads="1"/>
          </p:cNvSpPr>
          <p:nvPr/>
        </p:nvSpPr>
        <p:spPr bwMode="auto">
          <a:xfrm>
            <a:off x="3655219" y="3557588"/>
            <a:ext cx="375047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4" name="文本框 265"/>
          <p:cNvSpPr>
            <a:spLocks noChangeArrowheads="1"/>
          </p:cNvSpPr>
          <p:nvPr/>
        </p:nvSpPr>
        <p:spPr bwMode="auto">
          <a:xfrm>
            <a:off x="4154091" y="3557588"/>
            <a:ext cx="375047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6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5" name="文本框 266"/>
          <p:cNvSpPr>
            <a:spLocks noChangeArrowheads="1"/>
          </p:cNvSpPr>
          <p:nvPr/>
        </p:nvSpPr>
        <p:spPr bwMode="auto">
          <a:xfrm>
            <a:off x="4652963" y="3557588"/>
            <a:ext cx="375047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7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6" name="文本框 267"/>
          <p:cNvSpPr>
            <a:spLocks noChangeArrowheads="1"/>
          </p:cNvSpPr>
          <p:nvPr/>
        </p:nvSpPr>
        <p:spPr bwMode="auto">
          <a:xfrm>
            <a:off x="5151835" y="3557588"/>
            <a:ext cx="375047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8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7" name="文本框 268"/>
          <p:cNvSpPr>
            <a:spLocks noChangeArrowheads="1"/>
          </p:cNvSpPr>
          <p:nvPr/>
        </p:nvSpPr>
        <p:spPr bwMode="auto">
          <a:xfrm>
            <a:off x="5650707" y="3557588"/>
            <a:ext cx="375047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8" name="文本框 269"/>
          <p:cNvSpPr>
            <a:spLocks noChangeArrowheads="1"/>
          </p:cNvSpPr>
          <p:nvPr/>
        </p:nvSpPr>
        <p:spPr bwMode="auto">
          <a:xfrm>
            <a:off x="6150769" y="3557588"/>
            <a:ext cx="373856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10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399" name="文本框 270"/>
          <p:cNvSpPr>
            <a:spLocks noChangeArrowheads="1"/>
          </p:cNvSpPr>
          <p:nvPr/>
        </p:nvSpPr>
        <p:spPr bwMode="auto">
          <a:xfrm>
            <a:off x="6649642" y="3557588"/>
            <a:ext cx="373856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11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400" name="文本框 271"/>
          <p:cNvSpPr>
            <a:spLocks noChangeArrowheads="1"/>
          </p:cNvSpPr>
          <p:nvPr/>
        </p:nvSpPr>
        <p:spPr bwMode="auto">
          <a:xfrm>
            <a:off x="7148513" y="3557588"/>
            <a:ext cx="373856" cy="22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ts val="750"/>
              </a:spcBef>
            </a:pPr>
            <a:r>
              <a: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12</a:t>
            </a:r>
            <a:endParaRPr lang="zh-CN" altLang="en-US" sz="12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401" name="文本框 315"/>
          <p:cNvSpPr>
            <a:spLocks noChangeArrowheads="1"/>
          </p:cNvSpPr>
          <p:nvPr/>
        </p:nvSpPr>
        <p:spPr bwMode="auto">
          <a:xfrm>
            <a:off x="1143000" y="4042173"/>
            <a:ext cx="1389460" cy="59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>
              <a:spcBef>
                <a:spcPts val="750"/>
              </a:spcBef>
            </a:pPr>
            <a:r>
              <a:rPr lang="en-US" sz="2700">
                <a:solidFill>
                  <a:srgbClr val="FFFFFF"/>
                </a:solidFill>
                <a:latin typeface="Impact" pitchFamily="34" charset="0"/>
                <a:ea typeface="黑体" pitchFamily="49" charset="-122"/>
                <a:sym typeface="Impact" pitchFamily="34" charset="0"/>
              </a:rPr>
              <a:t>TOTAL</a:t>
            </a:r>
            <a:endParaRPr lang="zh-CN" altLang="en-US" sz="2700">
              <a:solidFill>
                <a:srgbClr val="FFFFFF"/>
              </a:solidFill>
              <a:latin typeface="Impact" pitchFamily="34" charset="0"/>
              <a:ea typeface="黑体" pitchFamily="49" charset="-122"/>
              <a:sym typeface="Impact" pitchFamily="34" charset="0"/>
            </a:endParaRPr>
          </a:p>
        </p:txBody>
      </p:sp>
      <p:sp>
        <p:nvSpPr>
          <p:cNvPr id="16402" name="文本框 22"/>
          <p:cNvSpPr>
            <a:spLocks noChangeArrowheads="1"/>
          </p:cNvSpPr>
          <p:nvPr/>
        </p:nvSpPr>
        <p:spPr bwMode="auto">
          <a:xfrm>
            <a:off x="2651523" y="4042173"/>
            <a:ext cx="1431131" cy="59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1,920,000</a:t>
            </a:r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403" name="文本框 323"/>
          <p:cNvSpPr>
            <a:spLocks noChangeArrowheads="1"/>
          </p:cNvSpPr>
          <p:nvPr/>
        </p:nvSpPr>
        <p:spPr bwMode="auto">
          <a:xfrm>
            <a:off x="4282679" y="3913585"/>
            <a:ext cx="4120753" cy="102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6404" name="直接连接符 24"/>
          <p:cNvSpPr>
            <a:spLocks noChangeShapeType="1"/>
          </p:cNvSpPr>
          <p:nvPr/>
        </p:nvSpPr>
        <p:spPr bwMode="auto">
          <a:xfrm>
            <a:off x="4129088" y="4090988"/>
            <a:ext cx="0" cy="594122"/>
          </a:xfrm>
          <a:prstGeom prst="line">
            <a:avLst/>
          </a:prstGeom>
          <a:noFill/>
          <a:ln w="41275" cap="flat" cmpd="sng">
            <a:solidFill>
              <a:srgbClr val="FFFFFF">
                <a:alpha val="67999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6405" name="KSO_Shape"/>
          <p:cNvSpPr>
            <a:spLocks noChangeArrowheads="1"/>
          </p:cNvSpPr>
          <p:nvPr/>
        </p:nvSpPr>
        <p:spPr bwMode="auto">
          <a:xfrm>
            <a:off x="6169819" y="2330054"/>
            <a:ext cx="423863" cy="334565"/>
          </a:xfrm>
          <a:prstGeom prst="wedgeEllipseCallout">
            <a:avLst>
              <a:gd name="adj1" fmla="val -25046"/>
              <a:gd name="adj2" fmla="val 65694"/>
            </a:avLst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70</a:t>
            </a:r>
            <a:endParaRPr lang="zh-CN" altLang="en-US" sz="1200" b="1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6406" name="KSO_Shape"/>
          <p:cNvSpPr>
            <a:spLocks noChangeArrowheads="1"/>
          </p:cNvSpPr>
          <p:nvPr/>
        </p:nvSpPr>
        <p:spPr bwMode="auto">
          <a:xfrm>
            <a:off x="4652962" y="991792"/>
            <a:ext cx="423863" cy="334565"/>
          </a:xfrm>
          <a:prstGeom prst="wedgeEllipseCallout">
            <a:avLst>
              <a:gd name="adj1" fmla="val -25046"/>
              <a:gd name="adj2" fmla="val 65694"/>
            </a:avLst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华文细黑" pitchFamily="2" charset="-122"/>
                <a:ea typeface="华文细黑" pitchFamily="2" charset="-122"/>
                <a:sym typeface="华文细黑" pitchFamily="2" charset="-122"/>
              </a:rPr>
              <a:t>240</a:t>
            </a:r>
            <a:endParaRPr lang="zh-CN" altLang="en-US" sz="1200" b="1">
              <a:solidFill>
                <a:srgbClr val="FFFFFF"/>
              </a:solidFill>
              <a:latin typeface="华文细黑" pitchFamily="2" charset="-122"/>
              <a:ea typeface="华文细黑" pitchFamily="2" charset="-122"/>
              <a:sym typeface="华文细黑" pitchFamily="2" charset="-122"/>
            </a:endParaRPr>
          </a:p>
        </p:txBody>
      </p:sp>
      <p:sp>
        <p:nvSpPr>
          <p:cNvPr id="16407" name="矩形 27"/>
          <p:cNvSpPr>
            <a:spLocks noChangeArrowheads="1"/>
          </p:cNvSpPr>
          <p:nvPr/>
        </p:nvSpPr>
        <p:spPr bwMode="auto">
          <a:xfrm>
            <a:off x="2208610" y="2540794"/>
            <a:ext cx="273844" cy="919163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08" name="矩形 28"/>
          <p:cNvSpPr>
            <a:spLocks noChangeArrowheads="1"/>
          </p:cNvSpPr>
          <p:nvPr/>
        </p:nvSpPr>
        <p:spPr bwMode="auto">
          <a:xfrm>
            <a:off x="2707482" y="1949054"/>
            <a:ext cx="273844" cy="1510903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09" name="矩形 29"/>
          <p:cNvSpPr>
            <a:spLocks noChangeArrowheads="1"/>
          </p:cNvSpPr>
          <p:nvPr/>
        </p:nvSpPr>
        <p:spPr bwMode="auto">
          <a:xfrm>
            <a:off x="3206354" y="2387204"/>
            <a:ext cx="273844" cy="1072753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0" name="矩形 30"/>
          <p:cNvSpPr>
            <a:spLocks noChangeArrowheads="1"/>
          </p:cNvSpPr>
          <p:nvPr/>
        </p:nvSpPr>
        <p:spPr bwMode="auto">
          <a:xfrm>
            <a:off x="3706416" y="1714500"/>
            <a:ext cx="272653" cy="1745456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1" name="矩形 31"/>
          <p:cNvSpPr>
            <a:spLocks noChangeArrowheads="1"/>
          </p:cNvSpPr>
          <p:nvPr/>
        </p:nvSpPr>
        <p:spPr bwMode="auto">
          <a:xfrm>
            <a:off x="4205288" y="2176463"/>
            <a:ext cx="273844" cy="1283494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2" name="矩形 32"/>
          <p:cNvSpPr>
            <a:spLocks noChangeArrowheads="1"/>
          </p:cNvSpPr>
          <p:nvPr/>
        </p:nvSpPr>
        <p:spPr bwMode="auto">
          <a:xfrm>
            <a:off x="4704160" y="1451372"/>
            <a:ext cx="273844" cy="2008584"/>
          </a:xfrm>
          <a:prstGeom prst="rect">
            <a:avLst/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3" name="矩形 33"/>
          <p:cNvSpPr>
            <a:spLocks noChangeArrowheads="1"/>
          </p:cNvSpPr>
          <p:nvPr/>
        </p:nvSpPr>
        <p:spPr bwMode="auto">
          <a:xfrm>
            <a:off x="5203032" y="2101454"/>
            <a:ext cx="273844" cy="1358503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4" name="矩形 34"/>
          <p:cNvSpPr>
            <a:spLocks noChangeArrowheads="1"/>
          </p:cNvSpPr>
          <p:nvPr/>
        </p:nvSpPr>
        <p:spPr bwMode="auto">
          <a:xfrm>
            <a:off x="5701904" y="1843088"/>
            <a:ext cx="273844" cy="1616869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5" name="矩形 35"/>
          <p:cNvSpPr>
            <a:spLocks noChangeArrowheads="1"/>
          </p:cNvSpPr>
          <p:nvPr/>
        </p:nvSpPr>
        <p:spPr bwMode="auto">
          <a:xfrm>
            <a:off x="6201966" y="2878931"/>
            <a:ext cx="272653" cy="581025"/>
          </a:xfrm>
          <a:prstGeom prst="rect">
            <a:avLst/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6" name="矩形 36"/>
          <p:cNvSpPr>
            <a:spLocks noChangeArrowheads="1"/>
          </p:cNvSpPr>
          <p:nvPr/>
        </p:nvSpPr>
        <p:spPr bwMode="auto">
          <a:xfrm>
            <a:off x="6700837" y="2232422"/>
            <a:ext cx="272654" cy="1227534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7" name="矩形 37"/>
          <p:cNvSpPr>
            <a:spLocks noChangeArrowheads="1"/>
          </p:cNvSpPr>
          <p:nvPr/>
        </p:nvSpPr>
        <p:spPr bwMode="auto">
          <a:xfrm>
            <a:off x="7199710" y="1932385"/>
            <a:ext cx="273844" cy="1527572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8" name="矩形 41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419" name="矩形 42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6420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421" name="文本框 46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4" y="-8335"/>
            <a:ext cx="9160669" cy="516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028700"/>
            <a:ext cx="435530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2110" y="2621757"/>
            <a:ext cx="6184106" cy="111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2703" y="1152525"/>
            <a:ext cx="1652588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文本框 7"/>
          <p:cNvSpPr>
            <a:spLocks noChangeArrowheads="1"/>
          </p:cNvSpPr>
          <p:nvPr/>
        </p:nvSpPr>
        <p:spPr bwMode="auto">
          <a:xfrm>
            <a:off x="4264819" y="691753"/>
            <a:ext cx="14668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04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  <p:sp>
        <p:nvSpPr>
          <p:cNvPr id="17415" name="矩形 8"/>
          <p:cNvSpPr>
            <a:spLocks noChangeArrowheads="1"/>
          </p:cNvSpPr>
          <p:nvPr/>
        </p:nvSpPr>
        <p:spPr bwMode="auto">
          <a:xfrm>
            <a:off x="5656660" y="1696641"/>
            <a:ext cx="3356372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416" name="矩形 9"/>
          <p:cNvSpPr>
            <a:spLocks noChangeArrowheads="1"/>
          </p:cNvSpPr>
          <p:nvPr/>
        </p:nvSpPr>
        <p:spPr bwMode="auto">
          <a:xfrm>
            <a:off x="5918597" y="1725217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17417" name="图片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347" y="2219325"/>
            <a:ext cx="1042988" cy="44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8" name="矩形 11"/>
          <p:cNvSpPr>
            <a:spLocks noChangeArrowheads="1"/>
          </p:cNvSpPr>
          <p:nvPr/>
        </p:nvSpPr>
        <p:spPr bwMode="auto">
          <a:xfrm>
            <a:off x="5607844" y="2143125"/>
            <a:ext cx="3405188" cy="95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just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Clr>
                <a:srgbClr val="00B050"/>
              </a:buClr>
              <a:buSzPct val="80000"/>
            </a:pPr>
            <a:r>
              <a:rPr 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图片 2"/>
          <p:cNvPicPr>
            <a:picLocks noChangeAspect="1" noChangeArrowheads="1"/>
          </p:cNvPicPr>
          <p:nvPr/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952500"/>
            <a:ext cx="67056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矩形 117"/>
          <p:cNvSpPr>
            <a:spLocks noChangeArrowheads="1"/>
          </p:cNvSpPr>
          <p:nvPr/>
        </p:nvSpPr>
        <p:spPr bwMode="auto">
          <a:xfrm>
            <a:off x="1369219" y="3629025"/>
            <a:ext cx="15240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18437" name="矩形 124"/>
          <p:cNvSpPr>
            <a:spLocks noChangeArrowheads="1"/>
          </p:cNvSpPr>
          <p:nvPr/>
        </p:nvSpPr>
        <p:spPr bwMode="auto">
          <a:xfrm>
            <a:off x="1369219" y="4014788"/>
            <a:ext cx="6407944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18438" name="直接连接符 131"/>
          <p:cNvSpPr>
            <a:spLocks noChangeShapeType="1"/>
          </p:cNvSpPr>
          <p:nvPr/>
        </p:nvSpPr>
        <p:spPr bwMode="auto">
          <a:xfrm>
            <a:off x="1440657" y="3976688"/>
            <a:ext cx="1388269" cy="0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8439" name="矩形 14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440" name="矩形 15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8441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8442" name="文本框 17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39"/>
          <p:cNvPicPr>
            <a:picLocks noChangeAspect="1" noChangeArrowheads="1"/>
          </p:cNvPicPr>
          <p:nvPr/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01341"/>
            <a:ext cx="4114800" cy="274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矩形 132"/>
          <p:cNvSpPr>
            <a:spLocks noChangeArrowheads="1"/>
          </p:cNvSpPr>
          <p:nvPr/>
        </p:nvSpPr>
        <p:spPr bwMode="auto">
          <a:xfrm>
            <a:off x="4856560" y="1621632"/>
            <a:ext cx="198477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  <a:endParaRPr lang="zh-CN" altLang="en-US"/>
          </a:p>
        </p:txBody>
      </p:sp>
      <p:sp>
        <p:nvSpPr>
          <p:cNvPr id="19461" name="矩形 133"/>
          <p:cNvSpPr>
            <a:spLocks noChangeArrowheads="1"/>
          </p:cNvSpPr>
          <p:nvPr/>
        </p:nvSpPr>
        <p:spPr bwMode="auto">
          <a:xfrm>
            <a:off x="4856560" y="2065735"/>
            <a:ext cx="3914775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9462" name="直接连接符 7"/>
          <p:cNvSpPr>
            <a:spLocks noChangeShapeType="1"/>
          </p:cNvSpPr>
          <p:nvPr/>
        </p:nvSpPr>
        <p:spPr bwMode="auto">
          <a:xfrm>
            <a:off x="4901804" y="1980010"/>
            <a:ext cx="1894284" cy="1190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9463" name="矩形 14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464" name="矩形 15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19465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9466" name="文本框 17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117"/>
          <p:cNvSpPr>
            <a:spLocks noChangeArrowheads="1"/>
          </p:cNvSpPr>
          <p:nvPr/>
        </p:nvSpPr>
        <p:spPr bwMode="auto">
          <a:xfrm>
            <a:off x="4983957" y="996553"/>
            <a:ext cx="1522810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39495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0484" name="矩形 124"/>
          <p:cNvSpPr>
            <a:spLocks noChangeArrowheads="1"/>
          </p:cNvSpPr>
          <p:nvPr/>
        </p:nvSpPr>
        <p:spPr bwMode="auto">
          <a:xfrm>
            <a:off x="4983957" y="1381125"/>
            <a:ext cx="3040856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051F3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0485" name="矩形 117"/>
          <p:cNvSpPr>
            <a:spLocks noChangeArrowheads="1"/>
          </p:cNvSpPr>
          <p:nvPr/>
        </p:nvSpPr>
        <p:spPr bwMode="auto">
          <a:xfrm>
            <a:off x="1069182" y="2778919"/>
            <a:ext cx="1522810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39495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0486" name="矩形 124"/>
          <p:cNvSpPr>
            <a:spLocks noChangeArrowheads="1"/>
          </p:cNvSpPr>
          <p:nvPr/>
        </p:nvSpPr>
        <p:spPr bwMode="auto">
          <a:xfrm>
            <a:off x="1069182" y="3163491"/>
            <a:ext cx="3040856" cy="117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051F3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pic>
        <p:nvPicPr>
          <p:cNvPr id="20487" name="图片 39"/>
          <p:cNvPicPr>
            <a:picLocks noChangeAspect="1" noChangeArrowheads="1"/>
          </p:cNvPicPr>
          <p:nvPr/>
        </p:nvPicPr>
        <p:blipFill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8713" y="895350"/>
            <a:ext cx="3132535" cy="177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图片 140"/>
          <p:cNvPicPr>
            <a:picLocks noChangeAspect="1" noChangeArrowheads="1"/>
          </p:cNvPicPr>
          <p:nvPr/>
        </p:nvPicPr>
        <p:blipFill>
          <a:blip r:embed="rId5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5603" y="2745581"/>
            <a:ext cx="3137297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直接连接符 137"/>
          <p:cNvSpPr>
            <a:spLocks noChangeShapeType="1"/>
          </p:cNvSpPr>
          <p:nvPr/>
        </p:nvSpPr>
        <p:spPr bwMode="auto">
          <a:xfrm>
            <a:off x="1128712" y="3133725"/>
            <a:ext cx="1387079" cy="1191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0" name="直接连接符 138"/>
          <p:cNvSpPr>
            <a:spLocks noChangeShapeType="1"/>
          </p:cNvSpPr>
          <p:nvPr/>
        </p:nvSpPr>
        <p:spPr bwMode="auto">
          <a:xfrm>
            <a:off x="5049441" y="1343025"/>
            <a:ext cx="1387078" cy="0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1" name="矩形 18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492" name="矩形 19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0493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0494" name="文本框 21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图片 162"/>
          <p:cNvPicPr preferRelativeResize="0"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894" y="1157288"/>
            <a:ext cx="1831181" cy="1512094"/>
          </a:xfrm>
          <a:custGeom>
            <a:avLst/>
            <a:gdLst>
              <a:gd name="T0" fmla="*/ 0 w 2440530"/>
              <a:gd name="T1" fmla="*/ 0 h 2016073"/>
              <a:gd name="T2" fmla="*/ 2440530 w 2440530"/>
              <a:gd name="T3" fmla="*/ 0 h 2016073"/>
              <a:gd name="T4" fmla="*/ 2440530 w 2440530"/>
              <a:gd name="T5" fmla="*/ 2016073 h 2016073"/>
              <a:gd name="T6" fmla="*/ 0 w 2440530"/>
              <a:gd name="T7" fmla="*/ 2016073 h 2016073"/>
              <a:gd name="T8" fmla="*/ 0 w 2440530"/>
              <a:gd name="T9" fmla="*/ 0 h 2016073"/>
              <a:gd name="T10" fmla="*/ 2440530 w 2440530"/>
              <a:gd name="T11" fmla="*/ 2016073 h 2016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0530" h="2016073">
                <a:moveTo>
                  <a:pt x="0" y="0"/>
                </a:moveTo>
                <a:lnTo>
                  <a:pt x="2440530" y="0"/>
                </a:lnTo>
                <a:lnTo>
                  <a:pt x="2440530" y="2016073"/>
                </a:lnTo>
                <a:lnTo>
                  <a:pt x="0" y="201607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8" name="图片 165"/>
          <p:cNvPicPr preferRelativeResize="0"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0832" y="1157288"/>
            <a:ext cx="1835944" cy="1514475"/>
          </a:xfrm>
          <a:custGeom>
            <a:avLst/>
            <a:gdLst>
              <a:gd name="T0" fmla="*/ 0 w 2447390"/>
              <a:gd name="T1" fmla="*/ 0 h 2019300"/>
              <a:gd name="T2" fmla="*/ 2447390 w 2447390"/>
              <a:gd name="T3" fmla="*/ 0 h 2019300"/>
              <a:gd name="T4" fmla="*/ 2447390 w 2447390"/>
              <a:gd name="T5" fmla="*/ 2019300 h 2019300"/>
              <a:gd name="T6" fmla="*/ 0 w 2447390"/>
              <a:gd name="T7" fmla="*/ 2019300 h 2019300"/>
              <a:gd name="T8" fmla="*/ 0 w 2447390"/>
              <a:gd name="T9" fmla="*/ 0 h 2019300"/>
              <a:gd name="T10" fmla="*/ 2447390 w 2447390"/>
              <a:gd name="T11" fmla="*/ 2019300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9" name="图片 166"/>
          <p:cNvPicPr preferRelativeResize="0"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3429" y="1157288"/>
            <a:ext cx="1834753" cy="1507331"/>
          </a:xfrm>
          <a:custGeom>
            <a:avLst/>
            <a:gdLst>
              <a:gd name="T0" fmla="*/ 0 w 2447390"/>
              <a:gd name="T1" fmla="*/ 0 h 2010046"/>
              <a:gd name="T2" fmla="*/ 2447390 w 2447390"/>
              <a:gd name="T3" fmla="*/ 0 h 2010046"/>
              <a:gd name="T4" fmla="*/ 2447390 w 2447390"/>
              <a:gd name="T5" fmla="*/ 2010046 h 2010046"/>
              <a:gd name="T6" fmla="*/ 0 w 2447390"/>
              <a:gd name="T7" fmla="*/ 2010046 h 2010046"/>
              <a:gd name="T8" fmla="*/ 0 w 2447390"/>
              <a:gd name="T9" fmla="*/ 0 h 2010046"/>
              <a:gd name="T10" fmla="*/ 2447390 w 2447390"/>
              <a:gd name="T11" fmla="*/ 2010046 h 2010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0046">
                <a:moveTo>
                  <a:pt x="0" y="0"/>
                </a:moveTo>
                <a:lnTo>
                  <a:pt x="2447390" y="0"/>
                </a:lnTo>
                <a:lnTo>
                  <a:pt x="2447390" y="2010046"/>
                </a:lnTo>
                <a:lnTo>
                  <a:pt x="0" y="201004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10" name="图片 169"/>
          <p:cNvPicPr preferRelativeResize="0"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6535" y="1157288"/>
            <a:ext cx="1835944" cy="1514475"/>
          </a:xfrm>
          <a:custGeom>
            <a:avLst/>
            <a:gdLst>
              <a:gd name="T0" fmla="*/ 0 w 2447390"/>
              <a:gd name="T1" fmla="*/ 0 h 2019300"/>
              <a:gd name="T2" fmla="*/ 2447390 w 2447390"/>
              <a:gd name="T3" fmla="*/ 0 h 2019300"/>
              <a:gd name="T4" fmla="*/ 2447390 w 2447390"/>
              <a:gd name="T5" fmla="*/ 2019300 h 2019300"/>
              <a:gd name="T6" fmla="*/ 0 w 2447390"/>
              <a:gd name="T7" fmla="*/ 2019300 h 2019300"/>
              <a:gd name="T8" fmla="*/ 0 w 2447390"/>
              <a:gd name="T9" fmla="*/ 0 h 2019300"/>
              <a:gd name="T10" fmla="*/ 2447390 w 2447390"/>
              <a:gd name="T11" fmla="*/ 2019300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11" name="矩形 170"/>
          <p:cNvSpPr>
            <a:spLocks noChangeArrowheads="1"/>
          </p:cNvSpPr>
          <p:nvPr/>
        </p:nvSpPr>
        <p:spPr bwMode="auto">
          <a:xfrm>
            <a:off x="673894" y="2667001"/>
            <a:ext cx="1831181" cy="1526381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2" name="矩形 177"/>
          <p:cNvSpPr>
            <a:spLocks noChangeArrowheads="1"/>
          </p:cNvSpPr>
          <p:nvPr/>
        </p:nvSpPr>
        <p:spPr bwMode="auto">
          <a:xfrm>
            <a:off x="673894" y="2269332"/>
            <a:ext cx="1831181" cy="402431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3" name="矩形 181"/>
          <p:cNvSpPr>
            <a:spLocks noChangeArrowheads="1"/>
          </p:cNvSpPr>
          <p:nvPr/>
        </p:nvSpPr>
        <p:spPr bwMode="auto">
          <a:xfrm>
            <a:off x="2663429" y="2667001"/>
            <a:ext cx="1829990" cy="1526381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4" name="矩形 182"/>
          <p:cNvSpPr>
            <a:spLocks noChangeArrowheads="1"/>
          </p:cNvSpPr>
          <p:nvPr/>
        </p:nvSpPr>
        <p:spPr bwMode="auto">
          <a:xfrm>
            <a:off x="2663429" y="2269332"/>
            <a:ext cx="1834753" cy="402431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5" name="矩形 186"/>
          <p:cNvSpPr>
            <a:spLocks noChangeArrowheads="1"/>
          </p:cNvSpPr>
          <p:nvPr/>
        </p:nvSpPr>
        <p:spPr bwMode="auto">
          <a:xfrm>
            <a:off x="4662488" y="2667001"/>
            <a:ext cx="1829991" cy="1526381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6" name="矩形 187"/>
          <p:cNvSpPr>
            <a:spLocks noChangeArrowheads="1"/>
          </p:cNvSpPr>
          <p:nvPr/>
        </p:nvSpPr>
        <p:spPr bwMode="auto">
          <a:xfrm>
            <a:off x="4651773" y="2269332"/>
            <a:ext cx="1840706" cy="402431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7" name="矩形 189"/>
          <p:cNvSpPr>
            <a:spLocks noChangeArrowheads="1"/>
          </p:cNvSpPr>
          <p:nvPr/>
        </p:nvSpPr>
        <p:spPr bwMode="auto">
          <a:xfrm>
            <a:off x="6660357" y="2667001"/>
            <a:ext cx="1831181" cy="1526381"/>
          </a:xfrm>
          <a:prstGeom prst="rect">
            <a:avLst/>
          </a:pr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8" name="矩形 190"/>
          <p:cNvSpPr>
            <a:spLocks noChangeArrowheads="1"/>
          </p:cNvSpPr>
          <p:nvPr/>
        </p:nvSpPr>
        <p:spPr bwMode="auto">
          <a:xfrm>
            <a:off x="6650832" y="2269332"/>
            <a:ext cx="1840706" cy="402431"/>
          </a:xfrm>
          <a:prstGeom prst="rect">
            <a:avLst/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19" name="文本框 7"/>
          <p:cNvSpPr>
            <a:spLocks noChangeArrowheads="1"/>
          </p:cNvSpPr>
          <p:nvPr/>
        </p:nvSpPr>
        <p:spPr bwMode="auto">
          <a:xfrm>
            <a:off x="711994" y="2286000"/>
            <a:ext cx="1754981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0" name="文本框 7"/>
          <p:cNvSpPr>
            <a:spLocks noChangeArrowheads="1"/>
          </p:cNvSpPr>
          <p:nvPr/>
        </p:nvSpPr>
        <p:spPr bwMode="auto">
          <a:xfrm>
            <a:off x="2701529" y="2286000"/>
            <a:ext cx="1753790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1" name="文本框 7"/>
          <p:cNvSpPr>
            <a:spLocks noChangeArrowheads="1"/>
          </p:cNvSpPr>
          <p:nvPr/>
        </p:nvSpPr>
        <p:spPr bwMode="auto">
          <a:xfrm>
            <a:off x="4689873" y="2286000"/>
            <a:ext cx="1753790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2" name="文本框 7"/>
          <p:cNvSpPr>
            <a:spLocks noChangeArrowheads="1"/>
          </p:cNvSpPr>
          <p:nvPr/>
        </p:nvSpPr>
        <p:spPr bwMode="auto">
          <a:xfrm>
            <a:off x="6698457" y="2286000"/>
            <a:ext cx="1754981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</a:p>
        </p:txBody>
      </p:sp>
      <p:sp>
        <p:nvSpPr>
          <p:cNvPr id="21523" name="矩形 55"/>
          <p:cNvSpPr>
            <a:spLocks noChangeArrowheads="1"/>
          </p:cNvSpPr>
          <p:nvPr/>
        </p:nvSpPr>
        <p:spPr bwMode="auto">
          <a:xfrm>
            <a:off x="815579" y="2831306"/>
            <a:ext cx="1549003" cy="117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4" name="矩形 55"/>
          <p:cNvSpPr>
            <a:spLocks noChangeArrowheads="1"/>
          </p:cNvSpPr>
          <p:nvPr/>
        </p:nvSpPr>
        <p:spPr bwMode="auto">
          <a:xfrm>
            <a:off x="2803923" y="2831306"/>
            <a:ext cx="1549003" cy="117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5" name="矩形 55"/>
          <p:cNvSpPr>
            <a:spLocks noChangeArrowheads="1"/>
          </p:cNvSpPr>
          <p:nvPr/>
        </p:nvSpPr>
        <p:spPr bwMode="auto">
          <a:xfrm>
            <a:off x="4798219" y="2831306"/>
            <a:ext cx="1549004" cy="117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6" name="矩形 55"/>
          <p:cNvSpPr>
            <a:spLocks noChangeArrowheads="1"/>
          </p:cNvSpPr>
          <p:nvPr/>
        </p:nvSpPr>
        <p:spPr bwMode="auto">
          <a:xfrm>
            <a:off x="6802041" y="2831306"/>
            <a:ext cx="1549003" cy="117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1527" name="矩形 30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528" name="矩形 31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1529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1530" name="文本框 33"/>
          <p:cNvSpPr>
            <a:spLocks noChangeArrowheads="1"/>
          </p:cNvSpPr>
          <p:nvPr/>
        </p:nvSpPr>
        <p:spPr bwMode="auto">
          <a:xfrm>
            <a:off x="266700" y="59532"/>
            <a:ext cx="600075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144" y="-8335"/>
            <a:ext cx="9160669" cy="516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图片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028700"/>
            <a:ext cx="435530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图片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2110" y="2621757"/>
            <a:ext cx="6184106" cy="111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图片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2703" y="1152525"/>
            <a:ext cx="1652588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文本框 7"/>
          <p:cNvSpPr>
            <a:spLocks noChangeArrowheads="1"/>
          </p:cNvSpPr>
          <p:nvPr/>
        </p:nvSpPr>
        <p:spPr bwMode="auto">
          <a:xfrm>
            <a:off x="4264819" y="763191"/>
            <a:ext cx="14668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0400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  <p:sp>
        <p:nvSpPr>
          <p:cNvPr id="22535" name="矩形 8"/>
          <p:cNvSpPr>
            <a:spLocks noChangeArrowheads="1"/>
          </p:cNvSpPr>
          <p:nvPr/>
        </p:nvSpPr>
        <p:spPr bwMode="auto">
          <a:xfrm>
            <a:off x="5656660" y="1696641"/>
            <a:ext cx="3356372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536" name="矩形 9"/>
          <p:cNvSpPr>
            <a:spLocks noChangeArrowheads="1"/>
          </p:cNvSpPr>
          <p:nvPr/>
        </p:nvSpPr>
        <p:spPr bwMode="auto">
          <a:xfrm>
            <a:off x="5918597" y="1725217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pic>
        <p:nvPicPr>
          <p:cNvPr id="22537" name="图片 1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347" y="2219325"/>
            <a:ext cx="1042988" cy="44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矩形 11"/>
          <p:cNvSpPr>
            <a:spLocks noChangeArrowheads="1"/>
          </p:cNvSpPr>
          <p:nvPr/>
        </p:nvSpPr>
        <p:spPr bwMode="auto">
          <a:xfrm>
            <a:off x="5607844" y="2143125"/>
            <a:ext cx="3405188" cy="95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algn="just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Clr>
                <a:srgbClr val="00B050"/>
              </a:buClr>
              <a:buSzPct val="80000"/>
            </a:pPr>
            <a:r>
              <a:rPr 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zero</a:t>
            </a:r>
            <a:r>
              <a:rPr lang="zh-CN" altLang="en-US" sz="1200">
                <a:solidFill>
                  <a:srgbClr val="4E4E4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2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图表 32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1425" y="994172"/>
            <a:ext cx="1588294" cy="172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表 20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850" y="994172"/>
            <a:ext cx="1589485" cy="172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表 27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769" y="994172"/>
            <a:ext cx="1588294" cy="172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矩形 29"/>
          <p:cNvSpPr>
            <a:spLocks noChangeArrowheads="1"/>
          </p:cNvSpPr>
          <p:nvPr/>
        </p:nvSpPr>
        <p:spPr bwMode="auto">
          <a:xfrm>
            <a:off x="1428750" y="1622823"/>
            <a:ext cx="933450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>
              <a:spcBef>
                <a:spcPts val="750"/>
              </a:spcBef>
            </a:pPr>
            <a:r>
              <a:rPr lang="en-US" sz="30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80%</a:t>
            </a:r>
            <a:endParaRPr lang="zh-CN" altLang="en-US" sz="30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23559" name="矩形 30"/>
          <p:cNvSpPr>
            <a:spLocks noChangeArrowheads="1"/>
          </p:cNvSpPr>
          <p:nvPr/>
        </p:nvSpPr>
        <p:spPr bwMode="auto">
          <a:xfrm>
            <a:off x="4124325" y="1622823"/>
            <a:ext cx="933450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>
              <a:spcBef>
                <a:spcPts val="750"/>
              </a:spcBef>
            </a:pPr>
            <a:r>
              <a:rPr lang="en-US" sz="30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50%</a:t>
            </a:r>
            <a:endParaRPr lang="zh-CN" altLang="en-US" sz="30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23560" name="矩形 30"/>
          <p:cNvSpPr>
            <a:spLocks noChangeArrowheads="1"/>
          </p:cNvSpPr>
          <p:nvPr/>
        </p:nvSpPr>
        <p:spPr bwMode="auto">
          <a:xfrm>
            <a:off x="6852047" y="1622823"/>
            <a:ext cx="933450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>
              <a:spcBef>
                <a:spcPts val="750"/>
              </a:spcBef>
            </a:pPr>
            <a:r>
              <a:rPr lang="en-US" sz="30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90%</a:t>
            </a:r>
            <a:endParaRPr lang="zh-CN" altLang="en-US" sz="3000">
              <a:solidFill>
                <a:srgbClr val="263238"/>
              </a:solidFill>
              <a:latin typeface="Calibri" pitchFamily="34" charset="0"/>
            </a:endParaRPr>
          </a:p>
        </p:txBody>
      </p:sp>
      <p:sp>
        <p:nvSpPr>
          <p:cNvPr id="23561" name="矩形 30"/>
          <p:cNvSpPr>
            <a:spLocks noChangeArrowheads="1"/>
          </p:cNvSpPr>
          <p:nvPr/>
        </p:nvSpPr>
        <p:spPr bwMode="auto">
          <a:xfrm>
            <a:off x="1017985" y="2583656"/>
            <a:ext cx="1754981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3562" name="矩形 31"/>
          <p:cNvSpPr>
            <a:spLocks noChangeArrowheads="1"/>
          </p:cNvSpPr>
          <p:nvPr/>
        </p:nvSpPr>
        <p:spPr bwMode="auto">
          <a:xfrm>
            <a:off x="3688557" y="2583657"/>
            <a:ext cx="1754981" cy="3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3563" name="矩形 32"/>
          <p:cNvSpPr>
            <a:spLocks noChangeArrowheads="1"/>
          </p:cNvSpPr>
          <p:nvPr/>
        </p:nvSpPr>
        <p:spPr bwMode="auto">
          <a:xfrm>
            <a:off x="6486525" y="2583656"/>
            <a:ext cx="1753791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sz="2100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3564" name="矩形 33"/>
          <p:cNvSpPr>
            <a:spLocks noChangeArrowheads="1"/>
          </p:cNvSpPr>
          <p:nvPr/>
        </p:nvSpPr>
        <p:spPr bwMode="auto">
          <a:xfrm>
            <a:off x="948929" y="2992042"/>
            <a:ext cx="1882378" cy="228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3565" name="矩形 34"/>
          <p:cNvSpPr>
            <a:spLocks noChangeArrowheads="1"/>
          </p:cNvSpPr>
          <p:nvPr/>
        </p:nvSpPr>
        <p:spPr bwMode="auto">
          <a:xfrm>
            <a:off x="3624263" y="2993231"/>
            <a:ext cx="1883569" cy="228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3566" name="矩形 35"/>
          <p:cNvSpPr>
            <a:spLocks noChangeArrowheads="1"/>
          </p:cNvSpPr>
          <p:nvPr/>
        </p:nvSpPr>
        <p:spPr bwMode="auto">
          <a:xfrm>
            <a:off x="6357937" y="2992042"/>
            <a:ext cx="1882379" cy="228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3567" name="矩形 22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568" name="矩形 23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3569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3570" name="文本框 25"/>
          <p:cNvSpPr>
            <a:spLocks noChangeArrowheads="1"/>
          </p:cNvSpPr>
          <p:nvPr/>
        </p:nvSpPr>
        <p:spPr bwMode="auto">
          <a:xfrm>
            <a:off x="266700" y="67866"/>
            <a:ext cx="6000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图表 36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4350" y="884635"/>
            <a:ext cx="4312444" cy="3645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文本框 37"/>
          <p:cNvSpPr>
            <a:spLocks noChangeArrowheads="1"/>
          </p:cNvSpPr>
          <p:nvPr/>
        </p:nvSpPr>
        <p:spPr bwMode="auto">
          <a:xfrm>
            <a:off x="6677025" y="2057401"/>
            <a:ext cx="1514475" cy="831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sz="5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58%</a:t>
            </a:r>
            <a:endParaRPr lang="zh-CN" altLang="en-US" sz="5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1" name="文本框 38"/>
          <p:cNvSpPr>
            <a:spLocks noChangeArrowheads="1"/>
          </p:cNvSpPr>
          <p:nvPr/>
        </p:nvSpPr>
        <p:spPr bwMode="auto">
          <a:xfrm>
            <a:off x="6324600" y="3236119"/>
            <a:ext cx="14716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9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</a:t>
            </a:r>
            <a:endParaRPr lang="en-US" sz="9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2" name="文本框 39"/>
          <p:cNvSpPr>
            <a:spLocks noChangeArrowheads="1"/>
          </p:cNvSpPr>
          <p:nvPr/>
        </p:nvSpPr>
        <p:spPr bwMode="auto">
          <a:xfrm>
            <a:off x="6431756" y="2883694"/>
            <a:ext cx="1062038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4583" name="直接连接符 133"/>
          <p:cNvSpPr>
            <a:spLocks noChangeShapeType="1"/>
          </p:cNvSpPr>
          <p:nvPr/>
        </p:nvSpPr>
        <p:spPr bwMode="auto">
          <a:xfrm flipH="1">
            <a:off x="6360319" y="3225404"/>
            <a:ext cx="1454944" cy="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4" name="文本框 41"/>
          <p:cNvSpPr>
            <a:spLocks noChangeArrowheads="1"/>
          </p:cNvSpPr>
          <p:nvPr/>
        </p:nvSpPr>
        <p:spPr bwMode="auto">
          <a:xfrm>
            <a:off x="5269706" y="2846785"/>
            <a:ext cx="638175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23%</a:t>
            </a:r>
            <a:endParaRPr lang="zh-CN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5" name="文本框 42"/>
          <p:cNvSpPr>
            <a:spLocks noChangeArrowheads="1"/>
          </p:cNvSpPr>
          <p:nvPr/>
        </p:nvSpPr>
        <p:spPr bwMode="auto">
          <a:xfrm>
            <a:off x="5824538" y="1288257"/>
            <a:ext cx="636985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10%</a:t>
            </a:r>
            <a:endParaRPr lang="zh-CN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6" name="文本框 43"/>
          <p:cNvSpPr>
            <a:spLocks noChangeArrowheads="1"/>
          </p:cNvSpPr>
          <p:nvPr/>
        </p:nvSpPr>
        <p:spPr bwMode="auto">
          <a:xfrm>
            <a:off x="4962525" y="1432323"/>
            <a:ext cx="495300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9%</a:t>
            </a:r>
            <a:endParaRPr lang="zh-CN" altLang="en-US" b="1">
              <a:solidFill>
                <a:srgbClr val="263238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4587" name="直接连接符 139"/>
          <p:cNvSpPr>
            <a:spLocks noChangeShapeType="1"/>
          </p:cNvSpPr>
          <p:nvPr/>
        </p:nvSpPr>
        <p:spPr bwMode="auto">
          <a:xfrm>
            <a:off x="4173141" y="1104900"/>
            <a:ext cx="0" cy="3238500"/>
          </a:xfrm>
          <a:prstGeom prst="line">
            <a:avLst/>
          </a:prstGeom>
          <a:noFill/>
          <a:ln w="6350" cap="flat" cmpd="sng">
            <a:solidFill>
              <a:srgbClr val="2C7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88" name="矩形 117"/>
          <p:cNvSpPr>
            <a:spLocks noChangeArrowheads="1"/>
          </p:cNvSpPr>
          <p:nvPr/>
        </p:nvSpPr>
        <p:spPr bwMode="auto">
          <a:xfrm>
            <a:off x="1183481" y="1408510"/>
            <a:ext cx="1524000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点击添加标题</a:t>
            </a:r>
            <a:endParaRPr lang="zh-CN" altLang="en-US"/>
          </a:p>
        </p:txBody>
      </p:sp>
      <p:sp>
        <p:nvSpPr>
          <p:cNvPr id="24589" name="矩形 124"/>
          <p:cNvSpPr>
            <a:spLocks noChangeArrowheads="1"/>
          </p:cNvSpPr>
          <p:nvPr/>
        </p:nvSpPr>
        <p:spPr bwMode="auto">
          <a:xfrm>
            <a:off x="1183481" y="1894285"/>
            <a:ext cx="2271713" cy="154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</a:p>
        </p:txBody>
      </p:sp>
      <p:sp>
        <p:nvSpPr>
          <p:cNvPr id="24590" name="直接连接符 145"/>
          <p:cNvSpPr>
            <a:spLocks noChangeShapeType="1"/>
          </p:cNvSpPr>
          <p:nvPr/>
        </p:nvSpPr>
        <p:spPr bwMode="auto">
          <a:xfrm>
            <a:off x="1246585" y="1783556"/>
            <a:ext cx="1388269" cy="1191"/>
          </a:xfrm>
          <a:prstGeom prst="line">
            <a:avLst/>
          </a:prstGeom>
          <a:noFill/>
          <a:ln w="6350" cap="flat" cmpd="sng">
            <a:solidFill>
              <a:srgbClr val="39495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591" name="矩形 22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592" name="矩形 23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4593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4594" name="文本框 25"/>
          <p:cNvSpPr>
            <a:spLocks noChangeArrowheads="1"/>
          </p:cNvSpPr>
          <p:nvPr/>
        </p:nvSpPr>
        <p:spPr bwMode="auto">
          <a:xfrm>
            <a:off x="266700" y="67866"/>
            <a:ext cx="6000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4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Freeform 5"/>
          <p:cNvSpPr>
            <a:spLocks noChangeArrowheads="1"/>
          </p:cNvSpPr>
          <p:nvPr/>
        </p:nvSpPr>
        <p:spPr bwMode="auto">
          <a:xfrm>
            <a:off x="2021681" y="1283494"/>
            <a:ext cx="1719263" cy="146685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14"/>
              <a:gd name="T187" fmla="*/ 0 h 609"/>
              <a:gd name="T188" fmla="*/ 714 w 714"/>
              <a:gd name="T189" fmla="*/ 609 h 6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4" name="Freeform 6"/>
          <p:cNvSpPr>
            <a:spLocks noChangeArrowheads="1"/>
          </p:cNvSpPr>
          <p:nvPr/>
        </p:nvSpPr>
        <p:spPr bwMode="auto">
          <a:xfrm>
            <a:off x="1690687" y="2276475"/>
            <a:ext cx="1100138" cy="928688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56"/>
              <a:gd name="T166" fmla="*/ 0 h 386"/>
              <a:gd name="T167" fmla="*/ 456 w 456"/>
              <a:gd name="T168" fmla="*/ 386 h 38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5" name="Freeform 7"/>
          <p:cNvSpPr>
            <a:spLocks noChangeArrowheads="1"/>
          </p:cNvSpPr>
          <p:nvPr/>
        </p:nvSpPr>
        <p:spPr bwMode="auto">
          <a:xfrm>
            <a:off x="2470547" y="2599135"/>
            <a:ext cx="222647" cy="365522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2"/>
              <a:gd name="T124" fmla="*/ 0 h 152"/>
              <a:gd name="T125" fmla="*/ 92 w 92"/>
              <a:gd name="T126" fmla="*/ 152 h 15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6" name="Freeform 8"/>
          <p:cNvSpPr>
            <a:spLocks noChangeArrowheads="1"/>
          </p:cNvSpPr>
          <p:nvPr/>
        </p:nvSpPr>
        <p:spPr bwMode="auto">
          <a:xfrm>
            <a:off x="372666" y="1634729"/>
            <a:ext cx="1571625" cy="1188244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52"/>
              <a:gd name="T154" fmla="*/ 0 h 493"/>
              <a:gd name="T155" fmla="*/ 652 w 652"/>
              <a:gd name="T156" fmla="*/ 493 h 49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7" name="Freeform 9"/>
          <p:cNvSpPr>
            <a:spLocks noChangeArrowheads="1"/>
          </p:cNvSpPr>
          <p:nvPr/>
        </p:nvSpPr>
        <p:spPr bwMode="auto">
          <a:xfrm>
            <a:off x="1393031" y="2566987"/>
            <a:ext cx="978694" cy="700088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06"/>
              <a:gd name="T163" fmla="*/ 0 h 291"/>
              <a:gd name="T164" fmla="*/ 406 w 406"/>
              <a:gd name="T165" fmla="*/ 291 h 29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BD2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8" name="Freeform 10"/>
          <p:cNvSpPr>
            <a:spLocks noChangeArrowheads="1"/>
          </p:cNvSpPr>
          <p:nvPr/>
        </p:nvSpPr>
        <p:spPr bwMode="auto">
          <a:xfrm>
            <a:off x="1952625" y="3058716"/>
            <a:ext cx="847725" cy="74295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51"/>
              <a:gd name="T169" fmla="*/ 0 h 308"/>
              <a:gd name="T170" fmla="*/ 351 w 351"/>
              <a:gd name="T171" fmla="*/ 308 h 30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09" name="Freeform 11"/>
          <p:cNvSpPr>
            <a:spLocks noChangeArrowheads="1"/>
          </p:cNvSpPr>
          <p:nvPr/>
        </p:nvSpPr>
        <p:spPr bwMode="auto">
          <a:xfrm>
            <a:off x="546498" y="2758678"/>
            <a:ext cx="1515665" cy="919163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29"/>
              <a:gd name="T154" fmla="*/ 0 h 382"/>
              <a:gd name="T155" fmla="*/ 629 w 629"/>
              <a:gd name="T156" fmla="*/ 382 h 38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0" name="Freeform 12"/>
          <p:cNvSpPr>
            <a:spLocks noChangeArrowheads="1"/>
          </p:cNvSpPr>
          <p:nvPr/>
        </p:nvSpPr>
        <p:spPr bwMode="auto">
          <a:xfrm>
            <a:off x="1926431" y="3523060"/>
            <a:ext cx="685800" cy="713184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"/>
              <a:gd name="T181" fmla="*/ 0 h 296"/>
              <a:gd name="T182" fmla="*/ 284 w 284"/>
              <a:gd name="T183" fmla="*/ 296 h 29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1" name="Freeform 13"/>
          <p:cNvSpPr>
            <a:spLocks noChangeArrowheads="1"/>
          </p:cNvSpPr>
          <p:nvPr/>
        </p:nvSpPr>
        <p:spPr bwMode="auto">
          <a:xfrm>
            <a:off x="2418160" y="3514725"/>
            <a:ext cx="463153" cy="40005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92"/>
              <a:gd name="T157" fmla="*/ 0 h 166"/>
              <a:gd name="T158" fmla="*/ 192 w 192"/>
              <a:gd name="T159" fmla="*/ 166 h 16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2" name="Freeform 14"/>
          <p:cNvSpPr>
            <a:spLocks noChangeArrowheads="1"/>
          </p:cNvSpPr>
          <p:nvPr/>
        </p:nvSpPr>
        <p:spPr bwMode="auto">
          <a:xfrm>
            <a:off x="2493169" y="3759994"/>
            <a:ext cx="604838" cy="459581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1"/>
              <a:gd name="T178" fmla="*/ 0 h 191"/>
              <a:gd name="T179" fmla="*/ 251 w 251"/>
              <a:gd name="T180" fmla="*/ 191 h 19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3" name="Freeform 15"/>
          <p:cNvSpPr>
            <a:spLocks noChangeArrowheads="1"/>
          </p:cNvSpPr>
          <p:nvPr/>
        </p:nvSpPr>
        <p:spPr bwMode="auto">
          <a:xfrm>
            <a:off x="2576513" y="3253978"/>
            <a:ext cx="342900" cy="346472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42"/>
              <a:gd name="T142" fmla="*/ 0 h 144"/>
              <a:gd name="T143" fmla="*/ 142 w 142"/>
              <a:gd name="T144" fmla="*/ 144 h 14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4" name="Freeform 16"/>
          <p:cNvSpPr>
            <a:spLocks noChangeArrowheads="1"/>
          </p:cNvSpPr>
          <p:nvPr/>
        </p:nvSpPr>
        <p:spPr bwMode="auto">
          <a:xfrm>
            <a:off x="2576513" y="2578894"/>
            <a:ext cx="390525" cy="697706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2"/>
              <a:gd name="T190" fmla="*/ 0 h 289"/>
              <a:gd name="T191" fmla="*/ 162 w 162"/>
              <a:gd name="T192" fmla="*/ 289 h 28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5" name="Freeform 17"/>
          <p:cNvSpPr>
            <a:spLocks noChangeArrowheads="1"/>
          </p:cNvSpPr>
          <p:nvPr/>
        </p:nvSpPr>
        <p:spPr bwMode="auto">
          <a:xfrm>
            <a:off x="2914650" y="2449116"/>
            <a:ext cx="261938" cy="5715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8"/>
              <a:gd name="T127" fmla="*/ 0 h 237"/>
              <a:gd name="T128" fmla="*/ 108 w 108"/>
              <a:gd name="T129" fmla="*/ 237 h 23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6" name="Freeform 18"/>
          <p:cNvSpPr>
            <a:spLocks noChangeArrowheads="1"/>
          </p:cNvSpPr>
          <p:nvPr/>
        </p:nvSpPr>
        <p:spPr bwMode="auto">
          <a:xfrm>
            <a:off x="2847975" y="3423047"/>
            <a:ext cx="416719" cy="481013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3"/>
              <a:gd name="T148" fmla="*/ 0 h 200"/>
              <a:gd name="T149" fmla="*/ 173 w 173"/>
              <a:gd name="T150" fmla="*/ 200 h 2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7" name="Freeform 19"/>
          <p:cNvSpPr>
            <a:spLocks noChangeArrowheads="1"/>
          </p:cNvSpPr>
          <p:nvPr/>
        </p:nvSpPr>
        <p:spPr bwMode="auto">
          <a:xfrm>
            <a:off x="2799160" y="3145632"/>
            <a:ext cx="588169" cy="369094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4"/>
              <a:gd name="T145" fmla="*/ 0 h 153"/>
              <a:gd name="T146" fmla="*/ 244 w 244"/>
              <a:gd name="T147" fmla="*/ 153 h 153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8" name="Freeform 20"/>
          <p:cNvSpPr>
            <a:spLocks noChangeArrowheads="1"/>
          </p:cNvSpPr>
          <p:nvPr/>
        </p:nvSpPr>
        <p:spPr bwMode="auto">
          <a:xfrm>
            <a:off x="2928938" y="3823098"/>
            <a:ext cx="611981" cy="483394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54"/>
              <a:gd name="T148" fmla="*/ 0 h 201"/>
              <a:gd name="T149" fmla="*/ 254 w 254"/>
              <a:gd name="T150" fmla="*/ 201 h 20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19" name="Freeform 21"/>
          <p:cNvSpPr>
            <a:spLocks noChangeArrowheads="1"/>
          </p:cNvSpPr>
          <p:nvPr/>
        </p:nvSpPr>
        <p:spPr bwMode="auto">
          <a:xfrm>
            <a:off x="3218260" y="3403998"/>
            <a:ext cx="365522" cy="497681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52"/>
              <a:gd name="T148" fmla="*/ 0 h 207"/>
              <a:gd name="T149" fmla="*/ 152 w 152"/>
              <a:gd name="T150" fmla="*/ 207 h 20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0" name="Freeform 22"/>
          <p:cNvSpPr>
            <a:spLocks noChangeArrowheads="1"/>
          </p:cNvSpPr>
          <p:nvPr/>
        </p:nvSpPr>
        <p:spPr bwMode="auto">
          <a:xfrm>
            <a:off x="3407569" y="3533775"/>
            <a:ext cx="340519" cy="414338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41"/>
              <a:gd name="T160" fmla="*/ 0 h 173"/>
              <a:gd name="T161" fmla="*/ 141 w 141"/>
              <a:gd name="T162" fmla="*/ 173 h 17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1" name="Freeform 23"/>
          <p:cNvSpPr>
            <a:spLocks noChangeArrowheads="1"/>
          </p:cNvSpPr>
          <p:nvPr/>
        </p:nvSpPr>
        <p:spPr bwMode="auto">
          <a:xfrm>
            <a:off x="3557588" y="3273028"/>
            <a:ext cx="295275" cy="338138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22"/>
              <a:gd name="T142" fmla="*/ 0 h 140"/>
              <a:gd name="T143" fmla="*/ 122 w 122"/>
              <a:gd name="T144" fmla="*/ 140 h 14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2" name="Freeform 24"/>
          <p:cNvSpPr>
            <a:spLocks noChangeArrowheads="1"/>
          </p:cNvSpPr>
          <p:nvPr/>
        </p:nvSpPr>
        <p:spPr bwMode="auto">
          <a:xfrm>
            <a:off x="3275410" y="2982517"/>
            <a:ext cx="369094" cy="448865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53"/>
              <a:gd name="T157" fmla="*/ 0 h 187"/>
              <a:gd name="T158" fmla="*/ 153 w 153"/>
              <a:gd name="T159" fmla="*/ 187 h 18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3" name="Freeform 25"/>
          <p:cNvSpPr>
            <a:spLocks noChangeArrowheads="1"/>
          </p:cNvSpPr>
          <p:nvPr/>
        </p:nvSpPr>
        <p:spPr bwMode="auto">
          <a:xfrm>
            <a:off x="3345656" y="2461023"/>
            <a:ext cx="100013" cy="140494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41"/>
              <a:gd name="T88" fmla="*/ 0 h 58"/>
              <a:gd name="T89" fmla="*/ 41 w 41"/>
              <a:gd name="T90" fmla="*/ 58 h 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4" name="Freeform 26"/>
          <p:cNvSpPr>
            <a:spLocks noChangeArrowheads="1"/>
          </p:cNvSpPr>
          <p:nvPr/>
        </p:nvSpPr>
        <p:spPr bwMode="auto">
          <a:xfrm>
            <a:off x="3251597" y="2399110"/>
            <a:ext cx="128588" cy="136922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3"/>
              <a:gd name="T121" fmla="*/ 0 h 57"/>
              <a:gd name="T122" fmla="*/ 53 w 53"/>
              <a:gd name="T123" fmla="*/ 57 h 5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5" name="Freeform 27"/>
          <p:cNvSpPr>
            <a:spLocks noChangeArrowheads="1"/>
          </p:cNvSpPr>
          <p:nvPr/>
        </p:nvSpPr>
        <p:spPr bwMode="auto">
          <a:xfrm>
            <a:off x="3468291" y="2126457"/>
            <a:ext cx="452438" cy="431006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88"/>
              <a:gd name="T151" fmla="*/ 0 h 179"/>
              <a:gd name="T152" fmla="*/ 188 w 188"/>
              <a:gd name="T153" fmla="*/ 179 h 17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6" name="Freeform 28"/>
          <p:cNvSpPr>
            <a:spLocks noChangeArrowheads="1"/>
          </p:cNvSpPr>
          <p:nvPr/>
        </p:nvSpPr>
        <p:spPr bwMode="auto">
          <a:xfrm>
            <a:off x="3569494" y="1866900"/>
            <a:ext cx="645319" cy="43815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68"/>
              <a:gd name="T175" fmla="*/ 0 h 182"/>
              <a:gd name="T176" fmla="*/ 268 w 268"/>
              <a:gd name="T177" fmla="*/ 182 h 18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7" name="Freeform 29"/>
          <p:cNvSpPr>
            <a:spLocks noChangeArrowheads="1"/>
          </p:cNvSpPr>
          <p:nvPr/>
        </p:nvSpPr>
        <p:spPr bwMode="auto">
          <a:xfrm>
            <a:off x="3432572" y="1241822"/>
            <a:ext cx="866775" cy="790575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60"/>
              <a:gd name="T163" fmla="*/ 0 h 328"/>
              <a:gd name="T164" fmla="*/ 360 w 360"/>
              <a:gd name="T165" fmla="*/ 328 h 32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8" name="Freeform 30"/>
          <p:cNvSpPr>
            <a:spLocks noChangeArrowheads="1"/>
          </p:cNvSpPr>
          <p:nvPr/>
        </p:nvSpPr>
        <p:spPr bwMode="auto">
          <a:xfrm>
            <a:off x="3261122" y="2656285"/>
            <a:ext cx="522684" cy="327422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17"/>
              <a:gd name="T154" fmla="*/ 0 h 136"/>
              <a:gd name="T155" fmla="*/ 217 w 217"/>
              <a:gd name="T156" fmla="*/ 136 h 1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29" name="Freeform 31"/>
          <p:cNvSpPr>
            <a:spLocks noChangeArrowheads="1"/>
          </p:cNvSpPr>
          <p:nvPr/>
        </p:nvSpPr>
        <p:spPr bwMode="auto">
          <a:xfrm>
            <a:off x="3750469" y="3199210"/>
            <a:ext cx="83344" cy="73819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"/>
              <a:gd name="T58" fmla="*/ 0 h 31"/>
              <a:gd name="T59" fmla="*/ 34 w 34"/>
              <a:gd name="T60" fmla="*/ 31 h 3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0" name="Freeform 32"/>
          <p:cNvSpPr>
            <a:spLocks noChangeArrowheads="1"/>
          </p:cNvSpPr>
          <p:nvPr/>
        </p:nvSpPr>
        <p:spPr bwMode="auto">
          <a:xfrm>
            <a:off x="3367088" y="2924175"/>
            <a:ext cx="454819" cy="352425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89"/>
              <a:gd name="T124" fmla="*/ 0 h 146"/>
              <a:gd name="T125" fmla="*/ 189 w 189"/>
              <a:gd name="T126" fmla="*/ 146 h 14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1" name="Freeform 33"/>
          <p:cNvSpPr>
            <a:spLocks noChangeArrowheads="1"/>
          </p:cNvSpPr>
          <p:nvPr/>
        </p:nvSpPr>
        <p:spPr bwMode="auto">
          <a:xfrm>
            <a:off x="3128962" y="2251473"/>
            <a:ext cx="423863" cy="606028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76"/>
              <a:gd name="T160" fmla="*/ 0 h 251"/>
              <a:gd name="T161" fmla="*/ 176 w 176"/>
              <a:gd name="T162" fmla="*/ 251 h 25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2" name="Freeform 34"/>
          <p:cNvSpPr>
            <a:spLocks noChangeArrowheads="1"/>
          </p:cNvSpPr>
          <p:nvPr/>
        </p:nvSpPr>
        <p:spPr bwMode="auto">
          <a:xfrm>
            <a:off x="2933700" y="2832498"/>
            <a:ext cx="447675" cy="440531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86"/>
              <a:gd name="T139" fmla="*/ 0 h 183"/>
              <a:gd name="T140" fmla="*/ 186 w 186"/>
              <a:gd name="T141" fmla="*/ 183 h 1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BD2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3" name="Freeform 35"/>
          <p:cNvSpPr>
            <a:spLocks noChangeArrowheads="1"/>
          </p:cNvSpPr>
          <p:nvPr/>
        </p:nvSpPr>
        <p:spPr bwMode="auto">
          <a:xfrm>
            <a:off x="3774281" y="3774282"/>
            <a:ext cx="128588" cy="307181"/>
          </a:xfrm>
          <a:custGeom>
            <a:avLst/>
            <a:gdLst>
              <a:gd name="T0" fmla="*/ 410181476 w 53"/>
              <a:gd name="T1" fmla="*/ 0 h 128"/>
              <a:gd name="T2" fmla="*/ 123053802 w 53"/>
              <a:gd name="T3" fmla="*/ 361048419 h 128"/>
              <a:gd name="T4" fmla="*/ 0 w 53"/>
              <a:gd name="T5" fmla="*/ 557047417 h 128"/>
              <a:gd name="T6" fmla="*/ 30764252 w 53"/>
              <a:gd name="T7" fmla="*/ 783989568 h 128"/>
              <a:gd name="T8" fmla="*/ 30764252 w 53"/>
              <a:gd name="T9" fmla="*/ 794307164 h 128"/>
              <a:gd name="T10" fmla="*/ 30764252 w 53"/>
              <a:gd name="T11" fmla="*/ 794307164 h 128"/>
              <a:gd name="T12" fmla="*/ 10255819 w 53"/>
              <a:gd name="T13" fmla="*/ 949042201 h 128"/>
              <a:gd name="T14" fmla="*/ 20508433 w 53"/>
              <a:gd name="T15" fmla="*/ 1041881296 h 128"/>
              <a:gd name="T16" fmla="*/ 184582305 w 53"/>
              <a:gd name="T17" fmla="*/ 1155355583 h 128"/>
              <a:gd name="T18" fmla="*/ 184582305 w 53"/>
              <a:gd name="T19" fmla="*/ 1155355583 h 128"/>
              <a:gd name="T20" fmla="*/ 194834919 w 53"/>
              <a:gd name="T21" fmla="*/ 1155355583 h 128"/>
              <a:gd name="T22" fmla="*/ 194834919 w 53"/>
              <a:gd name="T23" fmla="*/ 1165669968 h 128"/>
              <a:gd name="T24" fmla="*/ 194834919 w 53"/>
              <a:gd name="T25" fmla="*/ 1165669968 h 128"/>
              <a:gd name="T26" fmla="*/ 256363422 w 53"/>
              <a:gd name="T27" fmla="*/ 1279141043 h 128"/>
              <a:gd name="T28" fmla="*/ 317891926 w 53"/>
              <a:gd name="T29" fmla="*/ 1320405004 h 128"/>
              <a:gd name="T30" fmla="*/ 338400358 w 53"/>
              <a:gd name="T31" fmla="*/ 1052198892 h 128"/>
              <a:gd name="T32" fmla="*/ 338400358 w 53"/>
              <a:gd name="T33" fmla="*/ 1041881296 h 128"/>
              <a:gd name="T34" fmla="*/ 461454160 w 53"/>
              <a:gd name="T35" fmla="*/ 753043203 h 128"/>
              <a:gd name="T36" fmla="*/ 502474231 w 53"/>
              <a:gd name="T37" fmla="*/ 412626765 h 128"/>
              <a:gd name="T38" fmla="*/ 502474231 w 53"/>
              <a:gd name="T39" fmla="*/ 402312380 h 128"/>
              <a:gd name="T40" fmla="*/ 502474231 w 53"/>
              <a:gd name="T41" fmla="*/ 402312380 h 128"/>
              <a:gd name="T42" fmla="*/ 543491096 w 53"/>
              <a:gd name="T43" fmla="*/ 309470073 h 128"/>
              <a:gd name="T44" fmla="*/ 512726845 w 53"/>
              <a:gd name="T45" fmla="*/ 226945363 h 128"/>
              <a:gd name="T46" fmla="*/ 512726845 w 53"/>
              <a:gd name="T47" fmla="*/ 226945363 h 128"/>
              <a:gd name="T48" fmla="*/ 502474231 w 53"/>
              <a:gd name="T49" fmla="*/ 226945363 h 128"/>
              <a:gd name="T50" fmla="*/ 502474231 w 53"/>
              <a:gd name="T51" fmla="*/ 123788672 h 128"/>
              <a:gd name="T52" fmla="*/ 502474231 w 53"/>
              <a:gd name="T53" fmla="*/ 113471075 h 128"/>
              <a:gd name="T54" fmla="*/ 502474231 w 53"/>
              <a:gd name="T55" fmla="*/ 113471075 h 128"/>
              <a:gd name="T56" fmla="*/ 522982663 w 53"/>
              <a:gd name="T57" fmla="*/ 82524710 h 128"/>
              <a:gd name="T58" fmla="*/ 543491096 w 53"/>
              <a:gd name="T59" fmla="*/ 61892730 h 128"/>
              <a:gd name="T60" fmla="*/ 41018147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3"/>
              <a:gd name="T94" fmla="*/ 0 h 128"/>
              <a:gd name="T95" fmla="*/ 53 w 53"/>
              <a:gd name="T96" fmla="*/ 128 h 12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4" name="Freeform 36"/>
          <p:cNvSpPr>
            <a:spLocks noChangeArrowheads="1"/>
          </p:cNvSpPr>
          <p:nvPr/>
        </p:nvSpPr>
        <p:spPr bwMode="auto">
          <a:xfrm>
            <a:off x="2832498" y="4320779"/>
            <a:ext cx="197644" cy="169069"/>
          </a:xfrm>
          <a:custGeom>
            <a:avLst/>
            <a:gdLst>
              <a:gd name="T0" fmla="*/ 383612057 w 82"/>
              <a:gd name="T1" fmla="*/ 72522443 h 70"/>
              <a:gd name="T2" fmla="*/ 373244598 w 82"/>
              <a:gd name="T3" fmla="*/ 93242221 h 70"/>
              <a:gd name="T4" fmla="*/ 373244598 w 82"/>
              <a:gd name="T5" fmla="*/ 93242221 h 70"/>
              <a:gd name="T6" fmla="*/ 362877139 w 82"/>
              <a:gd name="T7" fmla="*/ 103602110 h 70"/>
              <a:gd name="T8" fmla="*/ 196991365 w 82"/>
              <a:gd name="T9" fmla="*/ 145044886 h 70"/>
              <a:gd name="T10" fmla="*/ 207358824 w 82"/>
              <a:gd name="T11" fmla="*/ 165764664 h 70"/>
              <a:gd name="T12" fmla="*/ 259196120 w 82"/>
              <a:gd name="T13" fmla="*/ 227927218 h 70"/>
              <a:gd name="T14" fmla="*/ 238461202 w 82"/>
              <a:gd name="T15" fmla="*/ 238287106 h 70"/>
              <a:gd name="T16" fmla="*/ 165885774 w 82"/>
              <a:gd name="T17" fmla="*/ 279729883 h 70"/>
              <a:gd name="T18" fmla="*/ 41473050 w 82"/>
              <a:gd name="T19" fmla="*/ 372972103 h 70"/>
              <a:gd name="T20" fmla="*/ 62207969 w 82"/>
              <a:gd name="T21" fmla="*/ 652701986 h 70"/>
              <a:gd name="T22" fmla="*/ 186620692 w 82"/>
              <a:gd name="T23" fmla="*/ 663061875 h 70"/>
              <a:gd name="T24" fmla="*/ 196991365 w 82"/>
              <a:gd name="T25" fmla="*/ 663061875 h 70"/>
              <a:gd name="T26" fmla="*/ 196991365 w 82"/>
              <a:gd name="T27" fmla="*/ 663061875 h 70"/>
              <a:gd name="T28" fmla="*/ 321404088 w 82"/>
              <a:gd name="T29" fmla="*/ 725224429 h 70"/>
              <a:gd name="T30" fmla="*/ 456187485 w 82"/>
              <a:gd name="T31" fmla="*/ 704504651 h 70"/>
              <a:gd name="T32" fmla="*/ 642808177 w 82"/>
              <a:gd name="T33" fmla="*/ 549099876 h 70"/>
              <a:gd name="T34" fmla="*/ 653175636 w 82"/>
              <a:gd name="T35" fmla="*/ 549099876 h 70"/>
              <a:gd name="T36" fmla="*/ 663546309 w 82"/>
              <a:gd name="T37" fmla="*/ 538736767 h 70"/>
              <a:gd name="T38" fmla="*/ 715383605 w 82"/>
              <a:gd name="T39" fmla="*/ 518016989 h 70"/>
              <a:gd name="T40" fmla="*/ 705016145 w 82"/>
              <a:gd name="T41" fmla="*/ 341892436 h 70"/>
              <a:gd name="T42" fmla="*/ 705016145 w 82"/>
              <a:gd name="T43" fmla="*/ 341892436 h 70"/>
              <a:gd name="T44" fmla="*/ 777591573 w 82"/>
              <a:gd name="T45" fmla="*/ 227927218 h 70"/>
              <a:gd name="T46" fmla="*/ 777591573 w 82"/>
              <a:gd name="T47" fmla="*/ 227927218 h 70"/>
              <a:gd name="T48" fmla="*/ 777591573 w 82"/>
              <a:gd name="T49" fmla="*/ 227927218 h 70"/>
              <a:gd name="T50" fmla="*/ 839799542 w 82"/>
              <a:gd name="T51" fmla="*/ 176124553 h 70"/>
              <a:gd name="T52" fmla="*/ 819064623 w 82"/>
              <a:gd name="T53" fmla="*/ 51802665 h 70"/>
              <a:gd name="T54" fmla="*/ 767224114 w 82"/>
              <a:gd name="T55" fmla="*/ 0 h 70"/>
              <a:gd name="T56" fmla="*/ 767224114 w 82"/>
              <a:gd name="T57" fmla="*/ 62162554 h 70"/>
              <a:gd name="T58" fmla="*/ 663546309 w 82"/>
              <a:gd name="T59" fmla="*/ 41442776 h 70"/>
              <a:gd name="T60" fmla="*/ 611705799 w 82"/>
              <a:gd name="T61" fmla="*/ 72522443 h 70"/>
              <a:gd name="T62" fmla="*/ 601338340 w 82"/>
              <a:gd name="T63" fmla="*/ 72522443 h 70"/>
              <a:gd name="T64" fmla="*/ 601338340 w 82"/>
              <a:gd name="T65" fmla="*/ 72522443 h 70"/>
              <a:gd name="T66" fmla="*/ 383612057 w 82"/>
              <a:gd name="T67" fmla="*/ 72522443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2"/>
              <a:gd name="T103" fmla="*/ 0 h 70"/>
              <a:gd name="T104" fmla="*/ 82 w 82"/>
              <a:gd name="T105" fmla="*/ 70 h 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B9C4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35" name="直接连接符 35"/>
          <p:cNvSpPr>
            <a:spLocks noChangeShapeType="1"/>
          </p:cNvSpPr>
          <p:nvPr/>
        </p:nvSpPr>
        <p:spPr bwMode="auto">
          <a:xfrm>
            <a:off x="4588669" y="1223963"/>
            <a:ext cx="1191" cy="3295650"/>
          </a:xfrm>
          <a:prstGeom prst="line">
            <a:avLst/>
          </a:prstGeom>
          <a:noFill/>
          <a:ln w="6350" cap="flat" cmpd="sng">
            <a:solidFill>
              <a:srgbClr val="10375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636" name="矩形 50"/>
          <p:cNvSpPr>
            <a:spLocks noChangeArrowheads="1"/>
          </p:cNvSpPr>
          <p:nvPr/>
        </p:nvSpPr>
        <p:spPr bwMode="auto">
          <a:xfrm>
            <a:off x="4885135" y="1913335"/>
            <a:ext cx="3755231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工作计划是行政活动中使用范围很广的重要公文。</a:t>
            </a:r>
            <a:endParaRPr lang="zh-CN" altLang="en-US"/>
          </a:p>
        </p:txBody>
      </p:sp>
      <p:sp>
        <p:nvSpPr>
          <p:cNvPr id="25637" name="矩形 51"/>
          <p:cNvSpPr>
            <a:spLocks noChangeArrowheads="1"/>
          </p:cNvSpPr>
          <p:nvPr/>
        </p:nvSpPr>
        <p:spPr bwMode="auto">
          <a:xfrm>
            <a:off x="4873228" y="1521619"/>
            <a:ext cx="1984772" cy="34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  <a:endParaRPr lang="zh-CN" altLang="en-US"/>
          </a:p>
        </p:txBody>
      </p:sp>
      <p:sp>
        <p:nvSpPr>
          <p:cNvPr id="25638" name="矩形 52"/>
          <p:cNvSpPr>
            <a:spLocks noChangeArrowheads="1"/>
          </p:cNvSpPr>
          <p:nvPr/>
        </p:nvSpPr>
        <p:spPr bwMode="auto">
          <a:xfrm>
            <a:off x="4873228" y="2302669"/>
            <a:ext cx="3767138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25639" name="矩形 46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640" name="矩形 47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5641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5642" name="文本框 49"/>
          <p:cNvSpPr>
            <a:spLocks noChangeArrowheads="1"/>
          </p:cNvSpPr>
          <p:nvPr/>
        </p:nvSpPr>
        <p:spPr bwMode="auto">
          <a:xfrm>
            <a:off x="266700" y="67866"/>
            <a:ext cx="6000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2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335" y="0"/>
            <a:ext cx="916186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Freeform 109"/>
          <p:cNvSpPr>
            <a:spLocks noEditPoints="1" noChangeArrowheads="1"/>
          </p:cNvSpPr>
          <p:nvPr/>
        </p:nvSpPr>
        <p:spPr bwMode="auto">
          <a:xfrm>
            <a:off x="2364581" y="1017985"/>
            <a:ext cx="4414838" cy="2182415"/>
          </a:xfrm>
          <a:custGeom>
            <a:avLst/>
            <a:gdLst>
              <a:gd name="T0" fmla="*/ 888554 w 1530"/>
              <a:gd name="T1" fmla="*/ 377735 h 755"/>
              <a:gd name="T2" fmla="*/ 973178 w 1530"/>
              <a:gd name="T3" fmla="*/ 262102 h 755"/>
              <a:gd name="T4" fmla="*/ 1173199 w 1530"/>
              <a:gd name="T5" fmla="*/ 223557 h 755"/>
              <a:gd name="T6" fmla="*/ 1215511 w 1530"/>
              <a:gd name="T7" fmla="*/ 104070 h 755"/>
              <a:gd name="T8" fmla="*/ 1615553 w 1530"/>
              <a:gd name="T9" fmla="*/ 19272 h 755"/>
              <a:gd name="T10" fmla="*/ 1427072 w 1530"/>
              <a:gd name="T11" fmla="*/ 474096 h 755"/>
              <a:gd name="T12" fmla="*/ 1450151 w 1530"/>
              <a:gd name="T13" fmla="*/ 362317 h 755"/>
              <a:gd name="T14" fmla="*/ 2407943 w 1530"/>
              <a:gd name="T15" fmla="*/ 262102 h 755"/>
              <a:gd name="T16" fmla="*/ 1792494 w 1530"/>
              <a:gd name="T17" fmla="*/ 73234 h 755"/>
              <a:gd name="T18" fmla="*/ 2100219 w 1530"/>
              <a:gd name="T19" fmla="*/ 632127 h 755"/>
              <a:gd name="T20" fmla="*/ 2492567 w 1530"/>
              <a:gd name="T21" fmla="*/ 585874 h 755"/>
              <a:gd name="T22" fmla="*/ 2692588 w 1530"/>
              <a:gd name="T23" fmla="*/ 905792 h 755"/>
              <a:gd name="T24" fmla="*/ 3127249 w 1530"/>
              <a:gd name="T25" fmla="*/ 778596 h 755"/>
              <a:gd name="T26" fmla="*/ 5031293 w 1530"/>
              <a:gd name="T27" fmla="*/ 416279 h 755"/>
              <a:gd name="T28" fmla="*/ 4604325 w 1530"/>
              <a:gd name="T29" fmla="*/ 292937 h 755"/>
              <a:gd name="T30" fmla="*/ 4108120 w 1530"/>
              <a:gd name="T31" fmla="*/ 408570 h 755"/>
              <a:gd name="T32" fmla="*/ 3938872 w 1530"/>
              <a:gd name="T33" fmla="*/ 393152 h 755"/>
              <a:gd name="T34" fmla="*/ 3427280 w 1530"/>
              <a:gd name="T35" fmla="*/ 589729 h 755"/>
              <a:gd name="T36" fmla="*/ 3138788 w 1530"/>
              <a:gd name="T37" fmla="*/ 466387 h 755"/>
              <a:gd name="T38" fmla="*/ 2881069 w 1530"/>
              <a:gd name="T39" fmla="*/ 670672 h 755"/>
              <a:gd name="T40" fmla="*/ 3169561 w 1530"/>
              <a:gd name="T41" fmla="*/ 616710 h 755"/>
              <a:gd name="T42" fmla="*/ 2900302 w 1530"/>
              <a:gd name="T43" fmla="*/ 828704 h 755"/>
              <a:gd name="T44" fmla="*/ 2938767 w 1530"/>
              <a:gd name="T45" fmla="*/ 1113932 h 755"/>
              <a:gd name="T46" fmla="*/ 3284957 w 1530"/>
              <a:gd name="T47" fmla="*/ 1052261 h 755"/>
              <a:gd name="T48" fmla="*/ 3031085 w 1530"/>
              <a:gd name="T49" fmla="*/ 1345198 h 755"/>
              <a:gd name="T50" fmla="*/ 2931074 w 1530"/>
              <a:gd name="T51" fmla="*/ 1923363 h 755"/>
              <a:gd name="T52" fmla="*/ 3508057 w 1530"/>
              <a:gd name="T53" fmla="*/ 1699806 h 755"/>
              <a:gd name="T54" fmla="*/ 3573449 w 1530"/>
              <a:gd name="T55" fmla="*/ 1364470 h 755"/>
              <a:gd name="T56" fmla="*/ 4419691 w 1530"/>
              <a:gd name="T57" fmla="*/ 1788458 h 755"/>
              <a:gd name="T58" fmla="*/ 4719722 w 1530"/>
              <a:gd name="T59" fmla="*/ 1314363 h 755"/>
              <a:gd name="T60" fmla="*/ 5000521 w 1530"/>
              <a:gd name="T61" fmla="*/ 844121 h 755"/>
              <a:gd name="T62" fmla="*/ 5415948 w 1530"/>
              <a:gd name="T63" fmla="*/ 813286 h 755"/>
              <a:gd name="T64" fmla="*/ 3284957 w 1530"/>
              <a:gd name="T65" fmla="*/ 1877110 h 755"/>
              <a:gd name="T66" fmla="*/ 4538934 w 1530"/>
              <a:gd name="T67" fmla="*/ 851830 h 755"/>
              <a:gd name="T68" fmla="*/ 2946461 w 1530"/>
              <a:gd name="T69" fmla="*/ 173450 h 755"/>
              <a:gd name="T70" fmla="*/ 3684999 w 1530"/>
              <a:gd name="T71" fmla="*/ 323773 h 755"/>
              <a:gd name="T72" fmla="*/ 4296601 w 1530"/>
              <a:gd name="T73" fmla="*/ 104070 h 755"/>
              <a:gd name="T74" fmla="*/ 5681361 w 1530"/>
              <a:gd name="T75" fmla="*/ 454823 h 755"/>
              <a:gd name="T76" fmla="*/ 5027446 w 1530"/>
              <a:gd name="T77" fmla="*/ 1214147 h 755"/>
              <a:gd name="T78" fmla="*/ 4681257 w 1530"/>
              <a:gd name="T79" fmla="*/ 1715224 h 755"/>
              <a:gd name="T80" fmla="*/ 4638944 w 1530"/>
              <a:gd name="T81" fmla="*/ 1942636 h 755"/>
              <a:gd name="T82" fmla="*/ 4765881 w 1530"/>
              <a:gd name="T83" fmla="*/ 2054414 h 755"/>
              <a:gd name="T84" fmla="*/ 5165922 w 1530"/>
              <a:gd name="T85" fmla="*/ 2054414 h 755"/>
              <a:gd name="T86" fmla="*/ 1884812 w 1530"/>
              <a:gd name="T87" fmla="*/ 1017571 h 755"/>
              <a:gd name="T88" fmla="*/ 5123610 w 1530"/>
              <a:gd name="T89" fmla="*/ 2154630 h 755"/>
              <a:gd name="T90" fmla="*/ 4596632 w 1530"/>
              <a:gd name="T91" fmla="*/ 2316516 h 755"/>
              <a:gd name="T92" fmla="*/ 5138996 w 1530"/>
              <a:gd name="T93" fmla="*/ 2655706 h 755"/>
              <a:gd name="T94" fmla="*/ 2034827 w 1530"/>
              <a:gd name="T95" fmla="*/ 1915655 h 755"/>
              <a:gd name="T96" fmla="*/ 1207818 w 1530"/>
              <a:gd name="T97" fmla="*/ 1576464 h 755"/>
              <a:gd name="T98" fmla="*/ 1577087 w 1530"/>
              <a:gd name="T99" fmla="*/ 1152476 h 755"/>
              <a:gd name="T100" fmla="*/ 1746336 w 1530"/>
              <a:gd name="T101" fmla="*/ 813286 h 755"/>
              <a:gd name="T102" fmla="*/ 1265516 w 1530"/>
              <a:gd name="T103" fmla="*/ 813286 h 755"/>
              <a:gd name="T104" fmla="*/ 1246284 w 1530"/>
              <a:gd name="T105" fmla="*/ 489513 h 755"/>
              <a:gd name="T106" fmla="*/ 1011644 w 1530"/>
              <a:gd name="T107" fmla="*/ 520349 h 755"/>
              <a:gd name="T108" fmla="*/ 130783 w 1530"/>
              <a:gd name="T109" fmla="*/ 466387 h 755"/>
              <a:gd name="T110" fmla="*/ 238486 w 1530"/>
              <a:gd name="T111" fmla="*/ 759324 h 755"/>
              <a:gd name="T112" fmla="*/ 573137 w 1530"/>
              <a:gd name="T113" fmla="*/ 874957 h 755"/>
              <a:gd name="T114" fmla="*/ 877014 w 1530"/>
              <a:gd name="T115" fmla="*/ 1410723 h 755"/>
              <a:gd name="T116" fmla="*/ 1465537 w 1530"/>
              <a:gd name="T117" fmla="*/ 1846275 h 755"/>
              <a:gd name="T118" fmla="*/ 1527082 w 1530"/>
              <a:gd name="T119" fmla="*/ 2713523 h 755"/>
              <a:gd name="T120" fmla="*/ 1580934 w 1530"/>
              <a:gd name="T121" fmla="*/ 2886972 h 755"/>
              <a:gd name="T122" fmla="*/ 1961743 w 1530"/>
              <a:gd name="T123" fmla="*/ 2343497 h 755"/>
              <a:gd name="T124" fmla="*/ 1311675 w 1530"/>
              <a:gd name="T125" fmla="*/ 1040698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30"/>
              <a:gd name="T190" fmla="*/ 0 h 755"/>
              <a:gd name="T191" fmla="*/ 1530 w 1530"/>
              <a:gd name="T192" fmla="*/ 755 h 75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78909C"/>
          </a:solidFill>
          <a:ln w="9525" cmpd="sng">
            <a:solidFill>
              <a:srgbClr val="78909C"/>
            </a:solidFill>
            <a:miter lim="800000"/>
            <a:headEnd/>
            <a:tailEnd/>
          </a:ln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6628" name="矩形标注 4"/>
          <p:cNvSpPr>
            <a:spLocks noChangeArrowheads="1"/>
          </p:cNvSpPr>
          <p:nvPr/>
        </p:nvSpPr>
        <p:spPr bwMode="auto">
          <a:xfrm>
            <a:off x="6385323" y="1491854"/>
            <a:ext cx="816769" cy="447675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29" name="文本框 6"/>
          <p:cNvSpPr>
            <a:spLocks noChangeArrowheads="1"/>
          </p:cNvSpPr>
          <p:nvPr/>
        </p:nvSpPr>
        <p:spPr bwMode="auto">
          <a:xfrm>
            <a:off x="6417469" y="1520429"/>
            <a:ext cx="729854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0" name="矩形标注 6"/>
          <p:cNvSpPr>
            <a:spLocks noChangeArrowheads="1"/>
          </p:cNvSpPr>
          <p:nvPr/>
        </p:nvSpPr>
        <p:spPr bwMode="auto">
          <a:xfrm>
            <a:off x="6472238" y="2570560"/>
            <a:ext cx="1296591" cy="447675"/>
          </a:xfrm>
          <a:prstGeom prst="wedgeRectCallout">
            <a:avLst>
              <a:gd name="adj1" fmla="val -66463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1" name="文本框 8"/>
          <p:cNvSpPr>
            <a:spLocks noChangeArrowheads="1"/>
          </p:cNvSpPr>
          <p:nvPr/>
        </p:nvSpPr>
        <p:spPr bwMode="auto">
          <a:xfrm>
            <a:off x="6515100" y="2597944"/>
            <a:ext cx="1210866" cy="39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zh-CN" altLang="en-US"/>
          </a:p>
        </p:txBody>
      </p:sp>
      <p:sp>
        <p:nvSpPr>
          <p:cNvPr id="26632" name="矩形标注 8"/>
          <p:cNvSpPr>
            <a:spLocks noChangeArrowheads="1"/>
          </p:cNvSpPr>
          <p:nvPr/>
        </p:nvSpPr>
        <p:spPr bwMode="auto">
          <a:xfrm>
            <a:off x="5063729" y="2166938"/>
            <a:ext cx="859631" cy="744141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3" name="文本框 10"/>
          <p:cNvSpPr>
            <a:spLocks noChangeArrowheads="1"/>
          </p:cNvSpPr>
          <p:nvPr/>
        </p:nvSpPr>
        <p:spPr bwMode="auto">
          <a:xfrm>
            <a:off x="5106592" y="2183607"/>
            <a:ext cx="772715" cy="71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sz="21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sz="21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4" name="矩形标注 10"/>
          <p:cNvSpPr>
            <a:spLocks noChangeArrowheads="1"/>
          </p:cNvSpPr>
          <p:nvPr/>
        </p:nvSpPr>
        <p:spPr bwMode="auto">
          <a:xfrm flipH="1">
            <a:off x="2364581" y="2390775"/>
            <a:ext cx="952500" cy="576263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5" name="文本框 12"/>
          <p:cNvSpPr>
            <a:spLocks noChangeArrowheads="1"/>
          </p:cNvSpPr>
          <p:nvPr/>
        </p:nvSpPr>
        <p:spPr bwMode="auto">
          <a:xfrm>
            <a:off x="2387203" y="2366963"/>
            <a:ext cx="908447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6" name="矩形标注 12"/>
          <p:cNvSpPr>
            <a:spLocks noChangeArrowheads="1"/>
          </p:cNvSpPr>
          <p:nvPr/>
        </p:nvSpPr>
        <p:spPr bwMode="auto">
          <a:xfrm flipH="1">
            <a:off x="1484710" y="1198960"/>
            <a:ext cx="951309" cy="576263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37" name="文本框 14"/>
          <p:cNvSpPr>
            <a:spLocks noChangeArrowheads="1"/>
          </p:cNvSpPr>
          <p:nvPr/>
        </p:nvSpPr>
        <p:spPr bwMode="auto">
          <a:xfrm>
            <a:off x="1506141" y="1175147"/>
            <a:ext cx="908447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/>
          </a:p>
        </p:txBody>
      </p:sp>
      <p:sp>
        <p:nvSpPr>
          <p:cNvPr id="26638" name="矩形 132"/>
          <p:cNvSpPr>
            <a:spLocks noChangeArrowheads="1"/>
          </p:cNvSpPr>
          <p:nvPr/>
        </p:nvSpPr>
        <p:spPr bwMode="auto">
          <a:xfrm>
            <a:off x="848916" y="3382566"/>
            <a:ext cx="1984772" cy="34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b="1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点击此处添加标题</a:t>
            </a:r>
            <a:endParaRPr lang="zh-CN" altLang="en-US"/>
          </a:p>
        </p:txBody>
      </p:sp>
      <p:sp>
        <p:nvSpPr>
          <p:cNvPr id="26639" name="直接连接符 15"/>
          <p:cNvSpPr>
            <a:spLocks noChangeShapeType="1"/>
          </p:cNvSpPr>
          <p:nvPr/>
        </p:nvSpPr>
        <p:spPr bwMode="auto">
          <a:xfrm>
            <a:off x="894160" y="3740944"/>
            <a:ext cx="1894284" cy="1191"/>
          </a:xfrm>
          <a:prstGeom prst="line">
            <a:avLst/>
          </a:prstGeom>
          <a:noFill/>
          <a:ln w="6350" cap="flat" cmpd="sng">
            <a:solidFill>
              <a:srgbClr val="26323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640" name="矩形 44"/>
          <p:cNvSpPr>
            <a:spLocks noChangeArrowheads="1"/>
          </p:cNvSpPr>
          <p:nvPr/>
        </p:nvSpPr>
        <p:spPr bwMode="auto">
          <a:xfrm>
            <a:off x="894160" y="3790950"/>
            <a:ext cx="7378303" cy="807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>
              <a:spcBef>
                <a:spcPts val="750"/>
              </a:spcBef>
            </a:pPr>
            <a:r>
              <a:rPr lang="zh-CN" altLang="en-US" sz="1200">
                <a:solidFill>
                  <a:srgbClr val="263238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无论是单位还是个人，无论办什么事情，事先都应有个打算和安排。有了工作计划，工作就有了明确的目标和具体的步骤，就可以协调大家的行动，增强工作的主动性，减少盲目性，使工作有条不紊地进行。同时，计划本身又是对工作进度和质量的考核标准，对大家有较强的约束和督促作用。所以计划对工作既有指导作用，又有推动作用，搞好工作计划，是建立正常的工作秩序，提高工作效率的重要手段。</a:t>
            </a:r>
            <a:endParaRPr lang="zh-CN" altLang="en-US"/>
          </a:p>
        </p:txBody>
      </p:sp>
      <p:sp>
        <p:nvSpPr>
          <p:cNvPr id="26641" name="矩形 24"/>
          <p:cNvSpPr>
            <a:spLocks noChangeArrowheads="1"/>
          </p:cNvSpPr>
          <p:nvPr/>
        </p:nvSpPr>
        <p:spPr bwMode="auto">
          <a:xfrm>
            <a:off x="1193006" y="158354"/>
            <a:ext cx="3357563" cy="446484"/>
          </a:xfrm>
          <a:prstGeom prst="rect">
            <a:avLst/>
          </a:prstGeom>
          <a:noFill/>
          <a:ln w="28575" cap="flat" cmpd="sng">
            <a:solidFill>
              <a:srgbClr val="7F7F7F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/>
            <a:endParaRPr lang="zh-CN" altLang="zh-CN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642" name="矩形 25"/>
          <p:cNvSpPr>
            <a:spLocks noChangeArrowheads="1"/>
          </p:cNvSpPr>
          <p:nvPr/>
        </p:nvSpPr>
        <p:spPr bwMode="auto">
          <a:xfrm>
            <a:off x="1456135" y="186929"/>
            <a:ext cx="2832497" cy="39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21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请在此处输入您的标题</a:t>
            </a:r>
            <a:endParaRPr lang="zh-CN" altLang="en-US"/>
          </a:p>
        </p:txBody>
      </p:sp>
      <p:sp>
        <p:nvSpPr>
          <p:cNvPr id="26643" name="Freeform 7"/>
          <p:cNvSpPr>
            <a:spLocks noChangeArrowheads="1"/>
          </p:cNvSpPr>
          <p:nvPr/>
        </p:nvSpPr>
        <p:spPr bwMode="auto">
          <a:xfrm>
            <a:off x="70248" y="89297"/>
            <a:ext cx="1026319" cy="561975"/>
          </a:xfrm>
          <a:custGeom>
            <a:avLst/>
            <a:gdLst>
              <a:gd name="T0" fmla="*/ 262 w 396"/>
              <a:gd name="T1" fmla="*/ 4 h 217"/>
              <a:gd name="T2" fmla="*/ 279 w 396"/>
              <a:gd name="T3" fmla="*/ 4 h 217"/>
              <a:gd name="T4" fmla="*/ 281 w 396"/>
              <a:gd name="T5" fmla="*/ 12 h 217"/>
              <a:gd name="T6" fmla="*/ 288 w 396"/>
              <a:gd name="T7" fmla="*/ 14 h 217"/>
              <a:gd name="T8" fmla="*/ 291 w 396"/>
              <a:gd name="T9" fmla="*/ 17 h 217"/>
              <a:gd name="T10" fmla="*/ 315 w 396"/>
              <a:gd name="T11" fmla="*/ 7 h 217"/>
              <a:gd name="T12" fmla="*/ 312 w 396"/>
              <a:gd name="T13" fmla="*/ 19 h 217"/>
              <a:gd name="T14" fmla="*/ 320 w 396"/>
              <a:gd name="T15" fmla="*/ 17 h 217"/>
              <a:gd name="T16" fmla="*/ 329 w 396"/>
              <a:gd name="T17" fmla="*/ 22 h 217"/>
              <a:gd name="T18" fmla="*/ 341 w 396"/>
              <a:gd name="T19" fmla="*/ 22 h 217"/>
              <a:gd name="T20" fmla="*/ 339 w 396"/>
              <a:gd name="T21" fmla="*/ 31 h 217"/>
              <a:gd name="T22" fmla="*/ 344 w 396"/>
              <a:gd name="T23" fmla="*/ 36 h 217"/>
              <a:gd name="T24" fmla="*/ 351 w 396"/>
              <a:gd name="T25" fmla="*/ 44 h 217"/>
              <a:gd name="T26" fmla="*/ 358 w 396"/>
              <a:gd name="T27" fmla="*/ 48 h 217"/>
              <a:gd name="T28" fmla="*/ 363 w 396"/>
              <a:gd name="T29" fmla="*/ 48 h 217"/>
              <a:gd name="T30" fmla="*/ 370 w 396"/>
              <a:gd name="T31" fmla="*/ 51 h 217"/>
              <a:gd name="T32" fmla="*/ 372 w 396"/>
              <a:gd name="T33" fmla="*/ 61 h 217"/>
              <a:gd name="T34" fmla="*/ 387 w 396"/>
              <a:gd name="T35" fmla="*/ 58 h 217"/>
              <a:gd name="T36" fmla="*/ 387 w 396"/>
              <a:gd name="T37" fmla="*/ 70 h 217"/>
              <a:gd name="T38" fmla="*/ 394 w 396"/>
              <a:gd name="T39" fmla="*/ 75 h 217"/>
              <a:gd name="T40" fmla="*/ 387 w 396"/>
              <a:gd name="T41" fmla="*/ 97 h 217"/>
              <a:gd name="T42" fmla="*/ 372 w 396"/>
              <a:gd name="T43" fmla="*/ 117 h 217"/>
              <a:gd name="T44" fmla="*/ 365 w 396"/>
              <a:gd name="T45" fmla="*/ 131 h 217"/>
              <a:gd name="T46" fmla="*/ 351 w 396"/>
              <a:gd name="T47" fmla="*/ 146 h 217"/>
              <a:gd name="T48" fmla="*/ 332 w 396"/>
              <a:gd name="T49" fmla="*/ 158 h 217"/>
              <a:gd name="T50" fmla="*/ 312 w 396"/>
              <a:gd name="T51" fmla="*/ 171 h 217"/>
              <a:gd name="T52" fmla="*/ 288 w 396"/>
              <a:gd name="T53" fmla="*/ 180 h 217"/>
              <a:gd name="T54" fmla="*/ 274 w 396"/>
              <a:gd name="T55" fmla="*/ 185 h 217"/>
              <a:gd name="T56" fmla="*/ 255 w 396"/>
              <a:gd name="T57" fmla="*/ 193 h 217"/>
              <a:gd name="T58" fmla="*/ 226 w 396"/>
              <a:gd name="T59" fmla="*/ 200 h 217"/>
              <a:gd name="T60" fmla="*/ 192 w 396"/>
              <a:gd name="T61" fmla="*/ 205 h 217"/>
              <a:gd name="T62" fmla="*/ 171 w 396"/>
              <a:gd name="T63" fmla="*/ 202 h 217"/>
              <a:gd name="T64" fmla="*/ 147 w 396"/>
              <a:gd name="T65" fmla="*/ 207 h 217"/>
              <a:gd name="T66" fmla="*/ 120 w 396"/>
              <a:gd name="T67" fmla="*/ 207 h 217"/>
              <a:gd name="T68" fmla="*/ 108 w 396"/>
              <a:gd name="T69" fmla="*/ 205 h 217"/>
              <a:gd name="T70" fmla="*/ 94 w 396"/>
              <a:gd name="T71" fmla="*/ 215 h 217"/>
              <a:gd name="T72" fmla="*/ 65 w 396"/>
              <a:gd name="T73" fmla="*/ 207 h 217"/>
              <a:gd name="T74" fmla="*/ 56 w 396"/>
              <a:gd name="T75" fmla="*/ 190 h 217"/>
              <a:gd name="T76" fmla="*/ 48 w 396"/>
              <a:gd name="T77" fmla="*/ 180 h 217"/>
              <a:gd name="T78" fmla="*/ 36 w 396"/>
              <a:gd name="T79" fmla="*/ 168 h 217"/>
              <a:gd name="T80" fmla="*/ 22 w 396"/>
              <a:gd name="T81" fmla="*/ 151 h 217"/>
              <a:gd name="T82" fmla="*/ 10 w 396"/>
              <a:gd name="T83" fmla="*/ 141 h 217"/>
              <a:gd name="T84" fmla="*/ 3 w 396"/>
              <a:gd name="T85" fmla="*/ 119 h 217"/>
              <a:gd name="T86" fmla="*/ 12 w 396"/>
              <a:gd name="T87" fmla="*/ 109 h 217"/>
              <a:gd name="T88" fmla="*/ 22 w 396"/>
              <a:gd name="T89" fmla="*/ 105 h 217"/>
              <a:gd name="T90" fmla="*/ 34 w 396"/>
              <a:gd name="T91" fmla="*/ 95 h 217"/>
              <a:gd name="T92" fmla="*/ 46 w 396"/>
              <a:gd name="T93" fmla="*/ 90 h 217"/>
              <a:gd name="T94" fmla="*/ 53 w 396"/>
              <a:gd name="T95" fmla="*/ 70 h 217"/>
              <a:gd name="T96" fmla="*/ 60 w 396"/>
              <a:gd name="T97" fmla="*/ 58 h 217"/>
              <a:gd name="T98" fmla="*/ 72 w 396"/>
              <a:gd name="T99" fmla="*/ 53 h 217"/>
              <a:gd name="T100" fmla="*/ 87 w 396"/>
              <a:gd name="T101" fmla="*/ 48 h 217"/>
              <a:gd name="T102" fmla="*/ 101 w 396"/>
              <a:gd name="T103" fmla="*/ 44 h 217"/>
              <a:gd name="T104" fmla="*/ 120 w 396"/>
              <a:gd name="T105" fmla="*/ 39 h 217"/>
              <a:gd name="T106" fmla="*/ 132 w 396"/>
              <a:gd name="T107" fmla="*/ 39 h 217"/>
              <a:gd name="T108" fmla="*/ 142 w 396"/>
              <a:gd name="T109" fmla="*/ 31 h 217"/>
              <a:gd name="T110" fmla="*/ 156 w 396"/>
              <a:gd name="T111" fmla="*/ 26 h 217"/>
              <a:gd name="T112" fmla="*/ 173 w 396"/>
              <a:gd name="T113" fmla="*/ 22 h 217"/>
              <a:gd name="T114" fmla="*/ 178 w 396"/>
              <a:gd name="T115" fmla="*/ 17 h 217"/>
              <a:gd name="T116" fmla="*/ 188 w 396"/>
              <a:gd name="T117" fmla="*/ 17 h 217"/>
              <a:gd name="T118" fmla="*/ 202 w 396"/>
              <a:gd name="T119" fmla="*/ 12 h 217"/>
              <a:gd name="T120" fmla="*/ 221 w 396"/>
              <a:gd name="T121" fmla="*/ 7 h 217"/>
              <a:gd name="T122" fmla="*/ 231 w 396"/>
              <a:gd name="T123" fmla="*/ 4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48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0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2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5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2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7" y="2"/>
                </a:lnTo>
                <a:lnTo>
                  <a:pt x="267" y="2"/>
                </a:lnTo>
                <a:lnTo>
                  <a:pt x="267" y="2"/>
                </a:lnTo>
                <a:lnTo>
                  <a:pt x="269" y="2"/>
                </a:lnTo>
                <a:lnTo>
                  <a:pt x="269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2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4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6" y="2"/>
                </a:lnTo>
                <a:lnTo>
                  <a:pt x="276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2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9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6" y="7"/>
                </a:lnTo>
                <a:lnTo>
                  <a:pt x="276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7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9"/>
                </a:lnTo>
                <a:lnTo>
                  <a:pt x="276" y="12"/>
                </a:lnTo>
                <a:lnTo>
                  <a:pt x="276" y="12"/>
                </a:lnTo>
                <a:lnTo>
                  <a:pt x="276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9"/>
                </a:lnTo>
                <a:lnTo>
                  <a:pt x="284" y="12"/>
                </a:lnTo>
                <a:lnTo>
                  <a:pt x="284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7"/>
                </a:lnTo>
                <a:lnTo>
                  <a:pt x="281" y="14"/>
                </a:lnTo>
                <a:lnTo>
                  <a:pt x="281" y="14"/>
                </a:lnTo>
                <a:lnTo>
                  <a:pt x="281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6" y="12"/>
                </a:lnTo>
                <a:lnTo>
                  <a:pt x="286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2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88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2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6" y="14"/>
                </a:lnTo>
                <a:lnTo>
                  <a:pt x="296" y="14"/>
                </a:lnTo>
                <a:lnTo>
                  <a:pt x="296" y="14"/>
                </a:lnTo>
                <a:lnTo>
                  <a:pt x="293" y="14"/>
                </a:lnTo>
                <a:lnTo>
                  <a:pt x="293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4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88" y="17"/>
                </a:lnTo>
                <a:lnTo>
                  <a:pt x="288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1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3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4"/>
                </a:lnTo>
                <a:lnTo>
                  <a:pt x="298" y="14"/>
                </a:lnTo>
                <a:lnTo>
                  <a:pt x="298" y="17"/>
                </a:lnTo>
                <a:lnTo>
                  <a:pt x="298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7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0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5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7"/>
                </a:lnTo>
                <a:lnTo>
                  <a:pt x="312" y="7"/>
                </a:lnTo>
                <a:lnTo>
                  <a:pt x="315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2" y="9"/>
                </a:lnTo>
                <a:lnTo>
                  <a:pt x="310" y="9"/>
                </a:lnTo>
                <a:lnTo>
                  <a:pt x="310" y="9"/>
                </a:lnTo>
                <a:lnTo>
                  <a:pt x="310" y="9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10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5" y="14"/>
                </a:lnTo>
                <a:lnTo>
                  <a:pt x="305" y="14"/>
                </a:lnTo>
                <a:lnTo>
                  <a:pt x="303" y="14"/>
                </a:lnTo>
                <a:lnTo>
                  <a:pt x="303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7"/>
                </a:lnTo>
                <a:lnTo>
                  <a:pt x="305" y="19"/>
                </a:lnTo>
                <a:lnTo>
                  <a:pt x="305" y="19"/>
                </a:lnTo>
                <a:lnTo>
                  <a:pt x="308" y="17"/>
                </a:lnTo>
                <a:lnTo>
                  <a:pt x="308" y="17"/>
                </a:lnTo>
                <a:lnTo>
                  <a:pt x="308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2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5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17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9"/>
                </a:lnTo>
                <a:lnTo>
                  <a:pt x="320" y="17"/>
                </a:lnTo>
                <a:lnTo>
                  <a:pt x="320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7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2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4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19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9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2"/>
                </a:lnTo>
                <a:lnTo>
                  <a:pt x="327" y="24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29" y="22"/>
                </a:lnTo>
                <a:lnTo>
                  <a:pt x="332" y="22"/>
                </a:lnTo>
                <a:lnTo>
                  <a:pt x="332" y="22"/>
                </a:lnTo>
                <a:lnTo>
                  <a:pt x="332" y="24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4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9"/>
                </a:lnTo>
                <a:lnTo>
                  <a:pt x="339" y="17"/>
                </a:lnTo>
                <a:lnTo>
                  <a:pt x="339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19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4" y="22"/>
                </a:lnTo>
                <a:lnTo>
                  <a:pt x="344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4"/>
                </a:lnTo>
                <a:lnTo>
                  <a:pt x="341" y="26"/>
                </a:lnTo>
                <a:lnTo>
                  <a:pt x="341" y="26"/>
                </a:lnTo>
                <a:lnTo>
                  <a:pt x="341" y="26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6" y="22"/>
                </a:lnTo>
                <a:lnTo>
                  <a:pt x="348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41" y="29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9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4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6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4" y="36"/>
                </a:lnTo>
                <a:lnTo>
                  <a:pt x="346" y="34"/>
                </a:lnTo>
                <a:lnTo>
                  <a:pt x="346" y="34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6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4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6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48" y="39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1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1" y="41"/>
                </a:lnTo>
                <a:lnTo>
                  <a:pt x="353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51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3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6"/>
                </a:lnTo>
                <a:lnTo>
                  <a:pt x="356" y="48"/>
                </a:lnTo>
                <a:lnTo>
                  <a:pt x="356" y="48"/>
                </a:lnTo>
                <a:lnTo>
                  <a:pt x="356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3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6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48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58" y="51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0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3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48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68" y="51"/>
                </a:lnTo>
                <a:lnTo>
                  <a:pt x="370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0" y="51"/>
                </a:lnTo>
                <a:lnTo>
                  <a:pt x="372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70" y="53"/>
                </a:lnTo>
                <a:lnTo>
                  <a:pt x="368" y="56"/>
                </a:lnTo>
                <a:lnTo>
                  <a:pt x="368" y="56"/>
                </a:lnTo>
                <a:lnTo>
                  <a:pt x="368" y="56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58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1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68" y="66"/>
                </a:lnTo>
                <a:lnTo>
                  <a:pt x="368" y="66"/>
                </a:lnTo>
                <a:lnTo>
                  <a:pt x="368" y="66"/>
                </a:lnTo>
                <a:lnTo>
                  <a:pt x="368" y="63"/>
                </a:lnTo>
                <a:lnTo>
                  <a:pt x="368" y="63"/>
                </a:lnTo>
                <a:lnTo>
                  <a:pt x="368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2" y="61"/>
                </a:lnTo>
                <a:lnTo>
                  <a:pt x="375" y="61"/>
                </a:lnTo>
                <a:lnTo>
                  <a:pt x="375" y="61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5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77" y="63"/>
                </a:lnTo>
                <a:lnTo>
                  <a:pt x="380" y="61"/>
                </a:lnTo>
                <a:lnTo>
                  <a:pt x="380" y="61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58"/>
                </a:lnTo>
                <a:lnTo>
                  <a:pt x="382" y="61"/>
                </a:lnTo>
                <a:lnTo>
                  <a:pt x="382" y="61"/>
                </a:lnTo>
                <a:lnTo>
                  <a:pt x="382" y="61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7" y="61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4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92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3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68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7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2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0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3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5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6" y="80"/>
                </a:lnTo>
                <a:lnTo>
                  <a:pt x="394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5"/>
                </a:lnTo>
                <a:lnTo>
                  <a:pt x="394" y="87"/>
                </a:lnTo>
                <a:lnTo>
                  <a:pt x="394" y="87"/>
                </a:lnTo>
                <a:lnTo>
                  <a:pt x="394" y="87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0"/>
                </a:lnTo>
                <a:lnTo>
                  <a:pt x="392" y="92"/>
                </a:lnTo>
                <a:lnTo>
                  <a:pt x="392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2"/>
                </a:lnTo>
                <a:lnTo>
                  <a:pt x="389" y="95"/>
                </a:lnTo>
                <a:lnTo>
                  <a:pt x="389" y="95"/>
                </a:lnTo>
                <a:lnTo>
                  <a:pt x="387" y="95"/>
                </a:lnTo>
                <a:lnTo>
                  <a:pt x="387" y="95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7" y="97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2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2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5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09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2"/>
                </a:lnTo>
                <a:lnTo>
                  <a:pt x="377" y="114"/>
                </a:lnTo>
                <a:lnTo>
                  <a:pt x="377" y="114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5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2"/>
                </a:lnTo>
                <a:lnTo>
                  <a:pt x="370" y="124"/>
                </a:lnTo>
                <a:lnTo>
                  <a:pt x="370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4"/>
                </a:lnTo>
                <a:lnTo>
                  <a:pt x="368" y="127"/>
                </a:lnTo>
                <a:lnTo>
                  <a:pt x="368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5" y="127"/>
                </a:lnTo>
                <a:lnTo>
                  <a:pt x="368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29"/>
                </a:lnTo>
                <a:lnTo>
                  <a:pt x="365" y="131"/>
                </a:lnTo>
                <a:lnTo>
                  <a:pt x="365" y="131"/>
                </a:lnTo>
                <a:lnTo>
                  <a:pt x="368" y="131"/>
                </a:lnTo>
                <a:lnTo>
                  <a:pt x="368" y="131"/>
                </a:lnTo>
                <a:lnTo>
                  <a:pt x="365" y="131"/>
                </a:lnTo>
                <a:lnTo>
                  <a:pt x="365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4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3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6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39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3" y="141"/>
                </a:lnTo>
                <a:lnTo>
                  <a:pt x="351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4"/>
                </a:lnTo>
                <a:lnTo>
                  <a:pt x="351" y="146"/>
                </a:lnTo>
                <a:lnTo>
                  <a:pt x="351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8" y="146"/>
                </a:lnTo>
                <a:lnTo>
                  <a:pt x="346" y="149"/>
                </a:lnTo>
                <a:lnTo>
                  <a:pt x="346" y="149"/>
                </a:lnTo>
                <a:lnTo>
                  <a:pt x="346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9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6"/>
                </a:lnTo>
                <a:lnTo>
                  <a:pt x="334" y="158"/>
                </a:lnTo>
                <a:lnTo>
                  <a:pt x="334" y="158"/>
                </a:lnTo>
                <a:lnTo>
                  <a:pt x="334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58"/>
                </a:lnTo>
                <a:lnTo>
                  <a:pt x="332" y="161"/>
                </a:lnTo>
                <a:lnTo>
                  <a:pt x="332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2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6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7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68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5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2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3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300" y="178"/>
                </a:lnTo>
                <a:lnTo>
                  <a:pt x="300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8" y="178"/>
                </a:lnTo>
                <a:lnTo>
                  <a:pt x="296" y="178"/>
                </a:lnTo>
                <a:lnTo>
                  <a:pt x="296" y="178"/>
                </a:lnTo>
                <a:lnTo>
                  <a:pt x="296" y="178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3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91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8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3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4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0"/>
                </a:lnTo>
                <a:lnTo>
                  <a:pt x="281" y="183"/>
                </a:lnTo>
                <a:lnTo>
                  <a:pt x="281" y="183"/>
                </a:lnTo>
                <a:lnTo>
                  <a:pt x="281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3"/>
                </a:lnTo>
                <a:lnTo>
                  <a:pt x="279" y="185"/>
                </a:lnTo>
                <a:lnTo>
                  <a:pt x="279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5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90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4" y="188"/>
                </a:lnTo>
                <a:lnTo>
                  <a:pt x="262" y="188"/>
                </a:lnTo>
                <a:lnTo>
                  <a:pt x="262" y="188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2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60" y="190"/>
                </a:lnTo>
                <a:lnTo>
                  <a:pt x="257" y="190"/>
                </a:lnTo>
                <a:lnTo>
                  <a:pt x="257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5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50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7"/>
                </a:lnTo>
                <a:lnTo>
                  <a:pt x="240" y="195"/>
                </a:lnTo>
                <a:lnTo>
                  <a:pt x="240" y="195"/>
                </a:lnTo>
                <a:lnTo>
                  <a:pt x="240" y="197"/>
                </a:lnTo>
                <a:lnTo>
                  <a:pt x="240" y="197"/>
                </a:lnTo>
                <a:lnTo>
                  <a:pt x="238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5"/>
                </a:lnTo>
                <a:lnTo>
                  <a:pt x="238" y="197"/>
                </a:lnTo>
                <a:lnTo>
                  <a:pt x="238" y="197"/>
                </a:lnTo>
                <a:lnTo>
                  <a:pt x="236" y="197"/>
                </a:lnTo>
                <a:lnTo>
                  <a:pt x="236" y="197"/>
                </a:lnTo>
                <a:lnTo>
                  <a:pt x="236" y="197"/>
                </a:lnTo>
                <a:lnTo>
                  <a:pt x="233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31" y="200"/>
                </a:lnTo>
                <a:lnTo>
                  <a:pt x="231" y="200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6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6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9" y="202"/>
                </a:lnTo>
                <a:lnTo>
                  <a:pt x="207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2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200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7" y="205"/>
                </a:lnTo>
                <a:lnTo>
                  <a:pt x="195" y="205"/>
                </a:lnTo>
                <a:lnTo>
                  <a:pt x="195" y="205"/>
                </a:lnTo>
                <a:lnTo>
                  <a:pt x="195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2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5"/>
                </a:lnTo>
                <a:lnTo>
                  <a:pt x="188" y="202"/>
                </a:lnTo>
                <a:lnTo>
                  <a:pt x="188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2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5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80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3" y="202"/>
                </a:lnTo>
                <a:lnTo>
                  <a:pt x="171" y="202"/>
                </a:lnTo>
                <a:lnTo>
                  <a:pt x="171" y="202"/>
                </a:lnTo>
                <a:lnTo>
                  <a:pt x="171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8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6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4" y="202"/>
                </a:lnTo>
                <a:lnTo>
                  <a:pt x="161" y="205"/>
                </a:lnTo>
                <a:lnTo>
                  <a:pt x="161" y="205"/>
                </a:lnTo>
                <a:lnTo>
                  <a:pt x="161" y="205"/>
                </a:lnTo>
                <a:lnTo>
                  <a:pt x="159" y="205"/>
                </a:lnTo>
                <a:lnTo>
                  <a:pt x="159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5"/>
                </a:lnTo>
                <a:lnTo>
                  <a:pt x="156" y="202"/>
                </a:lnTo>
                <a:lnTo>
                  <a:pt x="156" y="202"/>
                </a:lnTo>
                <a:lnTo>
                  <a:pt x="156" y="202"/>
                </a:lnTo>
                <a:lnTo>
                  <a:pt x="154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52" y="207"/>
                </a:lnTo>
                <a:lnTo>
                  <a:pt x="149" y="207"/>
                </a:lnTo>
                <a:lnTo>
                  <a:pt x="149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7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4" y="207"/>
                </a:lnTo>
                <a:lnTo>
                  <a:pt x="142" y="205"/>
                </a:lnTo>
                <a:lnTo>
                  <a:pt x="142" y="205"/>
                </a:lnTo>
                <a:lnTo>
                  <a:pt x="142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40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5"/>
                </a:lnTo>
                <a:lnTo>
                  <a:pt x="132" y="207"/>
                </a:lnTo>
                <a:lnTo>
                  <a:pt x="132" y="207"/>
                </a:lnTo>
                <a:lnTo>
                  <a:pt x="132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30" y="207"/>
                </a:lnTo>
                <a:lnTo>
                  <a:pt x="128" y="207"/>
                </a:lnTo>
                <a:lnTo>
                  <a:pt x="128" y="207"/>
                </a:lnTo>
                <a:lnTo>
                  <a:pt x="125" y="207"/>
                </a:lnTo>
                <a:lnTo>
                  <a:pt x="125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10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20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8" y="210"/>
                </a:lnTo>
                <a:lnTo>
                  <a:pt x="116" y="210"/>
                </a:lnTo>
                <a:lnTo>
                  <a:pt x="116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10"/>
                </a:lnTo>
                <a:lnTo>
                  <a:pt x="113" y="207"/>
                </a:lnTo>
                <a:lnTo>
                  <a:pt x="113" y="207"/>
                </a:lnTo>
                <a:lnTo>
                  <a:pt x="111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10"/>
                </a:lnTo>
                <a:lnTo>
                  <a:pt x="111" y="207"/>
                </a:lnTo>
                <a:lnTo>
                  <a:pt x="111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7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3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11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07"/>
                </a:lnTo>
                <a:lnTo>
                  <a:pt x="106" y="210"/>
                </a:lnTo>
                <a:lnTo>
                  <a:pt x="106" y="210"/>
                </a:lnTo>
                <a:lnTo>
                  <a:pt x="104" y="210"/>
                </a:lnTo>
                <a:lnTo>
                  <a:pt x="104" y="210"/>
                </a:lnTo>
                <a:lnTo>
                  <a:pt x="106" y="210"/>
                </a:lnTo>
                <a:lnTo>
                  <a:pt x="106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0"/>
                </a:lnTo>
                <a:lnTo>
                  <a:pt x="108" y="212"/>
                </a:lnTo>
                <a:lnTo>
                  <a:pt x="108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6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4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101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9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6" y="212"/>
                </a:lnTo>
                <a:lnTo>
                  <a:pt x="94" y="215"/>
                </a:lnTo>
                <a:lnTo>
                  <a:pt x="94" y="215"/>
                </a:lnTo>
                <a:lnTo>
                  <a:pt x="92" y="215"/>
                </a:lnTo>
                <a:lnTo>
                  <a:pt x="92" y="215"/>
                </a:lnTo>
                <a:lnTo>
                  <a:pt x="92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9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7" y="215"/>
                </a:lnTo>
                <a:lnTo>
                  <a:pt x="84" y="215"/>
                </a:lnTo>
                <a:lnTo>
                  <a:pt x="84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2" y="217"/>
                </a:lnTo>
                <a:lnTo>
                  <a:pt x="82" y="217"/>
                </a:lnTo>
                <a:lnTo>
                  <a:pt x="80" y="217"/>
                </a:lnTo>
                <a:lnTo>
                  <a:pt x="80" y="217"/>
                </a:lnTo>
                <a:lnTo>
                  <a:pt x="80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7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5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2" y="215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70" y="212"/>
                </a:lnTo>
                <a:lnTo>
                  <a:pt x="68" y="212"/>
                </a:lnTo>
                <a:lnTo>
                  <a:pt x="68" y="212"/>
                </a:lnTo>
                <a:lnTo>
                  <a:pt x="68" y="210"/>
                </a:lnTo>
                <a:lnTo>
                  <a:pt x="68" y="210"/>
                </a:lnTo>
                <a:lnTo>
                  <a:pt x="68" y="210"/>
                </a:lnTo>
                <a:lnTo>
                  <a:pt x="65" y="207"/>
                </a:lnTo>
                <a:lnTo>
                  <a:pt x="65" y="207"/>
                </a:lnTo>
                <a:lnTo>
                  <a:pt x="63" y="207"/>
                </a:lnTo>
                <a:lnTo>
                  <a:pt x="63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7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0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5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200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7"/>
                </a:lnTo>
                <a:lnTo>
                  <a:pt x="63" y="195"/>
                </a:lnTo>
                <a:lnTo>
                  <a:pt x="63" y="195"/>
                </a:lnTo>
                <a:lnTo>
                  <a:pt x="63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5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3"/>
                </a:lnTo>
                <a:lnTo>
                  <a:pt x="56" y="190"/>
                </a:lnTo>
                <a:lnTo>
                  <a:pt x="56" y="190"/>
                </a:lnTo>
                <a:lnTo>
                  <a:pt x="58" y="190"/>
                </a:lnTo>
                <a:lnTo>
                  <a:pt x="58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6" y="190"/>
                </a:lnTo>
                <a:lnTo>
                  <a:pt x="53" y="190"/>
                </a:lnTo>
                <a:lnTo>
                  <a:pt x="53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90"/>
                </a:lnTo>
                <a:lnTo>
                  <a:pt x="51" y="188"/>
                </a:lnTo>
                <a:lnTo>
                  <a:pt x="51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8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1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51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80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8" y="178"/>
                </a:lnTo>
                <a:lnTo>
                  <a:pt x="46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5"/>
                </a:lnTo>
                <a:lnTo>
                  <a:pt x="46" y="173"/>
                </a:lnTo>
                <a:lnTo>
                  <a:pt x="46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3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41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71"/>
                </a:lnTo>
                <a:lnTo>
                  <a:pt x="36" y="168"/>
                </a:lnTo>
                <a:lnTo>
                  <a:pt x="36" y="168"/>
                </a:lnTo>
                <a:lnTo>
                  <a:pt x="36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6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6" y="163"/>
                </a:lnTo>
                <a:lnTo>
                  <a:pt x="34" y="163"/>
                </a:lnTo>
                <a:lnTo>
                  <a:pt x="34" y="163"/>
                </a:lnTo>
                <a:lnTo>
                  <a:pt x="34" y="161"/>
                </a:lnTo>
                <a:lnTo>
                  <a:pt x="34" y="161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32" y="158"/>
                </a:lnTo>
                <a:lnTo>
                  <a:pt x="29" y="158"/>
                </a:lnTo>
                <a:lnTo>
                  <a:pt x="29" y="158"/>
                </a:lnTo>
                <a:lnTo>
                  <a:pt x="29" y="158"/>
                </a:lnTo>
                <a:lnTo>
                  <a:pt x="27" y="156"/>
                </a:lnTo>
                <a:lnTo>
                  <a:pt x="27" y="156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0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3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2" y="151"/>
                </a:lnTo>
                <a:lnTo>
                  <a:pt x="20" y="151"/>
                </a:lnTo>
                <a:lnTo>
                  <a:pt x="20" y="151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20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9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7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6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2" y="144"/>
                </a:lnTo>
                <a:lnTo>
                  <a:pt x="10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41"/>
                </a:lnTo>
                <a:lnTo>
                  <a:pt x="10" y="139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41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9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8" y="134"/>
                </a:lnTo>
                <a:lnTo>
                  <a:pt x="5" y="131"/>
                </a:lnTo>
                <a:lnTo>
                  <a:pt x="5" y="131"/>
                </a:lnTo>
                <a:lnTo>
                  <a:pt x="5" y="131"/>
                </a:lnTo>
                <a:lnTo>
                  <a:pt x="5" y="129"/>
                </a:lnTo>
                <a:lnTo>
                  <a:pt x="5" y="129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4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22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9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3" y="117"/>
                </a:lnTo>
                <a:lnTo>
                  <a:pt x="0" y="114"/>
                </a:lnTo>
                <a:lnTo>
                  <a:pt x="0" y="114"/>
                </a:lnTo>
                <a:lnTo>
                  <a:pt x="0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9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3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5" y="107"/>
                </a:lnTo>
                <a:lnTo>
                  <a:pt x="8" y="107"/>
                </a:lnTo>
                <a:lnTo>
                  <a:pt x="8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5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5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17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5"/>
                </a:lnTo>
                <a:lnTo>
                  <a:pt x="22" y="107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5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7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7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2" y="102"/>
                </a:lnTo>
                <a:lnTo>
                  <a:pt x="34" y="100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7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4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6" y="92"/>
                </a:lnTo>
                <a:lnTo>
                  <a:pt x="39" y="90"/>
                </a:lnTo>
                <a:lnTo>
                  <a:pt x="39" y="90"/>
                </a:lnTo>
                <a:lnTo>
                  <a:pt x="39" y="87"/>
                </a:lnTo>
                <a:lnTo>
                  <a:pt x="39" y="87"/>
                </a:lnTo>
                <a:lnTo>
                  <a:pt x="39" y="87"/>
                </a:lnTo>
                <a:lnTo>
                  <a:pt x="39" y="90"/>
                </a:lnTo>
                <a:lnTo>
                  <a:pt x="39" y="90"/>
                </a:lnTo>
                <a:lnTo>
                  <a:pt x="41" y="90"/>
                </a:lnTo>
                <a:lnTo>
                  <a:pt x="41" y="90"/>
                </a:lnTo>
                <a:lnTo>
                  <a:pt x="41" y="90"/>
                </a:lnTo>
                <a:lnTo>
                  <a:pt x="39" y="90"/>
                </a:lnTo>
                <a:lnTo>
                  <a:pt x="39" y="90"/>
                </a:lnTo>
                <a:lnTo>
                  <a:pt x="39" y="92"/>
                </a:lnTo>
                <a:lnTo>
                  <a:pt x="39" y="92"/>
                </a:lnTo>
                <a:lnTo>
                  <a:pt x="39" y="92"/>
                </a:lnTo>
                <a:lnTo>
                  <a:pt x="41" y="92"/>
                </a:lnTo>
                <a:lnTo>
                  <a:pt x="41" y="92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1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4" y="95"/>
                </a:lnTo>
                <a:lnTo>
                  <a:pt x="46" y="92"/>
                </a:lnTo>
                <a:lnTo>
                  <a:pt x="46" y="92"/>
                </a:lnTo>
                <a:lnTo>
                  <a:pt x="46" y="92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90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1" y="80"/>
                </a:lnTo>
                <a:lnTo>
                  <a:pt x="53" y="78"/>
                </a:lnTo>
                <a:lnTo>
                  <a:pt x="53" y="78"/>
                </a:lnTo>
                <a:lnTo>
                  <a:pt x="51" y="78"/>
                </a:lnTo>
                <a:lnTo>
                  <a:pt x="51" y="78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48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5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1" y="73"/>
                </a:lnTo>
                <a:lnTo>
                  <a:pt x="53" y="73"/>
                </a:lnTo>
                <a:lnTo>
                  <a:pt x="53" y="73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70"/>
                </a:lnTo>
                <a:lnTo>
                  <a:pt x="53" y="68"/>
                </a:lnTo>
                <a:lnTo>
                  <a:pt x="53" y="68"/>
                </a:lnTo>
                <a:lnTo>
                  <a:pt x="53" y="68"/>
                </a:lnTo>
                <a:lnTo>
                  <a:pt x="53" y="66"/>
                </a:lnTo>
                <a:lnTo>
                  <a:pt x="53" y="66"/>
                </a:lnTo>
                <a:lnTo>
                  <a:pt x="53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1"/>
                </a:lnTo>
                <a:lnTo>
                  <a:pt x="58" y="63"/>
                </a:lnTo>
                <a:lnTo>
                  <a:pt x="58" y="63"/>
                </a:lnTo>
                <a:lnTo>
                  <a:pt x="58" y="63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3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3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61"/>
                </a:lnTo>
                <a:lnTo>
                  <a:pt x="56" y="58"/>
                </a:lnTo>
                <a:lnTo>
                  <a:pt x="56" y="58"/>
                </a:lnTo>
                <a:lnTo>
                  <a:pt x="58" y="58"/>
                </a:lnTo>
                <a:lnTo>
                  <a:pt x="58" y="58"/>
                </a:lnTo>
                <a:lnTo>
                  <a:pt x="58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5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3" y="56"/>
                </a:lnTo>
                <a:lnTo>
                  <a:pt x="60" y="53"/>
                </a:lnTo>
                <a:lnTo>
                  <a:pt x="60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3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5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68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0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2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77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0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3"/>
                </a:lnTo>
                <a:lnTo>
                  <a:pt x="84" y="51"/>
                </a:lnTo>
                <a:lnTo>
                  <a:pt x="84" y="51"/>
                </a:lnTo>
                <a:lnTo>
                  <a:pt x="84" y="51"/>
                </a:lnTo>
                <a:lnTo>
                  <a:pt x="87" y="51"/>
                </a:lnTo>
                <a:lnTo>
                  <a:pt x="87" y="51"/>
                </a:lnTo>
                <a:lnTo>
                  <a:pt x="87" y="51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7" y="48"/>
                </a:lnTo>
                <a:lnTo>
                  <a:pt x="89" y="46"/>
                </a:lnTo>
                <a:lnTo>
                  <a:pt x="89" y="46"/>
                </a:lnTo>
                <a:lnTo>
                  <a:pt x="89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2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4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6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6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99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1" y="44"/>
                </a:lnTo>
                <a:lnTo>
                  <a:pt x="104" y="44"/>
                </a:lnTo>
                <a:lnTo>
                  <a:pt x="104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3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8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41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6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39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0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41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5" y="39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41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28" y="39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0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2" y="36"/>
                </a:lnTo>
                <a:lnTo>
                  <a:pt x="135" y="36"/>
                </a:lnTo>
                <a:lnTo>
                  <a:pt x="135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6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7" y="34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5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37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31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2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4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7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9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4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2" y="26"/>
                </a:lnTo>
                <a:lnTo>
                  <a:pt x="154" y="26"/>
                </a:lnTo>
                <a:lnTo>
                  <a:pt x="154" y="26"/>
                </a:lnTo>
                <a:lnTo>
                  <a:pt x="156" y="26"/>
                </a:lnTo>
                <a:lnTo>
                  <a:pt x="156" y="26"/>
                </a:lnTo>
                <a:lnTo>
                  <a:pt x="154" y="24"/>
                </a:lnTo>
                <a:lnTo>
                  <a:pt x="154" y="24"/>
                </a:lnTo>
                <a:lnTo>
                  <a:pt x="154" y="24"/>
                </a:lnTo>
                <a:lnTo>
                  <a:pt x="156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6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59" y="24"/>
                </a:lnTo>
                <a:lnTo>
                  <a:pt x="161" y="22"/>
                </a:lnTo>
                <a:lnTo>
                  <a:pt x="161" y="22"/>
                </a:lnTo>
                <a:lnTo>
                  <a:pt x="161" y="22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1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4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6" y="22"/>
                </a:lnTo>
                <a:lnTo>
                  <a:pt x="168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2"/>
                </a:lnTo>
                <a:lnTo>
                  <a:pt x="171" y="24"/>
                </a:lnTo>
                <a:lnTo>
                  <a:pt x="171" y="24"/>
                </a:lnTo>
                <a:lnTo>
                  <a:pt x="171" y="24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3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22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9"/>
                </a:lnTo>
                <a:lnTo>
                  <a:pt x="173" y="17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19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9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78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0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9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3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9"/>
                </a:lnTo>
                <a:lnTo>
                  <a:pt x="188" y="17"/>
                </a:lnTo>
                <a:lnTo>
                  <a:pt x="188" y="17"/>
                </a:lnTo>
                <a:lnTo>
                  <a:pt x="188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0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7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5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4"/>
                </a:lnTo>
                <a:lnTo>
                  <a:pt x="200" y="12"/>
                </a:lnTo>
                <a:lnTo>
                  <a:pt x="200" y="12"/>
                </a:lnTo>
                <a:lnTo>
                  <a:pt x="202" y="14"/>
                </a:lnTo>
                <a:lnTo>
                  <a:pt x="202" y="14"/>
                </a:lnTo>
                <a:lnTo>
                  <a:pt x="202" y="14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9"/>
                </a:lnTo>
                <a:lnTo>
                  <a:pt x="202" y="9"/>
                </a:lnTo>
                <a:lnTo>
                  <a:pt x="202" y="9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2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9"/>
                </a:lnTo>
                <a:lnTo>
                  <a:pt x="207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09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2" y="9"/>
                </a:lnTo>
                <a:lnTo>
                  <a:pt x="214" y="9"/>
                </a:lnTo>
                <a:lnTo>
                  <a:pt x="214" y="9"/>
                </a:lnTo>
                <a:lnTo>
                  <a:pt x="214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9"/>
                </a:lnTo>
                <a:lnTo>
                  <a:pt x="216" y="7"/>
                </a:lnTo>
                <a:lnTo>
                  <a:pt x="216" y="7"/>
                </a:lnTo>
                <a:lnTo>
                  <a:pt x="219" y="7"/>
                </a:lnTo>
                <a:lnTo>
                  <a:pt x="219" y="7"/>
                </a:lnTo>
                <a:lnTo>
                  <a:pt x="219" y="7"/>
                </a:lnTo>
                <a:lnTo>
                  <a:pt x="221" y="9"/>
                </a:lnTo>
                <a:lnTo>
                  <a:pt x="221" y="9"/>
                </a:lnTo>
                <a:lnTo>
                  <a:pt x="221" y="9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1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7"/>
                </a:lnTo>
                <a:lnTo>
                  <a:pt x="224" y="9"/>
                </a:lnTo>
                <a:lnTo>
                  <a:pt x="224" y="9"/>
                </a:lnTo>
                <a:lnTo>
                  <a:pt x="224" y="7"/>
                </a:lnTo>
                <a:lnTo>
                  <a:pt x="224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6" y="7"/>
                </a:lnTo>
                <a:lnTo>
                  <a:pt x="224" y="7"/>
                </a:lnTo>
                <a:lnTo>
                  <a:pt x="224" y="7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6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1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4"/>
                </a:lnTo>
                <a:lnTo>
                  <a:pt x="233" y="2"/>
                </a:lnTo>
                <a:lnTo>
                  <a:pt x="233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6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38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0" y="2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3" y="0"/>
                </a:lnTo>
                <a:lnTo>
                  <a:pt x="245" y="2"/>
                </a:lnTo>
                <a:lnTo>
                  <a:pt x="245" y="2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5" y="0"/>
                </a:lnTo>
                <a:lnTo>
                  <a:pt x="248" y="0"/>
                </a:lnTo>
                <a:lnTo>
                  <a:pt x="248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6644" name="文本框 27"/>
          <p:cNvSpPr>
            <a:spLocks noChangeArrowheads="1"/>
          </p:cNvSpPr>
          <p:nvPr/>
        </p:nvSpPr>
        <p:spPr bwMode="auto">
          <a:xfrm>
            <a:off x="266700" y="67866"/>
            <a:ext cx="6000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906" y="-17860"/>
            <a:ext cx="9165431" cy="517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图片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6523" y="2995612"/>
            <a:ext cx="4683919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图片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98823" y="2995612"/>
            <a:ext cx="4682729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文本框 6"/>
          <p:cNvSpPr>
            <a:spLocks noChangeArrowheads="1"/>
          </p:cNvSpPr>
          <p:nvPr/>
        </p:nvSpPr>
        <p:spPr bwMode="auto">
          <a:xfrm>
            <a:off x="3234929" y="1503760"/>
            <a:ext cx="2716128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000" b="1">
                <a:solidFill>
                  <a:srgbClr val="6F2F35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谢谢欣赏</a:t>
            </a:r>
            <a:endParaRPr lang="zh-CN" altLang="en-US"/>
          </a:p>
        </p:txBody>
      </p:sp>
      <p:sp>
        <p:nvSpPr>
          <p:cNvPr id="27654" name="文本框 16"/>
          <p:cNvSpPr>
            <a:spLocks noChangeArrowheads="1"/>
          </p:cNvSpPr>
          <p:nvPr/>
        </p:nvSpPr>
        <p:spPr bwMode="auto">
          <a:xfrm>
            <a:off x="2894481" y="2272904"/>
            <a:ext cx="3358613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zh-CN">
                <a:solidFill>
                  <a:srgbClr val="6F2F3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THANK YOU FOR WATCHING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古建筑"/>
</p:tagLst>
</file>

<file path=ppt/theme/theme1.xml><?xml version="1.0" encoding="utf-8"?>
<a:theme xmlns:a="http://schemas.openxmlformats.org/drawingml/2006/main" name="第一PPT，www.1ppt.com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2274</Words>
  <Application>Microsoft Office PowerPoint</Application>
  <PresentationFormat>全屏显示(16:9)</PresentationFormat>
  <Paragraphs>200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黑体</vt:lpstr>
      <vt:lpstr>华文细黑</vt:lpstr>
      <vt:lpstr>宋体</vt:lpstr>
      <vt:lpstr>微软雅黑</vt:lpstr>
      <vt:lpstr>叶根友毛笔行书2.0版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古建筑</dc:title>
  <dc:creator>第一PPT</dc:creator>
  <cp:keywords>www.1ppt.com</cp:keywords>
  <cp:lastModifiedBy>faith123</cp:lastModifiedBy>
  <cp:revision>11</cp:revision>
  <dcterms:modified xsi:type="dcterms:W3CDTF">2019-09-02T03:55:02Z</dcterms:modified>
</cp:coreProperties>
</file>