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25"/>
  </p:handoutMasterIdLst>
  <p:sldIdLst>
    <p:sldId id="416" r:id="rId4"/>
    <p:sldId id="333" r:id="rId6"/>
    <p:sldId id="334" r:id="rId7"/>
    <p:sldId id="379" r:id="rId8"/>
    <p:sldId id="417" r:id="rId9"/>
    <p:sldId id="418" r:id="rId10"/>
    <p:sldId id="456" r:id="rId11"/>
    <p:sldId id="422" r:id="rId12"/>
    <p:sldId id="427" r:id="rId13"/>
    <p:sldId id="419" r:id="rId14"/>
    <p:sldId id="457" r:id="rId15"/>
    <p:sldId id="426" r:id="rId16"/>
    <p:sldId id="429" r:id="rId17"/>
    <p:sldId id="428" r:id="rId18"/>
    <p:sldId id="458" r:id="rId19"/>
    <p:sldId id="434" r:id="rId20"/>
    <p:sldId id="436" r:id="rId21"/>
    <p:sldId id="435" r:id="rId22"/>
    <p:sldId id="460" r:id="rId23"/>
    <p:sldId id="452" r:id="rId24"/>
  </p:sldIdLst>
  <p:sldSz cx="9144000" cy="5144770"/>
  <p:notesSz cx="6858000" cy="9144000"/>
  <p:defaultText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400300" algn="l" defTabSz="685165" rtl="0" eaLnBrk="1" latinLnBrk="0" hangingPunct="1">
      <a:defRPr sz="1350" kern="1200">
        <a:solidFill>
          <a:schemeClr val="tx1"/>
        </a:solidFill>
        <a:latin typeface="+mn-lt"/>
        <a:ea typeface="+mn-ea"/>
        <a:cs typeface="+mn-cs"/>
      </a:defRPr>
    </a:lvl8pPr>
    <a:lvl9pPr marL="2743200" algn="l" defTabSz="685165"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62AB71"/>
    <a:srgbClr val="E71F19"/>
    <a:srgbClr val="71C3E3"/>
    <a:srgbClr val="81BC8B"/>
    <a:srgbClr val="EAD88A"/>
    <a:srgbClr val="C59E28"/>
    <a:srgbClr val="E9CC57"/>
    <a:srgbClr val="EA9CBF"/>
    <a:srgbClr val="E241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8" autoAdjust="0"/>
    <p:restoredTop sz="94660"/>
  </p:normalViewPr>
  <p:slideViewPr>
    <p:cSldViewPr snapToGrid="0">
      <p:cViewPr varScale="1">
        <p:scale>
          <a:sx n="122" d="100"/>
          <a:sy n="122" d="100"/>
        </p:scale>
        <p:origin x="120" y="252"/>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DF4C1A-99EE-491F-A4EE-D78D4CA6662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54530-C16A-4B22-8B39-4DA203C2713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165" rtl="0" eaLnBrk="1" latinLnBrk="0" hangingPunct="1">
      <a:defRPr sz="900" kern="1200">
        <a:solidFill>
          <a:schemeClr val="tx1"/>
        </a:solidFill>
        <a:latin typeface="+mn-lt"/>
        <a:ea typeface="+mn-ea"/>
        <a:cs typeface="+mn-cs"/>
      </a:defRPr>
    </a:lvl1pPr>
    <a:lvl2pPr marL="342900" algn="l" defTabSz="685165" rtl="0" eaLnBrk="1" latinLnBrk="0" hangingPunct="1">
      <a:defRPr sz="900" kern="1200">
        <a:solidFill>
          <a:schemeClr val="tx1"/>
        </a:solidFill>
        <a:latin typeface="+mn-lt"/>
        <a:ea typeface="+mn-ea"/>
        <a:cs typeface="+mn-cs"/>
      </a:defRPr>
    </a:lvl2pPr>
    <a:lvl3pPr marL="685800" algn="l" defTabSz="685165" rtl="0" eaLnBrk="1" latinLnBrk="0" hangingPunct="1">
      <a:defRPr sz="900" kern="1200">
        <a:solidFill>
          <a:schemeClr val="tx1"/>
        </a:solidFill>
        <a:latin typeface="+mn-lt"/>
        <a:ea typeface="+mn-ea"/>
        <a:cs typeface="+mn-cs"/>
      </a:defRPr>
    </a:lvl3pPr>
    <a:lvl4pPr marL="1028700" algn="l" defTabSz="685165" rtl="0" eaLnBrk="1" latinLnBrk="0" hangingPunct="1">
      <a:defRPr sz="900" kern="1200">
        <a:solidFill>
          <a:schemeClr val="tx1"/>
        </a:solidFill>
        <a:latin typeface="+mn-lt"/>
        <a:ea typeface="+mn-ea"/>
        <a:cs typeface="+mn-cs"/>
      </a:defRPr>
    </a:lvl4pPr>
    <a:lvl5pPr marL="1371600" algn="l" defTabSz="685165" rtl="0" eaLnBrk="1" latinLnBrk="0" hangingPunct="1">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7400" algn="l" defTabSz="685165" rtl="0" eaLnBrk="1" latinLnBrk="0" hangingPunct="1">
      <a:defRPr sz="900" kern="1200">
        <a:solidFill>
          <a:schemeClr val="tx1"/>
        </a:solidFill>
        <a:latin typeface="+mn-lt"/>
        <a:ea typeface="+mn-ea"/>
        <a:cs typeface="+mn-cs"/>
      </a:defRPr>
    </a:lvl7pPr>
    <a:lvl8pPr marL="2400300" algn="l" defTabSz="685165" rtl="0" eaLnBrk="1" latinLnBrk="0" hangingPunct="1">
      <a:defRPr sz="900" kern="1200">
        <a:solidFill>
          <a:schemeClr val="tx1"/>
        </a:solidFill>
        <a:latin typeface="+mn-lt"/>
        <a:ea typeface="+mn-ea"/>
        <a:cs typeface="+mn-cs"/>
      </a:defRPr>
    </a:lvl8pPr>
    <a:lvl9pPr marL="2743200"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2363"/>
            <a:ext cx="6858000" cy="1242205"/>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642"/>
            <a:ext cx="7886700"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3160"/>
            <a:ext cx="7886700" cy="1125488"/>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642"/>
            <a:ext cx="3886200"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4629150" y="1369642"/>
            <a:ext cx="3886200"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1261"/>
            <a:ext cx="3868340"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29842" y="1879386"/>
            <a:ext cx="3868340" cy="276429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629150" y="1261261"/>
            <a:ext cx="3887391"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29150" y="1879386"/>
            <a:ext cx="3887391" cy="276429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8" name="Footer Placeholder 7"/>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4" name="Footer Placeholder 3"/>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3" name="Footer Placeholder 2"/>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798"/>
            <a:ext cx="4629150" cy="3656347"/>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642"/>
            <a:ext cx="7886700" cy="3264511"/>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2363"/>
            <a:ext cx="6858000" cy="1242205"/>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642"/>
            <a:ext cx="7886700"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3160"/>
            <a:ext cx="7886700" cy="1125488"/>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642"/>
            <a:ext cx="3886200"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4629150" y="1369642"/>
            <a:ext cx="3886200"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1261"/>
            <a:ext cx="3868340"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29842" y="1879386"/>
            <a:ext cx="3868340" cy="276429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629150" y="1261261"/>
            <a:ext cx="3887391"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29150" y="1879386"/>
            <a:ext cx="3887391" cy="276429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8" name="Footer Placeholder 7"/>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4" name="Footer Placeholder 3"/>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3" name="Footer Placeholder 2"/>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798"/>
            <a:ext cx="4629150" cy="3656347"/>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642"/>
            <a:ext cx="7886700" cy="3264511"/>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预览图_千图网_编号33795013"/>
          <p:cNvPicPr>
            <a:picLocks noChangeAspect="1"/>
          </p:cNvPicPr>
          <p:nvPr userDrawn="1"/>
        </p:nvPicPr>
        <p:blipFill>
          <a:blip r:embed="rId12"/>
          <a:srcRect l="-5" t="4711" r="5" b="53323"/>
          <a:stretch>
            <a:fillRect/>
          </a:stretch>
        </p:blipFill>
        <p:spPr>
          <a:xfrm>
            <a:off x="-99695" y="-16510"/>
            <a:ext cx="9244330" cy="518668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预览图_千图网_编号33795013"/>
          <p:cNvPicPr>
            <a:picLocks noChangeAspect="1"/>
          </p:cNvPicPr>
          <p:nvPr userDrawn="1"/>
        </p:nvPicPr>
        <p:blipFill>
          <a:blip r:embed="rId12"/>
          <a:srcRect l="-5" t="4711" r="5" b="53323"/>
          <a:stretch>
            <a:fillRect/>
          </a:stretch>
        </p:blipFill>
        <p:spPr>
          <a:xfrm>
            <a:off x="-99695" y="-16510"/>
            <a:ext cx="9244330" cy="518668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1.jpe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3.xml"/><Relationship Id="rId4" Type="http://schemas.openxmlformats.org/officeDocument/2006/relationships/image" Target="../media/image1.jpe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pic>
        <p:nvPicPr>
          <p:cNvPr id="13" name="Bandari - 绿野仙踪">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9298858" y="57944"/>
            <a:ext cx="457200" cy="457200"/>
          </a:xfrm>
          <a:prstGeom prst="rect">
            <a:avLst/>
          </a:prstGeom>
        </p:spPr>
      </p:pic>
      <p:pic>
        <p:nvPicPr>
          <p:cNvPr id="2" name="图片 1" descr="预览图_千图网_编号33795013"/>
          <p:cNvPicPr>
            <a:picLocks noChangeAspect="1"/>
          </p:cNvPicPr>
          <p:nvPr/>
        </p:nvPicPr>
        <p:blipFill>
          <a:blip r:embed="rId4"/>
          <a:srcRect l="-417" t="51260" r="417" b="6774"/>
          <a:stretch>
            <a:fillRect/>
          </a:stretch>
        </p:blipFill>
        <p:spPr>
          <a:xfrm>
            <a:off x="-99695" y="-16510"/>
            <a:ext cx="9244330" cy="5186680"/>
          </a:xfrm>
          <a:prstGeom prst="rect">
            <a:avLst/>
          </a:prstGeom>
        </p:spPr>
      </p:pic>
      <p:sp>
        <p:nvSpPr>
          <p:cNvPr id="3" name="文本框 2"/>
          <p:cNvSpPr txBox="1"/>
          <p:nvPr/>
        </p:nvSpPr>
        <p:spPr>
          <a:xfrm>
            <a:off x="4113491" y="1265688"/>
            <a:ext cx="4297680" cy="922020"/>
          </a:xfrm>
          <a:prstGeom prst="rect">
            <a:avLst/>
          </a:prstGeom>
          <a:noFill/>
        </p:spPr>
        <p:txBody>
          <a:bodyPr wrap="none" rtlCol="0">
            <a:spAutoFit/>
          </a:bodyPr>
          <a:lstStyle/>
          <a:p>
            <a:r>
              <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rPr>
              <a:t>彩色卡通教育</a:t>
            </a:r>
            <a:endPar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222677" y="2261979"/>
            <a:ext cx="1228296" cy="0"/>
          </a:xfrm>
          <a:prstGeom prst="line">
            <a:avLst/>
          </a:prstGeom>
          <a:ln w="19050">
            <a:solidFill>
              <a:schemeClr val="tx1">
                <a:lumMod val="75000"/>
                <a:lumOff val="25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4159250" y="2445385"/>
            <a:ext cx="4921885" cy="521970"/>
          </a:xfrm>
          <a:prstGeom prst="rect">
            <a:avLst/>
          </a:prstGeom>
        </p:spPr>
        <p:txBody>
          <a:bodyPr wrap="square">
            <a:spAutoFit/>
          </a:bodyPr>
          <a:lstStyle/>
          <a:p>
            <a:r>
              <a:rPr lang="en-US" altLang="zh-CN" sz="1400" dirty="0"/>
              <a:t>Please add  the text here Please add  the text here Please add  the text here Please add  the text here Please add  the text here</a:t>
            </a:r>
            <a:endParaRPr lang="en-US" altLang="zh-CN" sz="1400" dirty="0"/>
          </a:p>
        </p:txBody>
      </p:sp>
      <p:sp>
        <p:nvSpPr>
          <p:cNvPr id="21" name="椭圆 20"/>
          <p:cNvSpPr/>
          <p:nvPr/>
        </p:nvSpPr>
        <p:spPr>
          <a:xfrm>
            <a:off x="4195380" y="3027100"/>
            <a:ext cx="559558" cy="559558"/>
          </a:xfrm>
          <a:prstGeom prst="ellipse">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椭圆 21"/>
          <p:cNvSpPr/>
          <p:nvPr/>
        </p:nvSpPr>
        <p:spPr>
          <a:xfrm>
            <a:off x="6474556" y="3027100"/>
            <a:ext cx="559558" cy="559558"/>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文本框 23"/>
          <p:cNvSpPr txBox="1"/>
          <p:nvPr/>
        </p:nvSpPr>
        <p:spPr>
          <a:xfrm>
            <a:off x="4754938" y="3163578"/>
            <a:ext cx="1394460" cy="33718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汇报</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人：</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PPT</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 name="文本框 24"/>
          <p:cNvSpPr txBox="1"/>
          <p:nvPr/>
        </p:nvSpPr>
        <p:spPr>
          <a:xfrm>
            <a:off x="7143296" y="3177225"/>
            <a:ext cx="1099185" cy="337185"/>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部门：</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CN</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Shape 23452"/>
          <p:cNvSpPr/>
          <p:nvPr/>
        </p:nvSpPr>
        <p:spPr>
          <a:xfrm>
            <a:off x="4314081" y="3108988"/>
            <a:ext cx="320520" cy="307436"/>
          </a:xfrm>
          <a:custGeom>
            <a:avLst/>
            <a:gdLst/>
            <a:ahLst/>
            <a:cxnLst>
              <a:cxn ang="0">
                <a:pos x="wd2" y="hd2"/>
              </a:cxn>
              <a:cxn ang="5400000">
                <a:pos x="wd2" y="hd2"/>
              </a:cxn>
              <a:cxn ang="10800000">
                <a:pos x="wd2" y="hd2"/>
              </a:cxn>
              <a:cxn ang="16200000">
                <a:pos x="wd2" y="hd2"/>
              </a:cxn>
            </a:cxnLst>
            <a:rect l="0" t="0" r="r" b="b"/>
            <a:pathLst>
              <a:path w="21600" h="21600" extrusionOk="0">
                <a:moveTo>
                  <a:pt x="10756" y="0"/>
                </a:moveTo>
                <a:lnTo>
                  <a:pt x="12607" y="276"/>
                </a:lnTo>
                <a:lnTo>
                  <a:pt x="14018" y="919"/>
                </a:lnTo>
                <a:lnTo>
                  <a:pt x="14811" y="1838"/>
                </a:lnTo>
                <a:lnTo>
                  <a:pt x="15252" y="3033"/>
                </a:lnTo>
                <a:lnTo>
                  <a:pt x="15429" y="4320"/>
                </a:lnTo>
                <a:lnTo>
                  <a:pt x="15517" y="5239"/>
                </a:lnTo>
                <a:lnTo>
                  <a:pt x="15429" y="6250"/>
                </a:lnTo>
                <a:lnTo>
                  <a:pt x="15429" y="6710"/>
                </a:lnTo>
                <a:lnTo>
                  <a:pt x="15869" y="7537"/>
                </a:lnTo>
                <a:lnTo>
                  <a:pt x="15693" y="8640"/>
                </a:lnTo>
                <a:lnTo>
                  <a:pt x="15429" y="9467"/>
                </a:lnTo>
                <a:lnTo>
                  <a:pt x="14811" y="9743"/>
                </a:lnTo>
                <a:lnTo>
                  <a:pt x="14282" y="11306"/>
                </a:lnTo>
                <a:lnTo>
                  <a:pt x="13665" y="12500"/>
                </a:lnTo>
                <a:lnTo>
                  <a:pt x="13136" y="13236"/>
                </a:lnTo>
                <a:lnTo>
                  <a:pt x="12960" y="13603"/>
                </a:lnTo>
                <a:lnTo>
                  <a:pt x="12960" y="14247"/>
                </a:lnTo>
                <a:lnTo>
                  <a:pt x="13136" y="14523"/>
                </a:lnTo>
                <a:lnTo>
                  <a:pt x="13136" y="14890"/>
                </a:lnTo>
                <a:lnTo>
                  <a:pt x="13224" y="15074"/>
                </a:lnTo>
                <a:lnTo>
                  <a:pt x="13401" y="15166"/>
                </a:lnTo>
                <a:lnTo>
                  <a:pt x="14635" y="15534"/>
                </a:lnTo>
                <a:lnTo>
                  <a:pt x="16310" y="16361"/>
                </a:lnTo>
                <a:lnTo>
                  <a:pt x="18162" y="17280"/>
                </a:lnTo>
                <a:lnTo>
                  <a:pt x="19837" y="18567"/>
                </a:lnTo>
                <a:lnTo>
                  <a:pt x="21071" y="20037"/>
                </a:lnTo>
                <a:lnTo>
                  <a:pt x="21600" y="21600"/>
                </a:lnTo>
                <a:lnTo>
                  <a:pt x="0" y="21600"/>
                </a:lnTo>
                <a:lnTo>
                  <a:pt x="441" y="20037"/>
                </a:lnTo>
                <a:lnTo>
                  <a:pt x="1675" y="18567"/>
                </a:lnTo>
                <a:lnTo>
                  <a:pt x="3438" y="17280"/>
                </a:lnTo>
                <a:lnTo>
                  <a:pt x="5202" y="16361"/>
                </a:lnTo>
                <a:lnTo>
                  <a:pt x="6965" y="15534"/>
                </a:lnTo>
                <a:lnTo>
                  <a:pt x="8199" y="15166"/>
                </a:lnTo>
                <a:lnTo>
                  <a:pt x="8464" y="14890"/>
                </a:lnTo>
                <a:lnTo>
                  <a:pt x="8640" y="14523"/>
                </a:lnTo>
                <a:lnTo>
                  <a:pt x="8640" y="13603"/>
                </a:lnTo>
                <a:lnTo>
                  <a:pt x="8464" y="13236"/>
                </a:lnTo>
                <a:lnTo>
                  <a:pt x="7847" y="12500"/>
                </a:lnTo>
                <a:lnTo>
                  <a:pt x="7229" y="11306"/>
                </a:lnTo>
                <a:lnTo>
                  <a:pt x="6789" y="9743"/>
                </a:lnTo>
                <a:lnTo>
                  <a:pt x="6171" y="9467"/>
                </a:lnTo>
                <a:lnTo>
                  <a:pt x="5819" y="8640"/>
                </a:lnTo>
                <a:lnTo>
                  <a:pt x="5731" y="7537"/>
                </a:lnTo>
                <a:lnTo>
                  <a:pt x="6171" y="6710"/>
                </a:lnTo>
                <a:lnTo>
                  <a:pt x="6171" y="4320"/>
                </a:lnTo>
                <a:lnTo>
                  <a:pt x="6348" y="3033"/>
                </a:lnTo>
                <a:lnTo>
                  <a:pt x="6789" y="1838"/>
                </a:lnTo>
                <a:lnTo>
                  <a:pt x="7670" y="919"/>
                </a:lnTo>
                <a:lnTo>
                  <a:pt x="8904" y="276"/>
                </a:lnTo>
                <a:lnTo>
                  <a:pt x="10756" y="0"/>
                </a:lnTo>
                <a:close/>
              </a:path>
            </a:pathLst>
          </a:custGeom>
          <a:solidFill>
            <a:schemeClr val="bg1"/>
          </a:solidFill>
          <a:ln w="12700">
            <a:miter lim="400000"/>
          </a:ln>
        </p:spPr>
        <p:txBody>
          <a:bodyPr lIns="22860" tIns="22860" rIns="22860" bIns="228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sz="1800">
                <a:latin typeface="Calibri" panose="020F0502020204030204"/>
                <a:ea typeface="Calibri" panose="020F0502020204030204"/>
                <a:cs typeface="Calibri" panose="020F0502020204030204"/>
                <a:sym typeface="Calibri" panose="020F0502020204030204"/>
              </a:defRPr>
            </a:pPr>
            <a:endParaRPr sz="2400">
              <a:latin typeface="微软雅黑" panose="020B0503020204020204" pitchFamily="34" charset="-122"/>
              <a:ea typeface="微软雅黑" panose="020B0503020204020204" pitchFamily="34" charset="-122"/>
            </a:endParaRPr>
          </a:p>
        </p:txBody>
      </p:sp>
      <p:sp>
        <p:nvSpPr>
          <p:cNvPr id="27" name="Shape 23142"/>
          <p:cNvSpPr/>
          <p:nvPr/>
        </p:nvSpPr>
        <p:spPr>
          <a:xfrm>
            <a:off x="6537211" y="3098903"/>
            <a:ext cx="415016" cy="392445"/>
          </a:xfrm>
          <a:custGeom>
            <a:avLst/>
            <a:gdLst/>
            <a:ahLst/>
            <a:cxnLst>
              <a:cxn ang="0">
                <a:pos x="wd2" y="hd2"/>
              </a:cxn>
              <a:cxn ang="5400000">
                <a:pos x="wd2" y="hd2"/>
              </a:cxn>
              <a:cxn ang="10800000">
                <a:pos x="wd2" y="hd2"/>
              </a:cxn>
              <a:cxn ang="16200000">
                <a:pos x="wd2" y="hd2"/>
              </a:cxn>
            </a:cxnLst>
            <a:rect l="0" t="0" r="r" b="b"/>
            <a:pathLst>
              <a:path w="21600" h="21527" extrusionOk="0">
                <a:moveTo>
                  <a:pt x="16819" y="46"/>
                </a:moveTo>
                <a:cubicBezTo>
                  <a:pt x="16430" y="144"/>
                  <a:pt x="16028" y="402"/>
                  <a:pt x="15724" y="798"/>
                </a:cubicBezTo>
                <a:lnTo>
                  <a:pt x="9587" y="9974"/>
                </a:lnTo>
                <a:cubicBezTo>
                  <a:pt x="8982" y="10766"/>
                  <a:pt x="8984" y="10610"/>
                  <a:pt x="9563" y="11103"/>
                </a:cubicBezTo>
                <a:cubicBezTo>
                  <a:pt x="10143" y="11594"/>
                  <a:pt x="10005" y="11646"/>
                  <a:pt x="10610" y="10852"/>
                </a:cubicBezTo>
                <a:lnTo>
                  <a:pt x="17818" y="2578"/>
                </a:lnTo>
                <a:cubicBezTo>
                  <a:pt x="18422" y="1785"/>
                  <a:pt x="18447" y="738"/>
                  <a:pt x="17865" y="247"/>
                </a:cubicBezTo>
                <a:cubicBezTo>
                  <a:pt x="17575" y="0"/>
                  <a:pt x="17207" y="-52"/>
                  <a:pt x="16819" y="46"/>
                </a:cubicBezTo>
                <a:close/>
                <a:moveTo>
                  <a:pt x="17223" y="347"/>
                </a:moveTo>
                <a:cubicBezTo>
                  <a:pt x="16388" y="866"/>
                  <a:pt x="16295" y="1350"/>
                  <a:pt x="16295" y="1350"/>
                </a:cubicBezTo>
                <a:cubicBezTo>
                  <a:pt x="16295" y="1350"/>
                  <a:pt x="16214" y="1250"/>
                  <a:pt x="15915" y="999"/>
                </a:cubicBezTo>
                <a:cubicBezTo>
                  <a:pt x="16363" y="227"/>
                  <a:pt x="17223" y="347"/>
                  <a:pt x="17223" y="347"/>
                </a:cubicBezTo>
                <a:close/>
                <a:moveTo>
                  <a:pt x="856" y="3205"/>
                </a:moveTo>
                <a:cubicBezTo>
                  <a:pt x="378" y="3205"/>
                  <a:pt x="0" y="3604"/>
                  <a:pt x="0" y="4108"/>
                </a:cubicBezTo>
                <a:lnTo>
                  <a:pt x="0" y="17320"/>
                </a:lnTo>
                <a:cubicBezTo>
                  <a:pt x="0" y="17822"/>
                  <a:pt x="378" y="18223"/>
                  <a:pt x="856" y="18223"/>
                </a:cubicBezTo>
                <a:lnTo>
                  <a:pt x="20744" y="18223"/>
                </a:lnTo>
                <a:cubicBezTo>
                  <a:pt x="21219" y="18223"/>
                  <a:pt x="21600" y="17822"/>
                  <a:pt x="21600" y="17320"/>
                </a:cubicBezTo>
                <a:lnTo>
                  <a:pt x="21600" y="4108"/>
                </a:lnTo>
                <a:cubicBezTo>
                  <a:pt x="21600" y="3604"/>
                  <a:pt x="21219" y="3205"/>
                  <a:pt x="20744" y="3205"/>
                </a:cubicBezTo>
                <a:lnTo>
                  <a:pt x="18056" y="3205"/>
                </a:lnTo>
                <a:lnTo>
                  <a:pt x="16866" y="4584"/>
                </a:lnTo>
                <a:lnTo>
                  <a:pt x="20315" y="4584"/>
                </a:lnTo>
                <a:lnTo>
                  <a:pt x="20315" y="15490"/>
                </a:lnTo>
                <a:lnTo>
                  <a:pt x="1285" y="15490"/>
                </a:lnTo>
                <a:lnTo>
                  <a:pt x="1285" y="4584"/>
                </a:lnTo>
                <a:lnTo>
                  <a:pt x="12346" y="4584"/>
                </a:lnTo>
                <a:lnTo>
                  <a:pt x="13274" y="3205"/>
                </a:lnTo>
                <a:lnTo>
                  <a:pt x="856" y="3205"/>
                </a:lnTo>
                <a:close/>
                <a:moveTo>
                  <a:pt x="8231" y="11228"/>
                </a:moveTo>
                <a:cubicBezTo>
                  <a:pt x="7858" y="11259"/>
                  <a:pt x="7530" y="11481"/>
                  <a:pt x="7351" y="11980"/>
                </a:cubicBezTo>
                <a:cubicBezTo>
                  <a:pt x="6962" y="13245"/>
                  <a:pt x="6812" y="13549"/>
                  <a:pt x="5614" y="13560"/>
                </a:cubicBezTo>
                <a:cubicBezTo>
                  <a:pt x="4419" y="13570"/>
                  <a:pt x="7296" y="14258"/>
                  <a:pt x="9301" y="13384"/>
                </a:cubicBezTo>
                <a:cubicBezTo>
                  <a:pt x="10807" y="12727"/>
                  <a:pt x="9351" y="11136"/>
                  <a:pt x="8231" y="11228"/>
                </a:cubicBezTo>
                <a:close/>
                <a:moveTo>
                  <a:pt x="8659" y="19251"/>
                </a:moveTo>
                <a:lnTo>
                  <a:pt x="8516" y="20204"/>
                </a:lnTo>
                <a:cubicBezTo>
                  <a:pt x="8516" y="20204"/>
                  <a:pt x="8487" y="20640"/>
                  <a:pt x="8112" y="20931"/>
                </a:cubicBezTo>
                <a:cubicBezTo>
                  <a:pt x="7739" y="21221"/>
                  <a:pt x="7435" y="21466"/>
                  <a:pt x="7731" y="21507"/>
                </a:cubicBezTo>
                <a:cubicBezTo>
                  <a:pt x="8015" y="21548"/>
                  <a:pt x="10696" y="21511"/>
                  <a:pt x="10895" y="21507"/>
                </a:cubicBezTo>
                <a:cubicBezTo>
                  <a:pt x="11094" y="21511"/>
                  <a:pt x="13775" y="21548"/>
                  <a:pt x="14059" y="21507"/>
                </a:cubicBezTo>
                <a:cubicBezTo>
                  <a:pt x="14356" y="21466"/>
                  <a:pt x="14075" y="21221"/>
                  <a:pt x="13702" y="20931"/>
                </a:cubicBezTo>
                <a:cubicBezTo>
                  <a:pt x="13329" y="20640"/>
                  <a:pt x="13274" y="20204"/>
                  <a:pt x="13274" y="20204"/>
                </a:cubicBezTo>
                <a:lnTo>
                  <a:pt x="13131" y="19251"/>
                </a:lnTo>
                <a:lnTo>
                  <a:pt x="8659" y="19251"/>
                </a:lnTo>
                <a:close/>
              </a:path>
            </a:pathLst>
          </a:custGeom>
          <a:solidFill>
            <a:schemeClr val="bg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0">
                                            <p:txEl>
                                              <p:pRg st="0" end="0"/>
                                            </p:txEl>
                                          </p:spTgt>
                                        </p:tgtEl>
                                        <p:attrNameLst>
                                          <p:attrName>style.visibility</p:attrName>
                                        </p:attrNameLst>
                                      </p:cBhvr>
                                      <p:to>
                                        <p:strVal val="visible"/>
                                      </p:to>
                                    </p:set>
                                    <p:animEffect transition="in" filter="wipe(down)">
                                      <p:cBhvr>
                                        <p:cTn id="16"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7" repeatCount="indefinite"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descr="预览图_千图网_编号33795013"/>
          <p:cNvPicPr>
            <a:picLocks noChangeAspect="1"/>
          </p:cNvPicPr>
          <p:nvPr userDrawn="1"/>
        </p:nvPicPr>
        <p:blipFill>
          <a:blip r:embed="rId1"/>
          <a:srcRect l="-5" t="4711" r="5" b="53323"/>
          <a:stretch>
            <a:fillRect/>
          </a:stretch>
        </p:blipFill>
        <p:spPr>
          <a:xfrm>
            <a:off x="-99695" y="-16510"/>
            <a:ext cx="9244330" cy="5186680"/>
          </a:xfrm>
          <a:prstGeom prst="rect">
            <a:avLst/>
          </a:prstGeom>
        </p:spPr>
      </p:pic>
      <p:sp>
        <p:nvSpPr>
          <p:cNvPr id="6" name="TextBox 50"/>
          <p:cNvSpPr txBox="1"/>
          <p:nvPr/>
        </p:nvSpPr>
        <p:spPr>
          <a:xfrm>
            <a:off x="3276283" y="879534"/>
            <a:ext cx="2585247" cy="707886"/>
          </a:xfrm>
          <a:prstGeom prst="rect">
            <a:avLst/>
          </a:prstGeom>
          <a:noFill/>
        </p:spPr>
        <p:txBody>
          <a:bodyPr wrap="square" rtlCol="0">
            <a:spAutoFit/>
          </a:bodyPr>
          <a:lstStyle/>
          <a:p>
            <a:pPr algn="ctr" defTabSz="513715" fontAlgn="base">
              <a:spcBef>
                <a:spcPct val="0"/>
              </a:spcBef>
              <a:spcAft>
                <a:spcPct val="0"/>
              </a:spcAft>
              <a:defRPr/>
            </a:pPr>
            <a:r>
              <a:rPr lang="zh-CN" altLang="en-US" sz="4000" b="1">
                <a:solidFill>
                  <a:srgbClr val="62AB71"/>
                </a:solidFill>
                <a:latin typeface="华康俪金黑W8(P)" panose="020B0800000000000000" pitchFamily="34" charset="-122"/>
                <a:ea typeface="华康俪金黑W8(P)" panose="020B0800000000000000" pitchFamily="34" charset="-122"/>
              </a:rPr>
              <a:t>目录</a:t>
            </a:r>
            <a:endParaRPr lang="zh-CN" altLang="en-US" sz="4000" b="1" dirty="0">
              <a:solidFill>
                <a:srgbClr val="62AB71"/>
              </a:solidFill>
              <a:latin typeface="华康俪金黑W8(P)" panose="020B0800000000000000" pitchFamily="34" charset="-122"/>
              <a:ea typeface="华康俪金黑W8(P)" panose="020B0800000000000000" pitchFamily="34" charset="-122"/>
            </a:endParaRPr>
          </a:p>
        </p:txBody>
      </p:sp>
      <p:sp>
        <p:nvSpPr>
          <p:cNvPr id="14" name="Rectangle 37"/>
          <p:cNvSpPr>
            <a:spLocks noChangeArrowheads="1"/>
          </p:cNvSpPr>
          <p:nvPr/>
        </p:nvSpPr>
        <p:spPr bwMode="auto">
          <a:xfrm>
            <a:off x="2666683" y="1790748"/>
            <a:ext cx="4267200" cy="446088"/>
          </a:xfrm>
          <a:prstGeom prst="rect">
            <a:avLst/>
          </a:prstGeom>
          <a:solidFill>
            <a:srgbClr val="62AB71"/>
          </a:solidFill>
          <a:ln>
            <a:noFill/>
          </a:ln>
          <a:effectLst/>
        </p:spPr>
        <p:txBody>
          <a:bodyPr wrap="none" anchor="ctr"/>
          <a:lstStyle/>
          <a:p>
            <a:endParaRPr lang="zh-CN" altLang="en-US">
              <a:latin typeface="华康俪金黑W8(P)" panose="020B0800000000000000" pitchFamily="34" charset="-122"/>
              <a:ea typeface="华康俪金黑W8(P)" panose="020B0800000000000000" pitchFamily="34" charset="-122"/>
            </a:endParaRPr>
          </a:p>
        </p:txBody>
      </p:sp>
      <p:sp>
        <p:nvSpPr>
          <p:cNvPr id="15" name="AutoShape 36"/>
          <p:cNvSpPr>
            <a:spLocks noChangeArrowheads="1"/>
          </p:cNvSpPr>
          <p:nvPr/>
        </p:nvSpPr>
        <p:spPr bwMode="auto">
          <a:xfrm>
            <a:off x="2361883" y="1703436"/>
            <a:ext cx="609600" cy="609600"/>
          </a:xfrm>
          <a:prstGeom prst="diamond">
            <a:avLst/>
          </a:prstGeom>
          <a:solidFill>
            <a:srgbClr val="62AB71"/>
          </a:solidFill>
          <a:ln w="25400" algn="ctr">
            <a:solidFill>
              <a:srgbClr val="FFFFFF"/>
            </a:solidFill>
            <a:miter lim="800000"/>
          </a:ln>
          <a:effectLst/>
        </p:spPr>
        <p:txBody>
          <a:bodyPr wrap="none" anchor="ctr"/>
          <a:lstStyle/>
          <a:p>
            <a:pPr algn="ctr" defTabSz="800100"/>
            <a:r>
              <a:rPr lang="en-US" altLang="zh-CN" sz="2800">
                <a:solidFill>
                  <a:srgbClr val="FFFFFF"/>
                </a:solidFill>
                <a:latin typeface="华康俪金黑W8(P)" panose="020B0800000000000000" pitchFamily="34" charset="-122"/>
                <a:ea typeface="华康俪金黑W8(P)" panose="020B0800000000000000" pitchFamily="34" charset="-122"/>
              </a:rPr>
              <a:t>1</a:t>
            </a:r>
            <a:endParaRPr lang="en-US" altLang="zh-CN" sz="2800">
              <a:solidFill>
                <a:srgbClr val="FFFFFF"/>
              </a:solidFill>
              <a:latin typeface="华康俪金黑W8(P)" panose="020B0800000000000000" pitchFamily="34" charset="-122"/>
              <a:ea typeface="华康俪金黑W8(P)" panose="020B0800000000000000" pitchFamily="34" charset="-122"/>
            </a:endParaRPr>
          </a:p>
        </p:txBody>
      </p:sp>
      <p:sp>
        <p:nvSpPr>
          <p:cNvPr id="16" name="Rectangle 38"/>
          <p:cNvSpPr>
            <a:spLocks noChangeArrowheads="1"/>
          </p:cNvSpPr>
          <p:nvPr/>
        </p:nvSpPr>
        <p:spPr bwMode="auto">
          <a:xfrm>
            <a:off x="2666683" y="2511303"/>
            <a:ext cx="4267200" cy="446088"/>
          </a:xfrm>
          <a:prstGeom prst="rect">
            <a:avLst/>
          </a:prstGeom>
          <a:solidFill>
            <a:srgbClr val="E71F19"/>
          </a:solidFill>
          <a:ln>
            <a:noFill/>
          </a:ln>
          <a:effectLst/>
        </p:spPr>
        <p:txBody>
          <a:bodyPr wrap="none" anchor="ctr"/>
          <a:lstStyle/>
          <a:p>
            <a:endParaRPr lang="zh-CN" altLang="en-US">
              <a:latin typeface="华康俪金黑W8(P)" panose="020B0800000000000000" pitchFamily="34" charset="-122"/>
              <a:ea typeface="华康俪金黑W8(P)" panose="020B0800000000000000" pitchFamily="34" charset="-122"/>
            </a:endParaRPr>
          </a:p>
        </p:txBody>
      </p:sp>
      <p:sp>
        <p:nvSpPr>
          <p:cNvPr id="17" name="AutoShape 39"/>
          <p:cNvSpPr>
            <a:spLocks noChangeArrowheads="1"/>
          </p:cNvSpPr>
          <p:nvPr/>
        </p:nvSpPr>
        <p:spPr bwMode="auto">
          <a:xfrm>
            <a:off x="2361883" y="2423991"/>
            <a:ext cx="609600" cy="609600"/>
          </a:xfrm>
          <a:prstGeom prst="diamond">
            <a:avLst/>
          </a:prstGeom>
          <a:solidFill>
            <a:srgbClr val="E71F19"/>
          </a:solidFill>
          <a:ln w="25400" algn="ctr">
            <a:solidFill>
              <a:srgbClr val="FFFFFF"/>
            </a:solidFill>
            <a:miter lim="800000"/>
          </a:ln>
          <a:effectLst/>
        </p:spPr>
        <p:txBody>
          <a:bodyPr wrap="none" anchor="ctr"/>
          <a:lstStyle/>
          <a:p>
            <a:pPr algn="ctr" defTabSz="800100"/>
            <a:r>
              <a:rPr lang="en-US" altLang="zh-CN" sz="2800">
                <a:solidFill>
                  <a:srgbClr val="FFFFFF"/>
                </a:solidFill>
                <a:latin typeface="华康俪金黑W8(P)" panose="020B0800000000000000" pitchFamily="34" charset="-122"/>
                <a:ea typeface="华康俪金黑W8(P)" panose="020B0800000000000000" pitchFamily="34" charset="-122"/>
              </a:rPr>
              <a:t>2</a:t>
            </a:r>
            <a:endParaRPr lang="en-US" altLang="zh-CN" sz="2800">
              <a:solidFill>
                <a:srgbClr val="FFFFFF"/>
              </a:solidFill>
              <a:latin typeface="华康俪金黑W8(P)" panose="020B0800000000000000" pitchFamily="34" charset="-122"/>
              <a:ea typeface="华康俪金黑W8(P)" panose="020B0800000000000000" pitchFamily="34" charset="-122"/>
            </a:endParaRPr>
          </a:p>
        </p:txBody>
      </p:sp>
      <p:sp>
        <p:nvSpPr>
          <p:cNvPr id="18" name="Rectangle 40"/>
          <p:cNvSpPr>
            <a:spLocks noChangeArrowheads="1"/>
          </p:cNvSpPr>
          <p:nvPr/>
        </p:nvSpPr>
        <p:spPr bwMode="auto">
          <a:xfrm>
            <a:off x="2666683" y="3254899"/>
            <a:ext cx="4267200" cy="446088"/>
          </a:xfrm>
          <a:prstGeom prst="rect">
            <a:avLst/>
          </a:prstGeom>
          <a:solidFill>
            <a:srgbClr val="71C3E3"/>
          </a:solidFill>
          <a:ln>
            <a:noFill/>
          </a:ln>
          <a:effectLst/>
        </p:spPr>
        <p:txBody>
          <a:bodyPr wrap="none" anchor="ctr"/>
          <a:lstStyle/>
          <a:p>
            <a:endParaRPr lang="zh-CN" altLang="en-US">
              <a:latin typeface="华康俪金黑W8(P)" panose="020B0800000000000000" pitchFamily="34" charset="-122"/>
              <a:ea typeface="华康俪金黑W8(P)" panose="020B0800000000000000" pitchFamily="34" charset="-122"/>
            </a:endParaRPr>
          </a:p>
        </p:txBody>
      </p:sp>
      <p:sp>
        <p:nvSpPr>
          <p:cNvPr id="19" name="AutoShape 41"/>
          <p:cNvSpPr>
            <a:spLocks noChangeArrowheads="1"/>
          </p:cNvSpPr>
          <p:nvPr/>
        </p:nvSpPr>
        <p:spPr bwMode="auto">
          <a:xfrm>
            <a:off x="2361883" y="3167587"/>
            <a:ext cx="609600" cy="609600"/>
          </a:xfrm>
          <a:prstGeom prst="diamond">
            <a:avLst/>
          </a:prstGeom>
          <a:solidFill>
            <a:srgbClr val="71C3E3"/>
          </a:solidFill>
          <a:ln w="25400" algn="ctr">
            <a:solidFill>
              <a:srgbClr val="FFFFFF"/>
            </a:solidFill>
            <a:miter lim="800000"/>
          </a:ln>
          <a:effectLst/>
        </p:spPr>
        <p:txBody>
          <a:bodyPr wrap="none" anchor="ctr"/>
          <a:lstStyle/>
          <a:p>
            <a:pPr algn="ctr" defTabSz="800100"/>
            <a:r>
              <a:rPr lang="en-US" altLang="zh-CN" sz="2800">
                <a:solidFill>
                  <a:srgbClr val="FFFFFF"/>
                </a:solidFill>
                <a:latin typeface="华康俪金黑W8(P)" panose="020B0800000000000000" pitchFamily="34" charset="-122"/>
                <a:ea typeface="华康俪金黑W8(P)" panose="020B0800000000000000" pitchFamily="34" charset="-122"/>
              </a:rPr>
              <a:t>3</a:t>
            </a:r>
            <a:endParaRPr lang="en-US" altLang="zh-CN" sz="2800">
              <a:solidFill>
                <a:srgbClr val="FFFFFF"/>
              </a:solidFill>
              <a:latin typeface="华康俪金黑W8(P)" panose="020B0800000000000000" pitchFamily="34" charset="-122"/>
              <a:ea typeface="华康俪金黑W8(P)" panose="020B0800000000000000" pitchFamily="34" charset="-122"/>
            </a:endParaRPr>
          </a:p>
        </p:txBody>
      </p:sp>
      <p:sp>
        <p:nvSpPr>
          <p:cNvPr id="20" name="Rectangle 42"/>
          <p:cNvSpPr>
            <a:spLocks noChangeArrowheads="1"/>
          </p:cNvSpPr>
          <p:nvPr/>
        </p:nvSpPr>
        <p:spPr bwMode="auto">
          <a:xfrm>
            <a:off x="2666683" y="4021503"/>
            <a:ext cx="4267200" cy="446088"/>
          </a:xfrm>
          <a:prstGeom prst="rect">
            <a:avLst/>
          </a:prstGeom>
          <a:solidFill>
            <a:srgbClr val="FFC000"/>
          </a:solidFill>
          <a:ln>
            <a:noFill/>
          </a:ln>
          <a:effectLst/>
        </p:spPr>
        <p:txBody>
          <a:bodyPr wrap="none" anchor="ctr"/>
          <a:lstStyle/>
          <a:p>
            <a:endParaRPr lang="zh-CN" altLang="en-US">
              <a:latin typeface="华康俪金黑W8(P)" panose="020B0800000000000000" pitchFamily="34" charset="-122"/>
              <a:ea typeface="华康俪金黑W8(P)" panose="020B0800000000000000" pitchFamily="34" charset="-122"/>
            </a:endParaRPr>
          </a:p>
        </p:txBody>
      </p:sp>
      <p:sp>
        <p:nvSpPr>
          <p:cNvPr id="21" name="AutoShape 43"/>
          <p:cNvSpPr>
            <a:spLocks noChangeArrowheads="1"/>
          </p:cNvSpPr>
          <p:nvPr/>
        </p:nvSpPr>
        <p:spPr bwMode="auto">
          <a:xfrm>
            <a:off x="2361883" y="3934191"/>
            <a:ext cx="609600" cy="609600"/>
          </a:xfrm>
          <a:prstGeom prst="diamond">
            <a:avLst/>
          </a:prstGeom>
          <a:solidFill>
            <a:srgbClr val="FFC000"/>
          </a:solidFill>
          <a:ln w="25400" algn="ctr">
            <a:solidFill>
              <a:srgbClr val="FFFFFF"/>
            </a:solidFill>
            <a:miter lim="800000"/>
          </a:ln>
          <a:effectLst/>
        </p:spPr>
        <p:txBody>
          <a:bodyPr wrap="none" anchor="ctr"/>
          <a:lstStyle/>
          <a:p>
            <a:pPr algn="ctr" defTabSz="800100"/>
            <a:r>
              <a:rPr lang="en-US" altLang="zh-CN" sz="2800">
                <a:solidFill>
                  <a:srgbClr val="FFFFFF"/>
                </a:solidFill>
                <a:latin typeface="华康俪金黑W8(P)" panose="020B0800000000000000" pitchFamily="34" charset="-122"/>
                <a:ea typeface="华康俪金黑W8(P)" panose="020B0800000000000000" pitchFamily="34" charset="-122"/>
              </a:rPr>
              <a:t>4</a:t>
            </a:r>
            <a:endParaRPr lang="en-US" altLang="zh-CN" sz="2800">
              <a:solidFill>
                <a:srgbClr val="FFFFFF"/>
              </a:solidFill>
              <a:latin typeface="华康俪金黑W8(P)" panose="020B0800000000000000" pitchFamily="34" charset="-122"/>
              <a:ea typeface="华康俪金黑W8(P)" panose="020B0800000000000000" pitchFamily="34" charset="-122"/>
            </a:endParaRPr>
          </a:p>
        </p:txBody>
      </p:sp>
      <p:sp>
        <p:nvSpPr>
          <p:cNvPr id="22" name="Rectangle 22"/>
          <p:cNvSpPr>
            <a:spLocks noChangeArrowheads="1"/>
          </p:cNvSpPr>
          <p:nvPr/>
        </p:nvSpPr>
        <p:spPr bwMode="auto">
          <a:xfrm>
            <a:off x="3809366" y="1739856"/>
            <a:ext cx="3200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120000"/>
              </a:lnSpc>
            </a:pPr>
            <a:r>
              <a:rPr lang="zh-CN" altLang="en-US" sz="2800" smtClean="0">
                <a:solidFill>
                  <a:srgbClr val="FFFFFF"/>
                </a:solidFill>
                <a:latin typeface="华康俪金黑W8(P)" panose="020B0800000000000000" pitchFamily="34" charset="-122"/>
                <a:ea typeface="华康俪金黑W8(P)" panose="020B0800000000000000" pitchFamily="34" charset="-122"/>
              </a:rPr>
              <a:t>教学分析</a:t>
            </a:r>
            <a:endParaRPr lang="zh-CN" altLang="en-US" sz="2800" b="0">
              <a:solidFill>
                <a:srgbClr val="FFFFFF"/>
              </a:solidFill>
              <a:latin typeface="华康俪金黑W8(P)" panose="020B0800000000000000" pitchFamily="34" charset="-122"/>
              <a:ea typeface="华康俪金黑W8(P)" panose="020B0800000000000000" pitchFamily="34" charset="-122"/>
            </a:endParaRPr>
          </a:p>
        </p:txBody>
      </p:sp>
      <p:sp>
        <p:nvSpPr>
          <p:cNvPr id="23" name="Rectangle 22"/>
          <p:cNvSpPr>
            <a:spLocks noChangeArrowheads="1"/>
          </p:cNvSpPr>
          <p:nvPr/>
        </p:nvSpPr>
        <p:spPr bwMode="auto">
          <a:xfrm>
            <a:off x="3809366" y="2427074"/>
            <a:ext cx="3200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800" b="0" smtClean="0">
                <a:solidFill>
                  <a:srgbClr val="FFFFFF"/>
                </a:solidFill>
                <a:latin typeface="华康俪金黑W8(P)" panose="020B0800000000000000" pitchFamily="34" charset="-122"/>
                <a:ea typeface="华康俪金黑W8(P)" panose="020B0800000000000000" pitchFamily="34" charset="-122"/>
              </a:rPr>
              <a:t>教学设计</a:t>
            </a:r>
            <a:endParaRPr lang="zh-CN" altLang="en-US" sz="2800" b="0">
              <a:solidFill>
                <a:srgbClr val="FFFFFF"/>
              </a:solidFill>
              <a:latin typeface="华康俪金黑W8(P)" panose="020B0800000000000000" pitchFamily="34" charset="-122"/>
              <a:ea typeface="华康俪金黑W8(P)" panose="020B0800000000000000" pitchFamily="34" charset="-122"/>
            </a:endParaRPr>
          </a:p>
        </p:txBody>
      </p:sp>
      <p:sp>
        <p:nvSpPr>
          <p:cNvPr id="24" name="Rectangle 22"/>
          <p:cNvSpPr>
            <a:spLocks noChangeArrowheads="1"/>
          </p:cNvSpPr>
          <p:nvPr/>
        </p:nvSpPr>
        <p:spPr bwMode="auto">
          <a:xfrm>
            <a:off x="3809366" y="3204007"/>
            <a:ext cx="3200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800" b="0" smtClean="0">
                <a:solidFill>
                  <a:srgbClr val="FFFFFF"/>
                </a:solidFill>
                <a:latin typeface="华康俪金黑W8(P)" panose="020B0800000000000000" pitchFamily="34" charset="-122"/>
                <a:ea typeface="华康俪金黑W8(P)" panose="020B0800000000000000" pitchFamily="34" charset="-122"/>
              </a:rPr>
              <a:t>教学过程</a:t>
            </a:r>
            <a:endParaRPr lang="zh-CN" altLang="en-US" sz="2800" b="0">
              <a:solidFill>
                <a:srgbClr val="FFFFFF"/>
              </a:solidFill>
              <a:latin typeface="华康俪金黑W8(P)" panose="020B0800000000000000" pitchFamily="34" charset="-122"/>
              <a:ea typeface="华康俪金黑W8(P)" panose="020B0800000000000000" pitchFamily="34" charset="-122"/>
            </a:endParaRPr>
          </a:p>
        </p:txBody>
      </p:sp>
      <p:sp>
        <p:nvSpPr>
          <p:cNvPr id="25" name="Rectangle 22"/>
          <p:cNvSpPr>
            <a:spLocks noChangeArrowheads="1"/>
          </p:cNvSpPr>
          <p:nvPr/>
        </p:nvSpPr>
        <p:spPr bwMode="auto">
          <a:xfrm>
            <a:off x="3809366" y="3937274"/>
            <a:ext cx="3200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800" b="0" smtClean="0">
                <a:solidFill>
                  <a:srgbClr val="FFFFFF"/>
                </a:solidFill>
                <a:latin typeface="华康俪金黑W8(P)" panose="020B0800000000000000" pitchFamily="34" charset="-122"/>
                <a:ea typeface="华康俪金黑W8(P)" panose="020B0800000000000000" pitchFamily="34" charset="-122"/>
              </a:rPr>
              <a:t>教学反思</a:t>
            </a:r>
            <a:endParaRPr lang="zh-CN" altLang="en-US" sz="2800" b="0">
              <a:solidFill>
                <a:srgbClr val="FFFFFF"/>
              </a:solidFill>
              <a:latin typeface="华康俪金黑W8(P)" panose="020B0800000000000000" pitchFamily="34" charset="-122"/>
              <a:ea typeface="华康俪金黑W8(P)"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9" presetClass="entr" presetSubtype="0" decel="10000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 calcmode="lin" valueType="num">
                                      <p:cBhvr>
                                        <p:cTn id="15" dur="500" fill="hold"/>
                                        <p:tgtEl>
                                          <p:spTgt spid="15"/>
                                        </p:tgtEl>
                                        <p:attrNameLst>
                                          <p:attrName>style.rotation</p:attrName>
                                        </p:attrNameLst>
                                      </p:cBhvr>
                                      <p:tavLst>
                                        <p:tav tm="0">
                                          <p:val>
                                            <p:fltVal val="360"/>
                                          </p:val>
                                        </p:tav>
                                        <p:tav tm="100000">
                                          <p:val>
                                            <p:fltVal val="0"/>
                                          </p:val>
                                        </p:tav>
                                      </p:tavLst>
                                    </p:anim>
                                    <p:animEffect transition="in" filter="fade">
                                      <p:cBhvr>
                                        <p:cTn id="16" dur="500"/>
                                        <p:tgtEl>
                                          <p:spTgt spid="15"/>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9" presetClass="entr" presetSubtype="0" decel="10000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 calcmode="lin" valueType="num">
                                      <p:cBhvr>
                                        <p:cTn id="31" dur="500" fill="hold"/>
                                        <p:tgtEl>
                                          <p:spTgt spid="17"/>
                                        </p:tgtEl>
                                        <p:attrNameLst>
                                          <p:attrName>style.rotation</p:attrName>
                                        </p:attrNameLst>
                                      </p:cBhvr>
                                      <p:tavLst>
                                        <p:tav tm="0">
                                          <p:val>
                                            <p:fltVal val="360"/>
                                          </p:val>
                                        </p:tav>
                                        <p:tav tm="100000">
                                          <p:val>
                                            <p:fltVal val="0"/>
                                          </p:val>
                                        </p:tav>
                                      </p:tavLst>
                                    </p:anim>
                                    <p:animEffect transition="in" filter="fade">
                                      <p:cBhvr>
                                        <p:cTn id="32" dur="500"/>
                                        <p:tgtEl>
                                          <p:spTgt spid="17"/>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9" presetClass="entr" presetSubtype="0" decel="10000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 calcmode="lin" valueType="num">
                                      <p:cBhvr>
                                        <p:cTn id="47" dur="500" fill="hold"/>
                                        <p:tgtEl>
                                          <p:spTgt spid="19"/>
                                        </p:tgtEl>
                                        <p:attrNameLst>
                                          <p:attrName>style.rotation</p:attrName>
                                        </p:attrNameLst>
                                      </p:cBhvr>
                                      <p:tavLst>
                                        <p:tav tm="0">
                                          <p:val>
                                            <p:fltVal val="360"/>
                                          </p:val>
                                        </p:tav>
                                        <p:tav tm="100000">
                                          <p:val>
                                            <p:fltVal val="0"/>
                                          </p:val>
                                        </p:tav>
                                      </p:tavLst>
                                    </p:anim>
                                    <p:animEffect transition="in" filter="fade">
                                      <p:cBhvr>
                                        <p:cTn id="48" dur="500"/>
                                        <p:tgtEl>
                                          <p:spTgt spid="1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anim calcmode="lin" valueType="num">
                                      <p:cBhvr>
                                        <p:cTn id="56" dur="1000" fill="hold"/>
                                        <p:tgtEl>
                                          <p:spTgt spid="24"/>
                                        </p:tgtEl>
                                        <p:attrNameLst>
                                          <p:attrName>ppt_x</p:attrName>
                                        </p:attrNameLst>
                                      </p:cBhvr>
                                      <p:tavLst>
                                        <p:tav tm="0">
                                          <p:val>
                                            <p:strVal val="#ppt_x"/>
                                          </p:val>
                                        </p:tav>
                                        <p:tav tm="100000">
                                          <p:val>
                                            <p:strVal val="#ppt_x"/>
                                          </p:val>
                                        </p:tav>
                                      </p:tavLst>
                                    </p:anim>
                                    <p:anim calcmode="lin" valueType="num">
                                      <p:cBhvr>
                                        <p:cTn id="57" dur="100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9" presetClass="entr" presetSubtype="0" decel="10000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360"/>
                                          </p:val>
                                        </p:tav>
                                        <p:tav tm="100000">
                                          <p:val>
                                            <p:fltVal val="0"/>
                                          </p:val>
                                        </p:tav>
                                      </p:tavLst>
                                    </p:anim>
                                    <p:animEffect transition="in" filter="fade">
                                      <p:cBhvr>
                                        <p:cTn id="64" dur="500"/>
                                        <p:tgtEl>
                                          <p:spTgt spid="21"/>
                                        </p:tgtEl>
                                      </p:cBhvr>
                                    </p:animEffect>
                                  </p:childTnLst>
                                </p:cTn>
                              </p:par>
                            </p:childTnLst>
                          </p:cTn>
                        </p:par>
                        <p:par>
                          <p:cTn id="65" fill="hold">
                            <p:stCondLst>
                              <p:cond delay="4000"/>
                            </p:stCondLst>
                            <p:childTnLst>
                              <p:par>
                                <p:cTn id="66" presetID="22" presetClass="entr" presetSubtype="8"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000"/>
                                        <p:tgtEl>
                                          <p:spTgt spid="25"/>
                                        </p:tgtEl>
                                      </p:cBhvr>
                                    </p:animEffect>
                                    <p:anim calcmode="lin" valueType="num">
                                      <p:cBhvr>
                                        <p:cTn id="72" dur="1000" fill="hold"/>
                                        <p:tgtEl>
                                          <p:spTgt spid="25"/>
                                        </p:tgtEl>
                                        <p:attrNameLst>
                                          <p:attrName>ppt_x</p:attrName>
                                        </p:attrNameLst>
                                      </p:cBhvr>
                                      <p:tavLst>
                                        <p:tav tm="0">
                                          <p:val>
                                            <p:strVal val="#ppt_x"/>
                                          </p:val>
                                        </p:tav>
                                        <p:tav tm="100000">
                                          <p:val>
                                            <p:strVal val="#ppt_x"/>
                                          </p:val>
                                        </p:tav>
                                      </p:tavLst>
                                    </p:anim>
                                    <p:anim calcmode="lin" valueType="num">
                                      <p:cBhvr>
                                        <p:cTn id="7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descr="预览图_千图网_编号33795013"/>
          <p:cNvPicPr>
            <a:picLocks noChangeAspect="1"/>
          </p:cNvPicPr>
          <p:nvPr/>
        </p:nvPicPr>
        <p:blipFill>
          <a:blip r:embed="rId1"/>
          <a:srcRect l="-211" t="39314" r="211" b="18720"/>
          <a:stretch>
            <a:fillRect/>
          </a:stretch>
        </p:blipFill>
        <p:spPr>
          <a:xfrm flipH="1">
            <a:off x="635" y="7620"/>
            <a:ext cx="9154160" cy="5136515"/>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4816" y="1150394"/>
            <a:ext cx="2895606" cy="1143002"/>
          </a:xfrm>
          <a:prstGeom prst="rect">
            <a:avLst/>
          </a:prstGeom>
        </p:spPr>
      </p:pic>
      <p:sp>
        <p:nvSpPr>
          <p:cNvPr id="21" name="矩形 20"/>
          <p:cNvSpPr/>
          <p:nvPr/>
        </p:nvSpPr>
        <p:spPr>
          <a:xfrm>
            <a:off x="3269615" y="1522095"/>
            <a:ext cx="2126615" cy="615315"/>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dirty="0">
                <a:solidFill>
                  <a:srgbClr val="E71F19"/>
                </a:solidFill>
                <a:latin typeface="微软雅黑" panose="020B0503020204020204" pitchFamily="34" charset="-122"/>
                <a:ea typeface="微软雅黑" panose="020B0503020204020204" pitchFamily="34" charset="-122"/>
              </a:rPr>
              <a:t>输入标题</a:t>
            </a:r>
            <a:endParaRPr lang="zh-CN" altLang="en-US" sz="4000" b="1" dirty="0">
              <a:solidFill>
                <a:srgbClr val="E71F19"/>
              </a:solidFill>
              <a:latin typeface="微软雅黑" panose="020B0503020204020204" pitchFamily="34" charset="-122"/>
              <a:ea typeface="微软雅黑" panose="020B0503020204020204" pitchFamily="34" charset="-122"/>
            </a:endParaRPr>
          </a:p>
        </p:txBody>
      </p:sp>
      <p:sp>
        <p:nvSpPr>
          <p:cNvPr id="22" name="TextBox 25"/>
          <p:cNvSpPr txBox="1"/>
          <p:nvPr/>
        </p:nvSpPr>
        <p:spPr>
          <a:xfrm>
            <a:off x="2445062" y="2517318"/>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6"/>
          <p:cNvSpPr txBox="1"/>
          <p:nvPr/>
        </p:nvSpPr>
        <p:spPr>
          <a:xfrm>
            <a:off x="4048000" y="2517318"/>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Freeform 21"/>
          <p:cNvSpPr>
            <a:spLocks noEditPoints="1"/>
          </p:cNvSpPr>
          <p:nvPr/>
        </p:nvSpPr>
        <p:spPr>
          <a:xfrm>
            <a:off x="2233242"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5" name="Freeform 22"/>
          <p:cNvSpPr>
            <a:spLocks noEditPoints="1"/>
          </p:cNvSpPr>
          <p:nvPr/>
        </p:nvSpPr>
        <p:spPr>
          <a:xfrm>
            <a:off x="3825468"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6" name="TextBox 13"/>
          <p:cNvSpPr txBox="1"/>
          <p:nvPr/>
        </p:nvSpPr>
        <p:spPr>
          <a:xfrm>
            <a:off x="5705677" y="2517318"/>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5481956"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8" name="TextBox 13"/>
          <p:cNvSpPr txBox="1"/>
          <p:nvPr/>
        </p:nvSpPr>
        <p:spPr>
          <a:xfrm>
            <a:off x="2442688" y="2906324"/>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2238017" y="2955114"/>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30" name="TextBox 13"/>
          <p:cNvSpPr txBox="1"/>
          <p:nvPr/>
        </p:nvSpPr>
        <p:spPr>
          <a:xfrm>
            <a:off x="4048000" y="2906324"/>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Freeform 22"/>
          <p:cNvSpPr>
            <a:spLocks noEditPoints="1"/>
          </p:cNvSpPr>
          <p:nvPr/>
        </p:nvSpPr>
        <p:spPr>
          <a:xfrm>
            <a:off x="3833804" y="2955114"/>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300" autoRev="1" fill="hold">
                                          <p:stCondLst>
                                            <p:cond delay="0"/>
                                          </p:stCondLst>
                                        </p:cTn>
                                        <p:tgtEl>
                                          <p:spTgt spid="21"/>
                                        </p:tgtEl>
                                        <p:attrNameLst>
                                          <p:attrName>ppt_w</p:attrName>
                                        </p:attrNameLst>
                                      </p:cBhvr>
                                    </p:anim>
                                    <p:anim by="(#ppt_w*0.50)" calcmode="lin" valueType="num">
                                      <p:cBhvr>
                                        <p:cTn id="14" dur="300" decel="50000" autoRev="1" fill="hold">
                                          <p:stCondLst>
                                            <p:cond delay="0"/>
                                          </p:stCondLst>
                                        </p:cTn>
                                        <p:tgtEl>
                                          <p:spTgt spid="21"/>
                                        </p:tgtEl>
                                        <p:attrNameLst>
                                          <p:attrName>ppt_x</p:attrName>
                                        </p:attrNameLst>
                                      </p:cBhvr>
                                    </p:anim>
                                    <p:anim from="(-#ppt_h/2)" to="(#ppt_y)" calcmode="lin" valueType="num">
                                      <p:cBhvr>
                                        <p:cTn id="15" dur="600" fill="hold">
                                          <p:stCondLst>
                                            <p:cond delay="0"/>
                                          </p:stCondLst>
                                        </p:cTn>
                                        <p:tgtEl>
                                          <p:spTgt spid="21"/>
                                        </p:tgtEl>
                                        <p:attrNameLst>
                                          <p:attrName>ppt_y</p:attrName>
                                        </p:attrNameLst>
                                      </p:cBhvr>
                                    </p:anim>
                                    <p:animRot by="21600000">
                                      <p:cBhvr>
                                        <p:cTn id="16" dur="600" fill="hold">
                                          <p:stCondLst>
                                            <p:cond delay="0"/>
                                          </p:stCondLst>
                                        </p:cTn>
                                        <p:tgtEl>
                                          <p:spTgt spid="21"/>
                                        </p:tgtEl>
                                        <p:attrNameLst>
                                          <p:attrName>r</p:attrName>
                                        </p:attrNameLst>
                                      </p:cBhvr>
                                    </p:animRot>
                                  </p:childTnLst>
                                </p:cTn>
                              </p:par>
                            </p:childTnLst>
                          </p:cTn>
                        </p:par>
                        <p:par>
                          <p:cTn id="17" fill="hold">
                            <p:stCondLst>
                              <p:cond delay="1279"/>
                            </p:stCondLst>
                            <p:childTnLst>
                              <p:par>
                                <p:cTn id="18" presetID="2" presetClass="entr" presetSubtype="1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0-#ppt_w/2"/>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0-#ppt_w/2"/>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1779"/>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6" grpId="0"/>
      <p:bldP spid="28"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81760" y="391160"/>
            <a:ext cx="1966595" cy="368935"/>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6829740" y="3566775"/>
            <a:ext cx="1484699" cy="859140"/>
            <a:chOff x="9095110" y="1916329"/>
            <a:chExt cx="1183066" cy="1145520"/>
          </a:xfrm>
        </p:grpSpPr>
        <p:sp>
          <p:nvSpPr>
            <p:cNvPr id="10" name="文本框 9"/>
            <p:cNvSpPr txBox="1"/>
            <p:nvPr/>
          </p:nvSpPr>
          <p:spPr>
            <a:xfrm>
              <a:off x="9201368" y="1916329"/>
              <a:ext cx="917871" cy="3674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12" name="组合 11"/>
          <p:cNvGrpSpPr/>
          <p:nvPr/>
        </p:nvGrpSpPr>
        <p:grpSpPr>
          <a:xfrm>
            <a:off x="3861687" y="3566775"/>
            <a:ext cx="1484699" cy="859140"/>
            <a:chOff x="9095110" y="1916329"/>
            <a:chExt cx="1183066" cy="1145520"/>
          </a:xfrm>
        </p:grpSpPr>
        <p:sp>
          <p:nvSpPr>
            <p:cNvPr id="13" name="文本框 12"/>
            <p:cNvSpPr txBox="1"/>
            <p:nvPr/>
          </p:nvSpPr>
          <p:spPr>
            <a:xfrm>
              <a:off x="9132553" y="1916329"/>
              <a:ext cx="986686" cy="3674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15" name="组合 14"/>
          <p:cNvGrpSpPr/>
          <p:nvPr/>
        </p:nvGrpSpPr>
        <p:grpSpPr>
          <a:xfrm>
            <a:off x="877993" y="3566775"/>
            <a:ext cx="1484699" cy="859140"/>
            <a:chOff x="9095110" y="1916329"/>
            <a:chExt cx="1183066" cy="1145520"/>
          </a:xfrm>
        </p:grpSpPr>
        <p:sp>
          <p:nvSpPr>
            <p:cNvPr id="16" name="文本框 15"/>
            <p:cNvSpPr txBox="1"/>
            <p:nvPr/>
          </p:nvSpPr>
          <p:spPr>
            <a:xfrm>
              <a:off x="9208958" y="1916329"/>
              <a:ext cx="910281" cy="3674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18" name="组合 17"/>
          <p:cNvGrpSpPr/>
          <p:nvPr/>
        </p:nvGrpSpPr>
        <p:grpSpPr>
          <a:xfrm>
            <a:off x="2380240" y="1464679"/>
            <a:ext cx="1484699" cy="844154"/>
            <a:chOff x="9095110" y="1916329"/>
            <a:chExt cx="1183066" cy="1125539"/>
          </a:xfrm>
        </p:grpSpPr>
        <p:sp>
          <p:nvSpPr>
            <p:cNvPr id="19" name="文本框 18"/>
            <p:cNvSpPr txBox="1"/>
            <p:nvPr/>
          </p:nvSpPr>
          <p:spPr>
            <a:xfrm>
              <a:off x="9126988" y="1916329"/>
              <a:ext cx="992252" cy="3674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9095110" y="2273941"/>
              <a:ext cx="1183066" cy="767927"/>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r>
                <a:rPr lang="zh-CN" altLang="en-US" sz="1350" baseline="-3000" dirty="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r>
                <a:rPr lang="en-US" altLang="zh-CN" sz="1350" baseline="-3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350" baseline="-3000" dirty="0">
                  <a:solidFill>
                    <a:schemeClr val="tx1">
                      <a:lumMod val="65000"/>
                      <a:lumOff val="35000"/>
                    </a:schemeClr>
                  </a:solidFill>
                  <a:latin typeface="微软雅黑" panose="020B0503020204020204" pitchFamily="34" charset="-122"/>
                  <a:ea typeface="微软雅黑" panose="020B0503020204020204" pitchFamily="34" charset="-122"/>
                </a:rPr>
                <a:t>请在此输入您的文档</a:t>
              </a:r>
              <a:r>
                <a:rPr lang="zh-CN" altLang="en-US" sz="1350" baseline="-3000" dirty="0">
                  <a:solidFill>
                    <a:schemeClr val="tx1">
                      <a:lumMod val="65000"/>
                      <a:lumOff val="35000"/>
                    </a:schemeClr>
                  </a:solidFill>
                  <a:latin typeface="微软雅黑" panose="020B0503020204020204" pitchFamily="34" charset="-122"/>
                  <a:ea typeface="微软雅黑" panose="020B0503020204020204" pitchFamily="34" charset="-122"/>
                </a:rPr>
                <a:t>信息内容 </a:t>
              </a:r>
              <a:endParaRPr lang="en-US" altLang="zh-CN" sz="1350" baseline="-3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384731" y="1464679"/>
            <a:ext cx="1484699" cy="859140"/>
            <a:chOff x="9095110" y="1916329"/>
            <a:chExt cx="1183066" cy="1145520"/>
          </a:xfrm>
        </p:grpSpPr>
        <p:sp>
          <p:nvSpPr>
            <p:cNvPr id="7" name="文本框 6"/>
            <p:cNvSpPr txBox="1"/>
            <p:nvPr/>
          </p:nvSpPr>
          <p:spPr>
            <a:xfrm>
              <a:off x="9242354" y="1916329"/>
              <a:ext cx="876885" cy="3674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37" name="组合 36"/>
          <p:cNvGrpSpPr/>
          <p:nvPr/>
        </p:nvGrpSpPr>
        <p:grpSpPr>
          <a:xfrm>
            <a:off x="930381" y="1408737"/>
            <a:ext cx="1431000" cy="1679448"/>
            <a:chOff x="1240508" y="1830083"/>
            <a:chExt cx="1908000" cy="2239264"/>
          </a:xfrm>
        </p:grpSpPr>
        <p:cxnSp>
          <p:nvCxnSpPr>
            <p:cNvPr id="38" name="直接连接符 37"/>
            <p:cNvCxnSpPr/>
            <p:nvPr/>
          </p:nvCxnSpPr>
          <p:spPr>
            <a:xfrm rot="5400000">
              <a:off x="1835472" y="33146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39" name="泪滴形 38"/>
            <p:cNvSpPr>
              <a:spLocks noChangeAspect="1"/>
            </p:cNvSpPr>
            <p:nvPr/>
          </p:nvSpPr>
          <p:spPr>
            <a:xfrm rot="8100000">
              <a:off x="1673472" y="1830083"/>
              <a:ext cx="972000" cy="972000"/>
            </a:xfrm>
            <a:prstGeom prst="teardrop">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0" name="Freeform 112"/>
            <p:cNvSpPr>
              <a:spLocks noChangeAspect="1" noEditPoints="1"/>
            </p:cNvSpPr>
            <p:nvPr/>
          </p:nvSpPr>
          <p:spPr bwMode="auto">
            <a:xfrm>
              <a:off x="1992692" y="2118083"/>
              <a:ext cx="333561" cy="396000"/>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41" name="任意多边形 40"/>
            <p:cNvSpPr/>
            <p:nvPr/>
          </p:nvSpPr>
          <p:spPr>
            <a:xfrm>
              <a:off x="1240508"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42" name="文本框 41"/>
            <p:cNvSpPr txBox="1"/>
            <p:nvPr/>
          </p:nvSpPr>
          <p:spPr>
            <a:xfrm>
              <a:off x="1514085" y="3684742"/>
              <a:ext cx="1439791"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2419208" y="2764185"/>
            <a:ext cx="1431000" cy="1670843"/>
            <a:chOff x="3225611" y="3637347"/>
            <a:chExt cx="1908000" cy="2227791"/>
          </a:xfrm>
        </p:grpSpPr>
        <p:cxnSp>
          <p:nvCxnSpPr>
            <p:cNvPr id="44" name="直接连接符 43"/>
            <p:cNvCxnSpPr/>
            <p:nvPr/>
          </p:nvCxnSpPr>
          <p:spPr>
            <a:xfrm rot="5400000">
              <a:off x="3797504" y="4367830"/>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45" name="泪滴形 44"/>
            <p:cNvSpPr>
              <a:spLocks noChangeAspect="1"/>
            </p:cNvSpPr>
            <p:nvPr/>
          </p:nvSpPr>
          <p:spPr>
            <a:xfrm rot="13500000" flipV="1">
              <a:off x="3635504" y="4893138"/>
              <a:ext cx="972000" cy="972000"/>
            </a:xfrm>
            <a:prstGeom prst="teardrop">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6" name="Freeform 189"/>
            <p:cNvSpPr>
              <a:spLocks noChangeAspect="1" noEditPoints="1"/>
            </p:cNvSpPr>
            <p:nvPr/>
          </p:nvSpPr>
          <p:spPr bwMode="auto">
            <a:xfrm>
              <a:off x="3884713" y="5199138"/>
              <a:ext cx="473582" cy="360000"/>
            </a:xfrm>
            <a:custGeom>
              <a:avLst/>
              <a:gdLst>
                <a:gd name="T0" fmla="*/ 48 w 104"/>
                <a:gd name="T1" fmla="*/ 57 h 79"/>
                <a:gd name="T2" fmla="*/ 54 w 104"/>
                <a:gd name="T3" fmla="*/ 65 h 79"/>
                <a:gd name="T4" fmla="*/ 0 w 104"/>
                <a:gd name="T5" fmla="*/ 79 h 79"/>
                <a:gd name="T6" fmla="*/ 6 w 104"/>
                <a:gd name="T7" fmla="*/ 65 h 79"/>
                <a:gd name="T8" fmla="*/ 104 w 104"/>
                <a:gd name="T9" fmla="*/ 39 h 79"/>
                <a:gd name="T10" fmla="*/ 87 w 104"/>
                <a:gd name="T11" fmla="*/ 29 h 79"/>
                <a:gd name="T12" fmla="*/ 65 w 104"/>
                <a:gd name="T13" fmla="*/ 34 h 79"/>
                <a:gd name="T14" fmla="*/ 68 w 104"/>
                <a:gd name="T15" fmla="*/ 37 h 79"/>
                <a:gd name="T16" fmla="*/ 61 w 104"/>
                <a:gd name="T17" fmla="*/ 32 h 79"/>
                <a:gd name="T18" fmla="*/ 54 w 104"/>
                <a:gd name="T19" fmla="*/ 31 h 79"/>
                <a:gd name="T20" fmla="*/ 52 w 104"/>
                <a:gd name="T21" fmla="*/ 26 h 79"/>
                <a:gd name="T22" fmla="*/ 51 w 104"/>
                <a:gd name="T23" fmla="*/ 15 h 79"/>
                <a:gd name="T24" fmla="*/ 55 w 104"/>
                <a:gd name="T25" fmla="*/ 12 h 79"/>
                <a:gd name="T26" fmla="*/ 27 w 104"/>
                <a:gd name="T27" fmla="*/ 4 h 79"/>
                <a:gd name="T28" fmla="*/ 25 w 104"/>
                <a:gd name="T29" fmla="*/ 16 h 79"/>
                <a:gd name="T30" fmla="*/ 18 w 104"/>
                <a:gd name="T31" fmla="*/ 24 h 79"/>
                <a:gd name="T32" fmla="*/ 14 w 104"/>
                <a:gd name="T33" fmla="*/ 38 h 79"/>
                <a:gd name="T34" fmla="*/ 10 w 104"/>
                <a:gd name="T35" fmla="*/ 42 h 79"/>
                <a:gd name="T36" fmla="*/ 38 w 104"/>
                <a:gd name="T37" fmla="*/ 49 h 79"/>
                <a:gd name="T38" fmla="*/ 40 w 104"/>
                <a:gd name="T39" fmla="*/ 39 h 79"/>
                <a:gd name="T40" fmla="*/ 47 w 104"/>
                <a:gd name="T41" fmla="*/ 38 h 79"/>
                <a:gd name="T42" fmla="*/ 49 w 104"/>
                <a:gd name="T43" fmla="*/ 41 h 79"/>
                <a:gd name="T44" fmla="*/ 56 w 104"/>
                <a:gd name="T45" fmla="*/ 42 h 79"/>
                <a:gd name="T46" fmla="*/ 62 w 104"/>
                <a:gd name="T47" fmla="*/ 49 h 79"/>
                <a:gd name="T48" fmla="*/ 65 w 104"/>
                <a:gd name="T49" fmla="*/ 55 h 79"/>
                <a:gd name="T50" fmla="*/ 67 w 104"/>
                <a:gd name="T51" fmla="*/ 57 h 79"/>
                <a:gd name="T52" fmla="*/ 74 w 104"/>
                <a:gd name="T53" fmla="*/ 56 h 79"/>
                <a:gd name="T54" fmla="*/ 79 w 104"/>
                <a:gd name="T55" fmla="*/ 61 h 79"/>
                <a:gd name="T56" fmla="*/ 82 w 104"/>
                <a:gd name="T57" fmla="*/ 58 h 79"/>
                <a:gd name="T58" fmla="*/ 87 w 104"/>
                <a:gd name="T59" fmla="*/ 63 h 79"/>
                <a:gd name="T60" fmla="*/ 91 w 104"/>
                <a:gd name="T61" fmla="*/ 60 h 79"/>
                <a:gd name="T62" fmla="*/ 102 w 104"/>
                <a:gd name="T63" fmla="*/ 52 h 79"/>
                <a:gd name="T64" fmla="*/ 99 w 104"/>
                <a:gd name="T65" fmla="*/ 51 h 79"/>
                <a:gd name="T66" fmla="*/ 104 w 104"/>
                <a:gd name="T67" fmla="*/ 39 h 79"/>
                <a:gd name="T68" fmla="*/ 24 w 104"/>
                <a:gd name="T69" fmla="*/ 32 h 79"/>
                <a:gd name="T70" fmla="*/ 17 w 104"/>
                <a:gd name="T71" fmla="*/ 39 h 79"/>
                <a:gd name="T72" fmla="*/ 22 w 104"/>
                <a:gd name="T73" fmla="*/ 27 h 79"/>
                <a:gd name="T74" fmla="*/ 35 w 104"/>
                <a:gd name="T75"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79">
                  <a:moveTo>
                    <a:pt x="6" y="57"/>
                  </a:moveTo>
                  <a:cubicBezTo>
                    <a:pt x="48" y="57"/>
                    <a:pt x="48" y="57"/>
                    <a:pt x="48" y="57"/>
                  </a:cubicBezTo>
                  <a:cubicBezTo>
                    <a:pt x="48" y="65"/>
                    <a:pt x="48" y="65"/>
                    <a:pt x="48" y="65"/>
                  </a:cubicBezTo>
                  <a:cubicBezTo>
                    <a:pt x="54" y="65"/>
                    <a:pt x="54" y="65"/>
                    <a:pt x="54" y="65"/>
                  </a:cubicBezTo>
                  <a:cubicBezTo>
                    <a:pt x="54" y="79"/>
                    <a:pt x="54" y="79"/>
                    <a:pt x="54" y="79"/>
                  </a:cubicBezTo>
                  <a:cubicBezTo>
                    <a:pt x="0" y="79"/>
                    <a:pt x="0" y="79"/>
                    <a:pt x="0" y="79"/>
                  </a:cubicBezTo>
                  <a:cubicBezTo>
                    <a:pt x="0" y="65"/>
                    <a:pt x="0" y="65"/>
                    <a:pt x="0" y="65"/>
                  </a:cubicBezTo>
                  <a:cubicBezTo>
                    <a:pt x="6" y="65"/>
                    <a:pt x="6" y="65"/>
                    <a:pt x="6" y="65"/>
                  </a:cubicBezTo>
                  <a:cubicBezTo>
                    <a:pt x="6" y="57"/>
                    <a:pt x="6" y="57"/>
                    <a:pt x="6" y="57"/>
                  </a:cubicBezTo>
                  <a:close/>
                  <a:moveTo>
                    <a:pt x="104" y="39"/>
                  </a:moveTo>
                  <a:cubicBezTo>
                    <a:pt x="102" y="14"/>
                    <a:pt x="102" y="14"/>
                    <a:pt x="102" y="14"/>
                  </a:cubicBezTo>
                  <a:cubicBezTo>
                    <a:pt x="87" y="29"/>
                    <a:pt x="87" y="29"/>
                    <a:pt x="87" y="29"/>
                  </a:cubicBezTo>
                  <a:cubicBezTo>
                    <a:pt x="70" y="31"/>
                    <a:pt x="70" y="31"/>
                    <a:pt x="70" y="31"/>
                  </a:cubicBezTo>
                  <a:cubicBezTo>
                    <a:pt x="65" y="34"/>
                    <a:pt x="65" y="34"/>
                    <a:pt x="65" y="34"/>
                  </a:cubicBezTo>
                  <a:cubicBezTo>
                    <a:pt x="69" y="36"/>
                    <a:pt x="69" y="36"/>
                    <a:pt x="69" y="36"/>
                  </a:cubicBezTo>
                  <a:cubicBezTo>
                    <a:pt x="68" y="37"/>
                    <a:pt x="68" y="37"/>
                    <a:pt x="68" y="37"/>
                  </a:cubicBezTo>
                  <a:cubicBezTo>
                    <a:pt x="60" y="34"/>
                    <a:pt x="60" y="34"/>
                    <a:pt x="60" y="34"/>
                  </a:cubicBezTo>
                  <a:cubicBezTo>
                    <a:pt x="61" y="32"/>
                    <a:pt x="61" y="32"/>
                    <a:pt x="61" y="32"/>
                  </a:cubicBezTo>
                  <a:cubicBezTo>
                    <a:pt x="55" y="29"/>
                    <a:pt x="55" y="29"/>
                    <a:pt x="55" y="29"/>
                  </a:cubicBezTo>
                  <a:cubicBezTo>
                    <a:pt x="54" y="31"/>
                    <a:pt x="54" y="31"/>
                    <a:pt x="54" y="31"/>
                  </a:cubicBezTo>
                  <a:cubicBezTo>
                    <a:pt x="51" y="30"/>
                    <a:pt x="51" y="30"/>
                    <a:pt x="51" y="30"/>
                  </a:cubicBezTo>
                  <a:cubicBezTo>
                    <a:pt x="52" y="26"/>
                    <a:pt x="52" y="26"/>
                    <a:pt x="52" y="26"/>
                  </a:cubicBezTo>
                  <a:cubicBezTo>
                    <a:pt x="47" y="23"/>
                    <a:pt x="47" y="23"/>
                    <a:pt x="47" y="23"/>
                  </a:cubicBezTo>
                  <a:cubicBezTo>
                    <a:pt x="51" y="15"/>
                    <a:pt x="51" y="15"/>
                    <a:pt x="51" y="15"/>
                  </a:cubicBezTo>
                  <a:cubicBezTo>
                    <a:pt x="53" y="17"/>
                    <a:pt x="53" y="17"/>
                    <a:pt x="53" y="17"/>
                  </a:cubicBezTo>
                  <a:cubicBezTo>
                    <a:pt x="55" y="12"/>
                    <a:pt x="55" y="12"/>
                    <a:pt x="55" y="12"/>
                  </a:cubicBezTo>
                  <a:cubicBezTo>
                    <a:pt x="29" y="0"/>
                    <a:pt x="29" y="0"/>
                    <a:pt x="29" y="0"/>
                  </a:cubicBezTo>
                  <a:cubicBezTo>
                    <a:pt x="27" y="4"/>
                    <a:pt x="27" y="4"/>
                    <a:pt x="27" y="4"/>
                  </a:cubicBezTo>
                  <a:cubicBezTo>
                    <a:pt x="30" y="6"/>
                    <a:pt x="30" y="6"/>
                    <a:pt x="30" y="6"/>
                  </a:cubicBezTo>
                  <a:cubicBezTo>
                    <a:pt x="25" y="16"/>
                    <a:pt x="25" y="16"/>
                    <a:pt x="25" y="16"/>
                  </a:cubicBezTo>
                  <a:cubicBezTo>
                    <a:pt x="23" y="15"/>
                    <a:pt x="23" y="15"/>
                    <a:pt x="23" y="15"/>
                  </a:cubicBezTo>
                  <a:cubicBezTo>
                    <a:pt x="18" y="24"/>
                    <a:pt x="18" y="24"/>
                    <a:pt x="18" y="24"/>
                  </a:cubicBezTo>
                  <a:cubicBezTo>
                    <a:pt x="20" y="25"/>
                    <a:pt x="20" y="25"/>
                    <a:pt x="20" y="25"/>
                  </a:cubicBezTo>
                  <a:cubicBezTo>
                    <a:pt x="14" y="38"/>
                    <a:pt x="14" y="38"/>
                    <a:pt x="14" y="38"/>
                  </a:cubicBezTo>
                  <a:cubicBezTo>
                    <a:pt x="12" y="37"/>
                    <a:pt x="12" y="37"/>
                    <a:pt x="12" y="37"/>
                  </a:cubicBezTo>
                  <a:cubicBezTo>
                    <a:pt x="10" y="42"/>
                    <a:pt x="10" y="42"/>
                    <a:pt x="10" y="42"/>
                  </a:cubicBezTo>
                  <a:cubicBezTo>
                    <a:pt x="36" y="54"/>
                    <a:pt x="36" y="54"/>
                    <a:pt x="36" y="54"/>
                  </a:cubicBezTo>
                  <a:cubicBezTo>
                    <a:pt x="38" y="49"/>
                    <a:pt x="38" y="49"/>
                    <a:pt x="38" y="49"/>
                  </a:cubicBezTo>
                  <a:cubicBezTo>
                    <a:pt x="35" y="48"/>
                    <a:pt x="35" y="48"/>
                    <a:pt x="35" y="48"/>
                  </a:cubicBezTo>
                  <a:cubicBezTo>
                    <a:pt x="40" y="39"/>
                    <a:pt x="40" y="39"/>
                    <a:pt x="40" y="39"/>
                  </a:cubicBezTo>
                  <a:cubicBezTo>
                    <a:pt x="45" y="42"/>
                    <a:pt x="45" y="42"/>
                    <a:pt x="45" y="42"/>
                  </a:cubicBezTo>
                  <a:cubicBezTo>
                    <a:pt x="47" y="38"/>
                    <a:pt x="47" y="38"/>
                    <a:pt x="47" y="38"/>
                  </a:cubicBezTo>
                  <a:cubicBezTo>
                    <a:pt x="50" y="39"/>
                    <a:pt x="50" y="39"/>
                    <a:pt x="50" y="39"/>
                  </a:cubicBezTo>
                  <a:cubicBezTo>
                    <a:pt x="49" y="41"/>
                    <a:pt x="49" y="41"/>
                    <a:pt x="49" y="41"/>
                  </a:cubicBezTo>
                  <a:cubicBezTo>
                    <a:pt x="55" y="44"/>
                    <a:pt x="55" y="44"/>
                    <a:pt x="55" y="44"/>
                  </a:cubicBezTo>
                  <a:cubicBezTo>
                    <a:pt x="56" y="42"/>
                    <a:pt x="56" y="42"/>
                    <a:pt x="56" y="42"/>
                  </a:cubicBezTo>
                  <a:cubicBezTo>
                    <a:pt x="64" y="46"/>
                    <a:pt x="64" y="46"/>
                    <a:pt x="64" y="46"/>
                  </a:cubicBezTo>
                  <a:cubicBezTo>
                    <a:pt x="62" y="49"/>
                    <a:pt x="62" y="49"/>
                    <a:pt x="62" y="49"/>
                  </a:cubicBezTo>
                  <a:cubicBezTo>
                    <a:pt x="60" y="52"/>
                    <a:pt x="60" y="52"/>
                    <a:pt x="60" y="52"/>
                  </a:cubicBezTo>
                  <a:cubicBezTo>
                    <a:pt x="65" y="55"/>
                    <a:pt x="65" y="55"/>
                    <a:pt x="65" y="55"/>
                  </a:cubicBezTo>
                  <a:cubicBezTo>
                    <a:pt x="67" y="54"/>
                    <a:pt x="67" y="54"/>
                    <a:pt x="67" y="54"/>
                  </a:cubicBezTo>
                  <a:cubicBezTo>
                    <a:pt x="67" y="57"/>
                    <a:pt x="67" y="57"/>
                    <a:pt x="67" y="57"/>
                  </a:cubicBezTo>
                  <a:cubicBezTo>
                    <a:pt x="72" y="59"/>
                    <a:pt x="72" y="59"/>
                    <a:pt x="72" y="59"/>
                  </a:cubicBezTo>
                  <a:cubicBezTo>
                    <a:pt x="74" y="56"/>
                    <a:pt x="74" y="56"/>
                    <a:pt x="74" y="56"/>
                  </a:cubicBezTo>
                  <a:cubicBezTo>
                    <a:pt x="74" y="59"/>
                    <a:pt x="74" y="59"/>
                    <a:pt x="74" y="59"/>
                  </a:cubicBezTo>
                  <a:cubicBezTo>
                    <a:pt x="79" y="61"/>
                    <a:pt x="79" y="61"/>
                    <a:pt x="79" y="61"/>
                  </a:cubicBezTo>
                  <a:cubicBezTo>
                    <a:pt x="81" y="58"/>
                    <a:pt x="81" y="58"/>
                    <a:pt x="81" y="58"/>
                  </a:cubicBezTo>
                  <a:cubicBezTo>
                    <a:pt x="82" y="58"/>
                    <a:pt x="82" y="58"/>
                    <a:pt x="82" y="58"/>
                  </a:cubicBezTo>
                  <a:cubicBezTo>
                    <a:pt x="82" y="61"/>
                    <a:pt x="82" y="61"/>
                    <a:pt x="82" y="61"/>
                  </a:cubicBezTo>
                  <a:cubicBezTo>
                    <a:pt x="87" y="63"/>
                    <a:pt x="87" y="63"/>
                    <a:pt x="87" y="63"/>
                  </a:cubicBezTo>
                  <a:cubicBezTo>
                    <a:pt x="88" y="62"/>
                    <a:pt x="88" y="62"/>
                    <a:pt x="88" y="62"/>
                  </a:cubicBezTo>
                  <a:cubicBezTo>
                    <a:pt x="91" y="60"/>
                    <a:pt x="91" y="60"/>
                    <a:pt x="91" y="60"/>
                  </a:cubicBezTo>
                  <a:cubicBezTo>
                    <a:pt x="97" y="63"/>
                    <a:pt x="97" y="63"/>
                    <a:pt x="97" y="63"/>
                  </a:cubicBezTo>
                  <a:cubicBezTo>
                    <a:pt x="100" y="60"/>
                    <a:pt x="102" y="57"/>
                    <a:pt x="102" y="52"/>
                  </a:cubicBezTo>
                  <a:cubicBezTo>
                    <a:pt x="99" y="51"/>
                    <a:pt x="99" y="51"/>
                    <a:pt x="99" y="51"/>
                  </a:cubicBezTo>
                  <a:cubicBezTo>
                    <a:pt x="99" y="51"/>
                    <a:pt x="99" y="51"/>
                    <a:pt x="99" y="51"/>
                  </a:cubicBezTo>
                  <a:cubicBezTo>
                    <a:pt x="102" y="41"/>
                    <a:pt x="102" y="41"/>
                    <a:pt x="102" y="41"/>
                  </a:cubicBezTo>
                  <a:cubicBezTo>
                    <a:pt x="104" y="39"/>
                    <a:pt x="104" y="39"/>
                    <a:pt x="104" y="39"/>
                  </a:cubicBezTo>
                  <a:close/>
                  <a:moveTo>
                    <a:pt x="26" y="29"/>
                  </a:moveTo>
                  <a:cubicBezTo>
                    <a:pt x="24" y="32"/>
                    <a:pt x="24" y="32"/>
                    <a:pt x="24" y="32"/>
                  </a:cubicBezTo>
                  <a:cubicBezTo>
                    <a:pt x="21" y="40"/>
                    <a:pt x="21" y="40"/>
                    <a:pt x="21" y="40"/>
                  </a:cubicBezTo>
                  <a:cubicBezTo>
                    <a:pt x="17" y="39"/>
                    <a:pt x="17" y="39"/>
                    <a:pt x="17" y="39"/>
                  </a:cubicBezTo>
                  <a:cubicBezTo>
                    <a:pt x="21" y="30"/>
                    <a:pt x="21" y="30"/>
                    <a:pt x="21" y="30"/>
                  </a:cubicBezTo>
                  <a:cubicBezTo>
                    <a:pt x="22" y="27"/>
                    <a:pt x="22" y="27"/>
                    <a:pt x="22" y="27"/>
                  </a:cubicBezTo>
                  <a:cubicBezTo>
                    <a:pt x="32" y="7"/>
                    <a:pt x="32" y="7"/>
                    <a:pt x="32" y="7"/>
                  </a:cubicBezTo>
                  <a:cubicBezTo>
                    <a:pt x="35" y="9"/>
                    <a:pt x="35" y="9"/>
                    <a:pt x="35" y="9"/>
                  </a:cubicBezTo>
                  <a:lnTo>
                    <a:pt x="26" y="29"/>
                  </a:lnTo>
                  <a:close/>
                </a:path>
              </a:pathLst>
            </a:custGeom>
            <a:solidFill>
              <a:srgbClr val="E7E7E7"/>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47" name="任意多边形 46"/>
            <p:cNvSpPr/>
            <p:nvPr/>
          </p:nvSpPr>
          <p:spPr>
            <a:xfrm>
              <a:off x="3225611"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8" name="文本框 47"/>
            <p:cNvSpPr txBox="1"/>
            <p:nvPr/>
          </p:nvSpPr>
          <p:spPr>
            <a:xfrm>
              <a:off x="3517843" y="3700988"/>
              <a:ext cx="1497197" cy="338555"/>
            </a:xfrm>
            <a:prstGeom prst="rect">
              <a:avLst/>
            </a:prstGeom>
            <a:noFill/>
          </p:spPr>
          <p:txBody>
            <a:bodyPr wrap="square" rtlCol="0">
              <a:spAutoFit/>
            </a:bodyPr>
            <a:lstStyle/>
            <a:p>
              <a:pPr algn="ctr"/>
              <a:r>
                <a:rPr lang="zh-CN" altLang="en-US" sz="1050">
                  <a:solidFill>
                    <a:prstClr val="white"/>
                  </a:solidFill>
                  <a:latin typeface="微软雅黑" panose="020B0503020204020204" pitchFamily="34" charset="-122"/>
                  <a:ea typeface="微软雅黑" panose="020B0503020204020204" pitchFamily="34" charset="-122"/>
                </a:rPr>
                <a:t>标题文档内容</a:t>
              </a:r>
              <a:endParaRPr lang="zh-CN" altLang="en-US" sz="1050">
                <a:solidFill>
                  <a:prstClr val="white"/>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3908037" y="1408737"/>
            <a:ext cx="1488827" cy="1679448"/>
            <a:chOff x="5210714" y="1830083"/>
            <a:chExt cx="1985102" cy="2239264"/>
          </a:xfrm>
        </p:grpSpPr>
        <p:cxnSp>
          <p:nvCxnSpPr>
            <p:cNvPr id="50" name="直接连接符 49"/>
            <p:cNvCxnSpPr/>
            <p:nvPr/>
          </p:nvCxnSpPr>
          <p:spPr>
            <a:xfrm rot="5400000">
              <a:off x="5844570" y="33146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51" name="泪滴形 50"/>
            <p:cNvSpPr>
              <a:spLocks noChangeAspect="1"/>
            </p:cNvSpPr>
            <p:nvPr/>
          </p:nvSpPr>
          <p:spPr>
            <a:xfrm rot="8100000">
              <a:off x="5682570" y="1830083"/>
              <a:ext cx="972000" cy="972000"/>
            </a:xfrm>
            <a:prstGeom prst="teardrop">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2" name="Freeform 206"/>
            <p:cNvSpPr>
              <a:spLocks noChangeAspect="1" noEditPoints="1"/>
            </p:cNvSpPr>
            <p:nvPr/>
          </p:nvSpPr>
          <p:spPr bwMode="auto">
            <a:xfrm>
              <a:off x="5989879" y="2100083"/>
              <a:ext cx="357382" cy="43200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53" name="任意多边形 52"/>
            <p:cNvSpPr/>
            <p:nvPr/>
          </p:nvSpPr>
          <p:spPr>
            <a:xfrm>
              <a:off x="5210714"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4" name="文本框 53"/>
            <p:cNvSpPr txBox="1"/>
            <p:nvPr/>
          </p:nvSpPr>
          <p:spPr>
            <a:xfrm>
              <a:off x="5566069" y="3677915"/>
              <a:ext cx="1629747"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396864" y="2764185"/>
            <a:ext cx="1472566" cy="1670843"/>
            <a:chOff x="7195817" y="3637347"/>
            <a:chExt cx="1963421" cy="2227791"/>
          </a:xfrm>
        </p:grpSpPr>
        <p:cxnSp>
          <p:nvCxnSpPr>
            <p:cNvPr id="56" name="直接连接符 55"/>
            <p:cNvCxnSpPr/>
            <p:nvPr/>
          </p:nvCxnSpPr>
          <p:spPr>
            <a:xfrm rot="5400000">
              <a:off x="7788381" y="4367830"/>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57" name="泪滴形 56"/>
            <p:cNvSpPr>
              <a:spLocks noChangeAspect="1"/>
            </p:cNvSpPr>
            <p:nvPr/>
          </p:nvSpPr>
          <p:spPr>
            <a:xfrm rot="13500000" flipV="1">
              <a:off x="7626381" y="4893138"/>
              <a:ext cx="972000" cy="972000"/>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8" name="Freeform 109"/>
            <p:cNvSpPr>
              <a:spLocks noChangeAspect="1" noEditPoints="1"/>
            </p:cNvSpPr>
            <p:nvPr/>
          </p:nvSpPr>
          <p:spPr bwMode="auto">
            <a:xfrm>
              <a:off x="7915754" y="5163138"/>
              <a:ext cx="393255" cy="432000"/>
            </a:xfrm>
            <a:custGeom>
              <a:avLst/>
              <a:gdLst>
                <a:gd name="T0" fmla="*/ 74 w 86"/>
                <a:gd name="T1" fmla="*/ 63 h 94"/>
                <a:gd name="T2" fmla="*/ 70 w 86"/>
                <a:gd name="T3" fmla="*/ 62 h 94"/>
                <a:gd name="T4" fmla="*/ 72 w 86"/>
                <a:gd name="T5" fmla="*/ 57 h 94"/>
                <a:gd name="T6" fmla="*/ 76 w 86"/>
                <a:gd name="T7" fmla="*/ 53 h 94"/>
                <a:gd name="T8" fmla="*/ 80 w 86"/>
                <a:gd name="T9" fmla="*/ 50 h 94"/>
                <a:gd name="T10" fmla="*/ 83 w 86"/>
                <a:gd name="T11" fmla="*/ 48 h 94"/>
                <a:gd name="T12" fmla="*/ 85 w 86"/>
                <a:gd name="T13" fmla="*/ 49 h 94"/>
                <a:gd name="T14" fmla="*/ 85 w 86"/>
                <a:gd name="T15" fmla="*/ 58 h 94"/>
                <a:gd name="T16" fmla="*/ 85 w 86"/>
                <a:gd name="T17" fmla="*/ 64 h 94"/>
                <a:gd name="T18" fmla="*/ 83 w 86"/>
                <a:gd name="T19" fmla="*/ 68 h 94"/>
                <a:gd name="T20" fmla="*/ 80 w 86"/>
                <a:gd name="T21" fmla="*/ 67 h 94"/>
                <a:gd name="T22" fmla="*/ 65 w 86"/>
                <a:gd name="T23" fmla="*/ 84 h 94"/>
                <a:gd name="T24" fmla="*/ 44 w 86"/>
                <a:gd name="T25" fmla="*/ 93 h 94"/>
                <a:gd name="T26" fmla="*/ 43 w 86"/>
                <a:gd name="T27" fmla="*/ 94 h 94"/>
                <a:gd name="T28" fmla="*/ 41 w 86"/>
                <a:gd name="T29" fmla="*/ 93 h 94"/>
                <a:gd name="T30" fmla="*/ 20 w 86"/>
                <a:gd name="T31" fmla="*/ 84 h 94"/>
                <a:gd name="T32" fmla="*/ 6 w 86"/>
                <a:gd name="T33" fmla="*/ 67 h 94"/>
                <a:gd name="T34" fmla="*/ 3 w 86"/>
                <a:gd name="T35" fmla="*/ 68 h 94"/>
                <a:gd name="T36" fmla="*/ 1 w 86"/>
                <a:gd name="T37" fmla="*/ 64 h 94"/>
                <a:gd name="T38" fmla="*/ 0 w 86"/>
                <a:gd name="T39" fmla="*/ 58 h 94"/>
                <a:gd name="T40" fmla="*/ 0 w 86"/>
                <a:gd name="T41" fmla="*/ 49 h 94"/>
                <a:gd name="T42" fmla="*/ 3 w 86"/>
                <a:gd name="T43" fmla="*/ 48 h 94"/>
                <a:gd name="T44" fmla="*/ 6 w 86"/>
                <a:gd name="T45" fmla="*/ 50 h 94"/>
                <a:gd name="T46" fmla="*/ 9 w 86"/>
                <a:gd name="T47" fmla="*/ 53 h 94"/>
                <a:gd name="T48" fmla="*/ 14 w 86"/>
                <a:gd name="T49" fmla="*/ 57 h 94"/>
                <a:gd name="T50" fmla="*/ 16 w 86"/>
                <a:gd name="T51" fmla="*/ 62 h 94"/>
                <a:gd name="T52" fmla="*/ 12 w 86"/>
                <a:gd name="T53" fmla="*/ 63 h 94"/>
                <a:gd name="T54" fmla="*/ 37 w 86"/>
                <a:gd name="T55" fmla="*/ 78 h 94"/>
                <a:gd name="T56" fmla="*/ 37 w 86"/>
                <a:gd name="T57" fmla="*/ 36 h 94"/>
                <a:gd name="T58" fmla="*/ 27 w 86"/>
                <a:gd name="T59" fmla="*/ 36 h 94"/>
                <a:gd name="T60" fmla="*/ 23 w 86"/>
                <a:gd name="T61" fmla="*/ 38 h 94"/>
                <a:gd name="T62" fmla="*/ 17 w 86"/>
                <a:gd name="T63" fmla="*/ 32 h 94"/>
                <a:gd name="T64" fmla="*/ 23 w 86"/>
                <a:gd name="T65" fmla="*/ 26 h 94"/>
                <a:gd name="T66" fmla="*/ 28 w 86"/>
                <a:gd name="T67" fmla="*/ 28 h 94"/>
                <a:gd name="T68" fmla="*/ 37 w 86"/>
                <a:gd name="T69" fmla="*/ 28 h 94"/>
                <a:gd name="T70" fmla="*/ 37 w 86"/>
                <a:gd name="T71" fmla="*/ 23 h 94"/>
                <a:gd name="T72" fmla="*/ 30 w 86"/>
                <a:gd name="T73" fmla="*/ 12 h 94"/>
                <a:gd name="T74" fmla="*/ 42 w 86"/>
                <a:gd name="T75" fmla="*/ 0 h 94"/>
                <a:gd name="T76" fmla="*/ 55 w 86"/>
                <a:gd name="T77" fmla="*/ 12 h 94"/>
                <a:gd name="T78" fmla="*/ 48 w 86"/>
                <a:gd name="T79" fmla="*/ 23 h 94"/>
                <a:gd name="T80" fmla="*/ 48 w 86"/>
                <a:gd name="T81" fmla="*/ 28 h 94"/>
                <a:gd name="T82" fmla="*/ 57 w 86"/>
                <a:gd name="T83" fmla="*/ 28 h 94"/>
                <a:gd name="T84" fmla="*/ 62 w 86"/>
                <a:gd name="T85" fmla="*/ 26 h 94"/>
                <a:gd name="T86" fmla="*/ 68 w 86"/>
                <a:gd name="T87" fmla="*/ 32 h 94"/>
                <a:gd name="T88" fmla="*/ 62 w 86"/>
                <a:gd name="T89" fmla="*/ 38 h 94"/>
                <a:gd name="T90" fmla="*/ 58 w 86"/>
                <a:gd name="T91" fmla="*/ 36 h 94"/>
                <a:gd name="T92" fmla="*/ 48 w 86"/>
                <a:gd name="T93" fmla="*/ 36 h 94"/>
                <a:gd name="T94" fmla="*/ 48 w 86"/>
                <a:gd name="T95" fmla="*/ 78 h 94"/>
                <a:gd name="T96" fmla="*/ 74 w 86"/>
                <a:gd name="T97" fmla="*/ 63 h 94"/>
                <a:gd name="T98" fmla="*/ 42 w 86"/>
                <a:gd name="T99" fmla="*/ 7 h 94"/>
                <a:gd name="T100" fmla="*/ 38 w 86"/>
                <a:gd name="T101" fmla="*/ 12 h 94"/>
                <a:gd name="T102" fmla="*/ 42 w 86"/>
                <a:gd name="T103" fmla="*/ 17 h 94"/>
                <a:gd name="T104" fmla="*/ 47 w 86"/>
                <a:gd name="T105" fmla="*/ 12 h 94"/>
                <a:gd name="T106" fmla="*/ 42 w 86"/>
                <a:gd name="T107"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rgbClr val="E7E7E7"/>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59" name="任意多边形 58"/>
            <p:cNvSpPr/>
            <p:nvPr/>
          </p:nvSpPr>
          <p:spPr>
            <a:xfrm>
              <a:off x="7195817"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0" name="文本框 59"/>
            <p:cNvSpPr txBox="1"/>
            <p:nvPr/>
          </p:nvSpPr>
          <p:spPr>
            <a:xfrm>
              <a:off x="7608090" y="3699459"/>
              <a:ext cx="1551148" cy="338555"/>
            </a:xfrm>
            <a:prstGeom prst="rect">
              <a:avLst/>
            </a:prstGeom>
            <a:noFill/>
          </p:spPr>
          <p:txBody>
            <a:bodyPr wrap="square" rtlCol="0">
              <a:spAutoFit/>
            </a:bodyPr>
            <a:lstStyle/>
            <a:p>
              <a:pPr algn="ctr"/>
              <a:r>
                <a:rPr lang="zh-CN" altLang="en-US" sz="1050">
                  <a:solidFill>
                    <a:prstClr val="white"/>
                  </a:solidFill>
                  <a:latin typeface="微软雅黑" panose="020B0503020204020204" pitchFamily="34" charset="-122"/>
                  <a:ea typeface="微软雅黑" panose="020B0503020204020204" pitchFamily="34" charset="-122"/>
                </a:rPr>
                <a:t>标题文档内容</a:t>
              </a:r>
              <a:endParaRPr lang="zh-CN" altLang="en-US" sz="1050">
                <a:solidFill>
                  <a:prstClr val="white"/>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6885690" y="1408737"/>
            <a:ext cx="1488825" cy="1679448"/>
            <a:chOff x="9180920" y="1830083"/>
            <a:chExt cx="1985100" cy="2239264"/>
          </a:xfrm>
        </p:grpSpPr>
        <p:cxnSp>
          <p:nvCxnSpPr>
            <p:cNvPr id="62" name="直接连接符 61"/>
            <p:cNvCxnSpPr/>
            <p:nvPr/>
          </p:nvCxnSpPr>
          <p:spPr>
            <a:xfrm rot="5400000">
              <a:off x="9795612" y="33273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63" name="泪滴形 62"/>
            <p:cNvSpPr>
              <a:spLocks noChangeAspect="1"/>
            </p:cNvSpPr>
            <p:nvPr/>
          </p:nvSpPr>
          <p:spPr>
            <a:xfrm rot="8100000">
              <a:off x="9633612" y="1830083"/>
              <a:ext cx="972000" cy="972000"/>
            </a:xfrm>
            <a:prstGeom prst="teardrop">
              <a:avLst/>
            </a:prstGeom>
            <a:solidFill>
              <a:srgbClr val="81BC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4" name="Freeform 196"/>
            <p:cNvSpPr>
              <a:spLocks noChangeAspect="1" noEditPoints="1"/>
            </p:cNvSpPr>
            <p:nvPr/>
          </p:nvSpPr>
          <p:spPr bwMode="auto">
            <a:xfrm>
              <a:off x="9933228" y="2064083"/>
              <a:ext cx="372769" cy="504000"/>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65" name="任意多边形 64"/>
            <p:cNvSpPr/>
            <p:nvPr/>
          </p:nvSpPr>
          <p:spPr>
            <a:xfrm>
              <a:off x="9180920"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81BC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6" name="文本框 65"/>
            <p:cNvSpPr txBox="1"/>
            <p:nvPr/>
          </p:nvSpPr>
          <p:spPr>
            <a:xfrm>
              <a:off x="9550253" y="3677915"/>
              <a:ext cx="1615767"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381760" y="391160"/>
            <a:ext cx="1966595" cy="368935"/>
          </a:xfrm>
          <a:prstGeom prst="rect">
            <a:avLst/>
          </a:prstGeom>
          <a:noFill/>
          <a:ln>
            <a:noFill/>
          </a:ln>
        </p:spPr>
        <p:txBody>
          <a:bodyPr vert="horz" wrap="square" lIns="0" tIns="0" rIns="0" bIns="0" numCol="1" anchor="t" anchorCtr="0" compatLnSpc="1">
            <a:spAutoFit/>
          </a:bodyPr>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775970" y="1550670"/>
            <a:ext cx="7840345" cy="4065135"/>
            <a:chOff x="248" y="1894"/>
            <a:chExt cx="16903" cy="8765"/>
          </a:xfrm>
        </p:grpSpPr>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0487" t="10398" r="4135" b="8147"/>
            <a:stretch>
              <a:fillRect/>
            </a:stretch>
          </p:blipFill>
          <p:spPr>
            <a:xfrm>
              <a:off x="5724" y="2161"/>
              <a:ext cx="5801" cy="5535"/>
            </a:xfrm>
            <a:prstGeom prst="rect">
              <a:avLst/>
            </a:prstGeom>
          </p:spPr>
        </p:pic>
        <p:grpSp>
          <p:nvGrpSpPr>
            <p:cNvPr id="8" name="组合 7"/>
            <p:cNvGrpSpPr/>
            <p:nvPr/>
          </p:nvGrpSpPr>
          <p:grpSpPr>
            <a:xfrm>
              <a:off x="4730" y="2346"/>
              <a:ext cx="1195" cy="997"/>
              <a:chOff x="3751489" y="2338954"/>
              <a:chExt cx="758825" cy="633167"/>
            </a:xfrm>
          </p:grpSpPr>
          <p:sp>
            <p:nvSpPr>
              <p:cNvPr id="9" name="椭圆 15"/>
              <p:cNvSpPr>
                <a:spLocks noChangeArrowheads="1"/>
              </p:cNvSpPr>
              <p:nvPr/>
            </p:nvSpPr>
            <p:spPr bwMode="auto">
              <a:xfrm>
                <a:off x="3813402" y="2338954"/>
                <a:ext cx="633516" cy="633167"/>
              </a:xfrm>
              <a:prstGeom prst="heart">
                <a:avLst/>
              </a:prstGeom>
              <a:solidFill>
                <a:schemeClr val="accent2"/>
              </a:solidFill>
              <a:ln>
                <a:noFill/>
              </a:ln>
            </p:spPr>
            <p:txBody>
              <a:bodyPr anchor="ctr"/>
              <a:p>
                <a:pPr marL="0" marR="0" lvl="0" indent="0" algn="ctr" defTabSz="1218565"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 name="文本框 23"/>
              <p:cNvSpPr>
                <a:spLocks noChangeArrowheads="1"/>
              </p:cNvSpPr>
              <p:nvPr/>
            </p:nvSpPr>
            <p:spPr bwMode="auto">
              <a:xfrm>
                <a:off x="3751489" y="2424113"/>
                <a:ext cx="758825" cy="546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marL="0" marR="0" lvl="0" indent="0" algn="ctr" defTabSz="1218565"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01</a:t>
                </a:r>
                <a:endParaRPr kumimoji="0" lang="en-US" altLang="zh-CN"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1" name="组合 10"/>
            <p:cNvGrpSpPr/>
            <p:nvPr/>
          </p:nvGrpSpPr>
          <p:grpSpPr>
            <a:xfrm>
              <a:off x="11442" y="2345"/>
              <a:ext cx="1195" cy="997"/>
              <a:chOff x="7158264" y="2338388"/>
              <a:chExt cx="758825" cy="633439"/>
            </a:xfrm>
          </p:grpSpPr>
          <p:sp>
            <p:nvSpPr>
              <p:cNvPr id="12" name="椭圆 16"/>
              <p:cNvSpPr>
                <a:spLocks noChangeArrowheads="1"/>
              </p:cNvSpPr>
              <p:nvPr/>
            </p:nvSpPr>
            <p:spPr bwMode="auto">
              <a:xfrm>
                <a:off x="7199539" y="2338388"/>
                <a:ext cx="633413" cy="633412"/>
              </a:xfrm>
              <a:prstGeom prst="heart">
                <a:avLst/>
              </a:prstGeom>
              <a:solidFill>
                <a:schemeClr val="accent3"/>
              </a:solidFill>
              <a:ln>
                <a:noFill/>
              </a:ln>
            </p:spPr>
            <p:txBody>
              <a:bodyPr anchor="ctr"/>
              <a:p>
                <a:pPr marL="0" marR="0" lvl="0" indent="0" algn="ctr" defTabSz="1218565"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3" name="文本框 24"/>
              <p:cNvSpPr>
                <a:spLocks noChangeArrowheads="1"/>
              </p:cNvSpPr>
              <p:nvPr/>
            </p:nvSpPr>
            <p:spPr bwMode="auto">
              <a:xfrm>
                <a:off x="7158264" y="2425700"/>
                <a:ext cx="758825" cy="546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marL="0" marR="0" lvl="0" indent="0" algn="ctr" defTabSz="1218565"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02</a:t>
                </a:r>
                <a:endParaRPr kumimoji="0" lang="en-US" altLang="zh-CN"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4" name="组合 13"/>
            <p:cNvGrpSpPr/>
            <p:nvPr/>
          </p:nvGrpSpPr>
          <p:grpSpPr>
            <a:xfrm>
              <a:off x="4730" y="6031"/>
              <a:ext cx="1195" cy="997"/>
              <a:chOff x="3748314" y="4679543"/>
              <a:chExt cx="758825" cy="633167"/>
            </a:xfrm>
          </p:grpSpPr>
          <p:sp>
            <p:nvSpPr>
              <p:cNvPr id="15" name="椭圆 17"/>
              <p:cNvSpPr>
                <a:spLocks noChangeArrowheads="1"/>
              </p:cNvSpPr>
              <p:nvPr/>
            </p:nvSpPr>
            <p:spPr bwMode="auto">
              <a:xfrm>
                <a:off x="3813402" y="4679543"/>
                <a:ext cx="633516" cy="633167"/>
              </a:xfrm>
              <a:prstGeom prst="heart">
                <a:avLst/>
              </a:prstGeom>
              <a:solidFill>
                <a:schemeClr val="accent4"/>
              </a:solidFill>
              <a:ln>
                <a:noFill/>
              </a:ln>
            </p:spPr>
            <p:txBody>
              <a:bodyPr anchor="ctr"/>
              <a:p>
                <a:pPr marL="0" marR="0" lvl="0" indent="0" algn="ctr" defTabSz="1218565"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6" name="文本框 25"/>
              <p:cNvSpPr>
                <a:spLocks noChangeArrowheads="1"/>
              </p:cNvSpPr>
              <p:nvPr/>
            </p:nvSpPr>
            <p:spPr bwMode="auto">
              <a:xfrm>
                <a:off x="3748314" y="4765675"/>
                <a:ext cx="758825" cy="546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marL="0" marR="0" lvl="0" indent="0" algn="ctr" defTabSz="1218565"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03</a:t>
                </a:r>
                <a:endParaRPr kumimoji="0" lang="en-US" altLang="zh-CN"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7" name="组合 16"/>
            <p:cNvGrpSpPr/>
            <p:nvPr/>
          </p:nvGrpSpPr>
          <p:grpSpPr>
            <a:xfrm>
              <a:off x="11442" y="6031"/>
              <a:ext cx="1195" cy="997"/>
              <a:chOff x="7139214" y="4679950"/>
              <a:chExt cx="758825" cy="633413"/>
            </a:xfrm>
          </p:grpSpPr>
          <p:sp>
            <p:nvSpPr>
              <p:cNvPr id="18" name="椭圆 18"/>
              <p:cNvSpPr>
                <a:spLocks noChangeArrowheads="1"/>
              </p:cNvSpPr>
              <p:nvPr/>
            </p:nvSpPr>
            <p:spPr bwMode="auto">
              <a:xfrm>
                <a:off x="7199539" y="4679950"/>
                <a:ext cx="633413" cy="633413"/>
              </a:xfrm>
              <a:prstGeom prst="heart">
                <a:avLst/>
              </a:prstGeom>
              <a:solidFill>
                <a:schemeClr val="accent6"/>
              </a:solidFill>
              <a:ln>
                <a:noFill/>
              </a:ln>
            </p:spPr>
            <p:txBody>
              <a:bodyPr anchor="ctr"/>
              <a:p>
                <a:pPr marL="0" marR="0" lvl="0" indent="0" algn="ctr" defTabSz="1218565"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9" name="文本框 26"/>
              <p:cNvSpPr>
                <a:spLocks noChangeArrowheads="1"/>
              </p:cNvSpPr>
              <p:nvPr/>
            </p:nvSpPr>
            <p:spPr bwMode="auto">
              <a:xfrm>
                <a:off x="7139214" y="4765675"/>
                <a:ext cx="758825" cy="546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marL="0" marR="0" lvl="0" indent="0" algn="ctr" defTabSz="1218565"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04</a:t>
                </a:r>
                <a:endParaRPr kumimoji="0" lang="en-US" altLang="zh-CN"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24" name="组合 23"/>
            <p:cNvGrpSpPr/>
            <p:nvPr/>
          </p:nvGrpSpPr>
          <p:grpSpPr>
            <a:xfrm>
              <a:off x="13016" y="1894"/>
              <a:ext cx="4007" cy="8765"/>
              <a:chOff x="8873556" y="1963976"/>
              <a:chExt cx="2544691" cy="5565725"/>
            </a:xfrm>
          </p:grpSpPr>
          <p:sp>
            <p:nvSpPr>
              <p:cNvPr id="25" name="矩形 24"/>
              <p:cNvSpPr/>
              <p:nvPr/>
            </p:nvSpPr>
            <p:spPr>
              <a:xfrm>
                <a:off x="8938626" y="1963976"/>
                <a:ext cx="1727250" cy="377320"/>
              </a:xfrm>
              <a:prstGeom prst="rect">
                <a:avLst/>
              </a:prstGeom>
            </p:spPr>
            <p:txBody>
              <a:bodyPr wrap="square">
                <a:spAutoFit/>
              </a:bodyPr>
              <a:p>
                <a:r>
                  <a:rPr lang="zh-CN" altLang="en-US" sz="1200" b="1"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rPr>
                  <a:t>输入</a:t>
                </a: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rPr>
                  <a:t>关键词</a:t>
                </a:r>
                <a:endPar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26" name="矩形 25"/>
              <p:cNvSpPr/>
              <p:nvPr/>
            </p:nvSpPr>
            <p:spPr>
              <a:xfrm>
                <a:off x="8873556" y="2302530"/>
                <a:ext cx="2544691" cy="5227171"/>
              </a:xfrm>
              <a:prstGeom prst="rect">
                <a:avLst/>
              </a:prstGeom>
            </p:spPr>
            <p:txBody>
              <a:bodyPr wrap="square" lIns="121917" tIns="60958" rIns="121917" bIns="60958">
                <a:spAutoFit/>
              </a:bodyPr>
              <a:p>
                <a:pPr>
                  <a:lnSpc>
                    <a:spcPct val="150000"/>
                  </a:lnSpc>
                </a:pP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a:t>
                </a:r>
                <a:r>
                  <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请在此输入您的文档信息内容请在此输入您的文档信息内容</a:t>
                </a:r>
                <a:r>
                  <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a:t>
                </a:r>
                <a:endPar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altLang="en-US" sz="900" kern="0" spc="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pitchFamily="34" charset="0"/>
                </a:endParaRPr>
              </a:p>
            </p:txBody>
          </p:sp>
        </p:grpSp>
        <p:grpSp>
          <p:nvGrpSpPr>
            <p:cNvPr id="27" name="组合 26"/>
            <p:cNvGrpSpPr/>
            <p:nvPr/>
          </p:nvGrpSpPr>
          <p:grpSpPr>
            <a:xfrm>
              <a:off x="13210" y="5542"/>
              <a:ext cx="3941" cy="3033"/>
              <a:chOff x="8996714" y="3822348"/>
              <a:chExt cx="2502496" cy="1925685"/>
            </a:xfrm>
          </p:grpSpPr>
          <p:sp>
            <p:nvSpPr>
              <p:cNvPr id="28" name="矩形 27"/>
              <p:cNvSpPr/>
              <p:nvPr/>
            </p:nvSpPr>
            <p:spPr>
              <a:xfrm>
                <a:off x="8996714" y="3822348"/>
                <a:ext cx="1727250" cy="377320"/>
              </a:xfrm>
              <a:prstGeom prst="rect">
                <a:avLst/>
              </a:prstGeom>
            </p:spPr>
            <p:txBody>
              <a:bodyPr wrap="square">
                <a:spAutoFit/>
              </a:bodyPr>
              <a:p>
                <a:r>
                  <a:rPr lang="zh-CN" altLang="en-US" sz="1200" b="1"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rPr>
                  <a:t>输入</a:t>
                </a: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rPr>
                  <a:t>关键词</a:t>
                </a:r>
                <a:endPar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29" name="矩形 28"/>
              <p:cNvSpPr/>
              <p:nvPr/>
            </p:nvSpPr>
            <p:spPr>
              <a:xfrm>
                <a:off x="8996714" y="4161375"/>
                <a:ext cx="2502496" cy="1586658"/>
              </a:xfrm>
              <a:prstGeom prst="rect">
                <a:avLst/>
              </a:prstGeom>
            </p:spPr>
            <p:txBody>
              <a:bodyPr wrap="square" lIns="121917" tIns="60958" rIns="121917" bIns="60958">
                <a:spAutoFit/>
              </a:bodyPr>
              <a:p>
                <a:pPr>
                  <a:lnSpc>
                    <a:spcPct val="150000"/>
                  </a:lnSpc>
                </a:pP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a:t>
                </a:r>
                <a:r>
                  <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请在此输入您的文档信息内容请在此输入您的文档信息内容</a:t>
                </a:r>
                <a:r>
                  <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a:t>
                </a:r>
                <a:endPar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altLang="en-US" sz="900" kern="0" spc="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pitchFamily="34" charset="0"/>
                </a:endParaRPr>
              </a:p>
            </p:txBody>
          </p:sp>
        </p:grpSp>
        <p:grpSp>
          <p:nvGrpSpPr>
            <p:cNvPr id="30" name="组合 29"/>
            <p:cNvGrpSpPr/>
            <p:nvPr/>
          </p:nvGrpSpPr>
          <p:grpSpPr>
            <a:xfrm>
              <a:off x="248" y="1894"/>
              <a:ext cx="4067" cy="3032"/>
              <a:chOff x="1335007" y="1963976"/>
              <a:chExt cx="2582802" cy="1925212"/>
            </a:xfrm>
          </p:grpSpPr>
          <p:sp>
            <p:nvSpPr>
              <p:cNvPr id="31" name="矩形 30"/>
              <p:cNvSpPr/>
              <p:nvPr/>
            </p:nvSpPr>
            <p:spPr>
              <a:xfrm>
                <a:off x="2130840" y="1963976"/>
                <a:ext cx="1727250" cy="377320"/>
              </a:xfrm>
              <a:prstGeom prst="rect">
                <a:avLst/>
              </a:prstGeom>
            </p:spPr>
            <p:txBody>
              <a:bodyPr wrap="square">
                <a:spAutoFit/>
              </a:bodyPr>
              <a:p>
                <a:pPr algn="r"/>
                <a:r>
                  <a:rPr lang="zh-CN" altLang="en-US" sz="1200" b="1"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rPr>
                  <a:t>输入</a:t>
                </a: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rPr>
                  <a:t>关键词</a:t>
                </a:r>
                <a:endPar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32" name="矩形 31"/>
              <p:cNvSpPr/>
              <p:nvPr/>
            </p:nvSpPr>
            <p:spPr>
              <a:xfrm>
                <a:off x="1335007" y="2302530"/>
                <a:ext cx="2582802" cy="1586658"/>
              </a:xfrm>
              <a:prstGeom prst="rect">
                <a:avLst/>
              </a:prstGeom>
            </p:spPr>
            <p:txBody>
              <a:bodyPr wrap="square" lIns="121917" tIns="60958" rIns="121917" bIns="60958">
                <a:spAutoFit/>
              </a:bodyPr>
              <a:p>
                <a:pPr algn="r">
                  <a:lnSpc>
                    <a:spcPct val="150000"/>
                  </a:lnSpc>
                </a:pP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a:t>
                </a:r>
                <a:r>
                  <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请在此输入您的文档信息内容请在此输入您的文档信息内容</a:t>
                </a:r>
                <a:r>
                  <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a:t>
                </a:r>
                <a:endPar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r">
                  <a:lnSpc>
                    <a:spcPct val="150000"/>
                  </a:lnSpc>
                </a:pPr>
                <a:endParaRPr lang="zh-CN" altLang="en-US" sz="900" kern="0" spc="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pitchFamily="34" charset="0"/>
                </a:endParaRPr>
              </a:p>
            </p:txBody>
          </p:sp>
        </p:grpSp>
        <p:grpSp>
          <p:nvGrpSpPr>
            <p:cNvPr id="33" name="组合 32"/>
            <p:cNvGrpSpPr/>
            <p:nvPr/>
          </p:nvGrpSpPr>
          <p:grpSpPr>
            <a:xfrm>
              <a:off x="248" y="5542"/>
              <a:ext cx="4067" cy="3032"/>
              <a:chOff x="1335007" y="3822348"/>
              <a:chExt cx="2582802" cy="1925212"/>
            </a:xfrm>
          </p:grpSpPr>
          <p:sp>
            <p:nvSpPr>
              <p:cNvPr id="34" name="矩形 33"/>
              <p:cNvSpPr/>
              <p:nvPr/>
            </p:nvSpPr>
            <p:spPr>
              <a:xfrm>
                <a:off x="2130840" y="3822348"/>
                <a:ext cx="1727250" cy="377320"/>
              </a:xfrm>
              <a:prstGeom prst="rect">
                <a:avLst/>
              </a:prstGeom>
            </p:spPr>
            <p:txBody>
              <a:bodyPr wrap="square">
                <a:spAutoFit/>
              </a:bodyPr>
              <a:p>
                <a:pPr algn="r"/>
                <a:r>
                  <a:rPr lang="zh-CN" altLang="en-US" sz="1200" b="1"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rPr>
                  <a:t>输入</a:t>
                </a: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rPr>
                  <a:t>关键词</a:t>
                </a:r>
                <a:endPar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35" name="矩形 34"/>
              <p:cNvSpPr/>
              <p:nvPr/>
            </p:nvSpPr>
            <p:spPr>
              <a:xfrm>
                <a:off x="1335007" y="4160902"/>
                <a:ext cx="2582802" cy="1586658"/>
              </a:xfrm>
              <a:prstGeom prst="rect">
                <a:avLst/>
              </a:prstGeom>
            </p:spPr>
            <p:txBody>
              <a:bodyPr wrap="square" lIns="121917" tIns="60958" rIns="121917" bIns="60958">
                <a:spAutoFit/>
              </a:bodyPr>
              <a:p>
                <a:pPr algn="r">
                  <a:lnSpc>
                    <a:spcPct val="150000"/>
                  </a:lnSpc>
                </a:pP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a:t>
                </a:r>
                <a:r>
                  <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请在此输入您的文档信息内容请在此输入您的文档信息内容</a:t>
                </a:r>
                <a:r>
                  <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请在此输入您的文档信息内容</a:t>
                </a:r>
                <a:endParaRPr lang="en-US" altLang="zh-CN" sz="9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r">
                  <a:lnSpc>
                    <a:spcPct val="150000"/>
                  </a:lnSpc>
                </a:pPr>
                <a:endParaRPr lang="zh-CN" altLang="en-US" sz="900" kern="0" spc="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360"/>
                                          </p:val>
                                        </p:tav>
                                        <p:tav tm="100000">
                                          <p:val>
                                            <p:fltVal val="0"/>
                                          </p:val>
                                        </p:tav>
                                      </p:tavLst>
                                    </p:anim>
                                    <p:animEffect transition="in" filter="fade">
                                      <p:cBhvr>
                                        <p:cTn id="1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1"/>
          <p:cNvSpPr/>
          <p:nvPr/>
        </p:nvSpPr>
        <p:spPr>
          <a:xfrm>
            <a:off x="929359" y="2877825"/>
            <a:ext cx="2314148" cy="1371347"/>
          </a:xfrm>
          <a:prstGeom prst="rect">
            <a:avLst/>
          </a:prstGeom>
          <a:solidFill>
            <a:srgbClr val="71C3E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Rectangle 2"/>
          <p:cNvSpPr/>
          <p:nvPr/>
        </p:nvSpPr>
        <p:spPr>
          <a:xfrm>
            <a:off x="3402967" y="2880316"/>
            <a:ext cx="2314148" cy="1371347"/>
          </a:xfrm>
          <a:prstGeom prst="rect">
            <a:avLst/>
          </a:prstGeom>
          <a:solidFill>
            <a:srgbClr val="E71F19"/>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Rectangle 3"/>
          <p:cNvSpPr/>
          <p:nvPr/>
        </p:nvSpPr>
        <p:spPr>
          <a:xfrm>
            <a:off x="5900493" y="2874337"/>
            <a:ext cx="2314148" cy="1371347"/>
          </a:xfrm>
          <a:prstGeom prst="rect">
            <a:avLst/>
          </a:prstGeom>
          <a:solidFill>
            <a:srgbClr val="62AB7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7" name="Straight Connector 6"/>
          <p:cNvCxnSpPr/>
          <p:nvPr/>
        </p:nvCxnSpPr>
        <p:spPr>
          <a:xfrm>
            <a:off x="929359" y="2425704"/>
            <a:ext cx="7285282" cy="0"/>
          </a:xfrm>
          <a:prstGeom prst="line">
            <a:avLst/>
          </a:prstGeom>
          <a:ln w="41275" cmpd="dbl">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 name="矩形 47"/>
          <p:cNvSpPr>
            <a:spLocks noChangeArrowheads="1"/>
          </p:cNvSpPr>
          <p:nvPr/>
        </p:nvSpPr>
        <p:spPr bwMode="auto">
          <a:xfrm>
            <a:off x="929360" y="1378514"/>
            <a:ext cx="7285282" cy="69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a:t>
            </a:r>
            <a:r>
              <a:rPr lang="zh-CN" altLang="en-US" sz="1050" dirty="0">
                <a:solidFill>
                  <a:schemeClr val="tx1">
                    <a:lumMod val="75000"/>
                    <a:lumOff val="25000"/>
                  </a:schemeClr>
                </a:solidFill>
                <a:sym typeface="微软雅黑" panose="020B0503020204020204" pitchFamily="34" charset="-122"/>
              </a:rPr>
              <a:t>。 </a:t>
            </a:r>
            <a:endParaRPr lang="zh-CN" altLang="en-US" sz="1050" dirty="0">
              <a:solidFill>
                <a:schemeClr val="tx1">
                  <a:lumMod val="75000"/>
                  <a:lumOff val="25000"/>
                </a:schemeClr>
              </a:solidFill>
              <a:sym typeface="微软雅黑" panose="020B0503020204020204" pitchFamily="34" charset="-122"/>
            </a:endParaRPr>
          </a:p>
        </p:txBody>
      </p:sp>
      <p:sp>
        <p:nvSpPr>
          <p:cNvPr id="29" name="矩形 28"/>
          <p:cNvSpPr/>
          <p:nvPr/>
        </p:nvSpPr>
        <p:spPr>
          <a:xfrm>
            <a:off x="1593997" y="2952955"/>
            <a:ext cx="984871" cy="323159"/>
          </a:xfrm>
          <a:prstGeom prst="rect">
            <a:avLst/>
          </a:prstGeom>
        </p:spPr>
        <p:txBody>
          <a:bodyPr wrap="none" lIns="68573" tIns="34287" rIns="68573" bIns="34287">
            <a:spAutoFit/>
          </a:bodyPr>
          <a:lstStyle/>
          <a:p>
            <a:pPr algn="ctr"/>
            <a:r>
              <a:rPr lang="zh-CN" altLang="en-US" sz="1650" b="1" dirty="0">
                <a:solidFill>
                  <a:schemeClr val="bg1"/>
                </a:solidFill>
                <a:latin typeface="微软雅黑" panose="020B0503020204020204" pitchFamily="34" charset="-122"/>
                <a:ea typeface="微软雅黑" panose="020B0503020204020204" pitchFamily="34" charset="-122"/>
              </a:rPr>
              <a:t>添加标题</a:t>
            </a:r>
            <a:endParaRPr lang="en-US" altLang="zh-CN" sz="1650" b="1" dirty="0">
              <a:solidFill>
                <a:schemeClr val="bg1"/>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1174434" y="3264650"/>
            <a:ext cx="182399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bg1"/>
              </a:solidFill>
              <a:sym typeface="微软雅黑" panose="020B0503020204020204" pitchFamily="34" charset="-122"/>
            </a:endParaRPr>
          </a:p>
        </p:txBody>
      </p:sp>
      <p:sp>
        <p:nvSpPr>
          <p:cNvPr id="31" name="矩形 30"/>
          <p:cNvSpPr/>
          <p:nvPr/>
        </p:nvSpPr>
        <p:spPr>
          <a:xfrm>
            <a:off x="4067604" y="2952955"/>
            <a:ext cx="984871" cy="323159"/>
          </a:xfrm>
          <a:prstGeom prst="rect">
            <a:avLst/>
          </a:prstGeom>
        </p:spPr>
        <p:txBody>
          <a:bodyPr wrap="none" lIns="68573" tIns="34287" rIns="68573" bIns="34287">
            <a:spAutoFit/>
          </a:bodyPr>
          <a:lstStyle/>
          <a:p>
            <a:pPr algn="ctr"/>
            <a:r>
              <a:rPr lang="zh-CN" altLang="en-US" sz="1650" b="1" dirty="0">
                <a:solidFill>
                  <a:schemeClr val="bg1"/>
                </a:solidFill>
                <a:latin typeface="微软雅黑" panose="020B0503020204020204" pitchFamily="34" charset="-122"/>
                <a:ea typeface="微软雅黑" panose="020B0503020204020204" pitchFamily="34" charset="-122"/>
              </a:rPr>
              <a:t>添加标题</a:t>
            </a:r>
            <a:endParaRPr lang="en-US" altLang="zh-CN" sz="1650" b="1" dirty="0">
              <a:solidFill>
                <a:schemeClr val="bg1"/>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3648041" y="3264650"/>
            <a:ext cx="182399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bg1"/>
              </a:solidFill>
              <a:sym typeface="微软雅黑" panose="020B0503020204020204" pitchFamily="34" charset="-122"/>
            </a:endParaRPr>
          </a:p>
        </p:txBody>
      </p:sp>
      <p:sp>
        <p:nvSpPr>
          <p:cNvPr id="33" name="矩形 32"/>
          <p:cNvSpPr/>
          <p:nvPr/>
        </p:nvSpPr>
        <p:spPr>
          <a:xfrm>
            <a:off x="6565131" y="2952955"/>
            <a:ext cx="984871" cy="323159"/>
          </a:xfrm>
          <a:prstGeom prst="rect">
            <a:avLst/>
          </a:prstGeom>
        </p:spPr>
        <p:txBody>
          <a:bodyPr wrap="none" lIns="68573" tIns="34287" rIns="68573" bIns="34287">
            <a:spAutoFit/>
          </a:bodyPr>
          <a:lstStyle/>
          <a:p>
            <a:pPr algn="ctr"/>
            <a:r>
              <a:rPr lang="zh-CN" altLang="en-US" sz="1650" b="1" dirty="0">
                <a:solidFill>
                  <a:schemeClr val="bg1"/>
                </a:solidFill>
                <a:latin typeface="微软雅黑" panose="020B0503020204020204" pitchFamily="34" charset="-122"/>
                <a:ea typeface="微软雅黑" panose="020B0503020204020204" pitchFamily="34" charset="-122"/>
              </a:rPr>
              <a:t>添加标题</a:t>
            </a:r>
            <a:endParaRPr lang="en-US" altLang="zh-CN" sz="1650" b="1" dirty="0">
              <a:solidFill>
                <a:schemeClr val="bg1"/>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6145568" y="3264650"/>
            <a:ext cx="182399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bg1"/>
              </a:solidFill>
              <a:sym typeface="微软雅黑" panose="020B0503020204020204" pitchFamily="34" charset="-122"/>
            </a:endParaRPr>
          </a:p>
        </p:txBody>
      </p:sp>
      <p:sp>
        <p:nvSpPr>
          <p:cNvPr id="5" name="矩形 4"/>
          <p:cNvSpPr/>
          <p:nvPr/>
        </p:nvSpPr>
        <p:spPr>
          <a:xfrm>
            <a:off x="1381760" y="391160"/>
            <a:ext cx="1966595" cy="368935"/>
          </a:xfrm>
          <a:prstGeom prst="rect">
            <a:avLst/>
          </a:prstGeom>
          <a:noFill/>
          <a:ln>
            <a:noFill/>
          </a:ln>
        </p:spPr>
        <p:txBody>
          <a:bodyPr vert="horz" wrap="square" lIns="0" tIns="0" rIns="0" bIns="0" numCol="1" anchor="t" anchorCtr="0" compatLnSpc="1">
            <a:spAutoFit/>
          </a:bodyPr>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outVertical)">
                                      <p:cBhvr>
                                        <p:cTn id="7" dur="500"/>
                                        <p:tgtEl>
                                          <p:spTgt spid="28"/>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p:tgtEl>
                                          <p:spTgt spid="27"/>
                                        </p:tgtEl>
                                        <p:attrNameLst>
                                          <p:attrName>ppt_y</p:attrName>
                                        </p:attrNameLst>
                                      </p:cBhvr>
                                      <p:tavLst>
                                        <p:tav tm="0">
                                          <p:val>
                                            <p:strVal val="#ppt_y-#ppt_h*1.125000"/>
                                          </p:val>
                                        </p:tav>
                                        <p:tav tm="100000">
                                          <p:val>
                                            <p:strVal val="#ppt_y"/>
                                          </p:val>
                                        </p:tav>
                                      </p:tavLst>
                                    </p:anim>
                                    <p:animEffect transition="in" filter="wipe(down)">
                                      <p:cBhvr>
                                        <p:cTn id="12" dur="500"/>
                                        <p:tgtEl>
                                          <p:spTgt spid="27"/>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750"/>
                                        <p:tgtEl>
                                          <p:spTgt spid="24"/>
                                        </p:tgtEl>
                                      </p:cBhvr>
                                    </p:animEffect>
                                    <p:anim calcmode="lin" valueType="num">
                                      <p:cBhvr>
                                        <p:cTn id="17" dur="750" fill="hold"/>
                                        <p:tgtEl>
                                          <p:spTgt spid="24"/>
                                        </p:tgtEl>
                                        <p:attrNameLst>
                                          <p:attrName>ppt_x</p:attrName>
                                        </p:attrNameLst>
                                      </p:cBhvr>
                                      <p:tavLst>
                                        <p:tav tm="0">
                                          <p:val>
                                            <p:strVal val="#ppt_x"/>
                                          </p:val>
                                        </p:tav>
                                        <p:tav tm="100000">
                                          <p:val>
                                            <p:strVal val="#ppt_x"/>
                                          </p:val>
                                        </p:tav>
                                      </p:tavLst>
                                    </p:anim>
                                    <p:anim calcmode="lin" valueType="num">
                                      <p:cBhvr>
                                        <p:cTn id="18" dur="750" fill="hold"/>
                                        <p:tgtEl>
                                          <p:spTgt spid="24"/>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750"/>
                                        <p:tgtEl>
                                          <p:spTgt spid="25"/>
                                        </p:tgtEl>
                                      </p:cBhvr>
                                    </p:animEffect>
                                    <p:anim calcmode="lin" valueType="num">
                                      <p:cBhvr>
                                        <p:cTn id="22" dur="750" fill="hold"/>
                                        <p:tgtEl>
                                          <p:spTgt spid="25"/>
                                        </p:tgtEl>
                                        <p:attrNameLst>
                                          <p:attrName>ppt_x</p:attrName>
                                        </p:attrNameLst>
                                      </p:cBhvr>
                                      <p:tavLst>
                                        <p:tav tm="0">
                                          <p:val>
                                            <p:strVal val="#ppt_x"/>
                                          </p:val>
                                        </p:tav>
                                        <p:tav tm="100000">
                                          <p:val>
                                            <p:strVal val="#ppt_x"/>
                                          </p:val>
                                        </p:tav>
                                      </p:tavLst>
                                    </p:anim>
                                    <p:anim calcmode="lin" valueType="num">
                                      <p:cBhvr>
                                        <p:cTn id="23" dur="750" fill="hold"/>
                                        <p:tgtEl>
                                          <p:spTgt spid="25"/>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750"/>
                                        <p:tgtEl>
                                          <p:spTgt spid="26"/>
                                        </p:tgtEl>
                                      </p:cBhvr>
                                    </p:animEffect>
                                    <p:anim calcmode="lin" valueType="num">
                                      <p:cBhvr>
                                        <p:cTn id="27" dur="750" fill="hold"/>
                                        <p:tgtEl>
                                          <p:spTgt spid="26"/>
                                        </p:tgtEl>
                                        <p:attrNameLst>
                                          <p:attrName>ppt_x</p:attrName>
                                        </p:attrNameLst>
                                      </p:cBhvr>
                                      <p:tavLst>
                                        <p:tav tm="0">
                                          <p:val>
                                            <p:strVal val="#ppt_x"/>
                                          </p:val>
                                        </p:tav>
                                        <p:tav tm="100000">
                                          <p:val>
                                            <p:strVal val="#ppt_x"/>
                                          </p:val>
                                        </p:tav>
                                      </p:tavLst>
                                    </p:anim>
                                    <p:anim calcmode="lin" valueType="num">
                                      <p:cBhvr>
                                        <p:cTn id="28" dur="750" fill="hold"/>
                                        <p:tgtEl>
                                          <p:spTgt spid="26"/>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250"/>
                                  </p:stCondLst>
                                  <p:childTnLst>
                                    <p:set>
                                      <p:cBhvr>
                                        <p:cTn id="31" dur="1" fill="hold">
                                          <p:stCondLst>
                                            <p:cond delay="0"/>
                                          </p:stCondLst>
                                        </p:cTn>
                                        <p:tgtEl>
                                          <p:spTgt spid="29"/>
                                        </p:tgtEl>
                                        <p:attrNameLst>
                                          <p:attrName>style.visibility</p:attrName>
                                        </p:attrNameLst>
                                      </p:cBhvr>
                                      <p:to>
                                        <p:strVal val="visible"/>
                                      </p:to>
                                    </p:set>
                                    <p:animEffect transition="in" filter="randombar(horizontal)">
                                      <p:cBhvr>
                                        <p:cTn id="32" dur="400"/>
                                        <p:tgtEl>
                                          <p:spTgt spid="29"/>
                                        </p:tgtEl>
                                      </p:cBhvr>
                                    </p:animEffect>
                                  </p:childTnLst>
                                </p:cTn>
                              </p:par>
                              <p:par>
                                <p:cTn id="33" presetID="14" presetClass="entr" presetSubtype="10" fill="hold" grpId="0" nodeType="withEffect">
                                  <p:stCondLst>
                                    <p:cond delay="250"/>
                                  </p:stCondLst>
                                  <p:childTnLst>
                                    <p:set>
                                      <p:cBhvr>
                                        <p:cTn id="34" dur="1" fill="hold">
                                          <p:stCondLst>
                                            <p:cond delay="0"/>
                                          </p:stCondLst>
                                        </p:cTn>
                                        <p:tgtEl>
                                          <p:spTgt spid="30"/>
                                        </p:tgtEl>
                                        <p:attrNameLst>
                                          <p:attrName>style.visibility</p:attrName>
                                        </p:attrNameLst>
                                      </p:cBhvr>
                                      <p:to>
                                        <p:strVal val="visible"/>
                                      </p:to>
                                    </p:set>
                                    <p:animEffect transition="in" filter="randombar(horizontal)">
                                      <p:cBhvr>
                                        <p:cTn id="35" dur="400"/>
                                        <p:tgtEl>
                                          <p:spTgt spid="30"/>
                                        </p:tgtEl>
                                      </p:cBhvr>
                                    </p:animEffect>
                                  </p:childTnLst>
                                </p:cTn>
                              </p:par>
                              <p:par>
                                <p:cTn id="36" presetID="14" presetClass="entr" presetSubtype="10" fill="hold" grpId="0" nodeType="withEffect">
                                  <p:stCondLst>
                                    <p:cond delay="250"/>
                                  </p:stCondLst>
                                  <p:childTnLst>
                                    <p:set>
                                      <p:cBhvr>
                                        <p:cTn id="37" dur="1" fill="hold">
                                          <p:stCondLst>
                                            <p:cond delay="0"/>
                                          </p:stCondLst>
                                        </p:cTn>
                                        <p:tgtEl>
                                          <p:spTgt spid="31"/>
                                        </p:tgtEl>
                                        <p:attrNameLst>
                                          <p:attrName>style.visibility</p:attrName>
                                        </p:attrNameLst>
                                      </p:cBhvr>
                                      <p:to>
                                        <p:strVal val="visible"/>
                                      </p:to>
                                    </p:set>
                                    <p:animEffect transition="in" filter="randombar(horizontal)">
                                      <p:cBhvr>
                                        <p:cTn id="38" dur="400"/>
                                        <p:tgtEl>
                                          <p:spTgt spid="31"/>
                                        </p:tgtEl>
                                      </p:cBhvr>
                                    </p:animEffect>
                                  </p:childTnLst>
                                </p:cTn>
                              </p:par>
                              <p:par>
                                <p:cTn id="39" presetID="14" presetClass="entr" presetSubtype="10" fill="hold" grpId="0" nodeType="withEffect">
                                  <p:stCondLst>
                                    <p:cond delay="250"/>
                                  </p:stCondLst>
                                  <p:childTnLst>
                                    <p:set>
                                      <p:cBhvr>
                                        <p:cTn id="40" dur="1" fill="hold">
                                          <p:stCondLst>
                                            <p:cond delay="0"/>
                                          </p:stCondLst>
                                        </p:cTn>
                                        <p:tgtEl>
                                          <p:spTgt spid="32"/>
                                        </p:tgtEl>
                                        <p:attrNameLst>
                                          <p:attrName>style.visibility</p:attrName>
                                        </p:attrNameLst>
                                      </p:cBhvr>
                                      <p:to>
                                        <p:strVal val="visible"/>
                                      </p:to>
                                    </p:set>
                                    <p:animEffect transition="in" filter="randombar(horizontal)">
                                      <p:cBhvr>
                                        <p:cTn id="41" dur="400"/>
                                        <p:tgtEl>
                                          <p:spTgt spid="32"/>
                                        </p:tgtEl>
                                      </p:cBhvr>
                                    </p:animEffect>
                                  </p:childTnLst>
                                </p:cTn>
                              </p:par>
                              <p:par>
                                <p:cTn id="42" presetID="14" presetClass="entr" presetSubtype="10" fill="hold" grpId="0" nodeType="withEffect">
                                  <p:stCondLst>
                                    <p:cond delay="250"/>
                                  </p:stCondLst>
                                  <p:childTnLst>
                                    <p:set>
                                      <p:cBhvr>
                                        <p:cTn id="43" dur="1" fill="hold">
                                          <p:stCondLst>
                                            <p:cond delay="0"/>
                                          </p:stCondLst>
                                        </p:cTn>
                                        <p:tgtEl>
                                          <p:spTgt spid="33"/>
                                        </p:tgtEl>
                                        <p:attrNameLst>
                                          <p:attrName>style.visibility</p:attrName>
                                        </p:attrNameLst>
                                      </p:cBhvr>
                                      <p:to>
                                        <p:strVal val="visible"/>
                                      </p:to>
                                    </p:set>
                                    <p:animEffect transition="in" filter="randombar(horizontal)">
                                      <p:cBhvr>
                                        <p:cTn id="44" dur="400"/>
                                        <p:tgtEl>
                                          <p:spTgt spid="33"/>
                                        </p:tgtEl>
                                      </p:cBhvr>
                                    </p:animEffect>
                                  </p:childTnLst>
                                </p:cTn>
                              </p:par>
                              <p:par>
                                <p:cTn id="45" presetID="14" presetClass="entr" presetSubtype="10" fill="hold" grpId="0" nodeType="withEffect">
                                  <p:stCondLst>
                                    <p:cond delay="250"/>
                                  </p:stCondLst>
                                  <p:childTnLst>
                                    <p:set>
                                      <p:cBhvr>
                                        <p:cTn id="46" dur="1" fill="hold">
                                          <p:stCondLst>
                                            <p:cond delay="0"/>
                                          </p:stCondLst>
                                        </p:cTn>
                                        <p:tgtEl>
                                          <p:spTgt spid="34"/>
                                        </p:tgtEl>
                                        <p:attrNameLst>
                                          <p:attrName>style.visibility</p:attrName>
                                        </p:attrNameLst>
                                      </p:cBhvr>
                                      <p:to>
                                        <p:strVal val="visible"/>
                                      </p:to>
                                    </p:set>
                                    <p:animEffect transition="in" filter="randombar(horizontal)">
                                      <p:cBhvr>
                                        <p:cTn id="47"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8" grpId="0"/>
      <p:bldP spid="29" grpId="0"/>
      <p:bldP spid="30" grpId="0"/>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795013"/>
          <p:cNvPicPr>
            <a:picLocks noChangeAspect="1"/>
          </p:cNvPicPr>
          <p:nvPr/>
        </p:nvPicPr>
        <p:blipFill>
          <a:blip r:embed="rId1"/>
          <a:srcRect l="-211" t="39314" r="211" b="18720"/>
          <a:stretch>
            <a:fillRect/>
          </a:stretch>
        </p:blipFill>
        <p:spPr>
          <a:xfrm flipH="1">
            <a:off x="-76200" y="-28575"/>
            <a:ext cx="9257665" cy="5194935"/>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4816" y="1150394"/>
            <a:ext cx="2895606" cy="1143002"/>
          </a:xfrm>
          <a:prstGeom prst="rect">
            <a:avLst/>
          </a:prstGeom>
        </p:spPr>
      </p:pic>
      <p:sp>
        <p:nvSpPr>
          <p:cNvPr id="21" name="矩形 20"/>
          <p:cNvSpPr/>
          <p:nvPr/>
        </p:nvSpPr>
        <p:spPr>
          <a:xfrm>
            <a:off x="3269615" y="1522095"/>
            <a:ext cx="2126615" cy="615315"/>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dirty="0">
                <a:solidFill>
                  <a:srgbClr val="E71F19"/>
                </a:solidFill>
                <a:latin typeface="微软雅黑" panose="020B0503020204020204" pitchFamily="34" charset="-122"/>
                <a:ea typeface="微软雅黑" panose="020B0503020204020204" pitchFamily="34" charset="-122"/>
              </a:rPr>
              <a:t>输入标题</a:t>
            </a:r>
            <a:endParaRPr lang="zh-CN" altLang="en-US" sz="4000" b="1" dirty="0">
              <a:solidFill>
                <a:srgbClr val="E71F19"/>
              </a:solidFill>
              <a:latin typeface="微软雅黑" panose="020B0503020204020204" pitchFamily="34" charset="-122"/>
              <a:ea typeface="微软雅黑" panose="020B0503020204020204" pitchFamily="34" charset="-122"/>
            </a:endParaRPr>
          </a:p>
        </p:txBody>
      </p:sp>
      <p:sp>
        <p:nvSpPr>
          <p:cNvPr id="22" name="TextBox 25"/>
          <p:cNvSpPr txBox="1"/>
          <p:nvPr/>
        </p:nvSpPr>
        <p:spPr>
          <a:xfrm>
            <a:off x="2445062" y="2517318"/>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6"/>
          <p:cNvSpPr txBox="1"/>
          <p:nvPr/>
        </p:nvSpPr>
        <p:spPr>
          <a:xfrm>
            <a:off x="4048000" y="2517318"/>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Freeform 21"/>
          <p:cNvSpPr>
            <a:spLocks noEditPoints="1"/>
          </p:cNvSpPr>
          <p:nvPr/>
        </p:nvSpPr>
        <p:spPr>
          <a:xfrm>
            <a:off x="2233242"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5" name="Freeform 22"/>
          <p:cNvSpPr>
            <a:spLocks noEditPoints="1"/>
          </p:cNvSpPr>
          <p:nvPr/>
        </p:nvSpPr>
        <p:spPr>
          <a:xfrm>
            <a:off x="3825468"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6" name="TextBox 13"/>
          <p:cNvSpPr txBox="1"/>
          <p:nvPr/>
        </p:nvSpPr>
        <p:spPr>
          <a:xfrm>
            <a:off x="5705677" y="2517318"/>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5481956"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8" name="TextBox 13"/>
          <p:cNvSpPr txBox="1"/>
          <p:nvPr/>
        </p:nvSpPr>
        <p:spPr>
          <a:xfrm>
            <a:off x="2442688" y="2906324"/>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2238017" y="2955114"/>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30" name="TextBox 13"/>
          <p:cNvSpPr txBox="1"/>
          <p:nvPr/>
        </p:nvSpPr>
        <p:spPr>
          <a:xfrm>
            <a:off x="4048000" y="2906324"/>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Freeform 22"/>
          <p:cNvSpPr>
            <a:spLocks noEditPoints="1"/>
          </p:cNvSpPr>
          <p:nvPr/>
        </p:nvSpPr>
        <p:spPr>
          <a:xfrm>
            <a:off x="3833804" y="2955114"/>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300" autoRev="1" fill="hold">
                                          <p:stCondLst>
                                            <p:cond delay="0"/>
                                          </p:stCondLst>
                                        </p:cTn>
                                        <p:tgtEl>
                                          <p:spTgt spid="21"/>
                                        </p:tgtEl>
                                        <p:attrNameLst>
                                          <p:attrName>ppt_w</p:attrName>
                                        </p:attrNameLst>
                                      </p:cBhvr>
                                    </p:anim>
                                    <p:anim by="(#ppt_w*0.50)" calcmode="lin" valueType="num">
                                      <p:cBhvr>
                                        <p:cTn id="14" dur="300" decel="50000" autoRev="1" fill="hold">
                                          <p:stCondLst>
                                            <p:cond delay="0"/>
                                          </p:stCondLst>
                                        </p:cTn>
                                        <p:tgtEl>
                                          <p:spTgt spid="21"/>
                                        </p:tgtEl>
                                        <p:attrNameLst>
                                          <p:attrName>ppt_x</p:attrName>
                                        </p:attrNameLst>
                                      </p:cBhvr>
                                    </p:anim>
                                    <p:anim from="(-#ppt_h/2)" to="(#ppt_y)" calcmode="lin" valueType="num">
                                      <p:cBhvr>
                                        <p:cTn id="15" dur="600" fill="hold">
                                          <p:stCondLst>
                                            <p:cond delay="0"/>
                                          </p:stCondLst>
                                        </p:cTn>
                                        <p:tgtEl>
                                          <p:spTgt spid="21"/>
                                        </p:tgtEl>
                                        <p:attrNameLst>
                                          <p:attrName>ppt_y</p:attrName>
                                        </p:attrNameLst>
                                      </p:cBhvr>
                                    </p:anim>
                                    <p:animRot by="21600000">
                                      <p:cBhvr>
                                        <p:cTn id="16" dur="600" fill="hold">
                                          <p:stCondLst>
                                            <p:cond delay="0"/>
                                          </p:stCondLst>
                                        </p:cTn>
                                        <p:tgtEl>
                                          <p:spTgt spid="21"/>
                                        </p:tgtEl>
                                        <p:attrNameLst>
                                          <p:attrName>r</p:attrName>
                                        </p:attrNameLst>
                                      </p:cBhvr>
                                    </p:animRot>
                                  </p:childTnLst>
                                </p:cTn>
                              </p:par>
                            </p:childTnLst>
                          </p:cTn>
                        </p:par>
                        <p:par>
                          <p:cTn id="17" fill="hold">
                            <p:stCondLst>
                              <p:cond delay="1279"/>
                            </p:stCondLst>
                            <p:childTnLst>
                              <p:par>
                                <p:cTn id="18" presetID="2" presetClass="entr" presetSubtype="1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0-#ppt_w/2"/>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0-#ppt_w/2"/>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1779"/>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6" grpId="0"/>
      <p:bldP spid="28"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3746500" y="1633688"/>
            <a:ext cx="2680484" cy="1210676"/>
            <a:chOff x="2831230" y="1796191"/>
            <a:chExt cx="3573979" cy="1614234"/>
          </a:xfrm>
        </p:grpSpPr>
        <p:sp>
          <p:nvSpPr>
            <p:cNvPr id="10" name="六边形 9"/>
            <p:cNvSpPr/>
            <p:nvPr/>
          </p:nvSpPr>
          <p:spPr>
            <a:xfrm>
              <a:off x="2831230" y="2004061"/>
              <a:ext cx="3573979" cy="1073995"/>
            </a:xfrm>
            <a:prstGeom prst="hexagon">
              <a:avLst>
                <a:gd name="adj" fmla="val 40053"/>
                <a:gd name="vf" fmla="val 115470"/>
              </a:avLst>
            </a:prstGeom>
            <a:noFill/>
            <a:ln>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 name="矩形 10"/>
            <p:cNvSpPr/>
            <p:nvPr/>
          </p:nvSpPr>
          <p:spPr>
            <a:xfrm>
              <a:off x="3537812" y="1796191"/>
              <a:ext cx="2161310" cy="447448"/>
            </a:xfrm>
            <a:prstGeom prst="rect">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2" name="文本框 1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435461" y="2425540"/>
              <a:ext cx="2400658" cy="984885"/>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598481" y="1835250"/>
              <a:ext cx="1631216" cy="330945"/>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6011934" y="2261981"/>
            <a:ext cx="2681100" cy="1184075"/>
            <a:chOff x="5851809" y="2633915"/>
            <a:chExt cx="3574800" cy="1578766"/>
          </a:xfrm>
        </p:grpSpPr>
        <p:sp>
          <p:nvSpPr>
            <p:cNvPr id="15" name="六边形 14"/>
            <p:cNvSpPr/>
            <p:nvPr/>
          </p:nvSpPr>
          <p:spPr>
            <a:xfrm>
              <a:off x="5851809" y="2857639"/>
              <a:ext cx="3574800" cy="1073995"/>
            </a:xfrm>
            <a:prstGeom prst="hexagon">
              <a:avLst>
                <a:gd name="adj" fmla="val 40053"/>
                <a:gd name="vf" fmla="val 115470"/>
              </a:avLst>
            </a:prstGeom>
            <a:noFill/>
            <a:ln>
              <a:solidFill>
                <a:srgbClr val="62AB7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矩形 15"/>
            <p:cNvSpPr/>
            <p:nvPr/>
          </p:nvSpPr>
          <p:spPr>
            <a:xfrm>
              <a:off x="6559701" y="2633915"/>
              <a:ext cx="2160000" cy="447448"/>
            </a:xfrm>
            <a:prstGeom prst="rect">
              <a:avLst/>
            </a:prstGeom>
            <a:solidFill>
              <a:srgbClr val="62AB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15" dirty="0"/>
                <a:t>e</a:t>
              </a:r>
              <a:endParaRPr lang="zh-CN" altLang="en-US" sz="1015" dirty="0"/>
            </a:p>
          </p:txBody>
        </p:sp>
        <p:sp>
          <p:nvSpPr>
            <p:cNvPr id="17" name="文本框 1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6470150" y="3227796"/>
              <a:ext cx="2400657" cy="984885"/>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617361" y="2684071"/>
              <a:ext cx="1631216" cy="330945"/>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6011934" y="3535796"/>
            <a:ext cx="2681100" cy="1202199"/>
            <a:chOff x="5851809" y="4332337"/>
            <a:chExt cx="3574800" cy="1602933"/>
          </a:xfrm>
        </p:grpSpPr>
        <p:sp>
          <p:nvSpPr>
            <p:cNvPr id="24" name="六边形 23"/>
            <p:cNvSpPr/>
            <p:nvPr/>
          </p:nvSpPr>
          <p:spPr>
            <a:xfrm>
              <a:off x="5851809" y="4556061"/>
              <a:ext cx="3574800" cy="1073995"/>
            </a:xfrm>
            <a:prstGeom prst="hexagon">
              <a:avLst>
                <a:gd name="adj" fmla="val 40053"/>
                <a:gd name="vf" fmla="val 115470"/>
              </a:avLst>
            </a:prstGeom>
            <a:noFill/>
            <a:ln>
              <a:solidFill>
                <a:srgbClr val="71C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5" name="矩形 24"/>
            <p:cNvSpPr/>
            <p:nvPr/>
          </p:nvSpPr>
          <p:spPr>
            <a:xfrm>
              <a:off x="6559701" y="4332337"/>
              <a:ext cx="2160000" cy="447448"/>
            </a:xfrm>
            <a:prstGeom prst="rect">
              <a:avLst/>
            </a:prstGeom>
            <a:solidFill>
              <a:srgbClr val="71C3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文本框 2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6486053" y="4950384"/>
              <a:ext cx="2400657" cy="984886"/>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6639942" y="4359362"/>
              <a:ext cx="1631216" cy="330946"/>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3746500" y="2909279"/>
            <a:ext cx="2680484" cy="1220142"/>
            <a:chOff x="2831230" y="3496980"/>
            <a:chExt cx="3573979" cy="1626857"/>
          </a:xfrm>
        </p:grpSpPr>
        <p:sp>
          <p:nvSpPr>
            <p:cNvPr id="29" name="六边形 28"/>
            <p:cNvSpPr/>
            <p:nvPr/>
          </p:nvSpPr>
          <p:spPr>
            <a:xfrm>
              <a:off x="2831230" y="3704850"/>
              <a:ext cx="3573979" cy="1073995"/>
            </a:xfrm>
            <a:prstGeom prst="hexagon">
              <a:avLst>
                <a:gd name="adj" fmla="val 40053"/>
                <a:gd name="vf" fmla="val 115470"/>
              </a:avLst>
            </a:prstGeom>
            <a:noFill/>
            <a:ln>
              <a:solidFill>
                <a:srgbClr val="E71F1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0" name="矩形 29"/>
            <p:cNvSpPr/>
            <p:nvPr/>
          </p:nvSpPr>
          <p:spPr>
            <a:xfrm>
              <a:off x="3537812" y="3496980"/>
              <a:ext cx="2161310" cy="447448"/>
            </a:xfrm>
            <a:prstGeom prst="rect">
              <a:avLst/>
            </a:prstGeom>
            <a:solidFill>
              <a:srgbClr val="E71F1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1" name="文本框 3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421799" y="4138951"/>
              <a:ext cx="2400658" cy="984886"/>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3608834" y="3522949"/>
              <a:ext cx="1631216" cy="330946"/>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pic>
        <p:nvPicPr>
          <p:cNvPr id="33" name="图片 32"/>
          <p:cNvPicPr>
            <a:picLocks noChangeAspect="1"/>
          </p:cNvPicPr>
          <p:nvPr/>
        </p:nvPicPr>
        <p:blipFill>
          <a:blip r:embed="rId1">
            <a:extLst>
              <a:ext uri="{28A0092B-C50C-407E-A947-70E740481C1C}">
                <a14:useLocalDpi xmlns:a14="http://schemas.microsoft.com/office/drawing/2010/main" val="0"/>
              </a:ext>
            </a:extLst>
          </a:blip>
          <a:srcRect t="35906"/>
          <a:stretch>
            <a:fillRect/>
          </a:stretch>
        </p:blipFill>
        <p:spPr>
          <a:xfrm rot="420000">
            <a:off x="664210" y="2762250"/>
            <a:ext cx="2844165" cy="2278380"/>
          </a:xfrm>
          <a:prstGeom prst="rect">
            <a:avLst/>
          </a:prstGeom>
        </p:spPr>
      </p:pic>
      <p:sp>
        <p:nvSpPr>
          <p:cNvPr id="5" name="矩形 4"/>
          <p:cNvSpPr/>
          <p:nvPr/>
        </p:nvSpPr>
        <p:spPr>
          <a:xfrm>
            <a:off x="1381760" y="391160"/>
            <a:ext cx="1966595" cy="368935"/>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7" name="图片 6" descr="555"/>
          <p:cNvPicPr>
            <a:picLocks noChangeAspect="1"/>
          </p:cNvPicPr>
          <p:nvPr/>
        </p:nvPicPr>
        <p:blipFill>
          <a:blip r:embed="rId2"/>
          <a:stretch>
            <a:fillRect/>
          </a:stretch>
        </p:blipFill>
        <p:spPr>
          <a:xfrm>
            <a:off x="833120" y="1404620"/>
            <a:ext cx="2641600" cy="23355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06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30600" fill="hold" nodeType="withEffect">
                                  <p:stCondLst>
                                    <p:cond delay="1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750" fill="hold"/>
                                        <p:tgtEl>
                                          <p:spTgt spid="28"/>
                                        </p:tgtEl>
                                        <p:attrNameLst>
                                          <p:attrName>ppt_x</p:attrName>
                                        </p:attrNameLst>
                                      </p:cBhvr>
                                      <p:tavLst>
                                        <p:tav tm="0">
                                          <p:val>
                                            <p:strVal val="0-#ppt_w/2"/>
                                          </p:val>
                                        </p:tav>
                                        <p:tav tm="100000">
                                          <p:val>
                                            <p:strVal val="#ppt_x"/>
                                          </p:val>
                                        </p:tav>
                                      </p:tavLst>
                                    </p:anim>
                                    <p:anim calcmode="lin" valueType="num">
                                      <p:cBhvr additive="base">
                                        <p:cTn id="12" dur="75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decel="3060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750" fill="hold"/>
                                        <p:tgtEl>
                                          <p:spTgt spid="14"/>
                                        </p:tgtEl>
                                        <p:attrNameLst>
                                          <p:attrName>ppt_x</p:attrName>
                                        </p:attrNameLst>
                                      </p:cBhvr>
                                      <p:tavLst>
                                        <p:tav tm="0">
                                          <p:val>
                                            <p:strVal val="1+#ppt_w/2"/>
                                          </p:val>
                                        </p:tav>
                                        <p:tav tm="100000">
                                          <p:val>
                                            <p:strVal val="#ppt_x"/>
                                          </p:val>
                                        </p:tav>
                                      </p:tavLst>
                                    </p:anim>
                                    <p:anim calcmode="lin" valueType="num">
                                      <p:cBhvr additive="base">
                                        <p:cTn id="17" dur="750" fill="hold"/>
                                        <p:tgtEl>
                                          <p:spTgt spid="14"/>
                                        </p:tgtEl>
                                        <p:attrNameLst>
                                          <p:attrName>ppt_y</p:attrName>
                                        </p:attrNameLst>
                                      </p:cBhvr>
                                      <p:tavLst>
                                        <p:tav tm="0">
                                          <p:val>
                                            <p:strVal val="#ppt_y"/>
                                          </p:val>
                                        </p:tav>
                                        <p:tav tm="100000">
                                          <p:val>
                                            <p:strVal val="#ppt_y"/>
                                          </p:val>
                                        </p:tav>
                                      </p:tavLst>
                                    </p:anim>
                                  </p:childTnLst>
                                </p:cTn>
                              </p:par>
                              <p:par>
                                <p:cTn id="18" presetID="2" presetClass="entr" presetSubtype="2" decel="30600" fill="hold" nodeType="withEffect">
                                  <p:stCondLst>
                                    <p:cond delay="15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750" fill="hold"/>
                                        <p:tgtEl>
                                          <p:spTgt spid="19"/>
                                        </p:tgtEl>
                                        <p:attrNameLst>
                                          <p:attrName>ppt_x</p:attrName>
                                        </p:attrNameLst>
                                      </p:cBhvr>
                                      <p:tavLst>
                                        <p:tav tm="0">
                                          <p:val>
                                            <p:strVal val="1+#ppt_w/2"/>
                                          </p:val>
                                        </p:tav>
                                        <p:tav tm="100000">
                                          <p:val>
                                            <p:strVal val="#ppt_x"/>
                                          </p:val>
                                        </p:tav>
                                      </p:tavLst>
                                    </p:anim>
                                    <p:anim calcmode="lin" valueType="num">
                                      <p:cBhvr additive="base">
                                        <p:cTn id="21" dur="750" fill="hold"/>
                                        <p:tgtEl>
                                          <p:spTgt spid="1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1000"/>
                                        <p:tgtEl>
                                          <p:spTgt spid="33"/>
                                        </p:tgtEl>
                                      </p:cBhvr>
                                    </p:animEffect>
                                    <p:anim calcmode="lin" valueType="num">
                                      <p:cBhvr>
                                        <p:cTn id="26" dur="1000" fill="hold"/>
                                        <p:tgtEl>
                                          <p:spTgt spid="33"/>
                                        </p:tgtEl>
                                        <p:attrNameLst>
                                          <p:attrName>ppt_x</p:attrName>
                                        </p:attrNameLst>
                                      </p:cBhvr>
                                      <p:tavLst>
                                        <p:tav tm="0">
                                          <p:val>
                                            <p:strVal val="#ppt_x"/>
                                          </p:val>
                                        </p:tav>
                                        <p:tav tm="100000">
                                          <p:val>
                                            <p:strVal val="#ppt_x"/>
                                          </p:val>
                                        </p:tav>
                                      </p:tavLst>
                                    </p:anim>
                                    <p:anim calcmode="lin" valueType="num">
                                      <p:cBhvr>
                                        <p:cTn id="2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247"/>
          <p:cNvCxnSpPr/>
          <p:nvPr/>
        </p:nvCxnSpPr>
        <p:spPr>
          <a:xfrm>
            <a:off x="792148" y="4235964"/>
            <a:ext cx="7579538"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 name="Group 74"/>
          <p:cNvGrpSpPr/>
          <p:nvPr/>
        </p:nvGrpSpPr>
        <p:grpSpPr>
          <a:xfrm>
            <a:off x="1643960" y="1432154"/>
            <a:ext cx="921712" cy="2592315"/>
            <a:chOff x="1634044" y="1304396"/>
            <a:chExt cx="921712" cy="2592315"/>
          </a:xfrm>
        </p:grpSpPr>
        <p:sp>
          <p:nvSpPr>
            <p:cNvPr id="11" name="Rounded Rectangle 38"/>
            <p:cNvSpPr/>
            <p:nvPr/>
          </p:nvSpPr>
          <p:spPr>
            <a:xfrm>
              <a:off x="1634044" y="1304396"/>
              <a:ext cx="921712" cy="2592315"/>
            </a:xfrm>
            <a:prstGeom prst="roundRect">
              <a:avLst>
                <a:gd name="adj" fmla="val 50000"/>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12" name="Group 46"/>
            <p:cNvGrpSpPr/>
            <p:nvPr/>
          </p:nvGrpSpPr>
          <p:grpSpPr>
            <a:xfrm>
              <a:off x="1703480" y="3032606"/>
              <a:ext cx="782840" cy="782838"/>
              <a:chOff x="1703480" y="3032606"/>
              <a:chExt cx="782840" cy="782838"/>
            </a:xfrm>
          </p:grpSpPr>
          <p:sp>
            <p:nvSpPr>
              <p:cNvPr id="16"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7"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grpSp>
        <p:grpSp>
          <p:nvGrpSpPr>
            <p:cNvPr id="13" name="Group 61"/>
            <p:cNvGrpSpPr/>
            <p:nvPr/>
          </p:nvGrpSpPr>
          <p:grpSpPr>
            <a:xfrm>
              <a:off x="1669944" y="1477217"/>
              <a:ext cx="849913" cy="2108391"/>
              <a:chOff x="1669944" y="1477217"/>
              <a:chExt cx="849913" cy="2108391"/>
            </a:xfrm>
          </p:grpSpPr>
          <p:sp>
            <p:nvSpPr>
              <p:cNvPr id="14" name="Text Placeholder 3"/>
              <p:cNvSpPr txBox="1"/>
              <p:nvPr/>
            </p:nvSpPr>
            <p:spPr>
              <a:xfrm>
                <a:off x="1907297" y="3262443"/>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Rectangle 60"/>
              <p:cNvSpPr/>
              <p:nvPr/>
            </p:nvSpPr>
            <p:spPr>
              <a:xfrm>
                <a:off x="1669944" y="147721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90%</a:t>
                </a:r>
                <a:endParaRPr lang="en-US" sz="2400" b="1" dirty="0">
                  <a:solidFill>
                    <a:schemeClr val="bg1"/>
                  </a:solidFill>
                  <a:latin typeface="微软雅黑" panose="020B0503020204020204" pitchFamily="34" charset="-122"/>
                  <a:ea typeface="微软雅黑" panose="020B0503020204020204" pitchFamily="34" charset="-122"/>
                </a:endParaRPr>
              </a:p>
            </p:txBody>
          </p:sp>
        </p:grpSp>
      </p:grpSp>
      <p:grpSp>
        <p:nvGrpSpPr>
          <p:cNvPr id="18" name="Group 75"/>
          <p:cNvGrpSpPr/>
          <p:nvPr/>
        </p:nvGrpSpPr>
        <p:grpSpPr>
          <a:xfrm>
            <a:off x="2882510" y="1835404"/>
            <a:ext cx="921712" cy="2189066"/>
            <a:chOff x="2872594" y="1707645"/>
            <a:chExt cx="921712" cy="2189066"/>
          </a:xfrm>
        </p:grpSpPr>
        <p:sp>
          <p:nvSpPr>
            <p:cNvPr id="19" name="Rounded Rectangle 40"/>
            <p:cNvSpPr/>
            <p:nvPr/>
          </p:nvSpPr>
          <p:spPr>
            <a:xfrm>
              <a:off x="2872594" y="1707645"/>
              <a:ext cx="921712" cy="2189066"/>
            </a:xfrm>
            <a:prstGeom prst="roundRect">
              <a:avLst>
                <a:gd name="adj" fmla="val 50000"/>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24" name="Group 47"/>
            <p:cNvGrpSpPr/>
            <p:nvPr/>
          </p:nvGrpSpPr>
          <p:grpSpPr>
            <a:xfrm>
              <a:off x="2942030" y="3032606"/>
              <a:ext cx="782840" cy="782838"/>
              <a:chOff x="1703480" y="3032606"/>
              <a:chExt cx="782840" cy="782838"/>
            </a:xfrm>
          </p:grpSpPr>
          <p:sp>
            <p:nvSpPr>
              <p:cNvPr id="28"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sp>
            <p:nvSpPr>
              <p:cNvPr id="29"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grpSp>
        <p:grpSp>
          <p:nvGrpSpPr>
            <p:cNvPr id="25" name="Group 62"/>
            <p:cNvGrpSpPr/>
            <p:nvPr/>
          </p:nvGrpSpPr>
          <p:grpSpPr>
            <a:xfrm>
              <a:off x="2903209" y="1825998"/>
              <a:ext cx="849913" cy="1759609"/>
              <a:chOff x="1669944" y="1750267"/>
              <a:chExt cx="849913" cy="1759609"/>
            </a:xfrm>
          </p:grpSpPr>
          <p:sp>
            <p:nvSpPr>
              <p:cNvPr id="26" name="Text Placeholder 3"/>
              <p:cNvSpPr txBox="1"/>
              <p:nvPr/>
            </p:nvSpPr>
            <p:spPr>
              <a:xfrm>
                <a:off x="1911900" y="3186711"/>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Rectangle 64"/>
              <p:cNvSpPr/>
              <p:nvPr/>
            </p:nvSpPr>
            <p:spPr>
              <a:xfrm>
                <a:off x="1669944" y="175026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80%</a:t>
                </a:r>
                <a:endParaRPr lang="en-US" sz="2400" b="1" dirty="0">
                  <a:solidFill>
                    <a:schemeClr val="bg1"/>
                  </a:solidFill>
                  <a:latin typeface="微软雅黑" panose="020B0503020204020204" pitchFamily="34" charset="-122"/>
                  <a:ea typeface="微软雅黑" panose="020B0503020204020204" pitchFamily="34" charset="-122"/>
                </a:endParaRPr>
              </a:p>
            </p:txBody>
          </p:sp>
        </p:grpSp>
      </p:grpSp>
      <p:grpSp>
        <p:nvGrpSpPr>
          <p:cNvPr id="30" name="Group 76"/>
          <p:cNvGrpSpPr/>
          <p:nvPr/>
        </p:nvGrpSpPr>
        <p:grpSpPr>
          <a:xfrm>
            <a:off x="4063676" y="856085"/>
            <a:ext cx="1039067" cy="3168385"/>
            <a:chOff x="4049140" y="728326"/>
            <a:chExt cx="1039068" cy="3168385"/>
          </a:xfrm>
        </p:grpSpPr>
        <p:sp>
          <p:nvSpPr>
            <p:cNvPr id="31" name="Rounded Rectangle 41"/>
            <p:cNvSpPr/>
            <p:nvPr/>
          </p:nvSpPr>
          <p:spPr>
            <a:xfrm>
              <a:off x="4106521" y="728326"/>
              <a:ext cx="921712" cy="3168385"/>
            </a:xfrm>
            <a:prstGeom prst="roundRect">
              <a:avLst>
                <a:gd name="adj" fmla="val 50000"/>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32" name="Group 50"/>
            <p:cNvGrpSpPr/>
            <p:nvPr/>
          </p:nvGrpSpPr>
          <p:grpSpPr>
            <a:xfrm>
              <a:off x="4175957" y="3032606"/>
              <a:ext cx="782840" cy="782838"/>
              <a:chOff x="1703480" y="3032606"/>
              <a:chExt cx="782840" cy="782838"/>
            </a:xfrm>
          </p:grpSpPr>
          <p:sp>
            <p:nvSpPr>
              <p:cNvPr id="36"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endParaRPr>
              </a:p>
            </p:txBody>
          </p:sp>
          <p:sp>
            <p:nvSpPr>
              <p:cNvPr id="37"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3F3F"/>
                  </a:solidFill>
                  <a:latin typeface="微软雅黑" panose="020B0503020204020204" pitchFamily="34" charset="-122"/>
                  <a:ea typeface="微软雅黑" panose="020B0503020204020204" pitchFamily="34" charset="-122"/>
                </a:endParaRPr>
              </a:p>
            </p:txBody>
          </p:sp>
        </p:grpSp>
        <p:grpSp>
          <p:nvGrpSpPr>
            <p:cNvPr id="33" name="Group 65"/>
            <p:cNvGrpSpPr/>
            <p:nvPr/>
          </p:nvGrpSpPr>
          <p:grpSpPr>
            <a:xfrm>
              <a:off x="4049140" y="958754"/>
              <a:ext cx="1039068" cy="2626852"/>
              <a:chOff x="1580903" y="1174197"/>
              <a:chExt cx="1039068" cy="2626852"/>
            </a:xfrm>
          </p:grpSpPr>
          <p:sp>
            <p:nvSpPr>
              <p:cNvPr id="34" name="Text Placeholder 3"/>
              <p:cNvSpPr txBox="1"/>
              <p:nvPr/>
            </p:nvSpPr>
            <p:spPr>
              <a:xfrm>
                <a:off x="1924450" y="3477884"/>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Rectangle 67"/>
              <p:cNvSpPr/>
              <p:nvPr/>
            </p:nvSpPr>
            <p:spPr>
              <a:xfrm>
                <a:off x="1580903" y="1174197"/>
                <a:ext cx="1039068"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100%</a:t>
                </a:r>
                <a:endParaRPr lang="en-US" sz="2400" b="1" dirty="0">
                  <a:solidFill>
                    <a:schemeClr val="bg1"/>
                  </a:solidFill>
                  <a:latin typeface="微软雅黑" panose="020B0503020204020204" pitchFamily="34" charset="-122"/>
                  <a:ea typeface="微软雅黑" panose="020B0503020204020204" pitchFamily="34" charset="-122"/>
                </a:endParaRPr>
              </a:p>
            </p:txBody>
          </p:sp>
        </p:grpSp>
      </p:grpSp>
      <p:grpSp>
        <p:nvGrpSpPr>
          <p:cNvPr id="38" name="Group 79"/>
          <p:cNvGrpSpPr/>
          <p:nvPr/>
        </p:nvGrpSpPr>
        <p:grpSpPr>
          <a:xfrm>
            <a:off x="6598160" y="1432154"/>
            <a:ext cx="921712" cy="2592315"/>
            <a:chOff x="6588245" y="1304396"/>
            <a:chExt cx="921712" cy="2592315"/>
          </a:xfrm>
        </p:grpSpPr>
        <p:sp>
          <p:nvSpPr>
            <p:cNvPr id="39" name="Rounded Rectangle 43"/>
            <p:cNvSpPr/>
            <p:nvPr/>
          </p:nvSpPr>
          <p:spPr>
            <a:xfrm>
              <a:off x="6588245" y="1304396"/>
              <a:ext cx="921712" cy="2592315"/>
            </a:xfrm>
            <a:prstGeom prst="roundRect">
              <a:avLst>
                <a:gd name="adj" fmla="val 50000"/>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40" name="Group 56"/>
            <p:cNvGrpSpPr/>
            <p:nvPr/>
          </p:nvGrpSpPr>
          <p:grpSpPr>
            <a:xfrm>
              <a:off x="6657681" y="3032606"/>
              <a:ext cx="782840" cy="782838"/>
              <a:chOff x="1703480" y="3032606"/>
              <a:chExt cx="782840" cy="782838"/>
            </a:xfrm>
          </p:grpSpPr>
          <p:sp>
            <p:nvSpPr>
              <p:cNvPr id="44"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微软雅黑" panose="020B0503020204020204" pitchFamily="34" charset="-122"/>
                  <a:ea typeface="微软雅黑" panose="020B0503020204020204" pitchFamily="34" charset="-122"/>
                </a:endParaRPr>
              </a:p>
            </p:txBody>
          </p:sp>
          <p:sp>
            <p:nvSpPr>
              <p:cNvPr id="45"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F0"/>
                  </a:solidFill>
                  <a:latin typeface="微软雅黑" panose="020B0503020204020204" pitchFamily="34" charset="-122"/>
                  <a:ea typeface="微软雅黑" panose="020B0503020204020204" pitchFamily="34" charset="-122"/>
                </a:endParaRPr>
              </a:p>
            </p:txBody>
          </p:sp>
        </p:grpSp>
        <p:grpSp>
          <p:nvGrpSpPr>
            <p:cNvPr id="41" name="Group 68"/>
            <p:cNvGrpSpPr/>
            <p:nvPr/>
          </p:nvGrpSpPr>
          <p:grpSpPr>
            <a:xfrm>
              <a:off x="6618860" y="1477217"/>
              <a:ext cx="849913" cy="2108389"/>
              <a:chOff x="1669944" y="1477217"/>
              <a:chExt cx="849913" cy="2108389"/>
            </a:xfrm>
          </p:grpSpPr>
          <p:sp>
            <p:nvSpPr>
              <p:cNvPr id="42" name="Text Placeholder 3"/>
              <p:cNvSpPr txBox="1"/>
              <p:nvPr/>
            </p:nvSpPr>
            <p:spPr>
              <a:xfrm>
                <a:off x="1950645" y="3262441"/>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Rectangle 70"/>
              <p:cNvSpPr/>
              <p:nvPr/>
            </p:nvSpPr>
            <p:spPr>
              <a:xfrm>
                <a:off x="1669944" y="147721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90%</a:t>
                </a:r>
                <a:endParaRPr lang="en-US" sz="2400" b="1" dirty="0">
                  <a:solidFill>
                    <a:schemeClr val="bg1"/>
                  </a:solidFill>
                  <a:latin typeface="微软雅黑" panose="020B0503020204020204" pitchFamily="34" charset="-122"/>
                  <a:ea typeface="微软雅黑" panose="020B0503020204020204" pitchFamily="34" charset="-122"/>
                </a:endParaRPr>
              </a:p>
            </p:txBody>
          </p:sp>
        </p:grpSp>
      </p:grpSp>
      <p:grpSp>
        <p:nvGrpSpPr>
          <p:cNvPr id="46" name="Group 78"/>
          <p:cNvGrpSpPr/>
          <p:nvPr/>
        </p:nvGrpSpPr>
        <p:grpSpPr>
          <a:xfrm>
            <a:off x="5359610" y="2008225"/>
            <a:ext cx="921712" cy="1997312"/>
            <a:chOff x="5349694" y="1880466"/>
            <a:chExt cx="921712" cy="1997312"/>
          </a:xfrm>
        </p:grpSpPr>
        <p:sp>
          <p:nvSpPr>
            <p:cNvPr id="47" name="Rounded Rectangle 42"/>
            <p:cNvSpPr/>
            <p:nvPr/>
          </p:nvSpPr>
          <p:spPr>
            <a:xfrm>
              <a:off x="5349694" y="1880466"/>
              <a:ext cx="921712" cy="199731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48" name="Group 77"/>
            <p:cNvGrpSpPr/>
            <p:nvPr/>
          </p:nvGrpSpPr>
          <p:grpSpPr>
            <a:xfrm>
              <a:off x="5383429" y="1960262"/>
              <a:ext cx="849913" cy="1840285"/>
              <a:chOff x="5383429" y="1960262"/>
              <a:chExt cx="849913" cy="1840285"/>
            </a:xfrm>
          </p:grpSpPr>
          <p:grpSp>
            <p:nvGrpSpPr>
              <p:cNvPr id="49" name="Group 53"/>
              <p:cNvGrpSpPr/>
              <p:nvPr/>
            </p:nvGrpSpPr>
            <p:grpSpPr>
              <a:xfrm>
                <a:off x="5419130" y="3017709"/>
                <a:ext cx="782840" cy="782838"/>
                <a:chOff x="1703480" y="3032606"/>
                <a:chExt cx="782840" cy="782838"/>
              </a:xfrm>
            </p:grpSpPr>
            <p:sp>
              <p:nvSpPr>
                <p:cNvPr id="53"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微软雅黑" panose="020B0503020204020204" pitchFamily="34" charset="-122"/>
                    <a:ea typeface="微软雅黑" panose="020B0503020204020204" pitchFamily="34" charset="-122"/>
                  </a:endParaRPr>
                </a:p>
              </p:txBody>
            </p:sp>
            <p:sp>
              <p:nvSpPr>
                <p:cNvPr id="54"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latin typeface="微软雅黑" panose="020B0503020204020204" pitchFamily="34" charset="-122"/>
                    <a:ea typeface="微软雅黑" panose="020B0503020204020204" pitchFamily="34" charset="-122"/>
                  </a:endParaRPr>
                </a:p>
              </p:txBody>
            </p:sp>
          </p:grpSp>
          <p:grpSp>
            <p:nvGrpSpPr>
              <p:cNvPr id="50" name="Group 71"/>
              <p:cNvGrpSpPr/>
              <p:nvPr/>
            </p:nvGrpSpPr>
            <p:grpSpPr>
              <a:xfrm>
                <a:off x="5383429" y="1960262"/>
                <a:ext cx="849913" cy="1610450"/>
                <a:chOff x="1669943" y="1865481"/>
                <a:chExt cx="849913" cy="1610450"/>
              </a:xfrm>
            </p:grpSpPr>
            <p:sp>
              <p:nvSpPr>
                <p:cNvPr id="51" name="Text Placeholder 3"/>
                <p:cNvSpPr txBox="1"/>
                <p:nvPr/>
              </p:nvSpPr>
              <p:spPr>
                <a:xfrm>
                  <a:off x="1953286" y="3152766"/>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Rectangle 73"/>
                <p:cNvSpPr/>
                <p:nvPr/>
              </p:nvSpPr>
              <p:spPr>
                <a:xfrm>
                  <a:off x="1669943" y="1865481"/>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70%</a:t>
                  </a:r>
                  <a:endParaRPr lang="en-US" sz="2400" b="1" dirty="0">
                    <a:solidFill>
                      <a:schemeClr val="bg1"/>
                    </a:solidFill>
                    <a:latin typeface="微软雅黑" panose="020B0503020204020204" pitchFamily="34" charset="-122"/>
                    <a:ea typeface="微软雅黑" panose="020B0503020204020204" pitchFamily="34" charset="-122"/>
                  </a:endParaRPr>
                </a:p>
              </p:txBody>
            </p:sp>
          </p:grpSp>
        </p:grpSp>
      </p:grpSp>
      <p:sp>
        <p:nvSpPr>
          <p:cNvPr id="55" name="TextBox 107"/>
          <p:cNvSpPr txBox="1"/>
          <p:nvPr/>
        </p:nvSpPr>
        <p:spPr>
          <a:xfrm>
            <a:off x="786002" y="4336995"/>
            <a:ext cx="7591831"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sz="1050"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endParaRPr lang="zh-CN" altLang="en-US" sz="1050" dirty="0">
              <a:sym typeface="微软雅黑" panose="020B0503020204020204" pitchFamily="34" charset="-122"/>
            </a:endParaRPr>
          </a:p>
        </p:txBody>
      </p:sp>
      <p:sp>
        <p:nvSpPr>
          <p:cNvPr id="56" name="文本框 13"/>
          <p:cNvSpPr txBox="1"/>
          <p:nvPr/>
        </p:nvSpPr>
        <p:spPr>
          <a:xfrm>
            <a:off x="1713396" y="2223770"/>
            <a:ext cx="804502"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文本框 13"/>
          <p:cNvSpPr txBox="1"/>
          <p:nvPr/>
        </p:nvSpPr>
        <p:spPr>
          <a:xfrm>
            <a:off x="2941115" y="2522404"/>
            <a:ext cx="793671"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文本框 13"/>
          <p:cNvSpPr txBox="1"/>
          <p:nvPr/>
        </p:nvSpPr>
        <p:spPr>
          <a:xfrm>
            <a:off x="6662862" y="2223770"/>
            <a:ext cx="804502"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文本框 13"/>
          <p:cNvSpPr txBox="1"/>
          <p:nvPr/>
        </p:nvSpPr>
        <p:spPr>
          <a:xfrm>
            <a:off x="5432600" y="2522404"/>
            <a:ext cx="793671"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文本框 13"/>
          <p:cNvSpPr txBox="1"/>
          <p:nvPr/>
        </p:nvSpPr>
        <p:spPr>
          <a:xfrm>
            <a:off x="4181604" y="1669269"/>
            <a:ext cx="793671" cy="1329589"/>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1381760" y="391160"/>
            <a:ext cx="1966595" cy="368935"/>
          </a:xfrm>
          <a:prstGeom prst="rect">
            <a:avLst/>
          </a:prstGeom>
          <a:noFill/>
          <a:ln>
            <a:noFill/>
          </a:ln>
        </p:spPr>
        <p:txBody>
          <a:bodyPr vert="horz" wrap="square" lIns="0" tIns="0" rIns="0" bIns="0" numCol="1" anchor="t" anchorCtr="0" compatLnSpc="1">
            <a:spAutoFit/>
          </a:bodyPr>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ppt_x"/>
                                          </p:val>
                                        </p:tav>
                                        <p:tav tm="100000">
                                          <p:val>
                                            <p:strVal val="#ppt_x"/>
                                          </p:val>
                                        </p:tav>
                                      </p:tavLst>
                                    </p:anim>
                                    <p:anim calcmode="lin" valueType="num">
                                      <p:cBhvr additive="base">
                                        <p:cTn id="23" dur="500" fill="hold"/>
                                        <p:tgtEl>
                                          <p:spTgt spid="4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9" presetClass="entr" presetSubtype="0"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dissolve">
                                      <p:cBhvr>
                                        <p:cTn id="32" dur="500"/>
                                        <p:tgtEl>
                                          <p:spTgt spid="56"/>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dissolve">
                                      <p:cBhvr>
                                        <p:cTn id="35" dur="500"/>
                                        <p:tgtEl>
                                          <p:spTgt spid="57"/>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dissolve">
                                      <p:cBhvr>
                                        <p:cTn id="38" dur="500"/>
                                        <p:tgtEl>
                                          <p:spTgt spid="58"/>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dissolve">
                                      <p:cBhvr>
                                        <p:cTn id="41" dur="500"/>
                                        <p:tgtEl>
                                          <p:spTgt spid="59"/>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dissolve">
                                      <p:cBhvr>
                                        <p:cTn id="44" dur="500"/>
                                        <p:tgtEl>
                                          <p:spTgt spid="60"/>
                                        </p:tgtEl>
                                      </p:cBhvr>
                                    </p:animEffect>
                                  </p:childTnLst>
                                </p:cTn>
                              </p:par>
                            </p:childTnLst>
                          </p:cTn>
                        </p:par>
                        <p:par>
                          <p:cTn id="45" fill="hold">
                            <p:stCondLst>
                              <p:cond delay="3000"/>
                            </p:stCondLst>
                            <p:childTnLst>
                              <p:par>
                                <p:cTn id="46" presetID="18" presetClass="entr" presetSubtype="3" fill="hold" nodeType="afterEffect">
                                  <p:stCondLst>
                                    <p:cond delay="250"/>
                                  </p:stCondLst>
                                  <p:childTnLst>
                                    <p:set>
                                      <p:cBhvr>
                                        <p:cTn id="47" dur="1" fill="hold">
                                          <p:stCondLst>
                                            <p:cond delay="0"/>
                                          </p:stCondLst>
                                        </p:cTn>
                                        <p:tgtEl>
                                          <p:spTgt spid="9"/>
                                        </p:tgtEl>
                                        <p:attrNameLst>
                                          <p:attrName>style.visibility</p:attrName>
                                        </p:attrNameLst>
                                      </p:cBhvr>
                                      <p:to>
                                        <p:strVal val="visible"/>
                                      </p:to>
                                    </p:set>
                                    <p:animEffect transition="in" filter="strips(upRight)">
                                      <p:cBhvr>
                                        <p:cTn id="48" dur="500"/>
                                        <p:tgtEl>
                                          <p:spTgt spid="9"/>
                                        </p:tgtEl>
                                      </p:cBhvr>
                                    </p:animEffect>
                                  </p:childTnLst>
                                </p:cTn>
                              </p:par>
                            </p:childTnLst>
                          </p:cTn>
                        </p:par>
                        <p:par>
                          <p:cTn id="49" fill="hold">
                            <p:stCondLst>
                              <p:cond delay="3750"/>
                            </p:stCondLst>
                            <p:childTnLst>
                              <p:par>
                                <p:cTn id="50" presetID="10" presetClass="entr" presetSubtype="0"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1134854" y="2924597"/>
            <a:ext cx="1899437" cy="145536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任意多边形 9"/>
          <p:cNvSpPr/>
          <p:nvPr/>
        </p:nvSpPr>
        <p:spPr>
          <a:xfrm>
            <a:off x="2444474" y="2932934"/>
            <a:ext cx="1899437" cy="1437906"/>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任意多边形 10"/>
          <p:cNvSpPr/>
          <p:nvPr/>
        </p:nvSpPr>
        <p:spPr>
          <a:xfrm>
            <a:off x="3778428" y="2924206"/>
            <a:ext cx="1899437" cy="145536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任意多边形 11"/>
          <p:cNvSpPr/>
          <p:nvPr/>
        </p:nvSpPr>
        <p:spPr>
          <a:xfrm>
            <a:off x="5126572" y="2932933"/>
            <a:ext cx="1899437" cy="1437907"/>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矩形 12"/>
          <p:cNvSpPr/>
          <p:nvPr/>
        </p:nvSpPr>
        <p:spPr>
          <a:xfrm>
            <a:off x="1095223" y="1276417"/>
            <a:ext cx="2022997" cy="365168"/>
          </a:xfrm>
          <a:prstGeom prst="rect">
            <a:avLst/>
          </a:prstGeom>
        </p:spPr>
        <p:txBody>
          <a:bodyPr wrap="none" lIns="87316" tIns="43658" rIns="87316" bIns="43658">
            <a:spAutoFit/>
          </a:bodyPr>
          <a:lstStyle/>
          <a:p>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此处</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1149781" y="1689932"/>
            <a:ext cx="3578366" cy="0"/>
          </a:xfrm>
          <a:prstGeom prst="line">
            <a:avLst/>
          </a:prstGeom>
          <a:noFill/>
          <a:ln w="12700" cap="flat" cmpd="sng" algn="ctr">
            <a:solidFill>
              <a:schemeClr val="bg1">
                <a:lumMod val="50000"/>
              </a:schemeClr>
            </a:solidFill>
            <a:prstDash val="dash"/>
            <a:headEnd type="none" w="med" len="med"/>
            <a:tailEnd type="none" w="med" len="med"/>
          </a:ln>
          <a:effectLst/>
        </p:spPr>
      </p:cxnSp>
      <p:sp>
        <p:nvSpPr>
          <p:cNvPr id="15" name="TextBox 42"/>
          <p:cNvSpPr txBox="1"/>
          <p:nvPr/>
        </p:nvSpPr>
        <p:spPr>
          <a:xfrm>
            <a:off x="1086506" y="1757772"/>
            <a:ext cx="4893756" cy="519056"/>
          </a:xfrm>
          <a:prstGeom prst="rect">
            <a:avLst/>
          </a:prstGeom>
          <a:noFill/>
        </p:spPr>
        <p:txBody>
          <a:bodyPr wrap="square" lIns="87316" tIns="43658" rIns="87316" bIns="43658" rtlCol="0">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a:t>
            </a:r>
            <a:endPar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164537" y="2938998"/>
            <a:ext cx="1161494" cy="1440962"/>
            <a:chOff x="2190657" y="2872581"/>
            <a:chExt cx="1216152" cy="1508919"/>
          </a:xfrm>
          <a:solidFill>
            <a:srgbClr val="FC6E5B"/>
          </a:solidFill>
        </p:grpSpPr>
        <p:sp>
          <p:nvSpPr>
            <p:cNvPr id="17" name="平行四边形 16"/>
            <p:cNvSpPr/>
            <p:nvPr/>
          </p:nvSpPr>
          <p:spPr>
            <a:xfrm>
              <a:off x="2190657" y="2872581"/>
              <a:ext cx="1216152" cy="1508919"/>
            </a:xfrm>
            <a:prstGeom prst="parallelogram">
              <a:avLst/>
            </a:prstGeom>
            <a:solidFill>
              <a:srgbClr val="E71F1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TextBox 79"/>
            <p:cNvSpPr txBox="1"/>
            <p:nvPr/>
          </p:nvSpPr>
          <p:spPr>
            <a:xfrm>
              <a:off x="2444959" y="3439145"/>
              <a:ext cx="707548" cy="386750"/>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491652" y="2932935"/>
            <a:ext cx="1161494" cy="1437906"/>
            <a:chOff x="3580223" y="2866231"/>
            <a:chExt cx="1216152" cy="1505719"/>
          </a:xfrm>
          <a:solidFill>
            <a:srgbClr val="8CC066"/>
          </a:solidFill>
        </p:grpSpPr>
        <p:sp>
          <p:nvSpPr>
            <p:cNvPr id="24" name="平行四边形 23"/>
            <p:cNvSpPr/>
            <p:nvPr/>
          </p:nvSpPr>
          <p:spPr>
            <a:xfrm>
              <a:off x="3580223" y="2866231"/>
              <a:ext cx="1216152" cy="1505719"/>
            </a:xfrm>
            <a:prstGeom prst="parallelogram">
              <a:avLst/>
            </a:prstGeom>
            <a:solidFill>
              <a:srgbClr val="71C3E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TextBox 82"/>
            <p:cNvSpPr txBox="1"/>
            <p:nvPr/>
          </p:nvSpPr>
          <p:spPr>
            <a:xfrm>
              <a:off x="3834525" y="3439145"/>
              <a:ext cx="707548" cy="386750"/>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4818766" y="2938998"/>
            <a:ext cx="1161494" cy="1437906"/>
            <a:chOff x="4969789" y="2872581"/>
            <a:chExt cx="1216152" cy="1505719"/>
          </a:xfrm>
          <a:solidFill>
            <a:srgbClr val="66BFBC"/>
          </a:solidFill>
        </p:grpSpPr>
        <p:sp>
          <p:nvSpPr>
            <p:cNvPr id="27" name="平行四边形 26"/>
            <p:cNvSpPr/>
            <p:nvPr/>
          </p:nvSpPr>
          <p:spPr>
            <a:xfrm>
              <a:off x="4969789" y="2872581"/>
              <a:ext cx="1216152" cy="1505719"/>
            </a:xfrm>
            <a:prstGeom prst="parallelogram">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TextBox 85"/>
            <p:cNvSpPr txBox="1"/>
            <p:nvPr/>
          </p:nvSpPr>
          <p:spPr>
            <a:xfrm>
              <a:off x="5224091" y="3439145"/>
              <a:ext cx="707548" cy="386750"/>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592079" y="1133880"/>
            <a:ext cx="1436305" cy="3598110"/>
            <a:chOff x="6826550" y="982331"/>
            <a:chExt cx="1503894" cy="3767801"/>
          </a:xfrm>
          <a:solidFill>
            <a:srgbClr val="FC6E5B"/>
          </a:solidFill>
        </p:grpSpPr>
        <p:sp>
          <p:nvSpPr>
            <p:cNvPr id="30" name="等腰三角形 3"/>
            <p:cNvSpPr/>
            <p:nvPr/>
          </p:nvSpPr>
          <p:spPr>
            <a:xfrm rot="1530055">
              <a:off x="6826550" y="982331"/>
              <a:ext cx="1503894" cy="3767801"/>
            </a:xfrm>
            <a:custGeom>
              <a:avLst/>
              <a:gdLst/>
              <a:ahLst/>
              <a:cxnLst/>
              <a:rect l="l" t="t" r="r" b="b"/>
              <a:pathLst>
                <a:path w="1503894" h="3767801">
                  <a:moveTo>
                    <a:pt x="751947" y="0"/>
                  </a:moveTo>
                  <a:lnTo>
                    <a:pt x="1503894" y="1296461"/>
                  </a:lnTo>
                  <a:lnTo>
                    <a:pt x="1188146" y="1296461"/>
                  </a:lnTo>
                  <a:lnTo>
                    <a:pt x="1170187" y="3352644"/>
                  </a:lnTo>
                  <a:lnTo>
                    <a:pt x="299827" y="3767801"/>
                  </a:lnTo>
                  <a:lnTo>
                    <a:pt x="321413" y="1296461"/>
                  </a:lnTo>
                  <a:lnTo>
                    <a:pt x="0" y="1296461"/>
                  </a:lnTo>
                  <a:close/>
                </a:path>
              </a:pathLst>
            </a:custGeom>
            <a:solidFill>
              <a:srgbClr val="62AB7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TextBox 88"/>
            <p:cNvSpPr txBox="1"/>
            <p:nvPr/>
          </p:nvSpPr>
          <p:spPr>
            <a:xfrm rot="17637637">
              <a:off x="6248451" y="2577884"/>
              <a:ext cx="2762492" cy="38671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单击此处添加文本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37422" y="2932935"/>
            <a:ext cx="1161494" cy="1437906"/>
            <a:chOff x="801091" y="2866231"/>
            <a:chExt cx="1216152" cy="1505719"/>
          </a:xfrm>
          <a:solidFill>
            <a:srgbClr val="FBC75D"/>
          </a:solidFill>
        </p:grpSpPr>
        <p:sp>
          <p:nvSpPr>
            <p:cNvPr id="33" name="平行四边形 32"/>
            <p:cNvSpPr/>
            <p:nvPr/>
          </p:nvSpPr>
          <p:spPr>
            <a:xfrm>
              <a:off x="801091" y="2866231"/>
              <a:ext cx="1216152" cy="1505719"/>
            </a:xfrm>
            <a:prstGeom prst="parallelogram">
              <a:avLst/>
            </a:prstGeom>
            <a:solidFill>
              <a:srgbClr val="62AB7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TextBox 91"/>
            <p:cNvSpPr txBox="1"/>
            <p:nvPr/>
          </p:nvSpPr>
          <p:spPr>
            <a:xfrm>
              <a:off x="1055393" y="3439145"/>
              <a:ext cx="707548" cy="386750"/>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1381760" y="391160"/>
            <a:ext cx="1966595" cy="368935"/>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200"/>
                                        <p:tgtEl>
                                          <p:spTgt spid="3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2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200"/>
                                        <p:tgtEl>
                                          <p:spTgt spid="1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200"/>
                                        <p:tgtEl>
                                          <p:spTgt spid="1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200"/>
                                        <p:tgtEl>
                                          <p:spTgt spid="19"/>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200"/>
                                        <p:tgtEl>
                                          <p:spTgt spid="1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200"/>
                                        <p:tgtEl>
                                          <p:spTgt spid="26"/>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200"/>
                                        <p:tgtEl>
                                          <p:spTgt spid="12"/>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down)">
                                      <p:cBhvr>
                                        <p:cTn id="39" dur="300"/>
                                        <p:tgtEl>
                                          <p:spTgt spid="29"/>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nodeType="withEffect">
                                  <p:stCondLst>
                                    <p:cond delay="5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795013"/>
          <p:cNvPicPr>
            <a:picLocks noChangeAspect="1"/>
          </p:cNvPicPr>
          <p:nvPr/>
        </p:nvPicPr>
        <p:blipFill>
          <a:blip r:embed="rId1"/>
          <a:srcRect l="-211" t="39314" r="211" b="18720"/>
          <a:stretch>
            <a:fillRect/>
          </a:stretch>
        </p:blipFill>
        <p:spPr>
          <a:xfrm flipH="1">
            <a:off x="-114300" y="0"/>
            <a:ext cx="9258300" cy="5194935"/>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4816" y="1150394"/>
            <a:ext cx="2895606" cy="1143002"/>
          </a:xfrm>
          <a:prstGeom prst="rect">
            <a:avLst/>
          </a:prstGeom>
        </p:spPr>
      </p:pic>
      <p:sp>
        <p:nvSpPr>
          <p:cNvPr id="21" name="矩形 20"/>
          <p:cNvSpPr/>
          <p:nvPr/>
        </p:nvSpPr>
        <p:spPr>
          <a:xfrm>
            <a:off x="3269615" y="1522095"/>
            <a:ext cx="2126615" cy="615315"/>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dirty="0">
                <a:solidFill>
                  <a:srgbClr val="E71F19"/>
                </a:solidFill>
                <a:latin typeface="微软雅黑" panose="020B0503020204020204" pitchFamily="34" charset="-122"/>
                <a:ea typeface="微软雅黑" panose="020B0503020204020204" pitchFamily="34" charset="-122"/>
              </a:rPr>
              <a:t>输入标题</a:t>
            </a:r>
            <a:endParaRPr lang="zh-CN" altLang="en-US" sz="4000" b="1" dirty="0">
              <a:solidFill>
                <a:srgbClr val="E71F19"/>
              </a:solidFill>
              <a:latin typeface="微软雅黑" panose="020B0503020204020204" pitchFamily="34" charset="-122"/>
              <a:ea typeface="微软雅黑" panose="020B0503020204020204" pitchFamily="34" charset="-122"/>
            </a:endParaRPr>
          </a:p>
        </p:txBody>
      </p:sp>
      <p:sp>
        <p:nvSpPr>
          <p:cNvPr id="22" name="TextBox 25"/>
          <p:cNvSpPr txBox="1"/>
          <p:nvPr/>
        </p:nvSpPr>
        <p:spPr>
          <a:xfrm>
            <a:off x="2445062" y="2517318"/>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6"/>
          <p:cNvSpPr txBox="1"/>
          <p:nvPr/>
        </p:nvSpPr>
        <p:spPr>
          <a:xfrm>
            <a:off x="4048000" y="2517318"/>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Freeform 21"/>
          <p:cNvSpPr>
            <a:spLocks noEditPoints="1"/>
          </p:cNvSpPr>
          <p:nvPr/>
        </p:nvSpPr>
        <p:spPr>
          <a:xfrm>
            <a:off x="2233242"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5" name="Freeform 22"/>
          <p:cNvSpPr>
            <a:spLocks noEditPoints="1"/>
          </p:cNvSpPr>
          <p:nvPr/>
        </p:nvSpPr>
        <p:spPr>
          <a:xfrm>
            <a:off x="3825468"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6" name="TextBox 13"/>
          <p:cNvSpPr txBox="1"/>
          <p:nvPr/>
        </p:nvSpPr>
        <p:spPr>
          <a:xfrm>
            <a:off x="5705677" y="2517318"/>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5481956"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8" name="TextBox 13"/>
          <p:cNvSpPr txBox="1"/>
          <p:nvPr/>
        </p:nvSpPr>
        <p:spPr>
          <a:xfrm>
            <a:off x="2442688" y="2906324"/>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2238017" y="2955114"/>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30" name="TextBox 13"/>
          <p:cNvSpPr txBox="1"/>
          <p:nvPr/>
        </p:nvSpPr>
        <p:spPr>
          <a:xfrm>
            <a:off x="4048000" y="2906324"/>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Freeform 22"/>
          <p:cNvSpPr>
            <a:spLocks noEditPoints="1"/>
          </p:cNvSpPr>
          <p:nvPr/>
        </p:nvSpPr>
        <p:spPr>
          <a:xfrm>
            <a:off x="3833804" y="2955114"/>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300" autoRev="1" fill="hold">
                                          <p:stCondLst>
                                            <p:cond delay="0"/>
                                          </p:stCondLst>
                                        </p:cTn>
                                        <p:tgtEl>
                                          <p:spTgt spid="21"/>
                                        </p:tgtEl>
                                        <p:attrNameLst>
                                          <p:attrName>ppt_w</p:attrName>
                                        </p:attrNameLst>
                                      </p:cBhvr>
                                    </p:anim>
                                    <p:anim by="(#ppt_w*0.50)" calcmode="lin" valueType="num">
                                      <p:cBhvr>
                                        <p:cTn id="14" dur="300" decel="50000" autoRev="1" fill="hold">
                                          <p:stCondLst>
                                            <p:cond delay="0"/>
                                          </p:stCondLst>
                                        </p:cTn>
                                        <p:tgtEl>
                                          <p:spTgt spid="21"/>
                                        </p:tgtEl>
                                        <p:attrNameLst>
                                          <p:attrName>ppt_x</p:attrName>
                                        </p:attrNameLst>
                                      </p:cBhvr>
                                    </p:anim>
                                    <p:anim from="(-#ppt_h/2)" to="(#ppt_y)" calcmode="lin" valueType="num">
                                      <p:cBhvr>
                                        <p:cTn id="15" dur="600" fill="hold">
                                          <p:stCondLst>
                                            <p:cond delay="0"/>
                                          </p:stCondLst>
                                        </p:cTn>
                                        <p:tgtEl>
                                          <p:spTgt spid="21"/>
                                        </p:tgtEl>
                                        <p:attrNameLst>
                                          <p:attrName>ppt_y</p:attrName>
                                        </p:attrNameLst>
                                      </p:cBhvr>
                                    </p:anim>
                                    <p:animRot by="21600000">
                                      <p:cBhvr>
                                        <p:cTn id="16" dur="600" fill="hold">
                                          <p:stCondLst>
                                            <p:cond delay="0"/>
                                          </p:stCondLst>
                                        </p:cTn>
                                        <p:tgtEl>
                                          <p:spTgt spid="21"/>
                                        </p:tgtEl>
                                        <p:attrNameLst>
                                          <p:attrName>r</p:attrName>
                                        </p:attrNameLst>
                                      </p:cBhvr>
                                    </p:animRot>
                                  </p:childTnLst>
                                </p:cTn>
                              </p:par>
                            </p:childTnLst>
                          </p:cTn>
                        </p:par>
                        <p:par>
                          <p:cTn id="17" fill="hold">
                            <p:stCondLst>
                              <p:cond delay="1279"/>
                            </p:stCondLst>
                            <p:childTnLst>
                              <p:par>
                                <p:cTn id="18" presetID="2" presetClass="entr" presetSubtype="1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0-#ppt_w/2"/>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0-#ppt_w/2"/>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1779"/>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6" grpId="0"/>
      <p:bldP spid="28"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4"/>
          <p:cNvGrpSpPr/>
          <p:nvPr/>
        </p:nvGrpSpPr>
        <p:grpSpPr>
          <a:xfrm>
            <a:off x="4034357" y="2296724"/>
            <a:ext cx="1061000" cy="1214343"/>
            <a:chOff x="5379142" y="2991066"/>
            <a:chExt cx="1414667" cy="1619124"/>
          </a:xfrm>
          <a:solidFill>
            <a:srgbClr val="FFC000"/>
          </a:solidFill>
        </p:grpSpPr>
        <p:sp>
          <p:nvSpPr>
            <p:cNvPr id="10" name="Shape 1723"/>
            <p:cNvSpPr/>
            <p:nvPr/>
          </p:nvSpPr>
          <p:spPr>
            <a:xfrm rot="18900000">
              <a:off x="5379143"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1" name="Shape 1726"/>
            <p:cNvSpPr/>
            <p:nvPr/>
          </p:nvSpPr>
          <p:spPr>
            <a:xfrm rot="18900000">
              <a:off x="5379142"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2" name="Group 12"/>
          <p:cNvGrpSpPr/>
          <p:nvPr/>
        </p:nvGrpSpPr>
        <p:grpSpPr>
          <a:xfrm>
            <a:off x="2672903" y="2452981"/>
            <a:ext cx="1061000" cy="1214343"/>
            <a:chOff x="3563871" y="3199409"/>
            <a:chExt cx="1414666" cy="1619124"/>
          </a:xfrm>
          <a:solidFill>
            <a:srgbClr val="71C3E3"/>
          </a:solidFill>
        </p:grpSpPr>
        <p:sp>
          <p:nvSpPr>
            <p:cNvPr id="13" name="Shape 1722"/>
            <p:cNvSpPr/>
            <p:nvPr/>
          </p:nvSpPr>
          <p:spPr>
            <a:xfrm rot="8100000">
              <a:off x="3563871" y="3403867"/>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4" name="Shape 1729"/>
            <p:cNvSpPr/>
            <p:nvPr/>
          </p:nvSpPr>
          <p:spPr>
            <a:xfrm rot="8100000">
              <a:off x="3563871"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5" name="Group 11"/>
          <p:cNvGrpSpPr/>
          <p:nvPr/>
        </p:nvGrpSpPr>
        <p:grpSpPr>
          <a:xfrm>
            <a:off x="1259632" y="2296724"/>
            <a:ext cx="1061000" cy="1214343"/>
            <a:chOff x="1743076" y="2991066"/>
            <a:chExt cx="1414666" cy="1619124"/>
          </a:xfrm>
          <a:solidFill>
            <a:srgbClr val="E71F19"/>
          </a:solidFill>
        </p:grpSpPr>
        <p:sp>
          <p:nvSpPr>
            <p:cNvPr id="16" name="Shape 1721"/>
            <p:cNvSpPr/>
            <p:nvPr/>
          </p:nvSpPr>
          <p:spPr>
            <a:xfrm rot="18900000">
              <a:off x="1743076"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7" name="Shape 1732"/>
            <p:cNvSpPr/>
            <p:nvPr/>
          </p:nvSpPr>
          <p:spPr>
            <a:xfrm rot="18900000">
              <a:off x="1743076" y="3195523"/>
              <a:ext cx="1414666" cy="1414667"/>
            </a:xfrm>
            <a:prstGeom prst="roundRect">
              <a:avLst>
                <a:gd name="adj" fmla="val 15000"/>
              </a:avLst>
            </a:prstGeom>
            <a:grpFill/>
            <a:ln w="508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8" name="Group 15"/>
          <p:cNvGrpSpPr/>
          <p:nvPr/>
        </p:nvGrpSpPr>
        <p:grpSpPr>
          <a:xfrm>
            <a:off x="5399953" y="2452981"/>
            <a:ext cx="1061000" cy="1214344"/>
            <a:chOff x="7199937" y="3199409"/>
            <a:chExt cx="1414666" cy="1619125"/>
          </a:xfrm>
          <a:solidFill>
            <a:srgbClr val="62AB71"/>
          </a:solidFill>
        </p:grpSpPr>
        <p:sp>
          <p:nvSpPr>
            <p:cNvPr id="19" name="Shape 1724"/>
            <p:cNvSpPr/>
            <p:nvPr/>
          </p:nvSpPr>
          <p:spPr>
            <a:xfrm rot="8100000">
              <a:off x="7199937" y="3403868"/>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4" name="Shape 1735"/>
            <p:cNvSpPr/>
            <p:nvPr/>
          </p:nvSpPr>
          <p:spPr>
            <a:xfrm rot="8100000">
              <a:off x="7199937"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25" name="Group 16"/>
          <p:cNvGrpSpPr/>
          <p:nvPr/>
        </p:nvGrpSpPr>
        <p:grpSpPr>
          <a:xfrm>
            <a:off x="6761407" y="2296724"/>
            <a:ext cx="1061000" cy="1214343"/>
            <a:chOff x="9015209" y="2991066"/>
            <a:chExt cx="1414666" cy="1619124"/>
          </a:xfrm>
          <a:solidFill>
            <a:srgbClr val="E71F19"/>
          </a:solidFill>
        </p:grpSpPr>
        <p:sp>
          <p:nvSpPr>
            <p:cNvPr id="26" name="Shape 1725"/>
            <p:cNvSpPr/>
            <p:nvPr/>
          </p:nvSpPr>
          <p:spPr>
            <a:xfrm rot="18900000">
              <a:off x="9015209"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7" name="Shape 1738"/>
            <p:cNvSpPr/>
            <p:nvPr/>
          </p:nvSpPr>
          <p:spPr>
            <a:xfrm rot="18900000">
              <a:off x="9015209"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sp>
        <p:nvSpPr>
          <p:cNvPr id="28" name="Text Placeholder 4"/>
          <p:cNvSpPr txBox="1"/>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9" name="Text Placeholder 4"/>
          <p:cNvSpPr txBox="1"/>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0" name="Text Placeholder 4"/>
          <p:cNvSpPr txBox="1"/>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1" name="Text Placeholder 4"/>
          <p:cNvSpPr txBox="1"/>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2" name="Text Placeholder 4"/>
          <p:cNvSpPr txBox="1"/>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3" name="TextBox 52"/>
          <p:cNvSpPr txBox="1"/>
          <p:nvPr/>
        </p:nvSpPr>
        <p:spPr>
          <a:xfrm>
            <a:off x="971600"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4" name="TextBox 53"/>
          <p:cNvSpPr txBox="1"/>
          <p:nvPr/>
        </p:nvSpPr>
        <p:spPr>
          <a:xfrm>
            <a:off x="2339752"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5" name="TextBox 54"/>
          <p:cNvSpPr txBox="1"/>
          <p:nvPr/>
        </p:nvSpPr>
        <p:spPr>
          <a:xfrm>
            <a:off x="3702065"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6" name="TextBox 55"/>
          <p:cNvSpPr txBox="1"/>
          <p:nvPr/>
        </p:nvSpPr>
        <p:spPr>
          <a:xfrm>
            <a:off x="5065405"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7" name="TextBox 56"/>
          <p:cNvSpPr txBox="1"/>
          <p:nvPr/>
        </p:nvSpPr>
        <p:spPr>
          <a:xfrm>
            <a:off x="6414567"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5" name="矩形 4"/>
          <p:cNvSpPr/>
          <p:nvPr/>
        </p:nvSpPr>
        <p:spPr>
          <a:xfrm>
            <a:off x="1381760" y="391160"/>
            <a:ext cx="1966595" cy="368935"/>
          </a:xfrm>
          <a:prstGeom prst="rect">
            <a:avLst/>
          </a:prstGeom>
          <a:noFill/>
          <a:ln>
            <a:noFill/>
          </a:ln>
        </p:spPr>
        <p:txBody>
          <a:bodyPr vert="horz" wrap="square" lIns="0" tIns="0" rIns="0" bIns="0" numCol="1" anchor="t" anchorCtr="0" compatLnSpc="1">
            <a:spAutoFit/>
          </a:bodyPr>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xEl>
                                              <p:pRg st="0" end="0"/>
                                            </p:txEl>
                                          </p:spTgt>
                                        </p:tgtEl>
                                        <p:attrNameLst>
                                          <p:attrName>style.visibility</p:attrName>
                                        </p:attrNameLst>
                                      </p:cBhvr>
                                      <p:to>
                                        <p:strVal val="visible"/>
                                      </p:to>
                                    </p:set>
                                    <p:animEffect transition="in" filter="fade">
                                      <p:cBhvr>
                                        <p:cTn id="10" dur="500"/>
                                        <p:tgtEl>
                                          <p:spTgt spid="28">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strips(downRight)">
                                      <p:cBhvr>
                                        <p:cTn id="14" dur="500"/>
                                        <p:tgtEl>
                                          <p:spTgt spid="33"/>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animEffect transition="in" filter="fade">
                                      <p:cBhvr>
                                        <p:cTn id="21" dur="500"/>
                                        <p:tgtEl>
                                          <p:spTgt spid="29">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strips(downRight)">
                                      <p:cBhvr>
                                        <p:cTn id="25" dur="500"/>
                                        <p:tgtEl>
                                          <p:spTgt spid="34"/>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xEl>
                                              <p:pRg st="0" end="0"/>
                                            </p:txEl>
                                          </p:spTgt>
                                        </p:tgtEl>
                                        <p:attrNameLst>
                                          <p:attrName>style.visibility</p:attrName>
                                        </p:attrNameLst>
                                      </p:cBhvr>
                                      <p:to>
                                        <p:strVal val="visible"/>
                                      </p:to>
                                    </p:set>
                                    <p:animEffect transition="in" filter="fade">
                                      <p:cBhvr>
                                        <p:cTn id="32" dur="500"/>
                                        <p:tgtEl>
                                          <p:spTgt spid="30">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strips(downRight)">
                                      <p:cBhvr>
                                        <p:cTn id="36" dur="500"/>
                                        <p:tgtEl>
                                          <p:spTgt spid="35"/>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dissolv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1">
                                            <p:txEl>
                                              <p:pRg st="0" end="0"/>
                                            </p:txEl>
                                          </p:spTgt>
                                        </p:tgtEl>
                                        <p:attrNameLst>
                                          <p:attrName>style.visibility</p:attrName>
                                        </p:attrNameLst>
                                      </p:cBhvr>
                                      <p:to>
                                        <p:strVal val="visible"/>
                                      </p:to>
                                    </p:set>
                                    <p:animEffect transition="in" filter="fade">
                                      <p:cBhvr>
                                        <p:cTn id="43" dur="500"/>
                                        <p:tgtEl>
                                          <p:spTgt spid="31">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strips(downRight)">
                                      <p:cBhvr>
                                        <p:cTn id="47" dur="500"/>
                                        <p:tgtEl>
                                          <p:spTgt spid="36"/>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dissolv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xEl>
                                              <p:pRg st="0" end="0"/>
                                            </p:txEl>
                                          </p:spTgt>
                                        </p:tgtEl>
                                        <p:attrNameLst>
                                          <p:attrName>style.visibility</p:attrName>
                                        </p:attrNameLst>
                                      </p:cBhvr>
                                      <p:to>
                                        <p:strVal val="visible"/>
                                      </p:to>
                                    </p:set>
                                    <p:animEffect transition="in" filter="fade">
                                      <p:cBhvr>
                                        <p:cTn id="54" dur="500"/>
                                        <p:tgtEl>
                                          <p:spTgt spid="32">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strips(downRight)">
                                      <p:cBhvr>
                                        <p:cTn id="5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29" grpId="0" build="p"/>
      <p:bldP spid="30" grpId="0" build="p"/>
      <p:bldP spid="31" grpId="0" build="p"/>
      <p:bldP spid="32" grpId="0" build="p"/>
      <p:bldP spid="33" grpId="0"/>
      <p:bldP spid="34"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flipH="1">
            <a:off x="2727384" y="3269374"/>
            <a:ext cx="3763199" cy="1669799"/>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rgbClr val="81BC8B"/>
          </a:solidFill>
          <a:ln>
            <a:noFill/>
          </a:ln>
        </p:spPr>
        <p:txBody>
          <a:bodyPr vert="horz" wrap="square" lIns="68580" tIns="34290" rIns="68580" bIns="34290" numCol="1" anchor="t" anchorCtr="0" compatLnSpc="1">
            <a:noAutofit/>
          </a:bodyPr>
          <a:lstStyle/>
          <a:p>
            <a:endParaRPr lang="zh-CN" altLang="en-US" sz="1000">
              <a:solidFill>
                <a:prstClr val="black"/>
              </a:solidFill>
            </a:endParaRPr>
          </a:p>
        </p:txBody>
      </p:sp>
      <p:grpSp>
        <p:nvGrpSpPr>
          <p:cNvPr id="10" name="组合 9"/>
          <p:cNvGrpSpPr/>
          <p:nvPr/>
        </p:nvGrpSpPr>
        <p:grpSpPr>
          <a:xfrm>
            <a:off x="3269875" y="1883309"/>
            <a:ext cx="958966" cy="958966"/>
            <a:chOff x="4359833" y="2713220"/>
            <a:chExt cx="1278621" cy="1278621"/>
          </a:xfrm>
          <a:solidFill>
            <a:srgbClr val="E71F19"/>
          </a:solidFill>
        </p:grpSpPr>
        <p:sp>
          <p:nvSpPr>
            <p:cNvPr id="11" name="椭圆 10"/>
            <p:cNvSpPr/>
            <p:nvPr/>
          </p:nvSpPr>
          <p:spPr>
            <a:xfrm>
              <a:off x="4359833" y="2713220"/>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12" name="矩形 11"/>
            <p:cNvSpPr/>
            <p:nvPr/>
          </p:nvSpPr>
          <p:spPr>
            <a:xfrm>
              <a:off x="4569664" y="2883379"/>
              <a:ext cx="858958" cy="778086"/>
            </a:xfrm>
            <a:prstGeom prst="rect">
              <a:avLst/>
            </a:prstGeom>
            <a:noFill/>
          </p:spPr>
          <p:txBody>
            <a:bodyPr wrap="square">
              <a:spAutoFit/>
            </a:bodyPr>
            <a:lstStyle/>
            <a:p>
              <a:pPr algn="ctr"/>
              <a:r>
                <a:rPr lang="en-US" altLang="zh-CN" sz="3200" dirty="0">
                  <a:solidFill>
                    <a:prstClr val="white"/>
                  </a:solidFill>
                  <a:latin typeface="Haettenschweiler" panose="020B0706040902060204" pitchFamily="34" charset="0"/>
                  <a:ea typeface="微软雅黑" panose="020B0503020204020204" pitchFamily="34" charset="-122"/>
                </a:rPr>
                <a:t>02</a:t>
              </a:r>
              <a:endParaRPr lang="en-US" altLang="zh-CN" sz="3200" dirty="0">
                <a:solidFill>
                  <a:prstClr val="white"/>
                </a:solidFill>
                <a:latin typeface="Haettenschweiler" panose="020B0706040902060204" pitchFamily="34" charset="0"/>
                <a:ea typeface="微软雅黑" panose="020B0503020204020204" pitchFamily="34" charset="-122"/>
              </a:endParaRPr>
            </a:p>
          </p:txBody>
        </p:sp>
      </p:grpSp>
      <p:grpSp>
        <p:nvGrpSpPr>
          <p:cNvPr id="13" name="组合 12"/>
          <p:cNvGrpSpPr/>
          <p:nvPr/>
        </p:nvGrpSpPr>
        <p:grpSpPr>
          <a:xfrm>
            <a:off x="2483078" y="2910822"/>
            <a:ext cx="958966" cy="958966"/>
            <a:chOff x="3310770" y="4083237"/>
            <a:chExt cx="1278621" cy="1278621"/>
          </a:xfrm>
          <a:solidFill>
            <a:srgbClr val="71C3E3"/>
          </a:solidFill>
        </p:grpSpPr>
        <p:sp>
          <p:nvSpPr>
            <p:cNvPr id="14" name="椭圆 13"/>
            <p:cNvSpPr/>
            <p:nvPr/>
          </p:nvSpPr>
          <p:spPr>
            <a:xfrm>
              <a:off x="3310770" y="4083237"/>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15" name="矩形 14"/>
            <p:cNvSpPr/>
            <p:nvPr/>
          </p:nvSpPr>
          <p:spPr>
            <a:xfrm>
              <a:off x="3490799" y="4281516"/>
              <a:ext cx="858958" cy="778086"/>
            </a:xfrm>
            <a:prstGeom prst="rect">
              <a:avLst/>
            </a:prstGeom>
            <a:noFill/>
          </p:spPr>
          <p:txBody>
            <a:bodyPr wrap="square">
              <a:spAutoFit/>
            </a:bodyPr>
            <a:lstStyle/>
            <a:p>
              <a:pPr algn="ctr"/>
              <a:r>
                <a:rPr lang="en-US" altLang="zh-CN" sz="3200" dirty="0">
                  <a:solidFill>
                    <a:prstClr val="white"/>
                  </a:solidFill>
                  <a:latin typeface="Haettenschweiler" panose="020B0706040902060204" pitchFamily="34" charset="0"/>
                  <a:ea typeface="微软雅黑" panose="020B0503020204020204" pitchFamily="34" charset="-122"/>
                </a:rPr>
                <a:t>01</a:t>
              </a:r>
              <a:endParaRPr lang="en-US" altLang="zh-CN" sz="3200" dirty="0">
                <a:solidFill>
                  <a:prstClr val="white"/>
                </a:solidFill>
                <a:latin typeface="Haettenschweiler" panose="020B0706040902060204" pitchFamily="34" charset="0"/>
                <a:ea typeface="微软雅黑" panose="020B0503020204020204" pitchFamily="34" charset="-122"/>
              </a:endParaRPr>
            </a:p>
          </p:txBody>
        </p:sp>
      </p:grpSp>
      <p:grpSp>
        <p:nvGrpSpPr>
          <p:cNvPr id="16" name="组合 15"/>
          <p:cNvGrpSpPr/>
          <p:nvPr/>
        </p:nvGrpSpPr>
        <p:grpSpPr>
          <a:xfrm>
            <a:off x="4906877" y="1883309"/>
            <a:ext cx="958966" cy="958966"/>
            <a:chOff x="6542502" y="2713220"/>
            <a:chExt cx="1278621" cy="1278621"/>
          </a:xfrm>
          <a:solidFill>
            <a:srgbClr val="FFC000"/>
          </a:solidFill>
        </p:grpSpPr>
        <p:sp>
          <p:nvSpPr>
            <p:cNvPr id="17" name="椭圆 16"/>
            <p:cNvSpPr/>
            <p:nvPr/>
          </p:nvSpPr>
          <p:spPr>
            <a:xfrm>
              <a:off x="6542502" y="2713220"/>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18" name="矩形 17"/>
            <p:cNvSpPr/>
            <p:nvPr/>
          </p:nvSpPr>
          <p:spPr>
            <a:xfrm>
              <a:off x="6734069" y="2883379"/>
              <a:ext cx="858958" cy="778086"/>
            </a:xfrm>
            <a:prstGeom prst="rect">
              <a:avLst/>
            </a:prstGeom>
            <a:noFill/>
          </p:spPr>
          <p:txBody>
            <a:bodyPr wrap="square">
              <a:spAutoFit/>
            </a:bodyPr>
            <a:lstStyle/>
            <a:p>
              <a:pPr algn="ctr"/>
              <a:r>
                <a:rPr lang="en-US" altLang="zh-CN" sz="3200" dirty="0">
                  <a:solidFill>
                    <a:prstClr val="white"/>
                  </a:solidFill>
                  <a:latin typeface="Haettenschweiler" panose="020B0706040902060204" pitchFamily="34" charset="0"/>
                  <a:ea typeface="微软雅黑" panose="020B0503020204020204" pitchFamily="34" charset="-122"/>
                </a:rPr>
                <a:t>03</a:t>
              </a:r>
              <a:endParaRPr lang="en-US" altLang="zh-CN" sz="3200" dirty="0">
                <a:solidFill>
                  <a:prstClr val="white"/>
                </a:solidFill>
                <a:latin typeface="Haettenschweiler" panose="020B0706040902060204" pitchFamily="34" charset="0"/>
                <a:ea typeface="微软雅黑" panose="020B0503020204020204" pitchFamily="34" charset="-122"/>
              </a:endParaRPr>
            </a:p>
          </p:txBody>
        </p:sp>
      </p:grpSp>
      <p:grpSp>
        <p:nvGrpSpPr>
          <p:cNvPr id="19" name="组合 18"/>
          <p:cNvGrpSpPr/>
          <p:nvPr/>
        </p:nvGrpSpPr>
        <p:grpSpPr>
          <a:xfrm>
            <a:off x="5753169" y="2910822"/>
            <a:ext cx="958966" cy="958966"/>
            <a:chOff x="7670891" y="4083237"/>
            <a:chExt cx="1278621" cy="1278621"/>
          </a:xfrm>
          <a:solidFill>
            <a:srgbClr val="81BC8B"/>
          </a:solidFill>
        </p:grpSpPr>
        <p:sp>
          <p:nvSpPr>
            <p:cNvPr id="24" name="椭圆 23"/>
            <p:cNvSpPr/>
            <p:nvPr/>
          </p:nvSpPr>
          <p:spPr>
            <a:xfrm>
              <a:off x="7670891" y="4083237"/>
              <a:ext cx="1278621" cy="1278621"/>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25" name="矩形 24"/>
            <p:cNvSpPr/>
            <p:nvPr/>
          </p:nvSpPr>
          <p:spPr>
            <a:xfrm>
              <a:off x="7880722" y="4281516"/>
              <a:ext cx="858958" cy="778086"/>
            </a:xfrm>
            <a:prstGeom prst="rect">
              <a:avLst/>
            </a:prstGeom>
            <a:noFill/>
          </p:spPr>
          <p:txBody>
            <a:bodyPr wrap="square">
              <a:spAutoFit/>
            </a:bodyPr>
            <a:lstStyle/>
            <a:p>
              <a:pPr algn="ctr"/>
              <a:r>
                <a:rPr lang="en-US" altLang="zh-CN" sz="3200" dirty="0">
                  <a:solidFill>
                    <a:prstClr val="white"/>
                  </a:solidFill>
                  <a:latin typeface="Haettenschweiler" panose="020B0706040902060204" pitchFamily="34" charset="0"/>
                  <a:ea typeface="微软雅黑" panose="020B0503020204020204" pitchFamily="34" charset="-122"/>
                </a:rPr>
                <a:t>04</a:t>
              </a:r>
              <a:endParaRPr lang="en-US" altLang="zh-CN" sz="3200" dirty="0">
                <a:solidFill>
                  <a:prstClr val="white"/>
                </a:solidFill>
                <a:latin typeface="Haettenschweiler" panose="020B0706040902060204" pitchFamily="34" charset="0"/>
                <a:ea typeface="微软雅黑" panose="020B0503020204020204" pitchFamily="34" charset="-122"/>
              </a:endParaRPr>
            </a:p>
          </p:txBody>
        </p:sp>
      </p:grpSp>
      <p:sp>
        <p:nvSpPr>
          <p:cNvPr id="26" name="矩形 47"/>
          <p:cNvSpPr>
            <a:spLocks noChangeArrowheads="1"/>
          </p:cNvSpPr>
          <p:nvPr/>
        </p:nvSpPr>
        <p:spPr bwMode="auto">
          <a:xfrm>
            <a:off x="470046" y="3074067"/>
            <a:ext cx="2013032" cy="5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400" dirty="0">
                <a:solidFill>
                  <a:schemeClr val="tx1">
                    <a:lumMod val="75000"/>
                    <a:lumOff val="25000"/>
                  </a:schemeClr>
                </a:solidFill>
              </a:rPr>
              <a:t>单击此处输入标题</a:t>
            </a:r>
            <a:endParaRPr lang="en-US" altLang="zh-CN" sz="1400" dirty="0">
              <a:solidFill>
                <a:schemeClr val="tx1">
                  <a:lumMod val="75000"/>
                  <a:lumOff val="25000"/>
                </a:schemeClr>
              </a:solidFill>
            </a:endParaRPr>
          </a:p>
          <a:p>
            <a:pPr>
              <a:buNone/>
            </a:pPr>
            <a:r>
              <a:rPr lang="zh-CN" altLang="en-US" sz="800" dirty="0">
                <a:solidFill>
                  <a:schemeClr val="tx1">
                    <a:lumMod val="75000"/>
                    <a:lumOff val="25000"/>
                  </a:schemeClr>
                </a:solidFill>
              </a:rPr>
              <a:t>请在这里输入您的主要叙述内容</a:t>
            </a:r>
            <a:endParaRPr lang="en-US" altLang="zh-CN" sz="800" dirty="0">
              <a:solidFill>
                <a:schemeClr val="tx1">
                  <a:lumMod val="75000"/>
                  <a:lumOff val="25000"/>
                </a:schemeClr>
              </a:solidFill>
            </a:endParaRPr>
          </a:p>
          <a:p>
            <a:pPr>
              <a:buNone/>
            </a:pPr>
            <a:r>
              <a:rPr lang="zh-CN" altLang="en-US" sz="800" dirty="0">
                <a:solidFill>
                  <a:schemeClr val="tx1">
                    <a:lumMod val="75000"/>
                    <a:lumOff val="25000"/>
                  </a:schemeClr>
                </a:solidFill>
              </a:rPr>
              <a:t>请在这里输入您的主要叙述内容</a:t>
            </a:r>
            <a:endParaRPr lang="zh-CN" altLang="en-US" sz="800" dirty="0">
              <a:solidFill>
                <a:schemeClr val="tx1">
                  <a:lumMod val="75000"/>
                  <a:lumOff val="25000"/>
                </a:schemeClr>
              </a:solidFill>
            </a:endParaRPr>
          </a:p>
        </p:txBody>
      </p:sp>
      <p:sp>
        <p:nvSpPr>
          <p:cNvPr id="27" name="矩形 26"/>
          <p:cNvSpPr>
            <a:spLocks noChangeArrowheads="1"/>
          </p:cNvSpPr>
          <p:nvPr/>
        </p:nvSpPr>
        <p:spPr bwMode="auto">
          <a:xfrm>
            <a:off x="1297965" y="1770421"/>
            <a:ext cx="2013032" cy="5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400" dirty="0">
                <a:solidFill>
                  <a:schemeClr val="tx1">
                    <a:lumMod val="75000"/>
                    <a:lumOff val="25000"/>
                  </a:schemeClr>
                </a:solidFill>
              </a:rPr>
              <a:t>单击此处输入标题</a:t>
            </a:r>
            <a:endParaRPr lang="en-US" altLang="zh-CN" sz="1400" dirty="0">
              <a:solidFill>
                <a:schemeClr val="tx1">
                  <a:lumMod val="75000"/>
                  <a:lumOff val="25000"/>
                </a:schemeClr>
              </a:solidFill>
            </a:endParaRPr>
          </a:p>
          <a:p>
            <a:pPr>
              <a:buNone/>
            </a:pPr>
            <a:r>
              <a:rPr lang="zh-CN" altLang="en-US" sz="800" dirty="0">
                <a:solidFill>
                  <a:schemeClr val="tx1">
                    <a:lumMod val="75000"/>
                    <a:lumOff val="25000"/>
                  </a:schemeClr>
                </a:solidFill>
              </a:rPr>
              <a:t>请在这里输入您的主要叙述内容</a:t>
            </a:r>
            <a:endParaRPr lang="en-US" altLang="zh-CN" sz="800" dirty="0">
              <a:solidFill>
                <a:schemeClr val="tx1">
                  <a:lumMod val="75000"/>
                  <a:lumOff val="25000"/>
                </a:schemeClr>
              </a:solidFill>
            </a:endParaRPr>
          </a:p>
          <a:p>
            <a:pPr>
              <a:buNone/>
            </a:pPr>
            <a:r>
              <a:rPr lang="zh-CN" altLang="en-US" sz="800" dirty="0">
                <a:solidFill>
                  <a:schemeClr val="tx1">
                    <a:lumMod val="75000"/>
                    <a:lumOff val="25000"/>
                  </a:schemeClr>
                </a:solidFill>
              </a:rPr>
              <a:t>请在这里输入您的主要叙述内容</a:t>
            </a:r>
            <a:endParaRPr lang="zh-CN" altLang="en-US" sz="800" dirty="0">
              <a:solidFill>
                <a:schemeClr val="tx1">
                  <a:lumMod val="75000"/>
                  <a:lumOff val="25000"/>
                </a:schemeClr>
              </a:solidFill>
            </a:endParaRPr>
          </a:p>
        </p:txBody>
      </p:sp>
      <p:sp>
        <p:nvSpPr>
          <p:cNvPr id="28" name="矩形 47"/>
          <p:cNvSpPr>
            <a:spLocks noChangeArrowheads="1"/>
          </p:cNvSpPr>
          <p:nvPr/>
        </p:nvSpPr>
        <p:spPr bwMode="auto">
          <a:xfrm>
            <a:off x="6104473" y="1770421"/>
            <a:ext cx="2013032" cy="5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400" dirty="0">
                <a:solidFill>
                  <a:schemeClr val="tx1">
                    <a:lumMod val="75000"/>
                    <a:lumOff val="25000"/>
                  </a:schemeClr>
                </a:solidFill>
              </a:rPr>
              <a:t>单击此处输入标题</a:t>
            </a:r>
            <a:endParaRPr lang="en-US" altLang="zh-CN" sz="1400" dirty="0">
              <a:solidFill>
                <a:schemeClr val="tx1">
                  <a:lumMod val="75000"/>
                  <a:lumOff val="25000"/>
                </a:schemeClr>
              </a:solidFill>
            </a:endParaRPr>
          </a:p>
          <a:p>
            <a:pPr>
              <a:buNone/>
            </a:pPr>
            <a:r>
              <a:rPr lang="zh-CN" altLang="en-US" sz="800" dirty="0">
                <a:solidFill>
                  <a:schemeClr val="tx1">
                    <a:lumMod val="75000"/>
                    <a:lumOff val="25000"/>
                  </a:schemeClr>
                </a:solidFill>
              </a:rPr>
              <a:t>请在这里输入您的主要叙述内容</a:t>
            </a:r>
            <a:endParaRPr lang="en-US" altLang="zh-CN" sz="800" dirty="0">
              <a:solidFill>
                <a:schemeClr val="tx1">
                  <a:lumMod val="75000"/>
                  <a:lumOff val="25000"/>
                </a:schemeClr>
              </a:solidFill>
            </a:endParaRPr>
          </a:p>
          <a:p>
            <a:pPr>
              <a:buNone/>
            </a:pPr>
            <a:r>
              <a:rPr lang="zh-CN" altLang="en-US" sz="800" dirty="0">
                <a:solidFill>
                  <a:schemeClr val="tx1">
                    <a:lumMod val="75000"/>
                    <a:lumOff val="25000"/>
                  </a:schemeClr>
                </a:solidFill>
              </a:rPr>
              <a:t>请在这里输入您的主要叙述内容</a:t>
            </a:r>
            <a:endParaRPr lang="zh-CN" altLang="en-US" sz="800" dirty="0">
              <a:solidFill>
                <a:schemeClr val="tx1">
                  <a:lumMod val="75000"/>
                  <a:lumOff val="25000"/>
                </a:schemeClr>
              </a:solidFill>
            </a:endParaRPr>
          </a:p>
        </p:txBody>
      </p:sp>
      <p:sp>
        <p:nvSpPr>
          <p:cNvPr id="29" name="矩形 47"/>
          <p:cNvSpPr>
            <a:spLocks noChangeArrowheads="1"/>
          </p:cNvSpPr>
          <p:nvPr/>
        </p:nvSpPr>
        <p:spPr bwMode="auto">
          <a:xfrm>
            <a:off x="6940131" y="3075016"/>
            <a:ext cx="2013032" cy="577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400" dirty="0">
                <a:solidFill>
                  <a:schemeClr val="tx1">
                    <a:lumMod val="75000"/>
                    <a:lumOff val="25000"/>
                  </a:schemeClr>
                </a:solidFill>
              </a:rPr>
              <a:t>单击此处输入标题</a:t>
            </a:r>
            <a:endParaRPr lang="en-US" altLang="zh-CN" sz="1400" dirty="0">
              <a:solidFill>
                <a:schemeClr val="tx1">
                  <a:lumMod val="75000"/>
                  <a:lumOff val="25000"/>
                </a:schemeClr>
              </a:solidFill>
            </a:endParaRPr>
          </a:p>
          <a:p>
            <a:pPr>
              <a:buNone/>
            </a:pPr>
            <a:r>
              <a:rPr lang="zh-CN" altLang="en-US" sz="800" dirty="0">
                <a:solidFill>
                  <a:schemeClr val="tx1">
                    <a:lumMod val="75000"/>
                    <a:lumOff val="25000"/>
                  </a:schemeClr>
                </a:solidFill>
              </a:rPr>
              <a:t>请在这里输入您的主要叙述内容</a:t>
            </a:r>
            <a:endParaRPr lang="en-US" altLang="zh-CN" sz="800" dirty="0">
              <a:solidFill>
                <a:schemeClr val="tx1">
                  <a:lumMod val="75000"/>
                  <a:lumOff val="25000"/>
                </a:schemeClr>
              </a:solidFill>
            </a:endParaRPr>
          </a:p>
          <a:p>
            <a:pPr>
              <a:buNone/>
            </a:pPr>
            <a:r>
              <a:rPr lang="zh-CN" altLang="en-US" sz="800" dirty="0">
                <a:solidFill>
                  <a:schemeClr val="tx1">
                    <a:lumMod val="75000"/>
                    <a:lumOff val="25000"/>
                  </a:schemeClr>
                </a:solidFill>
              </a:rPr>
              <a:t>请在这里输入您的主要叙述内容</a:t>
            </a:r>
            <a:endParaRPr lang="zh-CN" altLang="en-US" sz="800" dirty="0">
              <a:solidFill>
                <a:schemeClr val="tx1">
                  <a:lumMod val="75000"/>
                  <a:lumOff val="25000"/>
                </a:schemeClr>
              </a:solidFill>
            </a:endParaRPr>
          </a:p>
        </p:txBody>
      </p:sp>
      <p:sp>
        <p:nvSpPr>
          <p:cNvPr id="5" name="矩形 4"/>
          <p:cNvSpPr/>
          <p:nvPr/>
        </p:nvSpPr>
        <p:spPr>
          <a:xfrm>
            <a:off x="1381760" y="391160"/>
            <a:ext cx="1966595" cy="368935"/>
          </a:xfrm>
          <a:prstGeom prst="rect">
            <a:avLst/>
          </a:prstGeom>
          <a:noFill/>
          <a:ln>
            <a:noFill/>
          </a:ln>
        </p:spPr>
        <p:txBody>
          <a:bodyPr vert="horz" wrap="square" lIns="0" tIns="0" rIns="0" bIns="0" numCol="1" anchor="t" anchorCtr="0" compatLnSpc="1">
            <a:spAutoFit/>
          </a:bodyPr>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750" fill="hold"/>
                                        <p:tgtEl>
                                          <p:spTgt spid="13"/>
                                        </p:tgtEl>
                                        <p:attrNameLst>
                                          <p:attrName>ppt_w</p:attrName>
                                        </p:attrNameLst>
                                      </p:cBhvr>
                                      <p:tavLst>
                                        <p:tav tm="0">
                                          <p:val>
                                            <p:strVal val="4*#ppt_w"/>
                                          </p:val>
                                        </p:tav>
                                        <p:tav tm="100000">
                                          <p:val>
                                            <p:strVal val="#ppt_w"/>
                                          </p:val>
                                        </p:tav>
                                      </p:tavLst>
                                    </p:anim>
                                    <p:anim calcmode="lin" valueType="num">
                                      <p:cBhvr>
                                        <p:cTn id="14" dur="750" fill="hold"/>
                                        <p:tgtEl>
                                          <p:spTgt spid="13"/>
                                        </p:tgtEl>
                                        <p:attrNameLst>
                                          <p:attrName>ppt_h</p:attrName>
                                        </p:attrNameLst>
                                      </p:cBhvr>
                                      <p:tavLst>
                                        <p:tav tm="0">
                                          <p:val>
                                            <p:strVal val="4*#ppt_h"/>
                                          </p:val>
                                        </p:tav>
                                        <p:tav tm="100000">
                                          <p:val>
                                            <p:strVal val="#ppt_h"/>
                                          </p:val>
                                        </p:tav>
                                      </p:tavLst>
                                    </p:anim>
                                  </p:childTnLst>
                                </p:cTn>
                              </p:par>
                              <p:par>
                                <p:cTn id="15" presetID="23" presetClass="entr" presetSubtype="32" fill="hold" nodeType="withEffect">
                                  <p:stCondLst>
                                    <p:cond delay="250"/>
                                  </p:stCondLst>
                                  <p:childTnLst>
                                    <p:set>
                                      <p:cBhvr>
                                        <p:cTn id="16" dur="1" fill="hold">
                                          <p:stCondLst>
                                            <p:cond delay="0"/>
                                          </p:stCondLst>
                                        </p:cTn>
                                        <p:tgtEl>
                                          <p:spTgt spid="10"/>
                                        </p:tgtEl>
                                        <p:attrNameLst>
                                          <p:attrName>style.visibility</p:attrName>
                                        </p:attrNameLst>
                                      </p:cBhvr>
                                      <p:to>
                                        <p:strVal val="visible"/>
                                      </p:to>
                                    </p:set>
                                    <p:anim calcmode="lin" valueType="num">
                                      <p:cBhvr>
                                        <p:cTn id="17" dur="750" fill="hold"/>
                                        <p:tgtEl>
                                          <p:spTgt spid="10"/>
                                        </p:tgtEl>
                                        <p:attrNameLst>
                                          <p:attrName>ppt_w</p:attrName>
                                        </p:attrNameLst>
                                      </p:cBhvr>
                                      <p:tavLst>
                                        <p:tav tm="0">
                                          <p:val>
                                            <p:strVal val="4*#ppt_w"/>
                                          </p:val>
                                        </p:tav>
                                        <p:tav tm="100000">
                                          <p:val>
                                            <p:strVal val="#ppt_w"/>
                                          </p:val>
                                        </p:tav>
                                      </p:tavLst>
                                    </p:anim>
                                    <p:anim calcmode="lin" valueType="num">
                                      <p:cBhvr>
                                        <p:cTn id="18" dur="750" fill="hold"/>
                                        <p:tgtEl>
                                          <p:spTgt spid="10"/>
                                        </p:tgtEl>
                                        <p:attrNameLst>
                                          <p:attrName>ppt_h</p:attrName>
                                        </p:attrNameLst>
                                      </p:cBhvr>
                                      <p:tavLst>
                                        <p:tav tm="0">
                                          <p:val>
                                            <p:strVal val="4*#ppt_h"/>
                                          </p:val>
                                        </p:tav>
                                        <p:tav tm="100000">
                                          <p:val>
                                            <p:strVal val="#ppt_h"/>
                                          </p:val>
                                        </p:tav>
                                      </p:tavLst>
                                    </p:anim>
                                  </p:childTnLst>
                                </p:cTn>
                              </p:par>
                              <p:par>
                                <p:cTn id="19" presetID="23" presetClass="entr" presetSubtype="32" fill="hold" nodeType="withEffect">
                                  <p:stCondLst>
                                    <p:cond delay="5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750" fill="hold"/>
                                        <p:tgtEl>
                                          <p:spTgt spid="16"/>
                                        </p:tgtEl>
                                        <p:attrNameLst>
                                          <p:attrName>ppt_w</p:attrName>
                                        </p:attrNameLst>
                                      </p:cBhvr>
                                      <p:tavLst>
                                        <p:tav tm="0">
                                          <p:val>
                                            <p:strVal val="4*#ppt_w"/>
                                          </p:val>
                                        </p:tav>
                                        <p:tav tm="100000">
                                          <p:val>
                                            <p:strVal val="#ppt_w"/>
                                          </p:val>
                                        </p:tav>
                                      </p:tavLst>
                                    </p:anim>
                                    <p:anim calcmode="lin" valueType="num">
                                      <p:cBhvr>
                                        <p:cTn id="22" dur="750" fill="hold"/>
                                        <p:tgtEl>
                                          <p:spTgt spid="16"/>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750"/>
                                  </p:stCondLst>
                                  <p:childTnLst>
                                    <p:set>
                                      <p:cBhvr>
                                        <p:cTn id="24" dur="1" fill="hold">
                                          <p:stCondLst>
                                            <p:cond delay="0"/>
                                          </p:stCondLst>
                                        </p:cTn>
                                        <p:tgtEl>
                                          <p:spTgt spid="19"/>
                                        </p:tgtEl>
                                        <p:attrNameLst>
                                          <p:attrName>style.visibility</p:attrName>
                                        </p:attrNameLst>
                                      </p:cBhvr>
                                      <p:to>
                                        <p:strVal val="visible"/>
                                      </p:to>
                                    </p:set>
                                    <p:anim calcmode="lin" valueType="num">
                                      <p:cBhvr>
                                        <p:cTn id="25" dur="750" fill="hold"/>
                                        <p:tgtEl>
                                          <p:spTgt spid="19"/>
                                        </p:tgtEl>
                                        <p:attrNameLst>
                                          <p:attrName>ppt_w</p:attrName>
                                        </p:attrNameLst>
                                      </p:cBhvr>
                                      <p:tavLst>
                                        <p:tav tm="0">
                                          <p:val>
                                            <p:strVal val="4*#ppt_w"/>
                                          </p:val>
                                        </p:tav>
                                        <p:tav tm="100000">
                                          <p:val>
                                            <p:strVal val="#ppt_w"/>
                                          </p:val>
                                        </p:tav>
                                      </p:tavLst>
                                    </p:anim>
                                    <p:anim calcmode="lin" valueType="num">
                                      <p:cBhvr>
                                        <p:cTn id="26" dur="750" fill="hold"/>
                                        <p:tgtEl>
                                          <p:spTgt spid="19"/>
                                        </p:tgtEl>
                                        <p:attrNameLst>
                                          <p:attrName>ppt_h</p:attrName>
                                        </p:attrNameLst>
                                      </p:cBhvr>
                                      <p:tavLst>
                                        <p:tav tm="0">
                                          <p:val>
                                            <p:strVal val="4*#ppt_h"/>
                                          </p:val>
                                        </p:tav>
                                        <p:tav tm="100000">
                                          <p:val>
                                            <p:strVal val="#ppt_h"/>
                                          </p:val>
                                        </p:tav>
                                      </p:tavLst>
                                    </p:anim>
                                  </p:childTnLst>
                                </p:cTn>
                              </p:par>
                            </p:childTnLst>
                          </p:cTn>
                        </p:par>
                        <p:par>
                          <p:cTn id="27" fill="hold">
                            <p:stCondLst>
                              <p:cond delay="2000"/>
                            </p:stCondLst>
                            <p:childTnLst>
                              <p:par>
                                <p:cTn id="28" presetID="26" presetClass="emph" presetSubtype="0" fill="hold" nodeType="afterEffect">
                                  <p:stCondLst>
                                    <p:cond delay="0"/>
                                  </p:stCondLst>
                                  <p:childTnLst>
                                    <p:animEffect transition="out" filter="fade">
                                      <p:cBhvr>
                                        <p:cTn id="29" dur="500" tmFilter="0, 0; .2, .5; .8, .5; 1, 0"/>
                                        <p:tgtEl>
                                          <p:spTgt spid="13"/>
                                        </p:tgtEl>
                                      </p:cBhvr>
                                    </p:animEffect>
                                    <p:animScale>
                                      <p:cBhvr>
                                        <p:cTn id="30" dur="250" autoRev="1" fill="hold"/>
                                        <p:tgtEl>
                                          <p:spTgt spid="13"/>
                                        </p:tgtEl>
                                      </p:cBhvr>
                                      <p:by x="105000" y="105000"/>
                                    </p:animScale>
                                  </p:childTnLst>
                                </p:cTn>
                              </p:par>
                              <p:par>
                                <p:cTn id="31" presetID="26" presetClass="emph" presetSubtype="0" fill="hold" nodeType="withEffect">
                                  <p:stCondLst>
                                    <p:cond delay="250"/>
                                  </p:stCondLst>
                                  <p:childTnLst>
                                    <p:animEffect transition="out" filter="fade">
                                      <p:cBhvr>
                                        <p:cTn id="32" dur="500" tmFilter="0, 0; .2, .5; .8, .5; 1, 0"/>
                                        <p:tgtEl>
                                          <p:spTgt spid="10"/>
                                        </p:tgtEl>
                                      </p:cBhvr>
                                    </p:animEffect>
                                    <p:animScale>
                                      <p:cBhvr>
                                        <p:cTn id="33" dur="250" autoRev="1" fill="hold"/>
                                        <p:tgtEl>
                                          <p:spTgt spid="10"/>
                                        </p:tgtEl>
                                      </p:cBhvr>
                                      <p:by x="105000" y="105000"/>
                                    </p:animScale>
                                  </p:childTnLst>
                                </p:cTn>
                              </p:par>
                              <p:par>
                                <p:cTn id="34" presetID="26" presetClass="emph" presetSubtype="0" fill="hold" nodeType="withEffect">
                                  <p:stCondLst>
                                    <p:cond delay="500"/>
                                  </p:stCondLst>
                                  <p:childTnLst>
                                    <p:animEffect transition="out" filter="fade">
                                      <p:cBhvr>
                                        <p:cTn id="35" dur="500" tmFilter="0, 0; .2, .5; .8, .5; 1, 0"/>
                                        <p:tgtEl>
                                          <p:spTgt spid="16"/>
                                        </p:tgtEl>
                                      </p:cBhvr>
                                    </p:animEffect>
                                    <p:animScale>
                                      <p:cBhvr>
                                        <p:cTn id="36" dur="250" autoRev="1" fill="hold"/>
                                        <p:tgtEl>
                                          <p:spTgt spid="16"/>
                                        </p:tgtEl>
                                      </p:cBhvr>
                                      <p:by x="105000" y="105000"/>
                                    </p:animScale>
                                  </p:childTnLst>
                                </p:cTn>
                              </p:par>
                              <p:par>
                                <p:cTn id="37" presetID="26" presetClass="emph" presetSubtype="0" fill="hold" nodeType="withEffect">
                                  <p:stCondLst>
                                    <p:cond delay="750"/>
                                  </p:stCondLst>
                                  <p:childTnLst>
                                    <p:animEffect transition="out" filter="fade">
                                      <p:cBhvr>
                                        <p:cTn id="38" dur="500" tmFilter="0, 0; .2, .5; .8, .5; 1, 0"/>
                                        <p:tgtEl>
                                          <p:spTgt spid="19"/>
                                        </p:tgtEl>
                                      </p:cBhvr>
                                    </p:animEffect>
                                    <p:animScale>
                                      <p:cBhvr>
                                        <p:cTn id="39" dur="250" autoRev="1" fill="hold"/>
                                        <p:tgtEl>
                                          <p:spTgt spid="19"/>
                                        </p:tgtEl>
                                      </p:cBhvr>
                                      <p:by x="105000" y="105000"/>
                                    </p:animScale>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25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50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par>
                                <p:cTn id="50" presetID="22" presetClass="entr" presetSubtype="8" fill="hold" grpId="0" nodeType="withEffect">
                                  <p:stCondLst>
                                    <p:cond delay="75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6" grpId="0"/>
      <p:bldP spid="27"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381760" y="391160"/>
            <a:ext cx="1966595" cy="368935"/>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607060" y="1527175"/>
            <a:ext cx="7873864" cy="3070819"/>
            <a:chOff x="941" y="2315"/>
            <a:chExt cx="14219" cy="5545"/>
          </a:xfrm>
        </p:grpSpPr>
        <p:sp>
          <p:nvSpPr>
            <p:cNvPr id="6" name="TextBox 2"/>
            <p:cNvSpPr txBox="1"/>
            <p:nvPr/>
          </p:nvSpPr>
          <p:spPr>
            <a:xfrm>
              <a:off x="1160" y="2315"/>
              <a:ext cx="4233" cy="662"/>
            </a:xfrm>
            <a:prstGeom prst="rect">
              <a:avLst/>
            </a:prstGeom>
            <a:solidFill>
              <a:schemeClr val="accent2"/>
            </a:solidFill>
          </p:spPr>
          <p:txBody>
            <a:bodyPr wrap="square" lIns="121908" tIns="60955" rIns="121908" bIns="60955" rtlCol="0">
              <a:spAutoFit/>
            </a:bodyPr>
            <a:p>
              <a:pPr algn="ctr"/>
              <a:r>
                <a:rPr lang="zh-CN" altLang="en-US" sz="16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rPr>
                <a:t>添加标题</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sp>
          <p:nvSpPr>
            <p:cNvPr id="7" name="TextBox 3"/>
            <p:cNvSpPr txBox="1"/>
            <p:nvPr/>
          </p:nvSpPr>
          <p:spPr>
            <a:xfrm>
              <a:off x="941" y="3136"/>
              <a:ext cx="4689" cy="3135"/>
            </a:xfrm>
            <a:prstGeom prst="rect">
              <a:avLst/>
            </a:prstGeom>
            <a:noFill/>
          </p:spPr>
          <p:txBody>
            <a:bodyPr wrap="square" lIns="121908" tIns="60955" rIns="121908" bIns="60955" rtlCol="0">
              <a:spAutoFit/>
            </a:bodyPr>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思源黑体旧字形 ExtraLight" panose="020B0200000000000000" pitchFamily="34" charset="-128"/>
                </a:rPr>
                <a:t>点击添加内容点击添加内容点击添加内点击添加点击添点击添加内容点击添加内容点击添加内点击添加内容点击添加内容点击添加内点击添加点击添点击添加内容点击添加内容点击添加内点击添加内容点击添加内容点击添加内点击添加点击添点击添加内容点击添加内容点击添加内</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思源黑体旧字形 ExtraLight" panose="020B0200000000000000" pitchFamily="34" charset="-128"/>
              </a:endParaRPr>
            </a:p>
          </p:txBody>
        </p:sp>
        <p:cxnSp>
          <p:nvCxnSpPr>
            <p:cNvPr id="8" name="直接连接符 7"/>
            <p:cNvCxnSpPr/>
            <p:nvPr/>
          </p:nvCxnSpPr>
          <p:spPr>
            <a:xfrm>
              <a:off x="7299" y="7067"/>
              <a:ext cx="7861" cy="0"/>
            </a:xfrm>
            <a:prstGeom prst="line">
              <a:avLst/>
            </a:prstGeom>
            <a:ln w="28575">
              <a:solidFill>
                <a:srgbClr val="800080"/>
              </a:solidFill>
            </a:ln>
          </p:spPr>
          <p:style>
            <a:lnRef idx="1">
              <a:schemeClr val="accent1"/>
            </a:lnRef>
            <a:fillRef idx="0">
              <a:schemeClr val="accent1"/>
            </a:fillRef>
            <a:effectRef idx="0">
              <a:schemeClr val="accent1"/>
            </a:effectRef>
            <a:fontRef idx="minor">
              <a:schemeClr val="tx1"/>
            </a:fontRef>
          </p:style>
        </p:cxnSp>
        <p:sp>
          <p:nvSpPr>
            <p:cNvPr id="37" name="TextBox 16"/>
            <p:cNvSpPr txBox="1"/>
            <p:nvPr/>
          </p:nvSpPr>
          <p:spPr>
            <a:xfrm>
              <a:off x="7563" y="7087"/>
              <a:ext cx="7446" cy="773"/>
            </a:xfrm>
            <a:prstGeom prst="rect">
              <a:avLst/>
            </a:prstGeom>
            <a:noFill/>
          </p:spPr>
          <p:txBody>
            <a:bodyPr wrap="square" lIns="121908" tIns="60955" rIns="121908" bIns="60955" rtlCol="0">
              <a:spAutoFit/>
            </a:bodyPr>
            <a:p>
              <a:pPr algn="ct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思源黑体旧字形 ExtraLight" panose="020B0200000000000000" pitchFamily="34" charset="-128"/>
                </a:rPr>
                <a:t>点击添加内容点击添加内容点击添加内点击添加点击添点击添加内容点击添加内容点击添加内</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思源黑体旧字形 ExtraLight" panose="020B0200000000000000" pitchFamily="34" charset="-128"/>
              </a:endParaRPr>
            </a:p>
          </p:txBody>
        </p:sp>
        <p:grpSp>
          <p:nvGrpSpPr>
            <p:cNvPr id="38" name="组合 37"/>
            <p:cNvGrpSpPr/>
            <p:nvPr/>
          </p:nvGrpSpPr>
          <p:grpSpPr>
            <a:xfrm>
              <a:off x="7752" y="2315"/>
              <a:ext cx="2163" cy="2164"/>
              <a:chOff x="4499992" y="1172870"/>
              <a:chExt cx="1030446" cy="1030446"/>
            </a:xfrm>
          </p:grpSpPr>
          <p:sp>
            <p:nvSpPr>
              <p:cNvPr id="39" name="矩形 38"/>
              <p:cNvSpPr/>
              <p:nvPr/>
            </p:nvSpPr>
            <p:spPr>
              <a:xfrm>
                <a:off x="4499992" y="1172870"/>
                <a:ext cx="1030446" cy="1030446"/>
              </a:xfrm>
              <a:prstGeom prst="rect">
                <a:avLst/>
              </a:prstGeom>
              <a:solidFill>
                <a:srgbClr val="62AB7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sp>
            <p:nvSpPr>
              <p:cNvPr id="40" name="矩形 39"/>
              <p:cNvSpPr/>
              <p:nvPr/>
            </p:nvSpPr>
            <p:spPr>
              <a:xfrm>
                <a:off x="4753572" y="1388894"/>
                <a:ext cx="523288" cy="448878"/>
              </a:xfrm>
              <a:prstGeom prst="rect">
                <a:avLst/>
              </a:prstGeom>
            </p:spPr>
            <p:txBody>
              <a:bodyPr wrap="square">
                <a:spAutoFit/>
              </a:bodyPr>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rPr>
                  <a:t>添加</a:t>
                </a:r>
                <a:endParaRPr lang="en-US" altLang="zh-CN"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rPr>
                  <a:t>文字</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grpSp>
        <p:grpSp>
          <p:nvGrpSpPr>
            <p:cNvPr id="41" name="组合 40"/>
            <p:cNvGrpSpPr/>
            <p:nvPr/>
          </p:nvGrpSpPr>
          <p:grpSpPr>
            <a:xfrm>
              <a:off x="12623" y="2315"/>
              <a:ext cx="2163" cy="2164"/>
              <a:chOff x="6819997" y="1172870"/>
              <a:chExt cx="1030446" cy="1030446"/>
            </a:xfrm>
          </p:grpSpPr>
          <p:sp>
            <p:nvSpPr>
              <p:cNvPr id="42" name="矩形 41"/>
              <p:cNvSpPr/>
              <p:nvPr/>
            </p:nvSpPr>
            <p:spPr>
              <a:xfrm>
                <a:off x="6819997" y="1172870"/>
                <a:ext cx="1030446" cy="1030446"/>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sp>
            <p:nvSpPr>
              <p:cNvPr id="43" name="矩形 42"/>
              <p:cNvSpPr/>
              <p:nvPr/>
            </p:nvSpPr>
            <p:spPr>
              <a:xfrm>
                <a:off x="7073574" y="1334150"/>
                <a:ext cx="523288" cy="448878"/>
              </a:xfrm>
              <a:prstGeom prst="rect">
                <a:avLst/>
              </a:prstGeom>
            </p:spPr>
            <p:txBody>
              <a:bodyPr wrap="square">
                <a:spAutoFit/>
              </a:bodyPr>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rPr>
                  <a:t>添加</a:t>
                </a:r>
                <a:endParaRPr lang="en-US" altLang="zh-CN"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rPr>
                  <a:t>文字</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grpSp>
        <p:grpSp>
          <p:nvGrpSpPr>
            <p:cNvPr id="44" name="组合 43"/>
            <p:cNvGrpSpPr/>
            <p:nvPr/>
          </p:nvGrpSpPr>
          <p:grpSpPr>
            <a:xfrm>
              <a:off x="10204" y="4639"/>
              <a:ext cx="2163" cy="2164"/>
              <a:chOff x="5667869" y="2279568"/>
              <a:chExt cx="1030446" cy="1030446"/>
            </a:xfrm>
          </p:grpSpPr>
          <p:sp>
            <p:nvSpPr>
              <p:cNvPr id="45" name="矩形 44"/>
              <p:cNvSpPr/>
              <p:nvPr/>
            </p:nvSpPr>
            <p:spPr>
              <a:xfrm>
                <a:off x="5667869" y="2279568"/>
                <a:ext cx="1030446" cy="1030446"/>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sp>
            <p:nvSpPr>
              <p:cNvPr id="46" name="矩形 45"/>
              <p:cNvSpPr/>
              <p:nvPr/>
            </p:nvSpPr>
            <p:spPr>
              <a:xfrm>
                <a:off x="5921446" y="2440848"/>
                <a:ext cx="523288" cy="448878"/>
              </a:xfrm>
              <a:prstGeom prst="rect">
                <a:avLst/>
              </a:prstGeom>
            </p:spPr>
            <p:txBody>
              <a:bodyPr wrap="square">
                <a:spAutoFit/>
              </a:bodyPr>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rPr>
                  <a:t>添加</a:t>
                </a:r>
                <a:endParaRPr lang="en-US" altLang="zh-CN"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a:p>
                <a:pPr algn="ctr"/>
                <a:r>
                  <a:rPr lang="zh-CN" altLang="en-US"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rPr>
                  <a:t>文字</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grpSp>
        <p:grpSp>
          <p:nvGrpSpPr>
            <p:cNvPr id="47" name="组合 46"/>
            <p:cNvGrpSpPr/>
            <p:nvPr/>
          </p:nvGrpSpPr>
          <p:grpSpPr>
            <a:xfrm>
              <a:off x="7752" y="4639"/>
              <a:ext cx="2163" cy="2164"/>
              <a:chOff x="4499992" y="2279568"/>
              <a:chExt cx="1030446" cy="1030446"/>
            </a:xfrm>
          </p:grpSpPr>
          <p:sp>
            <p:nvSpPr>
              <p:cNvPr id="48" name="矩形 47"/>
              <p:cNvSpPr/>
              <p:nvPr/>
            </p:nvSpPr>
            <p:spPr>
              <a:xfrm>
                <a:off x="4499992" y="2279568"/>
                <a:ext cx="1030446" cy="1030446"/>
              </a:xfrm>
              <a:prstGeom prst="rect">
                <a:avLst/>
              </a:prstGeom>
              <a:solidFill>
                <a:srgbClr val="E71F1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grpSp>
            <p:nvGrpSpPr>
              <p:cNvPr id="49" name="组合 48"/>
              <p:cNvGrpSpPr/>
              <p:nvPr/>
            </p:nvGrpSpPr>
            <p:grpSpPr>
              <a:xfrm>
                <a:off x="4745340" y="2608983"/>
                <a:ext cx="539750" cy="539751"/>
                <a:chOff x="568325" y="5842000"/>
                <a:chExt cx="539750" cy="539751"/>
              </a:xfrm>
            </p:grpSpPr>
            <p:sp>
              <p:nvSpPr>
                <p:cNvPr id="50" name="Freeform 7"/>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sp>
              <p:nvSpPr>
                <p:cNvPr id="51" name="Freeform 8"/>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sp>
              <p:nvSpPr>
                <p:cNvPr id="52" name="Freeform 9"/>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grpSp>
        </p:grpSp>
        <p:grpSp>
          <p:nvGrpSpPr>
            <p:cNvPr id="53" name="组合 52"/>
            <p:cNvGrpSpPr/>
            <p:nvPr/>
          </p:nvGrpSpPr>
          <p:grpSpPr>
            <a:xfrm>
              <a:off x="12624" y="4639"/>
              <a:ext cx="2163" cy="2164"/>
              <a:chOff x="6820543" y="2279568"/>
              <a:chExt cx="1030446" cy="1030446"/>
            </a:xfrm>
          </p:grpSpPr>
          <p:sp>
            <p:nvSpPr>
              <p:cNvPr id="54" name="矩形 53"/>
              <p:cNvSpPr/>
              <p:nvPr/>
            </p:nvSpPr>
            <p:spPr>
              <a:xfrm>
                <a:off x="6820543" y="2279568"/>
                <a:ext cx="1030446" cy="1030446"/>
              </a:xfrm>
              <a:prstGeom prst="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sp>
            <p:nvSpPr>
              <p:cNvPr id="55"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grpSp>
        <p:grpSp>
          <p:nvGrpSpPr>
            <p:cNvPr id="56" name="组合 55"/>
            <p:cNvGrpSpPr/>
            <p:nvPr/>
          </p:nvGrpSpPr>
          <p:grpSpPr>
            <a:xfrm>
              <a:off x="10204" y="2315"/>
              <a:ext cx="2163" cy="2164"/>
              <a:chOff x="5667869" y="1172870"/>
              <a:chExt cx="1030446" cy="1030446"/>
            </a:xfrm>
          </p:grpSpPr>
          <p:sp>
            <p:nvSpPr>
              <p:cNvPr id="57" name="矩形 56"/>
              <p:cNvSpPr/>
              <p:nvPr/>
            </p:nvSpPr>
            <p:spPr>
              <a:xfrm>
                <a:off x="5667869" y="1172870"/>
                <a:ext cx="1030446" cy="1030446"/>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grpSp>
            <p:nvGrpSpPr>
              <p:cNvPr id="58" name="组合 57"/>
              <p:cNvGrpSpPr/>
              <p:nvPr/>
            </p:nvGrpSpPr>
            <p:grpSpPr>
              <a:xfrm>
                <a:off x="5907732" y="1400960"/>
                <a:ext cx="496888" cy="539751"/>
                <a:chOff x="5843588" y="533400"/>
                <a:chExt cx="496888" cy="539751"/>
              </a:xfrm>
            </p:grpSpPr>
            <p:sp>
              <p:nvSpPr>
                <p:cNvPr id="59"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sp>
              <p:nvSpPr>
                <p:cNvPr id="60"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900">
                    <a:latin typeface="微软雅黑" panose="020B0503020204020204" pitchFamily="34" charset="-122"/>
                    <a:ea typeface="微软雅黑" panose="020B0503020204020204" pitchFamily="34" charset="-122"/>
                    <a:cs typeface="+mn-ea"/>
                    <a:sym typeface="思源黑体旧字形 ExtraLight" panose="020B0200000000000000" pitchFamily="34" charset="-128"/>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3795013"/>
          <p:cNvPicPr>
            <a:picLocks noChangeAspect="1"/>
          </p:cNvPicPr>
          <p:nvPr/>
        </p:nvPicPr>
        <p:blipFill>
          <a:blip r:embed="rId1"/>
          <a:srcRect l="-211" t="39314" r="211" b="18720"/>
          <a:stretch>
            <a:fillRect/>
          </a:stretch>
        </p:blipFill>
        <p:spPr>
          <a:xfrm flipH="1">
            <a:off x="-114300" y="0"/>
            <a:ext cx="9258300" cy="5194935"/>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4816" y="1150394"/>
            <a:ext cx="2895606" cy="1143002"/>
          </a:xfrm>
          <a:prstGeom prst="rect">
            <a:avLst/>
          </a:prstGeom>
        </p:spPr>
      </p:pic>
      <p:sp>
        <p:nvSpPr>
          <p:cNvPr id="21" name="矩形 20"/>
          <p:cNvSpPr/>
          <p:nvPr/>
        </p:nvSpPr>
        <p:spPr>
          <a:xfrm>
            <a:off x="3269615" y="1522095"/>
            <a:ext cx="2126615" cy="615315"/>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dirty="0">
                <a:solidFill>
                  <a:srgbClr val="E71F19"/>
                </a:solidFill>
                <a:latin typeface="微软雅黑" panose="020B0503020204020204" pitchFamily="34" charset="-122"/>
                <a:ea typeface="微软雅黑" panose="020B0503020204020204" pitchFamily="34" charset="-122"/>
              </a:rPr>
              <a:t>输入标题</a:t>
            </a:r>
            <a:endParaRPr lang="zh-CN" altLang="en-US" sz="4000" b="1" dirty="0">
              <a:solidFill>
                <a:srgbClr val="E71F19"/>
              </a:solidFill>
              <a:latin typeface="微软雅黑" panose="020B0503020204020204" pitchFamily="34" charset="-122"/>
              <a:ea typeface="微软雅黑" panose="020B0503020204020204" pitchFamily="34" charset="-122"/>
            </a:endParaRPr>
          </a:p>
        </p:txBody>
      </p:sp>
      <p:sp>
        <p:nvSpPr>
          <p:cNvPr id="22" name="TextBox 25"/>
          <p:cNvSpPr txBox="1"/>
          <p:nvPr/>
        </p:nvSpPr>
        <p:spPr>
          <a:xfrm>
            <a:off x="2445062" y="2517318"/>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6"/>
          <p:cNvSpPr txBox="1"/>
          <p:nvPr/>
        </p:nvSpPr>
        <p:spPr>
          <a:xfrm>
            <a:off x="4048000" y="2517318"/>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Freeform 21"/>
          <p:cNvSpPr>
            <a:spLocks noEditPoints="1"/>
          </p:cNvSpPr>
          <p:nvPr/>
        </p:nvSpPr>
        <p:spPr>
          <a:xfrm>
            <a:off x="2233242"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5" name="Freeform 22"/>
          <p:cNvSpPr>
            <a:spLocks noEditPoints="1"/>
          </p:cNvSpPr>
          <p:nvPr/>
        </p:nvSpPr>
        <p:spPr>
          <a:xfrm>
            <a:off x="3825468"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6" name="TextBox 13"/>
          <p:cNvSpPr txBox="1"/>
          <p:nvPr/>
        </p:nvSpPr>
        <p:spPr>
          <a:xfrm>
            <a:off x="5705677" y="2517318"/>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5481956" y="2566108"/>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8" name="TextBox 13"/>
          <p:cNvSpPr txBox="1"/>
          <p:nvPr/>
        </p:nvSpPr>
        <p:spPr>
          <a:xfrm>
            <a:off x="2442688" y="2906324"/>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2238017" y="2955114"/>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30" name="TextBox 13"/>
          <p:cNvSpPr txBox="1"/>
          <p:nvPr/>
        </p:nvSpPr>
        <p:spPr>
          <a:xfrm>
            <a:off x="4048000" y="2906324"/>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Freeform 22"/>
          <p:cNvSpPr>
            <a:spLocks noEditPoints="1"/>
          </p:cNvSpPr>
          <p:nvPr/>
        </p:nvSpPr>
        <p:spPr>
          <a:xfrm>
            <a:off x="3833804" y="2955114"/>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300" autoRev="1" fill="hold">
                                          <p:stCondLst>
                                            <p:cond delay="0"/>
                                          </p:stCondLst>
                                        </p:cTn>
                                        <p:tgtEl>
                                          <p:spTgt spid="21"/>
                                        </p:tgtEl>
                                        <p:attrNameLst>
                                          <p:attrName>ppt_w</p:attrName>
                                        </p:attrNameLst>
                                      </p:cBhvr>
                                    </p:anim>
                                    <p:anim by="(#ppt_w*0.50)" calcmode="lin" valueType="num">
                                      <p:cBhvr>
                                        <p:cTn id="14" dur="300" decel="50000" autoRev="1" fill="hold">
                                          <p:stCondLst>
                                            <p:cond delay="0"/>
                                          </p:stCondLst>
                                        </p:cTn>
                                        <p:tgtEl>
                                          <p:spTgt spid="21"/>
                                        </p:tgtEl>
                                        <p:attrNameLst>
                                          <p:attrName>ppt_x</p:attrName>
                                        </p:attrNameLst>
                                      </p:cBhvr>
                                    </p:anim>
                                    <p:anim from="(-#ppt_h/2)" to="(#ppt_y)" calcmode="lin" valueType="num">
                                      <p:cBhvr>
                                        <p:cTn id="15" dur="600" fill="hold">
                                          <p:stCondLst>
                                            <p:cond delay="0"/>
                                          </p:stCondLst>
                                        </p:cTn>
                                        <p:tgtEl>
                                          <p:spTgt spid="21"/>
                                        </p:tgtEl>
                                        <p:attrNameLst>
                                          <p:attrName>ppt_y</p:attrName>
                                        </p:attrNameLst>
                                      </p:cBhvr>
                                    </p:anim>
                                    <p:animRot by="21600000">
                                      <p:cBhvr>
                                        <p:cTn id="16" dur="600" fill="hold">
                                          <p:stCondLst>
                                            <p:cond delay="0"/>
                                          </p:stCondLst>
                                        </p:cTn>
                                        <p:tgtEl>
                                          <p:spTgt spid="21"/>
                                        </p:tgtEl>
                                        <p:attrNameLst>
                                          <p:attrName>r</p:attrName>
                                        </p:attrNameLst>
                                      </p:cBhvr>
                                    </p:animRot>
                                  </p:childTnLst>
                                </p:cTn>
                              </p:par>
                            </p:childTnLst>
                          </p:cTn>
                        </p:par>
                        <p:par>
                          <p:cTn id="17" fill="hold">
                            <p:stCondLst>
                              <p:cond delay="1279"/>
                            </p:stCondLst>
                            <p:childTnLst>
                              <p:par>
                                <p:cTn id="18" presetID="2" presetClass="entr" presetSubtype="1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0-#ppt_w/2"/>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0-#ppt_w/2"/>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1779"/>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6" grpId="0"/>
      <p:bldP spid="28"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478325" y="1492798"/>
            <a:ext cx="4827966" cy="500063"/>
            <a:chOff x="857249" y="1714500"/>
            <a:chExt cx="4827966" cy="500063"/>
          </a:xfrm>
        </p:grpSpPr>
        <p:sp>
          <p:nvSpPr>
            <p:cNvPr id="11" name="五边形 10"/>
            <p:cNvSpPr/>
            <p:nvPr/>
          </p:nvSpPr>
          <p:spPr>
            <a:xfrm>
              <a:off x="857249" y="1714500"/>
              <a:ext cx="1903856" cy="500063"/>
            </a:xfrm>
            <a:prstGeom prst="homePlate">
              <a:avLst/>
            </a:prstGeom>
            <a:solidFill>
              <a:srgbClr val="62AB71"/>
            </a:solidFill>
            <a:ln w="25400" cap="flat" cmpd="sng" algn="ctr">
              <a:noFill/>
              <a:prstDash val="solid"/>
            </a:ln>
            <a:effectLst/>
          </p:spPr>
          <p:txBody>
            <a:bodyPr lIns="68580" tIns="34290" rIns="68580" bIns="34290" rtlCol="0" anchor="ctr"/>
            <a:lstStyle/>
            <a:p>
              <a:pPr algn="ctr" defTabSz="913765" fontAlgn="auto">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sp>
          <p:nvSpPr>
            <p:cNvPr id="12" name="矩形 11"/>
            <p:cNvSpPr/>
            <p:nvPr/>
          </p:nvSpPr>
          <p:spPr>
            <a:xfrm>
              <a:off x="2928567" y="1743076"/>
              <a:ext cx="2756648" cy="345440"/>
            </a:xfrm>
            <a:prstGeom prst="rect">
              <a:avLst/>
            </a:prstGeom>
          </p:spPr>
          <p:txBody>
            <a:bodyPr wrap="square" lIns="68580" tIns="34290" rIns="68580" bIns="34290">
              <a:spAutoFit/>
            </a:bodyPr>
            <a:lstStyle/>
            <a:p>
              <a:pPr defTabSz="913765" fontAlgn="auto">
                <a:spcBef>
                  <a:spcPts val="840"/>
                </a:spcBef>
                <a:spcAft>
                  <a:spcPts val="840"/>
                </a:spcAft>
                <a:defRPr/>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a:t>
              </a: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您 </a:t>
              </a:r>
              <a:endParaRPr lang="en-US" altLang="zh-CN" sz="9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矩形 12"/>
            <p:cNvSpPr/>
            <p:nvPr/>
          </p:nvSpPr>
          <p:spPr>
            <a:xfrm>
              <a:off x="1182083" y="1831108"/>
              <a:ext cx="1215718" cy="284693"/>
            </a:xfrm>
            <a:prstGeom prst="rect">
              <a:avLst/>
            </a:prstGeom>
          </p:spPr>
          <p:txBody>
            <a:bodyPr wrap="none" lIns="68580" tIns="34290" rIns="68580" bIns="34290">
              <a:spAutoFit/>
            </a:bodyPr>
            <a:lstStyle/>
            <a:p>
              <a:pPr algn="ctr" defTabSz="913765" fontAlgn="auto">
                <a:spcBef>
                  <a:spcPts val="0"/>
                </a:spcBef>
                <a:spcAft>
                  <a:spcPts val="0"/>
                </a:spcAft>
                <a:defRPr/>
              </a:pPr>
              <a:r>
                <a:rPr lang="zh-CN" altLang="en-US" sz="1400" b="1" kern="0" dirty="0">
                  <a:solidFill>
                    <a:prstClr val="white"/>
                  </a:solidFill>
                  <a:latin typeface="微软雅黑" panose="020B0503020204020204" pitchFamily="34" charset="-122"/>
                  <a:ea typeface="微软雅黑" panose="020B0503020204020204" pitchFamily="34" charset="-122"/>
                </a:rPr>
                <a:t>输入文本内容</a:t>
              </a:r>
              <a:endParaRPr lang="en-US" altLang="zh-CN" sz="1400" b="1" kern="0" dirty="0">
                <a:solidFill>
                  <a:prstClr val="white"/>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478325" y="2260022"/>
            <a:ext cx="4827966" cy="653431"/>
            <a:chOff x="857249" y="2481722"/>
            <a:chExt cx="4675566" cy="653431"/>
          </a:xfrm>
        </p:grpSpPr>
        <p:sp>
          <p:nvSpPr>
            <p:cNvPr id="15" name="五边形 14"/>
            <p:cNvSpPr/>
            <p:nvPr/>
          </p:nvSpPr>
          <p:spPr>
            <a:xfrm>
              <a:off x="857249" y="2481722"/>
              <a:ext cx="1903856" cy="500063"/>
            </a:xfrm>
            <a:prstGeom prst="homePlate">
              <a:avLst/>
            </a:prstGeom>
            <a:solidFill>
              <a:srgbClr val="E71F19"/>
            </a:solidFill>
            <a:ln w="25400" cap="flat" cmpd="sng" algn="ctr">
              <a:noFill/>
              <a:prstDash val="solid"/>
            </a:ln>
            <a:effectLst/>
          </p:spPr>
          <p:txBody>
            <a:bodyPr lIns="68580" tIns="34290" rIns="68580" bIns="34290" rtlCol="0" anchor="ctr"/>
            <a:lstStyle/>
            <a:p>
              <a:pPr algn="ctr" defTabSz="913765" fontAlgn="auto">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sp>
          <p:nvSpPr>
            <p:cNvPr id="16" name="矩形 15"/>
            <p:cNvSpPr/>
            <p:nvPr/>
          </p:nvSpPr>
          <p:spPr>
            <a:xfrm>
              <a:off x="2928567" y="2511905"/>
              <a:ext cx="2604248" cy="623248"/>
            </a:xfrm>
            <a:prstGeom prst="rect">
              <a:avLst/>
            </a:prstGeom>
          </p:spPr>
          <p:txBody>
            <a:bodyPr wrap="square" lIns="68580" tIns="34290" rIns="68580" bIns="34290">
              <a:spAutoFit/>
            </a:bodyPr>
            <a:lstStyle/>
            <a:p>
              <a:pPr defTabSz="913765" fontAlgn="auto">
                <a:spcBef>
                  <a:spcPts val="840"/>
                </a:spcBef>
                <a:spcAft>
                  <a:spcPts val="840"/>
                </a:spcAft>
                <a:defRPr/>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9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7" name="矩形 16"/>
            <p:cNvSpPr/>
            <p:nvPr/>
          </p:nvSpPr>
          <p:spPr>
            <a:xfrm>
              <a:off x="1201319" y="2593254"/>
              <a:ext cx="1215718" cy="284693"/>
            </a:xfrm>
            <a:prstGeom prst="rect">
              <a:avLst/>
            </a:prstGeom>
          </p:spPr>
          <p:txBody>
            <a:bodyPr wrap="none" lIns="68580" tIns="34290" rIns="68580" bIns="34290">
              <a:spAutoFit/>
            </a:bodyPr>
            <a:lstStyle/>
            <a:p>
              <a:pPr algn="ctr" defTabSz="913765" fontAlgn="auto">
                <a:spcBef>
                  <a:spcPts val="0"/>
                </a:spcBef>
                <a:spcAft>
                  <a:spcPts val="0"/>
                </a:spcAft>
                <a:defRPr/>
              </a:pPr>
              <a:r>
                <a:rPr lang="zh-CN" altLang="en-US" sz="1400" b="1" kern="0" dirty="0">
                  <a:solidFill>
                    <a:prstClr val="white"/>
                  </a:solidFill>
                  <a:latin typeface="微软雅黑" panose="020B0503020204020204" pitchFamily="34" charset="-122"/>
                  <a:ea typeface="微软雅黑" panose="020B0503020204020204" pitchFamily="34" charset="-122"/>
                </a:rPr>
                <a:t>输入文本内容</a:t>
              </a:r>
              <a:endParaRPr lang="en-US" altLang="zh-CN" sz="1400" b="1" kern="0" dirty="0">
                <a:solidFill>
                  <a:prstClr val="white"/>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478325" y="3027244"/>
            <a:ext cx="4911786" cy="655039"/>
            <a:chOff x="857249" y="3248944"/>
            <a:chExt cx="5003226" cy="655039"/>
          </a:xfrm>
        </p:grpSpPr>
        <p:sp>
          <p:nvSpPr>
            <p:cNvPr id="19" name="五边形 18"/>
            <p:cNvSpPr/>
            <p:nvPr/>
          </p:nvSpPr>
          <p:spPr>
            <a:xfrm>
              <a:off x="857249" y="3248944"/>
              <a:ext cx="1903856" cy="500063"/>
            </a:xfrm>
            <a:prstGeom prst="homePlate">
              <a:avLst/>
            </a:prstGeom>
            <a:solidFill>
              <a:srgbClr val="71C3E3"/>
            </a:solidFill>
            <a:ln w="25400" cap="flat" cmpd="sng" algn="ctr">
              <a:noFill/>
              <a:prstDash val="solid"/>
            </a:ln>
            <a:effectLst/>
          </p:spPr>
          <p:txBody>
            <a:bodyPr lIns="68580" tIns="34290" rIns="68580" bIns="34290" rtlCol="0" anchor="ctr"/>
            <a:lstStyle/>
            <a:p>
              <a:pPr algn="ctr" defTabSz="913765" fontAlgn="auto">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sp>
          <p:nvSpPr>
            <p:cNvPr id="24" name="矩形 23"/>
            <p:cNvSpPr/>
            <p:nvPr/>
          </p:nvSpPr>
          <p:spPr>
            <a:xfrm>
              <a:off x="2928567" y="3280735"/>
              <a:ext cx="2931908" cy="623248"/>
            </a:xfrm>
            <a:prstGeom prst="rect">
              <a:avLst/>
            </a:prstGeom>
          </p:spPr>
          <p:txBody>
            <a:bodyPr wrap="square" lIns="68580" tIns="34290" rIns="68580" bIns="34290">
              <a:spAutoFit/>
            </a:bodyPr>
            <a:lstStyle/>
            <a:p>
              <a:pPr defTabSz="913765" fontAlgn="auto">
                <a:spcBef>
                  <a:spcPts val="840"/>
                </a:spcBef>
                <a:spcAft>
                  <a:spcPts val="840"/>
                </a:spcAft>
                <a:defRPr/>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9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5" name="矩形 24"/>
            <p:cNvSpPr/>
            <p:nvPr/>
          </p:nvSpPr>
          <p:spPr>
            <a:xfrm>
              <a:off x="1201319" y="3360476"/>
              <a:ext cx="1215718" cy="284693"/>
            </a:xfrm>
            <a:prstGeom prst="rect">
              <a:avLst/>
            </a:prstGeom>
          </p:spPr>
          <p:txBody>
            <a:bodyPr wrap="none" lIns="68580" tIns="34290" rIns="68580" bIns="34290">
              <a:spAutoFit/>
            </a:bodyPr>
            <a:lstStyle/>
            <a:p>
              <a:pPr algn="ctr" defTabSz="913765" fontAlgn="auto">
                <a:spcBef>
                  <a:spcPts val="0"/>
                </a:spcBef>
                <a:spcAft>
                  <a:spcPts val="0"/>
                </a:spcAft>
                <a:defRPr/>
              </a:pPr>
              <a:r>
                <a:rPr lang="zh-CN" altLang="en-US" sz="1400" b="1" kern="0" dirty="0">
                  <a:solidFill>
                    <a:prstClr val="white"/>
                  </a:solidFill>
                  <a:latin typeface="微软雅黑" panose="020B0503020204020204" pitchFamily="34" charset="-122"/>
                  <a:ea typeface="微软雅黑" panose="020B0503020204020204" pitchFamily="34" charset="-122"/>
                </a:rPr>
                <a:t>输入文本内容</a:t>
              </a:r>
              <a:endParaRPr lang="en-US" altLang="zh-CN" sz="1400" b="1" kern="0" dirty="0">
                <a:solidFill>
                  <a:prstClr val="white"/>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478323" y="3794466"/>
            <a:ext cx="4911788" cy="656646"/>
            <a:chOff x="857249" y="4016166"/>
            <a:chExt cx="4911788" cy="656646"/>
          </a:xfrm>
        </p:grpSpPr>
        <p:sp>
          <p:nvSpPr>
            <p:cNvPr id="27" name="五边形 26"/>
            <p:cNvSpPr/>
            <p:nvPr/>
          </p:nvSpPr>
          <p:spPr>
            <a:xfrm>
              <a:off x="857249" y="4016166"/>
              <a:ext cx="1903856" cy="500063"/>
            </a:xfrm>
            <a:prstGeom prst="homePlate">
              <a:avLst/>
            </a:prstGeom>
            <a:solidFill>
              <a:srgbClr val="FFC000"/>
            </a:solidFill>
            <a:ln w="25400" cap="flat" cmpd="sng" algn="ctr">
              <a:noFill/>
              <a:prstDash val="solid"/>
            </a:ln>
            <a:effectLst/>
          </p:spPr>
          <p:txBody>
            <a:bodyPr lIns="68580" tIns="34290" rIns="68580" bIns="34290" rtlCol="0" anchor="ctr"/>
            <a:lstStyle/>
            <a:p>
              <a:pPr algn="ctr" defTabSz="913765" fontAlgn="auto">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sp>
          <p:nvSpPr>
            <p:cNvPr id="28" name="矩形 27"/>
            <p:cNvSpPr/>
            <p:nvPr/>
          </p:nvSpPr>
          <p:spPr>
            <a:xfrm>
              <a:off x="2928567" y="4049564"/>
              <a:ext cx="2840470" cy="623248"/>
            </a:xfrm>
            <a:prstGeom prst="rect">
              <a:avLst/>
            </a:prstGeom>
          </p:spPr>
          <p:txBody>
            <a:bodyPr wrap="square" lIns="68580" tIns="34290" rIns="68580" bIns="34290">
              <a:spAutoFit/>
            </a:bodyPr>
            <a:lstStyle/>
            <a:p>
              <a:pPr defTabSz="913765" fontAlgn="auto">
                <a:spcBef>
                  <a:spcPts val="840"/>
                </a:spcBef>
                <a:spcAft>
                  <a:spcPts val="840"/>
                </a:spcAft>
                <a:defRPr/>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9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9" name="矩形 28"/>
            <p:cNvSpPr/>
            <p:nvPr/>
          </p:nvSpPr>
          <p:spPr>
            <a:xfrm>
              <a:off x="1201318" y="4127698"/>
              <a:ext cx="1215718" cy="284693"/>
            </a:xfrm>
            <a:prstGeom prst="rect">
              <a:avLst/>
            </a:prstGeom>
          </p:spPr>
          <p:txBody>
            <a:bodyPr wrap="none" lIns="68580" tIns="34290" rIns="68580" bIns="34290">
              <a:spAutoFit/>
            </a:bodyPr>
            <a:lstStyle/>
            <a:p>
              <a:pPr algn="ctr" defTabSz="913765" fontAlgn="auto">
                <a:spcBef>
                  <a:spcPts val="0"/>
                </a:spcBef>
                <a:spcAft>
                  <a:spcPts val="0"/>
                </a:spcAft>
                <a:defRPr/>
              </a:pPr>
              <a:r>
                <a:rPr lang="zh-CN" altLang="en-US" sz="1400" b="1" kern="0" dirty="0">
                  <a:solidFill>
                    <a:prstClr val="white"/>
                  </a:solidFill>
                  <a:latin typeface="微软雅黑" panose="020B0503020204020204" pitchFamily="34" charset="-122"/>
                  <a:ea typeface="微软雅黑" panose="020B0503020204020204" pitchFamily="34" charset="-122"/>
                </a:rPr>
                <a:t>输入文本内容</a:t>
              </a:r>
              <a:endParaRPr lang="en-US" altLang="zh-CN" sz="1400" b="1" kern="0" dirty="0">
                <a:solidFill>
                  <a:prstClr val="white"/>
                </a:solidFill>
                <a:latin typeface="微软雅黑" panose="020B0503020204020204" pitchFamily="34" charset="-122"/>
                <a:ea typeface="微软雅黑" panose="020B0503020204020204" pitchFamily="34" charset="-122"/>
              </a:endParaRPr>
            </a:p>
          </p:txBody>
        </p:sp>
      </p:grpSp>
      <p:cxnSp>
        <p:nvCxnSpPr>
          <p:cNvPr id="30" name="直接连接符 29"/>
          <p:cNvCxnSpPr/>
          <p:nvPr/>
        </p:nvCxnSpPr>
        <p:spPr>
          <a:xfrm>
            <a:off x="3478325" y="2121448"/>
            <a:ext cx="4667946" cy="0"/>
          </a:xfrm>
          <a:prstGeom prst="line">
            <a:avLst/>
          </a:prstGeom>
          <a:noFill/>
          <a:ln w="9525" cap="flat" cmpd="sng" algn="ctr">
            <a:solidFill>
              <a:sysClr val="window" lastClr="FFFFFF">
                <a:lumMod val="50000"/>
              </a:sysClr>
            </a:solidFill>
            <a:prstDash val="solid"/>
          </a:ln>
          <a:effectLst/>
        </p:spPr>
      </p:cxnSp>
      <p:cxnSp>
        <p:nvCxnSpPr>
          <p:cNvPr id="31" name="直接连接符 30"/>
          <p:cNvCxnSpPr/>
          <p:nvPr/>
        </p:nvCxnSpPr>
        <p:spPr>
          <a:xfrm>
            <a:off x="3478325" y="2892973"/>
            <a:ext cx="4667946" cy="0"/>
          </a:xfrm>
          <a:prstGeom prst="line">
            <a:avLst/>
          </a:prstGeom>
          <a:noFill/>
          <a:ln w="9525" cap="flat" cmpd="sng" algn="ctr">
            <a:solidFill>
              <a:sysClr val="window" lastClr="FFFFFF">
                <a:lumMod val="50000"/>
              </a:sysClr>
            </a:solidFill>
            <a:prstDash val="solid"/>
          </a:ln>
          <a:effectLst/>
        </p:spPr>
      </p:cxnSp>
      <p:cxnSp>
        <p:nvCxnSpPr>
          <p:cNvPr id="32" name="直接连接符 31"/>
          <p:cNvCxnSpPr/>
          <p:nvPr/>
        </p:nvCxnSpPr>
        <p:spPr>
          <a:xfrm>
            <a:off x="3478325" y="3664498"/>
            <a:ext cx="4767006" cy="0"/>
          </a:xfrm>
          <a:prstGeom prst="line">
            <a:avLst/>
          </a:prstGeom>
          <a:noFill/>
          <a:ln w="9525" cap="flat" cmpd="sng" algn="ctr">
            <a:solidFill>
              <a:sysClr val="window" lastClr="FFFFFF">
                <a:lumMod val="50000"/>
              </a:sysClr>
            </a:solidFill>
            <a:prstDash val="solid"/>
          </a:ln>
          <a:effectLst/>
        </p:spPr>
      </p:cxnSp>
      <p:pic>
        <p:nvPicPr>
          <p:cNvPr id="5" name="图片 4" descr="324"/>
          <p:cNvPicPr>
            <a:picLocks noChangeAspect="1"/>
          </p:cNvPicPr>
          <p:nvPr/>
        </p:nvPicPr>
        <p:blipFill>
          <a:blip r:embed="rId1"/>
          <a:srcRect l="32600" t="7677" r="28631"/>
          <a:stretch>
            <a:fillRect/>
          </a:stretch>
        </p:blipFill>
        <p:spPr>
          <a:xfrm>
            <a:off x="738505" y="1261110"/>
            <a:ext cx="2038985" cy="3473450"/>
          </a:xfrm>
          <a:prstGeom prst="rect">
            <a:avLst/>
          </a:prstGeom>
        </p:spPr>
      </p:pic>
      <p:sp>
        <p:nvSpPr>
          <p:cNvPr id="6" name="矩形 5"/>
          <p:cNvSpPr/>
          <p:nvPr/>
        </p:nvSpPr>
        <p:spPr>
          <a:xfrm>
            <a:off x="1381760" y="391160"/>
            <a:ext cx="1966595" cy="368935"/>
          </a:xfrm>
          <a:prstGeom prst="rect">
            <a:avLst/>
          </a:prstGeom>
          <a:noFill/>
          <a:ln>
            <a:noFill/>
          </a:ln>
        </p:spPr>
        <p:txBody>
          <a:bodyPr vert="horz" wrap="square" lIns="0" tIns="0" rIns="0" bIns="0" numCol="1" anchor="t" anchorCtr="0" compatLnSpc="1">
            <a:spAutoFit/>
          </a:bodyPr>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1+#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par>
                                <p:cTn id="28" presetID="22" presetClass="entr" presetSubtype="8"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par>
                                <p:cTn id="31" presetID="22" presetClass="entr" presetSubtype="8"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0"/>
          <p:cNvGrpSpPr/>
          <p:nvPr/>
        </p:nvGrpSpPr>
        <p:grpSpPr bwMode="auto">
          <a:xfrm rot="6300000">
            <a:off x="859221" y="1534223"/>
            <a:ext cx="703276" cy="1179340"/>
            <a:chOff x="2761515" y="2286000"/>
            <a:chExt cx="1645174" cy="2760228"/>
          </a:xfrm>
          <a:solidFill>
            <a:srgbClr val="FFC000"/>
          </a:solidFill>
        </p:grpSpPr>
        <p:sp>
          <p:nvSpPr>
            <p:cNvPr id="10" name="Oval 26"/>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1" name="Oval 27"/>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2" name="Oval 28"/>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3" name="Oval 29"/>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4" name="Oval 32"/>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5" name="Freeform 33"/>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16" name="Group 11"/>
          <p:cNvGrpSpPr/>
          <p:nvPr/>
        </p:nvGrpSpPr>
        <p:grpSpPr bwMode="auto">
          <a:xfrm rot="15300000" flipV="1">
            <a:off x="1443354" y="2053372"/>
            <a:ext cx="703276" cy="1179340"/>
            <a:chOff x="2761515" y="2286000"/>
            <a:chExt cx="1645174" cy="2760228"/>
          </a:xfrm>
          <a:solidFill>
            <a:srgbClr val="FFC000"/>
          </a:solidFill>
        </p:grpSpPr>
        <p:sp>
          <p:nvSpPr>
            <p:cNvPr id="17" name="Oval 35"/>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8" name="Oval 36"/>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9" name="Oval 37"/>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24" name="Oval 38"/>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25" name="Oval 39"/>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26" name="Freeform 40"/>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27" name="Group 41"/>
          <p:cNvGrpSpPr/>
          <p:nvPr/>
        </p:nvGrpSpPr>
        <p:grpSpPr bwMode="auto">
          <a:xfrm rot="6300000">
            <a:off x="2719393" y="1512366"/>
            <a:ext cx="766965" cy="1286743"/>
            <a:chOff x="2761515" y="2286000"/>
            <a:chExt cx="1645174" cy="2760228"/>
          </a:xfrm>
          <a:solidFill>
            <a:srgbClr val="62AB71"/>
          </a:solidFill>
        </p:grpSpPr>
        <p:sp>
          <p:nvSpPr>
            <p:cNvPr id="28" name="Oval 42"/>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29" name="Oval 43"/>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0" name="Oval 44"/>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1" name="Oval 45"/>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2" name="Oval 46"/>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3" name="Freeform 47"/>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34" name="Group 25"/>
          <p:cNvGrpSpPr/>
          <p:nvPr/>
        </p:nvGrpSpPr>
        <p:grpSpPr bwMode="auto">
          <a:xfrm rot="15300000" flipV="1">
            <a:off x="3301454" y="1995627"/>
            <a:ext cx="766965" cy="1286743"/>
            <a:chOff x="2761515" y="2286000"/>
            <a:chExt cx="1645174" cy="2760228"/>
          </a:xfrm>
          <a:solidFill>
            <a:srgbClr val="62AB71"/>
          </a:solidFill>
        </p:grpSpPr>
        <p:sp>
          <p:nvSpPr>
            <p:cNvPr id="35" name="Oval 49"/>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6" name="Oval 50"/>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7" name="Oval 51"/>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8" name="Oval 52"/>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9" name="Oval 53"/>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0" name="Freeform 54"/>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41" name="Group 32"/>
          <p:cNvGrpSpPr/>
          <p:nvPr/>
        </p:nvGrpSpPr>
        <p:grpSpPr bwMode="auto">
          <a:xfrm rot="6300000">
            <a:off x="4443521" y="1324066"/>
            <a:ext cx="857565" cy="1438983"/>
            <a:chOff x="2761515" y="2286000"/>
            <a:chExt cx="1645174" cy="2760228"/>
          </a:xfrm>
          <a:solidFill>
            <a:srgbClr val="E71F19"/>
          </a:solidFill>
        </p:grpSpPr>
        <p:sp>
          <p:nvSpPr>
            <p:cNvPr id="42" name="Oval 56"/>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3" name="Oval 57"/>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4" name="Oval 58"/>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5" name="Oval 59"/>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6" name="Oval 60"/>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7" name="Freeform 61"/>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48" name="Group 39"/>
          <p:cNvGrpSpPr/>
          <p:nvPr/>
        </p:nvGrpSpPr>
        <p:grpSpPr bwMode="auto">
          <a:xfrm rot="15300000" flipV="1">
            <a:off x="5156256" y="1957110"/>
            <a:ext cx="857565" cy="1438983"/>
            <a:chOff x="2761515" y="2286000"/>
            <a:chExt cx="1645174" cy="2760228"/>
          </a:xfrm>
          <a:solidFill>
            <a:srgbClr val="E71F19"/>
          </a:solidFill>
        </p:grpSpPr>
        <p:sp>
          <p:nvSpPr>
            <p:cNvPr id="49" name="Oval 63"/>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0" name="Oval 64"/>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1" name="Oval 65"/>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2" name="Oval 66"/>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3" name="Oval 67"/>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4" name="Freeform 68"/>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55" name="Group 46"/>
          <p:cNvGrpSpPr/>
          <p:nvPr/>
        </p:nvGrpSpPr>
        <p:grpSpPr bwMode="auto">
          <a:xfrm rot="6300000">
            <a:off x="6471008" y="1214413"/>
            <a:ext cx="971489" cy="1628762"/>
            <a:chOff x="2761515" y="2286000"/>
            <a:chExt cx="1645174" cy="2760228"/>
          </a:xfrm>
          <a:solidFill>
            <a:srgbClr val="71C3E3"/>
          </a:solidFill>
        </p:grpSpPr>
        <p:sp>
          <p:nvSpPr>
            <p:cNvPr id="56" name="Oval 70"/>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7" name="Oval 71"/>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8" name="Oval 72"/>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9" name="Oval 73"/>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0" name="Oval 74"/>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1" name="Freeform 75"/>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62" name="Group 53"/>
          <p:cNvGrpSpPr/>
          <p:nvPr/>
        </p:nvGrpSpPr>
        <p:grpSpPr bwMode="auto">
          <a:xfrm rot="15300000" flipV="1">
            <a:off x="7277742" y="1931555"/>
            <a:ext cx="971489" cy="1628762"/>
            <a:chOff x="2761515" y="2286000"/>
            <a:chExt cx="1645174" cy="2760228"/>
          </a:xfrm>
          <a:solidFill>
            <a:srgbClr val="71C3E3"/>
          </a:solidFill>
        </p:grpSpPr>
        <p:sp>
          <p:nvSpPr>
            <p:cNvPr id="63" name="Oval 77"/>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4" name="Oval 78"/>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5" name="Oval 79"/>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6" name="Oval 80"/>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7" name="Oval 81"/>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8" name="Freeform 82"/>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sp>
        <p:nvSpPr>
          <p:cNvPr id="69" name="Content Placeholder 2"/>
          <p:cNvSpPr txBox="1"/>
          <p:nvPr/>
        </p:nvSpPr>
        <p:spPr>
          <a:xfrm>
            <a:off x="1289185" y="3753573"/>
            <a:ext cx="6565631" cy="687970"/>
          </a:xfrm>
          <a:prstGeom prst="rect">
            <a:avLst/>
          </a:prstGeom>
        </p:spPr>
        <p:txBody>
          <a:bodyPr vert="horz" lIns="91262" tIns="45631" rIns="91262" bIns="4563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zh-CN" altLang="en-US" sz="1200" dirty="0">
                <a:solidFill>
                  <a:sysClr val="windowText" lastClr="000000"/>
                </a:solidFill>
                <a:latin typeface="微软雅黑" panose="020B0503020204020204" pitchFamily="34" charset="-122"/>
                <a:ea typeface="微软雅黑" panose="020B0503020204020204" pitchFamily="34" charset="-122"/>
              </a:rPr>
              <a:t>单击此处添加文本，本模版所有图形线条及其相应素材均可自由编辑、改色、替换，建议您在展示时字体选择微软雅黑。单击此处添加文本，本模版所有图形线条及其相应素材均可自由编辑、改色、替换，建议您在展示时字体选择微软雅黑</a:t>
            </a:r>
            <a:r>
              <a:rPr lang="zh-CN" altLang="en-US" sz="1200" dirty="0">
                <a:solidFill>
                  <a:sysClr val="windowText" lastClr="000000"/>
                </a:solidFill>
                <a:latin typeface="微软雅黑" panose="020B0503020204020204" pitchFamily="34" charset="-122"/>
                <a:ea typeface="微软雅黑" panose="020B0503020204020204" pitchFamily="34" charset="-122"/>
              </a:rPr>
              <a:t>。 </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a:p>
            <a:pPr marL="0" indent="0" algn="ctr">
              <a:buNone/>
              <a:defRPr/>
            </a:pP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5" name="矩形 4"/>
          <p:cNvSpPr/>
          <p:nvPr/>
        </p:nvSpPr>
        <p:spPr>
          <a:xfrm>
            <a:off x="1381760" y="391160"/>
            <a:ext cx="1966595" cy="368935"/>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381760" y="391160"/>
            <a:ext cx="1966595" cy="368935"/>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Straight Connector 5"/>
          <p:cNvCxnSpPr/>
          <p:nvPr/>
        </p:nvCxnSpPr>
        <p:spPr>
          <a:xfrm>
            <a:off x="3161745" y="2431860"/>
            <a:ext cx="801644"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7"/>
          <p:cNvCxnSpPr/>
          <p:nvPr/>
        </p:nvCxnSpPr>
        <p:spPr>
          <a:xfrm>
            <a:off x="5179347" y="2431860"/>
            <a:ext cx="792119"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grpSp>
        <p:nvGrpSpPr>
          <p:cNvPr id="8" name="组合 7"/>
          <p:cNvGrpSpPr/>
          <p:nvPr/>
        </p:nvGrpSpPr>
        <p:grpSpPr>
          <a:xfrm>
            <a:off x="1180653" y="2241371"/>
            <a:ext cx="1295329" cy="365105"/>
            <a:chOff x="1607608" y="3504711"/>
            <a:chExt cx="1821556" cy="513429"/>
          </a:xfrm>
        </p:grpSpPr>
        <p:cxnSp>
          <p:nvCxnSpPr>
            <p:cNvPr id="33" name="Straight Connector 25"/>
            <p:cNvCxnSpPr/>
            <p:nvPr/>
          </p:nvCxnSpPr>
          <p:spPr>
            <a:xfrm>
              <a:off x="1607608" y="3772586"/>
              <a:ext cx="1821556"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26"/>
            <p:cNvCxnSpPr/>
            <p:nvPr/>
          </p:nvCxnSpPr>
          <p:spPr>
            <a:xfrm>
              <a:off x="1607608" y="3504711"/>
              <a:ext cx="0" cy="513429"/>
            </a:xfrm>
            <a:prstGeom prst="line">
              <a:avLst/>
            </a:prstGeom>
            <a:ln w="9525" cmpd="sng">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676277" y="2241371"/>
            <a:ext cx="1295329" cy="365105"/>
            <a:chOff x="9335829" y="3504711"/>
            <a:chExt cx="1821556" cy="513429"/>
          </a:xfrm>
        </p:grpSpPr>
        <p:cxnSp>
          <p:nvCxnSpPr>
            <p:cNvPr id="36" name="Straight Connector 27"/>
            <p:cNvCxnSpPr/>
            <p:nvPr/>
          </p:nvCxnSpPr>
          <p:spPr>
            <a:xfrm>
              <a:off x="9335829" y="3772586"/>
              <a:ext cx="1821556"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28"/>
            <p:cNvCxnSpPr/>
            <p:nvPr/>
          </p:nvCxnSpPr>
          <p:spPr>
            <a:xfrm>
              <a:off x="11143991" y="3504711"/>
              <a:ext cx="0" cy="513429"/>
            </a:xfrm>
            <a:prstGeom prst="line">
              <a:avLst/>
            </a:prstGeom>
            <a:ln w="9525" cmpd="sng">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3963390" y="1711174"/>
            <a:ext cx="1215958" cy="1411211"/>
            <a:chOff x="5520831" y="2759122"/>
            <a:chExt cx="1709941" cy="1984515"/>
          </a:xfrm>
          <a:solidFill>
            <a:srgbClr val="FF6F67"/>
          </a:solidFill>
        </p:grpSpPr>
        <p:sp>
          <p:nvSpPr>
            <p:cNvPr id="39" name="Hexagon 4"/>
            <p:cNvSpPr/>
            <p:nvPr/>
          </p:nvSpPr>
          <p:spPr>
            <a:xfrm rot="5400000">
              <a:off x="5383544" y="2896409"/>
              <a:ext cx="1984515" cy="1709941"/>
            </a:xfrm>
            <a:prstGeom prst="hexagon">
              <a:avLst/>
            </a:prstGeom>
            <a:solidFill>
              <a:srgbClr val="62AB7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00B0F0"/>
                </a:solidFill>
                <a:latin typeface="Signika" pitchFamily="2" charset="0"/>
                <a:cs typeface="Arial" panose="020B0604020202020204" pitchFamily="34" charset="0"/>
              </a:endParaRPr>
            </a:p>
          </p:txBody>
        </p:sp>
        <p:sp>
          <p:nvSpPr>
            <p:cNvPr id="40" name="Rectangle 35"/>
            <p:cNvSpPr>
              <a:spLocks noChangeArrowheads="1"/>
            </p:cNvSpPr>
            <p:nvPr/>
          </p:nvSpPr>
          <p:spPr bwMode="auto">
            <a:xfrm>
              <a:off x="5770848" y="3399556"/>
              <a:ext cx="1245623" cy="12984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zh-CN" altLang="en-US" dirty="0">
                  <a:solidFill>
                    <a:schemeClr val="bg1"/>
                  </a:solidFill>
                  <a:ea typeface="微软雅黑" panose="020B0503020204020204" pitchFamily="34" charset="-122"/>
                </a:rPr>
                <a:t>请替换文字内容</a:t>
              </a:r>
              <a:endParaRPr lang="zh-CN" altLang="en-US" dirty="0">
                <a:solidFill>
                  <a:schemeClr val="bg1"/>
                </a:solidFill>
                <a:ea typeface="微软雅黑" panose="020B0503020204020204" pitchFamily="34" charset="-122"/>
              </a:endParaRPr>
            </a:p>
          </p:txBody>
        </p:sp>
      </p:grpSp>
      <p:grpSp>
        <p:nvGrpSpPr>
          <p:cNvPr id="41" name="组合 40"/>
          <p:cNvGrpSpPr/>
          <p:nvPr/>
        </p:nvGrpSpPr>
        <p:grpSpPr>
          <a:xfrm>
            <a:off x="952065" y="1406391"/>
            <a:ext cx="503211" cy="538133"/>
            <a:chOff x="1286157" y="2330521"/>
            <a:chExt cx="707640" cy="756750"/>
          </a:xfrm>
          <a:solidFill>
            <a:srgbClr val="4E9F42"/>
          </a:solidFill>
        </p:grpSpPr>
        <p:sp>
          <p:nvSpPr>
            <p:cNvPr id="42" name="Hexagon 9"/>
            <p:cNvSpPr/>
            <p:nvPr/>
          </p:nvSpPr>
          <p:spPr>
            <a:xfrm rot="5400000">
              <a:off x="1261602" y="2355076"/>
              <a:ext cx="756750" cy="707640"/>
            </a:xfrm>
            <a:prstGeom prst="hexagon">
              <a:avLst/>
            </a:prstGeom>
            <a:solidFill>
              <a:srgbClr val="E71F19"/>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43" name="Picture 29" descr="heart.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426794" y="2493480"/>
              <a:ext cx="404045" cy="40627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44" name="组合 43"/>
          <p:cNvGrpSpPr/>
          <p:nvPr/>
        </p:nvGrpSpPr>
        <p:grpSpPr>
          <a:xfrm>
            <a:off x="952065" y="2777916"/>
            <a:ext cx="503211" cy="538133"/>
            <a:chOff x="1286157" y="4259228"/>
            <a:chExt cx="707640" cy="756750"/>
          </a:xfrm>
          <a:solidFill>
            <a:srgbClr val="4E9F42"/>
          </a:solidFill>
        </p:grpSpPr>
        <p:sp>
          <p:nvSpPr>
            <p:cNvPr id="45" name="Hexagon 31"/>
            <p:cNvSpPr/>
            <p:nvPr/>
          </p:nvSpPr>
          <p:spPr>
            <a:xfrm rot="5400000">
              <a:off x="1261602" y="4283783"/>
              <a:ext cx="756750" cy="707640"/>
            </a:xfrm>
            <a:prstGeom prst="hexagon">
              <a:avLst/>
            </a:prstGeom>
            <a:solidFill>
              <a:srgbClr val="E71F19"/>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46" name="Picture 30" descr="plan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93308" y="4433347"/>
              <a:ext cx="468783" cy="46878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47" name="组合 46"/>
          <p:cNvGrpSpPr/>
          <p:nvPr/>
        </p:nvGrpSpPr>
        <p:grpSpPr>
          <a:xfrm>
            <a:off x="2466458" y="2092154"/>
            <a:ext cx="704811" cy="752434"/>
            <a:chOff x="3415770" y="3294875"/>
            <a:chExt cx="991141" cy="1058110"/>
          </a:xfrm>
          <a:solidFill>
            <a:srgbClr val="FF8A80"/>
          </a:solidFill>
        </p:grpSpPr>
        <p:sp>
          <p:nvSpPr>
            <p:cNvPr id="48" name="Hexagon 6"/>
            <p:cNvSpPr/>
            <p:nvPr/>
          </p:nvSpPr>
          <p:spPr>
            <a:xfrm rot="5400000">
              <a:off x="3382286" y="3328359"/>
              <a:ext cx="1058110" cy="991141"/>
            </a:xfrm>
            <a:prstGeom prst="hexagon">
              <a:avLst/>
            </a:prstGeom>
            <a:solidFill>
              <a:srgbClr val="FFC000"/>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49" name="Picture 32" descr="gif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9093" y="3571680"/>
              <a:ext cx="504500" cy="5067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50" name="组合 49"/>
          <p:cNvGrpSpPr/>
          <p:nvPr/>
        </p:nvGrpSpPr>
        <p:grpSpPr>
          <a:xfrm>
            <a:off x="5971465" y="2092154"/>
            <a:ext cx="704811" cy="752434"/>
            <a:chOff x="8344687" y="3294875"/>
            <a:chExt cx="991141" cy="1058110"/>
          </a:xfrm>
          <a:solidFill>
            <a:srgbClr val="FFD237"/>
          </a:solidFill>
        </p:grpSpPr>
        <p:sp>
          <p:nvSpPr>
            <p:cNvPr id="51" name="Hexagon 8"/>
            <p:cNvSpPr/>
            <p:nvPr/>
          </p:nvSpPr>
          <p:spPr>
            <a:xfrm rot="5400000">
              <a:off x="8311203" y="3328359"/>
              <a:ext cx="1058110" cy="991141"/>
            </a:xfrm>
            <a:prstGeom prst="hexagon">
              <a:avLst/>
            </a:prstGeom>
            <a:solidFill>
              <a:srgbClr val="FFC000"/>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52" name="Picture 37" descr="settings.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61222" y="3547125"/>
              <a:ext cx="558075" cy="55584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53" name="组合 52"/>
          <p:cNvGrpSpPr/>
          <p:nvPr/>
        </p:nvGrpSpPr>
        <p:grpSpPr>
          <a:xfrm>
            <a:off x="7733493" y="1406391"/>
            <a:ext cx="503211" cy="538133"/>
            <a:chOff x="10822540" y="2330521"/>
            <a:chExt cx="707640" cy="756750"/>
          </a:xfrm>
          <a:solidFill>
            <a:srgbClr val="4E9F42"/>
          </a:solidFill>
        </p:grpSpPr>
        <p:sp>
          <p:nvSpPr>
            <p:cNvPr id="54" name="Hexagon 11"/>
            <p:cNvSpPr/>
            <p:nvPr/>
          </p:nvSpPr>
          <p:spPr>
            <a:xfrm rot="5400000">
              <a:off x="10797985" y="2355076"/>
              <a:ext cx="756750" cy="707640"/>
            </a:xfrm>
            <a:prstGeom prst="hexagon">
              <a:avLst/>
            </a:prstGeom>
            <a:solidFill>
              <a:srgbClr val="71C3E3"/>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55" name="Picture 38" descr="comments.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974336" y="2506874"/>
              <a:ext cx="404047" cy="40404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56" name="组合 55"/>
          <p:cNvGrpSpPr/>
          <p:nvPr/>
        </p:nvGrpSpPr>
        <p:grpSpPr>
          <a:xfrm>
            <a:off x="7714444" y="2777916"/>
            <a:ext cx="503211" cy="538133"/>
            <a:chOff x="10795752" y="4259228"/>
            <a:chExt cx="707640" cy="756750"/>
          </a:xfrm>
          <a:solidFill>
            <a:srgbClr val="4E9F42"/>
          </a:solidFill>
        </p:grpSpPr>
        <p:sp>
          <p:nvSpPr>
            <p:cNvPr id="57" name="Hexagon 12"/>
            <p:cNvSpPr/>
            <p:nvPr/>
          </p:nvSpPr>
          <p:spPr>
            <a:xfrm rot="5400000">
              <a:off x="10771197" y="4283783"/>
              <a:ext cx="756750" cy="707640"/>
            </a:xfrm>
            <a:prstGeom prst="hexagon">
              <a:avLst/>
            </a:prstGeom>
            <a:solidFill>
              <a:srgbClr val="71C3E3"/>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58" name="Picture 39" descr="portfolio.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936388" y="4422186"/>
              <a:ext cx="428601" cy="42860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59" name="TextBox 23"/>
          <p:cNvSpPr txBox="1"/>
          <p:nvPr/>
        </p:nvSpPr>
        <p:spPr>
          <a:xfrm>
            <a:off x="813477" y="3774692"/>
            <a:ext cx="1678434" cy="773430"/>
          </a:xfrm>
          <a:prstGeom prst="rect">
            <a:avLst/>
          </a:prstGeom>
          <a:noFill/>
        </p:spPr>
        <p:txBody>
          <a:bodyPr wrap="square" rtlCol="0">
            <a:spAutoFit/>
          </a:bodyPr>
          <a:lstStyle/>
          <a:p>
            <a:pPr>
              <a:lnSpc>
                <a:spcPct val="150000"/>
              </a:lnSpc>
            </a:pPr>
            <a:r>
              <a:rPr lang="zh-CN" altLang="en-US" sz="7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7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60" name="TextBox 24"/>
          <p:cNvSpPr txBox="1"/>
          <p:nvPr/>
        </p:nvSpPr>
        <p:spPr>
          <a:xfrm>
            <a:off x="813477" y="3487490"/>
            <a:ext cx="1249680" cy="275590"/>
          </a:xfrm>
          <a:prstGeom prst="rect">
            <a:avLst/>
          </a:prstGeom>
          <a:noFill/>
        </p:spPr>
        <p:txBody>
          <a:bodyPr wrap="none" rtlCol="0">
            <a:spAutoFit/>
          </a:bodyPr>
          <a:lstStyle/>
          <a:p>
            <a:r>
              <a:rPr lang="zh-CN" altLang="en-US" sz="1200" dirty="0">
                <a:solidFill>
                  <a:schemeClr val="tx1">
                    <a:lumMod val="65000"/>
                    <a:lumOff val="35000"/>
                  </a:schemeClr>
                </a:solidFill>
                <a:ea typeface="微软雅黑" panose="020B0503020204020204" pitchFamily="34" charset="-122"/>
              </a:rPr>
              <a:t>请替换文字内容</a:t>
            </a:r>
            <a:endParaRPr lang="zh-CN" altLang="en-US" sz="1200" dirty="0">
              <a:solidFill>
                <a:schemeClr val="tx1">
                  <a:lumMod val="65000"/>
                  <a:lumOff val="35000"/>
                </a:schemeClr>
              </a:solidFill>
              <a:ea typeface="微软雅黑" panose="020B0503020204020204" pitchFamily="34" charset="-122"/>
            </a:endParaRPr>
          </a:p>
        </p:txBody>
      </p:sp>
      <p:sp>
        <p:nvSpPr>
          <p:cNvPr id="61" name="TextBox 23"/>
          <p:cNvSpPr txBox="1"/>
          <p:nvPr/>
        </p:nvSpPr>
        <p:spPr>
          <a:xfrm>
            <a:off x="3742909" y="3774692"/>
            <a:ext cx="1678434" cy="773430"/>
          </a:xfrm>
          <a:prstGeom prst="rect">
            <a:avLst/>
          </a:prstGeom>
          <a:noFill/>
        </p:spPr>
        <p:txBody>
          <a:bodyPr wrap="square" rtlCol="0">
            <a:spAutoFit/>
          </a:bodyPr>
          <a:lstStyle/>
          <a:p>
            <a:pPr>
              <a:lnSpc>
                <a:spcPct val="150000"/>
              </a:lnSpc>
            </a:pPr>
            <a:r>
              <a:rPr lang="zh-CN" altLang="en-US" sz="7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7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62" name="TextBox 24"/>
          <p:cNvSpPr txBox="1"/>
          <p:nvPr/>
        </p:nvSpPr>
        <p:spPr>
          <a:xfrm>
            <a:off x="3742908" y="3487490"/>
            <a:ext cx="1249680" cy="275590"/>
          </a:xfrm>
          <a:prstGeom prst="rect">
            <a:avLst/>
          </a:prstGeom>
          <a:noFill/>
        </p:spPr>
        <p:txBody>
          <a:bodyPr wrap="none" rtlCol="0">
            <a:spAutoFit/>
          </a:bodyPr>
          <a:lstStyle/>
          <a:p>
            <a:r>
              <a:rPr lang="zh-CN" altLang="en-US" sz="1200" dirty="0">
                <a:solidFill>
                  <a:schemeClr val="tx1">
                    <a:lumMod val="65000"/>
                    <a:lumOff val="35000"/>
                  </a:schemeClr>
                </a:solidFill>
                <a:ea typeface="微软雅黑" panose="020B0503020204020204" pitchFamily="34" charset="-122"/>
              </a:rPr>
              <a:t>请替换文字内容</a:t>
            </a:r>
            <a:endParaRPr lang="zh-CN" altLang="en-US" sz="1200" dirty="0">
              <a:solidFill>
                <a:schemeClr val="tx1">
                  <a:lumMod val="65000"/>
                  <a:lumOff val="35000"/>
                </a:schemeClr>
              </a:solidFill>
              <a:ea typeface="微软雅黑" panose="020B0503020204020204" pitchFamily="34" charset="-122"/>
            </a:endParaRPr>
          </a:p>
        </p:txBody>
      </p:sp>
      <p:sp>
        <p:nvSpPr>
          <p:cNvPr id="63" name="TextBox 23"/>
          <p:cNvSpPr txBox="1"/>
          <p:nvPr/>
        </p:nvSpPr>
        <p:spPr>
          <a:xfrm>
            <a:off x="6284182" y="3774692"/>
            <a:ext cx="1678434" cy="773430"/>
          </a:xfrm>
          <a:prstGeom prst="rect">
            <a:avLst/>
          </a:prstGeom>
          <a:noFill/>
        </p:spPr>
        <p:txBody>
          <a:bodyPr wrap="square" rtlCol="0">
            <a:spAutoFit/>
          </a:bodyPr>
          <a:lstStyle/>
          <a:p>
            <a:pPr>
              <a:lnSpc>
                <a:spcPct val="150000"/>
              </a:lnSpc>
            </a:pPr>
            <a:r>
              <a:rPr lang="zh-CN" altLang="en-US" sz="7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7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64" name="TextBox 24"/>
          <p:cNvSpPr txBox="1"/>
          <p:nvPr/>
        </p:nvSpPr>
        <p:spPr>
          <a:xfrm>
            <a:off x="6284181" y="3487490"/>
            <a:ext cx="1249680" cy="275590"/>
          </a:xfrm>
          <a:prstGeom prst="rect">
            <a:avLst/>
          </a:prstGeom>
          <a:noFill/>
        </p:spPr>
        <p:txBody>
          <a:bodyPr wrap="none" rtlCol="0">
            <a:spAutoFit/>
          </a:bodyPr>
          <a:lstStyle/>
          <a:p>
            <a:r>
              <a:rPr lang="zh-CN" altLang="en-US" sz="1200" dirty="0">
                <a:solidFill>
                  <a:schemeClr val="tx1">
                    <a:lumMod val="65000"/>
                    <a:lumOff val="35000"/>
                  </a:schemeClr>
                </a:solidFill>
                <a:ea typeface="微软雅黑" panose="020B0503020204020204" pitchFamily="34" charset="-122"/>
              </a:rPr>
              <a:t>请替换文字内容</a:t>
            </a:r>
            <a:endParaRPr lang="zh-CN" altLang="en-US" sz="1200" dirty="0">
              <a:solidFill>
                <a:schemeClr val="tx1">
                  <a:lumMod val="65000"/>
                  <a:lumOff val="35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 calcmode="lin" valueType="num">
                                      <p:cBhvr>
                                        <p:cTn id="14" dur="500" fill="hold"/>
                                        <p:tgtEl>
                                          <p:spTgt spid="41"/>
                                        </p:tgtEl>
                                        <p:attrNameLst>
                                          <p:attrName>style.rotation</p:attrName>
                                        </p:attrNameLst>
                                      </p:cBhvr>
                                      <p:tavLst>
                                        <p:tav tm="0">
                                          <p:val>
                                            <p:fltVal val="90"/>
                                          </p:val>
                                        </p:tav>
                                        <p:tav tm="100000">
                                          <p:val>
                                            <p:fltVal val="0"/>
                                          </p:val>
                                        </p:tav>
                                      </p:tavLst>
                                    </p:anim>
                                    <p:animEffect transition="in" filter="fade">
                                      <p:cBhvr>
                                        <p:cTn id="15" dur="500"/>
                                        <p:tgtEl>
                                          <p:spTgt spid="41"/>
                                        </p:tgtEl>
                                      </p:cBhvr>
                                    </p:animEffect>
                                  </p:childTnLst>
                                </p:cTn>
                              </p:par>
                              <p:par>
                                <p:cTn id="16" presetID="31" presetClass="entr" presetSubtype="0"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 calcmode="lin" valueType="num">
                                      <p:cBhvr>
                                        <p:cTn id="20" dur="500" fill="hold"/>
                                        <p:tgtEl>
                                          <p:spTgt spid="44"/>
                                        </p:tgtEl>
                                        <p:attrNameLst>
                                          <p:attrName>style.rotation</p:attrName>
                                        </p:attrNameLst>
                                      </p:cBhvr>
                                      <p:tavLst>
                                        <p:tav tm="0">
                                          <p:val>
                                            <p:fltVal val="90"/>
                                          </p:val>
                                        </p:tav>
                                        <p:tav tm="100000">
                                          <p:val>
                                            <p:fltVal val="0"/>
                                          </p:val>
                                        </p:tav>
                                      </p:tavLst>
                                    </p:anim>
                                    <p:animEffect transition="in" filter="fade">
                                      <p:cBhvr>
                                        <p:cTn id="21" dur="500"/>
                                        <p:tgtEl>
                                          <p:spTgt spid="44"/>
                                        </p:tgtEl>
                                      </p:cBhvr>
                                    </p:animEffect>
                                  </p:childTnLst>
                                </p:cTn>
                              </p:par>
                            </p:childTnLst>
                          </p:cTn>
                        </p:par>
                        <p:par>
                          <p:cTn id="22" fill="hold">
                            <p:stCondLst>
                              <p:cond delay="1000"/>
                            </p:stCondLst>
                            <p:childTnLst>
                              <p:par>
                                <p:cTn id="23" presetID="31" presetClass="entr" presetSubtype="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500" fill="hold"/>
                                        <p:tgtEl>
                                          <p:spTgt spid="47"/>
                                        </p:tgtEl>
                                        <p:attrNameLst>
                                          <p:attrName>ppt_w</p:attrName>
                                        </p:attrNameLst>
                                      </p:cBhvr>
                                      <p:tavLst>
                                        <p:tav tm="0">
                                          <p:val>
                                            <p:fltVal val="0"/>
                                          </p:val>
                                        </p:tav>
                                        <p:tav tm="100000">
                                          <p:val>
                                            <p:strVal val="#ppt_w"/>
                                          </p:val>
                                        </p:tav>
                                      </p:tavLst>
                                    </p:anim>
                                    <p:anim calcmode="lin" valueType="num">
                                      <p:cBhvr>
                                        <p:cTn id="26" dur="500" fill="hold"/>
                                        <p:tgtEl>
                                          <p:spTgt spid="47"/>
                                        </p:tgtEl>
                                        <p:attrNameLst>
                                          <p:attrName>ppt_h</p:attrName>
                                        </p:attrNameLst>
                                      </p:cBhvr>
                                      <p:tavLst>
                                        <p:tav tm="0">
                                          <p:val>
                                            <p:fltVal val="0"/>
                                          </p:val>
                                        </p:tav>
                                        <p:tav tm="100000">
                                          <p:val>
                                            <p:strVal val="#ppt_h"/>
                                          </p:val>
                                        </p:tav>
                                      </p:tavLst>
                                    </p:anim>
                                    <p:anim calcmode="lin" valueType="num">
                                      <p:cBhvr>
                                        <p:cTn id="27" dur="500" fill="hold"/>
                                        <p:tgtEl>
                                          <p:spTgt spid="47"/>
                                        </p:tgtEl>
                                        <p:attrNameLst>
                                          <p:attrName>style.rotation</p:attrName>
                                        </p:attrNameLst>
                                      </p:cBhvr>
                                      <p:tavLst>
                                        <p:tav tm="0">
                                          <p:val>
                                            <p:fltVal val="90"/>
                                          </p:val>
                                        </p:tav>
                                        <p:tav tm="100000">
                                          <p:val>
                                            <p:fltVal val="0"/>
                                          </p:val>
                                        </p:tav>
                                      </p:tavLst>
                                    </p:anim>
                                    <p:animEffect transition="in" filter="fade">
                                      <p:cBhvr>
                                        <p:cTn id="28" dur="500"/>
                                        <p:tgtEl>
                                          <p:spTgt spid="47"/>
                                        </p:tgtEl>
                                      </p:cBhvr>
                                    </p:animEffect>
                                  </p:childTnLst>
                                </p:cTn>
                              </p:par>
                            </p:childTnLst>
                          </p:cTn>
                        </p:par>
                        <p:par>
                          <p:cTn id="29" fill="hold">
                            <p:stCondLst>
                              <p:cond delay="1500"/>
                            </p:stCondLst>
                            <p:childTnLst>
                              <p:par>
                                <p:cTn id="30" presetID="2" presetClass="entr" presetSubtype="8"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0-#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31" presetClass="entr" presetSubtype="0"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 calcmode="lin" valueType="num">
                                      <p:cBhvr>
                                        <p:cTn id="39" dur="500" fill="hold"/>
                                        <p:tgtEl>
                                          <p:spTgt spid="38"/>
                                        </p:tgtEl>
                                        <p:attrNameLst>
                                          <p:attrName>style.rotation</p:attrName>
                                        </p:attrNameLst>
                                      </p:cBhvr>
                                      <p:tavLst>
                                        <p:tav tm="0">
                                          <p:val>
                                            <p:fltVal val="90"/>
                                          </p:val>
                                        </p:tav>
                                        <p:tav tm="100000">
                                          <p:val>
                                            <p:fltVal val="0"/>
                                          </p:val>
                                        </p:tav>
                                      </p:tavLst>
                                    </p:anim>
                                    <p:animEffect transition="in" filter="fade">
                                      <p:cBhvr>
                                        <p:cTn id="40" dur="500"/>
                                        <p:tgtEl>
                                          <p:spTgt spid="38"/>
                                        </p:tgtEl>
                                      </p:cBhvr>
                                    </p:animEffect>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31" presetClass="entr" presetSubtype="0"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p:cTn id="49" dur="500" fill="hold"/>
                                        <p:tgtEl>
                                          <p:spTgt spid="50"/>
                                        </p:tgtEl>
                                        <p:attrNameLst>
                                          <p:attrName>ppt_w</p:attrName>
                                        </p:attrNameLst>
                                      </p:cBhvr>
                                      <p:tavLst>
                                        <p:tav tm="0">
                                          <p:val>
                                            <p:fltVal val="0"/>
                                          </p:val>
                                        </p:tav>
                                        <p:tav tm="100000">
                                          <p:val>
                                            <p:strVal val="#ppt_w"/>
                                          </p:val>
                                        </p:tav>
                                      </p:tavLst>
                                    </p:anim>
                                    <p:anim calcmode="lin" valueType="num">
                                      <p:cBhvr>
                                        <p:cTn id="50" dur="500" fill="hold"/>
                                        <p:tgtEl>
                                          <p:spTgt spid="50"/>
                                        </p:tgtEl>
                                        <p:attrNameLst>
                                          <p:attrName>ppt_h</p:attrName>
                                        </p:attrNameLst>
                                      </p:cBhvr>
                                      <p:tavLst>
                                        <p:tav tm="0">
                                          <p:val>
                                            <p:fltVal val="0"/>
                                          </p:val>
                                        </p:tav>
                                        <p:tav tm="100000">
                                          <p:val>
                                            <p:strVal val="#ppt_h"/>
                                          </p:val>
                                        </p:tav>
                                      </p:tavLst>
                                    </p:anim>
                                    <p:anim calcmode="lin" valueType="num">
                                      <p:cBhvr>
                                        <p:cTn id="51" dur="500" fill="hold"/>
                                        <p:tgtEl>
                                          <p:spTgt spid="50"/>
                                        </p:tgtEl>
                                        <p:attrNameLst>
                                          <p:attrName>style.rotation</p:attrName>
                                        </p:attrNameLst>
                                      </p:cBhvr>
                                      <p:tavLst>
                                        <p:tav tm="0">
                                          <p:val>
                                            <p:fltVal val="90"/>
                                          </p:val>
                                        </p:tav>
                                        <p:tav tm="100000">
                                          <p:val>
                                            <p:fltVal val="0"/>
                                          </p:val>
                                        </p:tav>
                                      </p:tavLst>
                                    </p:anim>
                                    <p:animEffect transition="in" filter="fade">
                                      <p:cBhvr>
                                        <p:cTn id="52" dur="500"/>
                                        <p:tgtEl>
                                          <p:spTgt spid="50"/>
                                        </p:tgtEl>
                                      </p:cBhvr>
                                    </p:animEffect>
                                  </p:childTnLst>
                                </p:cTn>
                              </p:par>
                            </p:childTnLst>
                          </p:cTn>
                        </p:par>
                        <p:par>
                          <p:cTn id="53" fill="hold">
                            <p:stCondLst>
                              <p:cond delay="3500"/>
                            </p:stCondLst>
                            <p:childTnLst>
                              <p:par>
                                <p:cTn id="54" presetID="2" presetClass="entr" presetSubtype="8" fill="hold"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0-#ppt_w/2"/>
                                          </p:val>
                                        </p:tav>
                                        <p:tav tm="100000">
                                          <p:val>
                                            <p:strVal val="#ppt_x"/>
                                          </p:val>
                                        </p:tav>
                                      </p:tavLst>
                                    </p:anim>
                                    <p:anim calcmode="lin" valueType="num">
                                      <p:cBhvr additive="base">
                                        <p:cTn id="57" dur="500" fill="hold"/>
                                        <p:tgtEl>
                                          <p:spTgt spid="35"/>
                                        </p:tgtEl>
                                        <p:attrNameLst>
                                          <p:attrName>ppt_y</p:attrName>
                                        </p:attrNameLst>
                                      </p:cBhvr>
                                      <p:tavLst>
                                        <p:tav tm="0">
                                          <p:val>
                                            <p:strVal val="#ppt_y"/>
                                          </p:val>
                                        </p:tav>
                                        <p:tav tm="100000">
                                          <p:val>
                                            <p:strVal val="#ppt_y"/>
                                          </p:val>
                                        </p:tav>
                                      </p:tavLst>
                                    </p:anim>
                                  </p:childTnLst>
                                </p:cTn>
                              </p:par>
                            </p:childTnLst>
                          </p:cTn>
                        </p:par>
                        <p:par>
                          <p:cTn id="58" fill="hold">
                            <p:stCondLst>
                              <p:cond delay="4000"/>
                            </p:stCondLst>
                            <p:childTnLst>
                              <p:par>
                                <p:cTn id="59" presetID="31" presetClass="entr" presetSubtype="0"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500" fill="hold"/>
                                        <p:tgtEl>
                                          <p:spTgt spid="53"/>
                                        </p:tgtEl>
                                        <p:attrNameLst>
                                          <p:attrName>ppt_w</p:attrName>
                                        </p:attrNameLst>
                                      </p:cBhvr>
                                      <p:tavLst>
                                        <p:tav tm="0">
                                          <p:val>
                                            <p:fltVal val="0"/>
                                          </p:val>
                                        </p:tav>
                                        <p:tav tm="100000">
                                          <p:val>
                                            <p:strVal val="#ppt_w"/>
                                          </p:val>
                                        </p:tav>
                                      </p:tavLst>
                                    </p:anim>
                                    <p:anim calcmode="lin" valueType="num">
                                      <p:cBhvr>
                                        <p:cTn id="62" dur="500" fill="hold"/>
                                        <p:tgtEl>
                                          <p:spTgt spid="53"/>
                                        </p:tgtEl>
                                        <p:attrNameLst>
                                          <p:attrName>ppt_h</p:attrName>
                                        </p:attrNameLst>
                                      </p:cBhvr>
                                      <p:tavLst>
                                        <p:tav tm="0">
                                          <p:val>
                                            <p:fltVal val="0"/>
                                          </p:val>
                                        </p:tav>
                                        <p:tav tm="100000">
                                          <p:val>
                                            <p:strVal val="#ppt_h"/>
                                          </p:val>
                                        </p:tav>
                                      </p:tavLst>
                                    </p:anim>
                                    <p:anim calcmode="lin" valueType="num">
                                      <p:cBhvr>
                                        <p:cTn id="63" dur="500" fill="hold"/>
                                        <p:tgtEl>
                                          <p:spTgt spid="53"/>
                                        </p:tgtEl>
                                        <p:attrNameLst>
                                          <p:attrName>style.rotation</p:attrName>
                                        </p:attrNameLst>
                                      </p:cBhvr>
                                      <p:tavLst>
                                        <p:tav tm="0">
                                          <p:val>
                                            <p:fltVal val="90"/>
                                          </p:val>
                                        </p:tav>
                                        <p:tav tm="100000">
                                          <p:val>
                                            <p:fltVal val="0"/>
                                          </p:val>
                                        </p:tav>
                                      </p:tavLst>
                                    </p:anim>
                                    <p:animEffect transition="in" filter="fade">
                                      <p:cBhvr>
                                        <p:cTn id="64" dur="500"/>
                                        <p:tgtEl>
                                          <p:spTgt spid="53"/>
                                        </p:tgtEl>
                                      </p:cBhvr>
                                    </p:animEffect>
                                  </p:childTnLst>
                                </p:cTn>
                              </p:par>
                              <p:par>
                                <p:cTn id="65" presetID="31" presetClass="entr" presetSubtype="0" fill="hold" nodeType="with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 calcmode="lin" valueType="num">
                                      <p:cBhvr>
                                        <p:cTn id="69" dur="500" fill="hold"/>
                                        <p:tgtEl>
                                          <p:spTgt spid="56"/>
                                        </p:tgtEl>
                                        <p:attrNameLst>
                                          <p:attrName>style.rotation</p:attrName>
                                        </p:attrNameLst>
                                      </p:cBhvr>
                                      <p:tavLst>
                                        <p:tav tm="0">
                                          <p:val>
                                            <p:fltVal val="90"/>
                                          </p:val>
                                        </p:tav>
                                        <p:tav tm="100000">
                                          <p:val>
                                            <p:fltVal val="0"/>
                                          </p:val>
                                        </p:tav>
                                      </p:tavLst>
                                    </p:anim>
                                    <p:animEffect transition="in" filter="fade">
                                      <p:cBhvr>
                                        <p:cTn id="70" dur="500"/>
                                        <p:tgtEl>
                                          <p:spTgt spid="56"/>
                                        </p:tgtEl>
                                      </p:cBhvr>
                                    </p:animEffect>
                                  </p:childTnLst>
                                </p:cTn>
                              </p:par>
                            </p:childTnLst>
                          </p:cTn>
                        </p:par>
                        <p:par>
                          <p:cTn id="71" fill="hold">
                            <p:stCondLst>
                              <p:cond delay="4500"/>
                            </p:stCondLst>
                            <p:childTnLst>
                              <p:par>
                                <p:cTn id="72" presetID="12" presetClass="entr" presetSubtype="4" fill="hold" grpId="0" nodeType="afterEffect">
                                  <p:stCondLst>
                                    <p:cond delay="0"/>
                                  </p:stCondLst>
                                  <p:childTnLst>
                                    <p:set>
                                      <p:cBhvr>
                                        <p:cTn id="73" dur="1" fill="hold">
                                          <p:stCondLst>
                                            <p:cond delay="0"/>
                                          </p:stCondLst>
                                        </p:cTn>
                                        <p:tgtEl>
                                          <p:spTgt spid="59"/>
                                        </p:tgtEl>
                                        <p:attrNameLst>
                                          <p:attrName>style.visibility</p:attrName>
                                        </p:attrNameLst>
                                      </p:cBhvr>
                                      <p:to>
                                        <p:strVal val="visible"/>
                                      </p:to>
                                    </p:set>
                                    <p:anim calcmode="lin" valueType="num">
                                      <p:cBhvr additive="base">
                                        <p:cTn id="74" dur="500"/>
                                        <p:tgtEl>
                                          <p:spTgt spid="59"/>
                                        </p:tgtEl>
                                        <p:attrNameLst>
                                          <p:attrName>ppt_y</p:attrName>
                                        </p:attrNameLst>
                                      </p:cBhvr>
                                      <p:tavLst>
                                        <p:tav tm="0">
                                          <p:val>
                                            <p:strVal val="#ppt_y+#ppt_h*1.125000"/>
                                          </p:val>
                                        </p:tav>
                                        <p:tav tm="100000">
                                          <p:val>
                                            <p:strVal val="#ppt_y"/>
                                          </p:val>
                                        </p:tav>
                                      </p:tavLst>
                                    </p:anim>
                                    <p:animEffect transition="in" filter="wipe(up)">
                                      <p:cBhvr>
                                        <p:cTn id="75" dur="500"/>
                                        <p:tgtEl>
                                          <p:spTgt spid="59"/>
                                        </p:tgtEl>
                                      </p:cBhvr>
                                    </p:animEffect>
                                  </p:childTnLst>
                                </p:cTn>
                              </p:par>
                              <p:par>
                                <p:cTn id="76" presetID="12" presetClass="entr" presetSubtype="1"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anim calcmode="lin" valueType="num">
                                      <p:cBhvr additive="base">
                                        <p:cTn id="78" dur="500"/>
                                        <p:tgtEl>
                                          <p:spTgt spid="60"/>
                                        </p:tgtEl>
                                        <p:attrNameLst>
                                          <p:attrName>ppt_y</p:attrName>
                                        </p:attrNameLst>
                                      </p:cBhvr>
                                      <p:tavLst>
                                        <p:tav tm="0">
                                          <p:val>
                                            <p:strVal val="#ppt_y-#ppt_h*1.125000"/>
                                          </p:val>
                                        </p:tav>
                                        <p:tav tm="100000">
                                          <p:val>
                                            <p:strVal val="#ppt_y"/>
                                          </p:val>
                                        </p:tav>
                                      </p:tavLst>
                                    </p:anim>
                                    <p:animEffect transition="in" filter="wipe(down)">
                                      <p:cBhvr>
                                        <p:cTn id="79" dur="500"/>
                                        <p:tgtEl>
                                          <p:spTgt spid="60"/>
                                        </p:tgtEl>
                                      </p:cBhvr>
                                    </p:animEffect>
                                  </p:childTnLst>
                                </p:cTn>
                              </p:par>
                            </p:childTnLst>
                          </p:cTn>
                        </p:par>
                        <p:par>
                          <p:cTn id="80" fill="hold">
                            <p:stCondLst>
                              <p:cond delay="5000"/>
                            </p:stCondLst>
                            <p:childTnLst>
                              <p:par>
                                <p:cTn id="81" presetID="12" presetClass="entr" presetSubtype="4" fill="hold" grpId="0" nodeType="after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additive="base">
                                        <p:cTn id="83" dur="500"/>
                                        <p:tgtEl>
                                          <p:spTgt spid="61"/>
                                        </p:tgtEl>
                                        <p:attrNameLst>
                                          <p:attrName>ppt_y</p:attrName>
                                        </p:attrNameLst>
                                      </p:cBhvr>
                                      <p:tavLst>
                                        <p:tav tm="0">
                                          <p:val>
                                            <p:strVal val="#ppt_y+#ppt_h*1.125000"/>
                                          </p:val>
                                        </p:tav>
                                        <p:tav tm="100000">
                                          <p:val>
                                            <p:strVal val="#ppt_y"/>
                                          </p:val>
                                        </p:tav>
                                      </p:tavLst>
                                    </p:anim>
                                    <p:animEffect transition="in" filter="wipe(up)">
                                      <p:cBhvr>
                                        <p:cTn id="84" dur="500"/>
                                        <p:tgtEl>
                                          <p:spTgt spid="61"/>
                                        </p:tgtEl>
                                      </p:cBhvr>
                                    </p:animEffect>
                                  </p:childTnLst>
                                </p:cTn>
                              </p:par>
                              <p:par>
                                <p:cTn id="85" presetID="12" presetClass="entr" presetSubtype="1"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anim calcmode="lin" valueType="num">
                                      <p:cBhvr additive="base">
                                        <p:cTn id="87" dur="500"/>
                                        <p:tgtEl>
                                          <p:spTgt spid="62"/>
                                        </p:tgtEl>
                                        <p:attrNameLst>
                                          <p:attrName>ppt_y</p:attrName>
                                        </p:attrNameLst>
                                      </p:cBhvr>
                                      <p:tavLst>
                                        <p:tav tm="0">
                                          <p:val>
                                            <p:strVal val="#ppt_y-#ppt_h*1.125000"/>
                                          </p:val>
                                        </p:tav>
                                        <p:tav tm="100000">
                                          <p:val>
                                            <p:strVal val="#ppt_y"/>
                                          </p:val>
                                        </p:tav>
                                      </p:tavLst>
                                    </p:anim>
                                    <p:animEffect transition="in" filter="wipe(down)">
                                      <p:cBhvr>
                                        <p:cTn id="88" dur="500"/>
                                        <p:tgtEl>
                                          <p:spTgt spid="62"/>
                                        </p:tgtEl>
                                      </p:cBhvr>
                                    </p:animEffect>
                                  </p:childTnLst>
                                </p:cTn>
                              </p:par>
                            </p:childTnLst>
                          </p:cTn>
                        </p:par>
                        <p:par>
                          <p:cTn id="89" fill="hold">
                            <p:stCondLst>
                              <p:cond delay="5500"/>
                            </p:stCondLst>
                            <p:childTnLst>
                              <p:par>
                                <p:cTn id="90" presetID="12" presetClass="entr" presetSubtype="4" fill="hold" grpId="0" nodeType="afterEffect">
                                  <p:stCondLst>
                                    <p:cond delay="0"/>
                                  </p:stCondLst>
                                  <p:childTnLst>
                                    <p:set>
                                      <p:cBhvr>
                                        <p:cTn id="91" dur="1" fill="hold">
                                          <p:stCondLst>
                                            <p:cond delay="0"/>
                                          </p:stCondLst>
                                        </p:cTn>
                                        <p:tgtEl>
                                          <p:spTgt spid="63"/>
                                        </p:tgtEl>
                                        <p:attrNameLst>
                                          <p:attrName>style.visibility</p:attrName>
                                        </p:attrNameLst>
                                      </p:cBhvr>
                                      <p:to>
                                        <p:strVal val="visible"/>
                                      </p:to>
                                    </p:set>
                                    <p:anim calcmode="lin" valueType="num">
                                      <p:cBhvr additive="base">
                                        <p:cTn id="92" dur="500"/>
                                        <p:tgtEl>
                                          <p:spTgt spid="63"/>
                                        </p:tgtEl>
                                        <p:attrNameLst>
                                          <p:attrName>ppt_y</p:attrName>
                                        </p:attrNameLst>
                                      </p:cBhvr>
                                      <p:tavLst>
                                        <p:tav tm="0">
                                          <p:val>
                                            <p:strVal val="#ppt_y+#ppt_h*1.125000"/>
                                          </p:val>
                                        </p:tav>
                                        <p:tav tm="100000">
                                          <p:val>
                                            <p:strVal val="#ppt_y"/>
                                          </p:val>
                                        </p:tav>
                                      </p:tavLst>
                                    </p:anim>
                                    <p:animEffect transition="in" filter="wipe(up)">
                                      <p:cBhvr>
                                        <p:cTn id="93" dur="500"/>
                                        <p:tgtEl>
                                          <p:spTgt spid="63"/>
                                        </p:tgtEl>
                                      </p:cBhvr>
                                    </p:animEffect>
                                  </p:childTnLst>
                                </p:cTn>
                              </p:par>
                              <p:par>
                                <p:cTn id="94" presetID="12" presetClass="entr" presetSubtype="1" fill="hold" grpId="0" nodeType="withEffect">
                                  <p:stCondLst>
                                    <p:cond delay="0"/>
                                  </p:stCondLst>
                                  <p:childTnLst>
                                    <p:set>
                                      <p:cBhvr>
                                        <p:cTn id="95" dur="1" fill="hold">
                                          <p:stCondLst>
                                            <p:cond delay="0"/>
                                          </p:stCondLst>
                                        </p:cTn>
                                        <p:tgtEl>
                                          <p:spTgt spid="64"/>
                                        </p:tgtEl>
                                        <p:attrNameLst>
                                          <p:attrName>style.visibility</p:attrName>
                                        </p:attrNameLst>
                                      </p:cBhvr>
                                      <p:to>
                                        <p:strVal val="visible"/>
                                      </p:to>
                                    </p:set>
                                    <p:anim calcmode="lin" valueType="num">
                                      <p:cBhvr additive="base">
                                        <p:cTn id="96" dur="500"/>
                                        <p:tgtEl>
                                          <p:spTgt spid="64"/>
                                        </p:tgtEl>
                                        <p:attrNameLst>
                                          <p:attrName>ppt_y</p:attrName>
                                        </p:attrNameLst>
                                      </p:cBhvr>
                                      <p:tavLst>
                                        <p:tav tm="0">
                                          <p:val>
                                            <p:strVal val="#ppt_y-#ppt_h*1.125000"/>
                                          </p:val>
                                        </p:tav>
                                        <p:tav tm="100000">
                                          <p:val>
                                            <p:strVal val="#ppt_y"/>
                                          </p:val>
                                        </p:tav>
                                      </p:tavLst>
                                    </p:anim>
                                    <p:animEffect transition="in" filter="wipe(down)">
                                      <p:cBhvr>
                                        <p:cTn id="9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3" name="Bandari - 绿野仙踪">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9298858" y="57944"/>
            <a:ext cx="457200" cy="457200"/>
          </a:xfrm>
          <a:prstGeom prst="rect">
            <a:avLst/>
          </a:prstGeom>
        </p:spPr>
      </p:pic>
      <p:pic>
        <p:nvPicPr>
          <p:cNvPr id="2" name="图片 1" descr="预览图_千图网_编号33795013"/>
          <p:cNvPicPr>
            <a:picLocks noChangeAspect="1"/>
          </p:cNvPicPr>
          <p:nvPr/>
        </p:nvPicPr>
        <p:blipFill>
          <a:blip r:embed="rId4"/>
          <a:srcRect l="-417" t="51260" r="417" b="6774"/>
          <a:stretch>
            <a:fillRect/>
          </a:stretch>
        </p:blipFill>
        <p:spPr>
          <a:xfrm>
            <a:off x="-99695" y="-16510"/>
            <a:ext cx="9244330" cy="5186680"/>
          </a:xfrm>
          <a:prstGeom prst="rect">
            <a:avLst/>
          </a:prstGeom>
        </p:spPr>
      </p:pic>
      <p:sp>
        <p:nvSpPr>
          <p:cNvPr id="3" name="文本框 2"/>
          <p:cNvSpPr txBox="1"/>
          <p:nvPr/>
        </p:nvSpPr>
        <p:spPr>
          <a:xfrm>
            <a:off x="4113491" y="1265688"/>
            <a:ext cx="4297680" cy="922020"/>
          </a:xfrm>
          <a:prstGeom prst="rect">
            <a:avLst/>
          </a:prstGeom>
          <a:noFill/>
        </p:spPr>
        <p:txBody>
          <a:bodyPr wrap="none" rtlCol="0">
            <a:spAutoFit/>
          </a:bodyPr>
          <a:lstStyle/>
          <a:p>
            <a:r>
              <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rPr>
              <a:t>感谢您的聆听</a:t>
            </a:r>
            <a:endPar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222677" y="2261979"/>
            <a:ext cx="1228296" cy="0"/>
          </a:xfrm>
          <a:prstGeom prst="line">
            <a:avLst/>
          </a:prstGeom>
          <a:ln w="19050">
            <a:solidFill>
              <a:schemeClr val="tx1">
                <a:lumMod val="75000"/>
                <a:lumOff val="25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4159250" y="2445385"/>
            <a:ext cx="4921885" cy="521970"/>
          </a:xfrm>
          <a:prstGeom prst="rect">
            <a:avLst/>
          </a:prstGeom>
        </p:spPr>
        <p:txBody>
          <a:bodyPr wrap="square">
            <a:spAutoFit/>
          </a:bodyPr>
          <a:lstStyle/>
          <a:p>
            <a:r>
              <a:rPr lang="en-US" altLang="zh-CN" sz="1400" dirty="0"/>
              <a:t>Please add  the text here Please add  the text here Please add  the text here Please add  the text here Please add  the text here</a:t>
            </a:r>
            <a:endParaRPr lang="en-US" altLang="zh-CN" sz="1400" dirty="0"/>
          </a:p>
        </p:txBody>
      </p:sp>
      <p:sp>
        <p:nvSpPr>
          <p:cNvPr id="21" name="椭圆 20"/>
          <p:cNvSpPr/>
          <p:nvPr/>
        </p:nvSpPr>
        <p:spPr>
          <a:xfrm>
            <a:off x="4195380" y="3027100"/>
            <a:ext cx="559558" cy="559558"/>
          </a:xfrm>
          <a:prstGeom prst="ellipse">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椭圆 21"/>
          <p:cNvSpPr/>
          <p:nvPr/>
        </p:nvSpPr>
        <p:spPr>
          <a:xfrm>
            <a:off x="6474556" y="3027100"/>
            <a:ext cx="559558" cy="559558"/>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文本框 23"/>
          <p:cNvSpPr txBox="1"/>
          <p:nvPr/>
        </p:nvSpPr>
        <p:spPr>
          <a:xfrm>
            <a:off x="4754938" y="3163578"/>
            <a:ext cx="1394460" cy="33718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汇报</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人：</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PPT</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 name="文本框 24"/>
          <p:cNvSpPr txBox="1"/>
          <p:nvPr/>
        </p:nvSpPr>
        <p:spPr>
          <a:xfrm>
            <a:off x="7143296" y="3177225"/>
            <a:ext cx="1099185" cy="337185"/>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部门：</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CN</a:t>
            </a:r>
            <a:endPar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Shape 23452"/>
          <p:cNvSpPr/>
          <p:nvPr/>
        </p:nvSpPr>
        <p:spPr>
          <a:xfrm>
            <a:off x="4314081" y="3108988"/>
            <a:ext cx="320520" cy="307436"/>
          </a:xfrm>
          <a:custGeom>
            <a:avLst/>
            <a:gdLst/>
            <a:ahLst/>
            <a:cxnLst>
              <a:cxn ang="0">
                <a:pos x="wd2" y="hd2"/>
              </a:cxn>
              <a:cxn ang="5400000">
                <a:pos x="wd2" y="hd2"/>
              </a:cxn>
              <a:cxn ang="10800000">
                <a:pos x="wd2" y="hd2"/>
              </a:cxn>
              <a:cxn ang="16200000">
                <a:pos x="wd2" y="hd2"/>
              </a:cxn>
            </a:cxnLst>
            <a:rect l="0" t="0" r="r" b="b"/>
            <a:pathLst>
              <a:path w="21600" h="21600" extrusionOk="0">
                <a:moveTo>
                  <a:pt x="10756" y="0"/>
                </a:moveTo>
                <a:lnTo>
                  <a:pt x="12607" y="276"/>
                </a:lnTo>
                <a:lnTo>
                  <a:pt x="14018" y="919"/>
                </a:lnTo>
                <a:lnTo>
                  <a:pt x="14811" y="1838"/>
                </a:lnTo>
                <a:lnTo>
                  <a:pt x="15252" y="3033"/>
                </a:lnTo>
                <a:lnTo>
                  <a:pt x="15429" y="4320"/>
                </a:lnTo>
                <a:lnTo>
                  <a:pt x="15517" y="5239"/>
                </a:lnTo>
                <a:lnTo>
                  <a:pt x="15429" y="6250"/>
                </a:lnTo>
                <a:lnTo>
                  <a:pt x="15429" y="6710"/>
                </a:lnTo>
                <a:lnTo>
                  <a:pt x="15869" y="7537"/>
                </a:lnTo>
                <a:lnTo>
                  <a:pt x="15693" y="8640"/>
                </a:lnTo>
                <a:lnTo>
                  <a:pt x="15429" y="9467"/>
                </a:lnTo>
                <a:lnTo>
                  <a:pt x="14811" y="9743"/>
                </a:lnTo>
                <a:lnTo>
                  <a:pt x="14282" y="11306"/>
                </a:lnTo>
                <a:lnTo>
                  <a:pt x="13665" y="12500"/>
                </a:lnTo>
                <a:lnTo>
                  <a:pt x="13136" y="13236"/>
                </a:lnTo>
                <a:lnTo>
                  <a:pt x="12960" y="13603"/>
                </a:lnTo>
                <a:lnTo>
                  <a:pt x="12960" y="14247"/>
                </a:lnTo>
                <a:lnTo>
                  <a:pt x="13136" y="14523"/>
                </a:lnTo>
                <a:lnTo>
                  <a:pt x="13136" y="14890"/>
                </a:lnTo>
                <a:lnTo>
                  <a:pt x="13224" y="15074"/>
                </a:lnTo>
                <a:lnTo>
                  <a:pt x="13401" y="15166"/>
                </a:lnTo>
                <a:lnTo>
                  <a:pt x="14635" y="15534"/>
                </a:lnTo>
                <a:lnTo>
                  <a:pt x="16310" y="16361"/>
                </a:lnTo>
                <a:lnTo>
                  <a:pt x="18162" y="17280"/>
                </a:lnTo>
                <a:lnTo>
                  <a:pt x="19837" y="18567"/>
                </a:lnTo>
                <a:lnTo>
                  <a:pt x="21071" y="20037"/>
                </a:lnTo>
                <a:lnTo>
                  <a:pt x="21600" y="21600"/>
                </a:lnTo>
                <a:lnTo>
                  <a:pt x="0" y="21600"/>
                </a:lnTo>
                <a:lnTo>
                  <a:pt x="441" y="20037"/>
                </a:lnTo>
                <a:lnTo>
                  <a:pt x="1675" y="18567"/>
                </a:lnTo>
                <a:lnTo>
                  <a:pt x="3438" y="17280"/>
                </a:lnTo>
                <a:lnTo>
                  <a:pt x="5202" y="16361"/>
                </a:lnTo>
                <a:lnTo>
                  <a:pt x="6965" y="15534"/>
                </a:lnTo>
                <a:lnTo>
                  <a:pt x="8199" y="15166"/>
                </a:lnTo>
                <a:lnTo>
                  <a:pt x="8464" y="14890"/>
                </a:lnTo>
                <a:lnTo>
                  <a:pt x="8640" y="14523"/>
                </a:lnTo>
                <a:lnTo>
                  <a:pt x="8640" y="13603"/>
                </a:lnTo>
                <a:lnTo>
                  <a:pt x="8464" y="13236"/>
                </a:lnTo>
                <a:lnTo>
                  <a:pt x="7847" y="12500"/>
                </a:lnTo>
                <a:lnTo>
                  <a:pt x="7229" y="11306"/>
                </a:lnTo>
                <a:lnTo>
                  <a:pt x="6789" y="9743"/>
                </a:lnTo>
                <a:lnTo>
                  <a:pt x="6171" y="9467"/>
                </a:lnTo>
                <a:lnTo>
                  <a:pt x="5819" y="8640"/>
                </a:lnTo>
                <a:lnTo>
                  <a:pt x="5731" y="7537"/>
                </a:lnTo>
                <a:lnTo>
                  <a:pt x="6171" y="6710"/>
                </a:lnTo>
                <a:lnTo>
                  <a:pt x="6171" y="4320"/>
                </a:lnTo>
                <a:lnTo>
                  <a:pt x="6348" y="3033"/>
                </a:lnTo>
                <a:lnTo>
                  <a:pt x="6789" y="1838"/>
                </a:lnTo>
                <a:lnTo>
                  <a:pt x="7670" y="919"/>
                </a:lnTo>
                <a:lnTo>
                  <a:pt x="8904" y="276"/>
                </a:lnTo>
                <a:lnTo>
                  <a:pt x="10756" y="0"/>
                </a:lnTo>
                <a:close/>
              </a:path>
            </a:pathLst>
          </a:custGeom>
          <a:solidFill>
            <a:schemeClr val="bg1"/>
          </a:solidFill>
          <a:ln w="12700">
            <a:miter lim="400000"/>
          </a:ln>
        </p:spPr>
        <p:txBody>
          <a:bodyPr lIns="22860" tIns="22860" rIns="22860" bIns="228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sz="1800">
                <a:latin typeface="Calibri" panose="020F0502020204030204"/>
                <a:ea typeface="Calibri" panose="020F0502020204030204"/>
                <a:cs typeface="Calibri" panose="020F0502020204030204"/>
                <a:sym typeface="Calibri" panose="020F0502020204030204"/>
              </a:defRPr>
            </a:pPr>
            <a:endParaRPr sz="2400">
              <a:latin typeface="微软雅黑" panose="020B0503020204020204" pitchFamily="34" charset="-122"/>
              <a:ea typeface="微软雅黑" panose="020B0503020204020204" pitchFamily="34" charset="-122"/>
            </a:endParaRPr>
          </a:p>
        </p:txBody>
      </p:sp>
      <p:sp>
        <p:nvSpPr>
          <p:cNvPr id="27" name="Shape 23142"/>
          <p:cNvSpPr/>
          <p:nvPr/>
        </p:nvSpPr>
        <p:spPr>
          <a:xfrm>
            <a:off x="6537211" y="3098903"/>
            <a:ext cx="415016" cy="392445"/>
          </a:xfrm>
          <a:custGeom>
            <a:avLst/>
            <a:gdLst/>
            <a:ahLst/>
            <a:cxnLst>
              <a:cxn ang="0">
                <a:pos x="wd2" y="hd2"/>
              </a:cxn>
              <a:cxn ang="5400000">
                <a:pos x="wd2" y="hd2"/>
              </a:cxn>
              <a:cxn ang="10800000">
                <a:pos x="wd2" y="hd2"/>
              </a:cxn>
              <a:cxn ang="16200000">
                <a:pos x="wd2" y="hd2"/>
              </a:cxn>
            </a:cxnLst>
            <a:rect l="0" t="0" r="r" b="b"/>
            <a:pathLst>
              <a:path w="21600" h="21527" extrusionOk="0">
                <a:moveTo>
                  <a:pt x="16819" y="46"/>
                </a:moveTo>
                <a:cubicBezTo>
                  <a:pt x="16430" y="144"/>
                  <a:pt x="16028" y="402"/>
                  <a:pt x="15724" y="798"/>
                </a:cubicBezTo>
                <a:lnTo>
                  <a:pt x="9587" y="9974"/>
                </a:lnTo>
                <a:cubicBezTo>
                  <a:pt x="8982" y="10766"/>
                  <a:pt x="8984" y="10610"/>
                  <a:pt x="9563" y="11103"/>
                </a:cubicBezTo>
                <a:cubicBezTo>
                  <a:pt x="10143" y="11594"/>
                  <a:pt x="10005" y="11646"/>
                  <a:pt x="10610" y="10852"/>
                </a:cubicBezTo>
                <a:lnTo>
                  <a:pt x="17818" y="2578"/>
                </a:lnTo>
                <a:cubicBezTo>
                  <a:pt x="18422" y="1785"/>
                  <a:pt x="18447" y="738"/>
                  <a:pt x="17865" y="247"/>
                </a:cubicBezTo>
                <a:cubicBezTo>
                  <a:pt x="17575" y="0"/>
                  <a:pt x="17207" y="-52"/>
                  <a:pt x="16819" y="46"/>
                </a:cubicBezTo>
                <a:close/>
                <a:moveTo>
                  <a:pt x="17223" y="347"/>
                </a:moveTo>
                <a:cubicBezTo>
                  <a:pt x="16388" y="866"/>
                  <a:pt x="16295" y="1350"/>
                  <a:pt x="16295" y="1350"/>
                </a:cubicBezTo>
                <a:cubicBezTo>
                  <a:pt x="16295" y="1350"/>
                  <a:pt x="16214" y="1250"/>
                  <a:pt x="15915" y="999"/>
                </a:cubicBezTo>
                <a:cubicBezTo>
                  <a:pt x="16363" y="227"/>
                  <a:pt x="17223" y="347"/>
                  <a:pt x="17223" y="347"/>
                </a:cubicBezTo>
                <a:close/>
                <a:moveTo>
                  <a:pt x="856" y="3205"/>
                </a:moveTo>
                <a:cubicBezTo>
                  <a:pt x="378" y="3205"/>
                  <a:pt x="0" y="3604"/>
                  <a:pt x="0" y="4108"/>
                </a:cubicBezTo>
                <a:lnTo>
                  <a:pt x="0" y="17320"/>
                </a:lnTo>
                <a:cubicBezTo>
                  <a:pt x="0" y="17822"/>
                  <a:pt x="378" y="18223"/>
                  <a:pt x="856" y="18223"/>
                </a:cubicBezTo>
                <a:lnTo>
                  <a:pt x="20744" y="18223"/>
                </a:lnTo>
                <a:cubicBezTo>
                  <a:pt x="21219" y="18223"/>
                  <a:pt x="21600" y="17822"/>
                  <a:pt x="21600" y="17320"/>
                </a:cubicBezTo>
                <a:lnTo>
                  <a:pt x="21600" y="4108"/>
                </a:lnTo>
                <a:cubicBezTo>
                  <a:pt x="21600" y="3604"/>
                  <a:pt x="21219" y="3205"/>
                  <a:pt x="20744" y="3205"/>
                </a:cubicBezTo>
                <a:lnTo>
                  <a:pt x="18056" y="3205"/>
                </a:lnTo>
                <a:lnTo>
                  <a:pt x="16866" y="4584"/>
                </a:lnTo>
                <a:lnTo>
                  <a:pt x="20315" y="4584"/>
                </a:lnTo>
                <a:lnTo>
                  <a:pt x="20315" y="15490"/>
                </a:lnTo>
                <a:lnTo>
                  <a:pt x="1285" y="15490"/>
                </a:lnTo>
                <a:lnTo>
                  <a:pt x="1285" y="4584"/>
                </a:lnTo>
                <a:lnTo>
                  <a:pt x="12346" y="4584"/>
                </a:lnTo>
                <a:lnTo>
                  <a:pt x="13274" y="3205"/>
                </a:lnTo>
                <a:lnTo>
                  <a:pt x="856" y="3205"/>
                </a:lnTo>
                <a:close/>
                <a:moveTo>
                  <a:pt x="8231" y="11228"/>
                </a:moveTo>
                <a:cubicBezTo>
                  <a:pt x="7858" y="11259"/>
                  <a:pt x="7530" y="11481"/>
                  <a:pt x="7351" y="11980"/>
                </a:cubicBezTo>
                <a:cubicBezTo>
                  <a:pt x="6962" y="13245"/>
                  <a:pt x="6812" y="13549"/>
                  <a:pt x="5614" y="13560"/>
                </a:cubicBezTo>
                <a:cubicBezTo>
                  <a:pt x="4419" y="13570"/>
                  <a:pt x="7296" y="14258"/>
                  <a:pt x="9301" y="13384"/>
                </a:cubicBezTo>
                <a:cubicBezTo>
                  <a:pt x="10807" y="12727"/>
                  <a:pt x="9351" y="11136"/>
                  <a:pt x="8231" y="11228"/>
                </a:cubicBezTo>
                <a:close/>
                <a:moveTo>
                  <a:pt x="8659" y="19251"/>
                </a:moveTo>
                <a:lnTo>
                  <a:pt x="8516" y="20204"/>
                </a:lnTo>
                <a:cubicBezTo>
                  <a:pt x="8516" y="20204"/>
                  <a:pt x="8487" y="20640"/>
                  <a:pt x="8112" y="20931"/>
                </a:cubicBezTo>
                <a:cubicBezTo>
                  <a:pt x="7739" y="21221"/>
                  <a:pt x="7435" y="21466"/>
                  <a:pt x="7731" y="21507"/>
                </a:cubicBezTo>
                <a:cubicBezTo>
                  <a:pt x="8015" y="21548"/>
                  <a:pt x="10696" y="21511"/>
                  <a:pt x="10895" y="21507"/>
                </a:cubicBezTo>
                <a:cubicBezTo>
                  <a:pt x="11094" y="21511"/>
                  <a:pt x="13775" y="21548"/>
                  <a:pt x="14059" y="21507"/>
                </a:cubicBezTo>
                <a:cubicBezTo>
                  <a:pt x="14356" y="21466"/>
                  <a:pt x="14075" y="21221"/>
                  <a:pt x="13702" y="20931"/>
                </a:cubicBezTo>
                <a:cubicBezTo>
                  <a:pt x="13329" y="20640"/>
                  <a:pt x="13274" y="20204"/>
                  <a:pt x="13274" y="20204"/>
                </a:cubicBezTo>
                <a:lnTo>
                  <a:pt x="13131" y="19251"/>
                </a:lnTo>
                <a:lnTo>
                  <a:pt x="8659" y="19251"/>
                </a:lnTo>
                <a:close/>
              </a:path>
            </a:pathLst>
          </a:custGeom>
          <a:solidFill>
            <a:schemeClr val="bg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0">
                                            <p:txEl>
                                              <p:pRg st="0" end="0"/>
                                            </p:txEl>
                                          </p:spTgt>
                                        </p:tgtEl>
                                        <p:attrNameLst>
                                          <p:attrName>style.visibility</p:attrName>
                                        </p:attrNameLst>
                                      </p:cBhvr>
                                      <p:to>
                                        <p:strVal val="visible"/>
                                      </p:to>
                                    </p:set>
                                    <p:animEffect transition="in" filter="wipe(down)">
                                      <p:cBhvr>
                                        <p:cTn id="16"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7" repeatCount="indefinite" fill="hold" display="0">
                  <p:stCondLst>
                    <p:cond delay="indefinite"/>
                  </p:stCondLst>
                  <p:endCondLst>
                    <p:cond evt="onStopAudio" delay="0">
                      <p:tgtEl>
                        <p:sldTgt/>
                      </p:tgtEl>
                    </p:cond>
                  </p:endCondLst>
                </p:cTn>
                <p:tgtEl>
                  <p:spTgt spid="1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9139555" cy="51485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2887</Words>
  <Application>WPS 演示</Application>
  <PresentationFormat>自定义</PresentationFormat>
  <Paragraphs>342</Paragraphs>
  <Slides>20</Slides>
  <Notes>1</Notes>
  <HiddenSlides>0</HiddenSlides>
  <MMClips>1</MMClips>
  <ScaleCrop>false</ScaleCrop>
  <HeadingPairs>
    <vt:vector size="6" baseType="variant">
      <vt:variant>
        <vt:lpstr>已用的字体</vt:lpstr>
      </vt:variant>
      <vt:variant>
        <vt:i4>32</vt:i4>
      </vt:variant>
      <vt:variant>
        <vt:lpstr>主题</vt:lpstr>
      </vt:variant>
      <vt:variant>
        <vt:i4>2</vt:i4>
      </vt:variant>
      <vt:variant>
        <vt:lpstr>幻灯片标题</vt:lpstr>
      </vt:variant>
      <vt:variant>
        <vt:i4>20</vt:i4>
      </vt:variant>
    </vt:vector>
  </HeadingPairs>
  <TitlesOfParts>
    <vt:vector size="54" baseType="lpstr">
      <vt:lpstr>Arial</vt:lpstr>
      <vt:lpstr>宋体</vt:lpstr>
      <vt:lpstr>Wingdings</vt:lpstr>
      <vt:lpstr>华康俪金黑W8(P)</vt:lpstr>
      <vt:lpstr>黑体</vt:lpstr>
      <vt:lpstr>微软雅黑</vt:lpstr>
      <vt:lpstr>Calibri</vt:lpstr>
      <vt:lpstr>Agency FB</vt:lpstr>
      <vt:lpstr>Trebuchet MS</vt:lpstr>
      <vt:lpstr>Times New Roman</vt:lpstr>
      <vt:lpstr>Calibri</vt:lpstr>
      <vt:lpstr>Arial Unicode MS</vt:lpstr>
      <vt:lpstr>Calibri Light</vt:lpstr>
      <vt:lpstr>Aller Light</vt:lpstr>
      <vt:lpstr>Haettenschweiler</vt:lpstr>
      <vt:lpstr>TeXGyreAdventor</vt:lpstr>
      <vt:lpstr>Segoe Print</vt:lpstr>
      <vt:lpstr>MS PGothic</vt:lpstr>
      <vt:lpstr>Helvetica Light</vt:lpstr>
      <vt:lpstr>Kontrapunkt Bob</vt:lpstr>
      <vt:lpstr>Vrinda</vt:lpstr>
      <vt:lpstr>Arial</vt:lpstr>
      <vt:lpstr>MS Gothic</vt:lpstr>
      <vt:lpstr>ヒラギノ角ゴ ProN W3</vt:lpstr>
      <vt:lpstr>Impact</vt:lpstr>
      <vt:lpstr>Signika</vt:lpstr>
      <vt:lpstr>Bebas Neue</vt:lpstr>
      <vt:lpstr>Adobe Arabic</vt:lpstr>
      <vt:lpstr>汉仪君黑-45简</vt:lpstr>
      <vt:lpstr>汉仪润圆-65简</vt:lpstr>
      <vt:lpstr>Gill Sans</vt:lpstr>
      <vt:lpstr>思源黑体旧字形 ExtraLight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2017-03-24T01:19:00Z</dcterms:created>
  <dcterms:modified xsi:type="dcterms:W3CDTF">2020-07-18T03:12:59Z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