
<file path=[Content_Types].xml><?xml version="1.0" encoding="utf-8"?>
<Types xmlns="http://schemas.openxmlformats.org/package/2006/content-types">
  <Default Extension="mp3" ContentType="audio/mpeg"/>
  <Default Extension="png" ContentType="image/png"/>
  <Default Extension="jpeg" ContentType="image/jpeg"/>
  <Default Extension="emf" ContentType="image/x-emf"/>
  <Default Extension="rels" ContentType="application/vnd.openxmlformats-package.relationships+xml"/>
  <Default Extension="xml" ContentType="application/xml"/>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notesMasters/notesMaster1.xml" ContentType="application/vnd.openxmlformats-officedocument.presentationml.notesMaster+xml"/>
  <Override PartName="/ppt/tags/tag1.xml" ContentType="application/vnd.openxmlformats-officedocument.presentationml.tag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theme/theme2.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notesSlides/notesSlide22.xml" ContentType="application/vnd.openxmlformats-officedocument.presentationml.notesSlide+xml"/>
  <Override PartName="/ppt/notesSlides/notesSlide23.xml" ContentType="application/vnd.openxmlformats-officedocument.presentationml.notesSlide+xml"/>
  <Override PartName="/ppt/notesSlides/notesSlide24.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Override PartName="/docProps/custom.xml" ContentType="application/vnd.openxmlformats-officedocument.custom-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5" Type="http://schemas.openxmlformats.org/officeDocument/2006/relationships/custom-properties" Target="docProps/custom.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p:sldMasterIdLst>
    <p:sldMasterId id="2147483648" r:id="rId1"/>
  </p:sldMasterIdLst>
  <p:notesMasterIdLst>
    <p:notesMasterId r:id="rId26"/>
  </p:notesMasterIdLst>
  <p:sldIdLst>
    <p:sldId id="298" r:id="rId2"/>
    <p:sldId id="266" r:id="rId3"/>
    <p:sldId id="292" r:id="rId4"/>
    <p:sldId id="267" r:id="rId5"/>
    <p:sldId id="269" r:id="rId6"/>
    <p:sldId id="304" r:id="rId7"/>
    <p:sldId id="313" r:id="rId8"/>
    <p:sldId id="320" r:id="rId9"/>
    <p:sldId id="312" r:id="rId10"/>
    <p:sldId id="317" r:id="rId11"/>
    <p:sldId id="314" r:id="rId12"/>
    <p:sldId id="316" r:id="rId13"/>
    <p:sldId id="315" r:id="rId14"/>
    <p:sldId id="321" r:id="rId15"/>
    <p:sldId id="322" r:id="rId16"/>
    <p:sldId id="271" r:id="rId17"/>
    <p:sldId id="272" r:id="rId18"/>
    <p:sldId id="324" r:id="rId19"/>
    <p:sldId id="280" r:id="rId20"/>
    <p:sldId id="319" r:id="rId21"/>
    <p:sldId id="323" r:id="rId22"/>
    <p:sldId id="275" r:id="rId23"/>
    <p:sldId id="279" r:id="rId24"/>
    <p:sldId id="325" r:id="rId25"/>
  </p:sldIdLst>
  <p:sldSz cx="12192000" cy="6858000"/>
  <p:notesSz cx="7104063" cy="10234613"/>
  <p:custDataLst>
    <p:tags r:id="rId27"/>
  </p:custDataLst>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E9AD12"/>
    <a:srgbClr val="EFF0EB"/>
    <a:srgbClr val="E4E2E3"/>
    <a:srgbClr val="E4E4DF"/>
    <a:srgbClr val="EBDE52"/>
    <a:srgbClr val="7EC5BF"/>
    <a:srgbClr val="D4C73D"/>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987" autoAdjust="0"/>
    <p:restoredTop sz="94660"/>
  </p:normalViewPr>
  <p:slideViewPr>
    <p:cSldViewPr snapToGrid="0">
      <p:cViewPr varScale="1">
        <p:scale>
          <a:sx n="103" d="100"/>
          <a:sy n="103" d="100"/>
        </p:scale>
        <p:origin x="126" y="96"/>
      </p:cViewPr>
      <p:guideLst/>
    </p:cSldViewPr>
  </p:slideViewPr>
  <p:notesTextViewPr>
    <p:cViewPr>
      <p:scale>
        <a:sx n="1" d="1"/>
        <a:sy n="1" d="1"/>
      </p:scale>
      <p:origin x="0" y="0"/>
    </p:cViewPr>
  </p:notesTextViewPr>
  <p:sorterViewPr>
    <p:cViewPr varScale="1">
      <p:scale>
        <a:sx n="1" d="1"/>
        <a:sy n="1" d="1"/>
      </p:scale>
      <p:origin x="0" y="0"/>
    </p:cViewPr>
  </p:sorter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notesMaster" Target="notesMasters/notesMaster1.xml"/><Relationship Id="rId3" Type="http://schemas.openxmlformats.org/officeDocument/2006/relationships/slide" Target="slides/slide2.xml"/><Relationship Id="rId21" Type="http://schemas.openxmlformats.org/officeDocument/2006/relationships/slide" Target="slides/slide20.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viewProps" Target="view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presProps" Target="presProps.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tableStyles" Target="tableStyle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tags" Target="tags/tag1.xml"/><Relationship Id="rId30"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3078290" cy="513492"/>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4023812" y="0"/>
            <a:ext cx="3078290" cy="513492"/>
          </a:xfrm>
          <a:prstGeom prst="rect">
            <a:avLst/>
          </a:prstGeom>
        </p:spPr>
        <p:txBody>
          <a:bodyPr vert="horz" lIns="91440" tIns="45720" rIns="91440" bIns="45720" rtlCol="0"/>
          <a:lstStyle>
            <a:lvl1pPr algn="r">
              <a:defRPr sz="1200"/>
            </a:lvl1pPr>
          </a:lstStyle>
          <a:p>
            <a:fld id="{D2A48B96-639E-45A3-A0BA-2464DFDB1FAA}" type="datetimeFigureOut">
              <a:rPr lang="zh-CN" altLang="en-US" smtClean="0"/>
              <a:t>2017/11/13</a:t>
            </a:fld>
            <a:endParaRPr lang="zh-CN" altLang="en-US"/>
          </a:p>
        </p:txBody>
      </p:sp>
      <p:sp>
        <p:nvSpPr>
          <p:cNvPr id="4" name="幻灯片图像占位符 3"/>
          <p:cNvSpPr>
            <a:spLocks noGrp="1" noRot="1" noChangeAspect="1"/>
          </p:cNvSpPr>
          <p:nvPr>
            <p:ph type="sldImg" idx="2"/>
          </p:nvPr>
        </p:nvSpPr>
        <p:spPr>
          <a:xfrm>
            <a:off x="481584" y="1279287"/>
            <a:ext cx="6140577" cy="3454075"/>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710375" y="4925254"/>
            <a:ext cx="5682996" cy="4029754"/>
          </a:xfrm>
          <a:prstGeom prst="rect">
            <a:avLst/>
          </a:prstGeom>
        </p:spPr>
        <p:txBody>
          <a:bodyPr vert="horz" lIns="91440" tIns="45720" rIns="91440" bIns="45720" rtlCol="0"/>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6" name="页脚占位符 5"/>
          <p:cNvSpPr>
            <a:spLocks noGrp="1"/>
          </p:cNvSpPr>
          <p:nvPr>
            <p:ph type="ftr" sz="quarter" idx="4"/>
          </p:nvPr>
        </p:nvSpPr>
        <p:spPr>
          <a:xfrm>
            <a:off x="0" y="9720804"/>
            <a:ext cx="3078290" cy="513491"/>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4023812" y="9720804"/>
            <a:ext cx="3078290" cy="513491"/>
          </a:xfrm>
          <a:prstGeom prst="rect">
            <a:avLst/>
          </a:prstGeom>
        </p:spPr>
        <p:txBody>
          <a:bodyPr vert="horz" lIns="91440" tIns="45720" rIns="91440" bIns="45720" rtlCol="0" anchor="b"/>
          <a:lstStyle>
            <a:lvl1pPr algn="r">
              <a:defRPr sz="1200"/>
            </a:lvl1pPr>
          </a:lstStyle>
          <a:p>
            <a:fld id="{A6837353-30EB-4A48-80EB-173D804AEFBD}" type="slidenum">
              <a:rPr lang="zh-CN" altLang="en-US" smtClean="0"/>
              <a:t>‹#›</a:t>
            </a:fld>
            <a:endParaRPr lang="zh-CN" altLang="en-US"/>
          </a:p>
        </p:txBody>
      </p:sp>
    </p:spTree>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2" Type="http://schemas.openxmlformats.org/officeDocument/2006/relationships/slide" Target="../slides/slide20.xml"/><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2" Type="http://schemas.openxmlformats.org/officeDocument/2006/relationships/slide" Target="../slides/slide21.xml"/><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2" Type="http://schemas.openxmlformats.org/officeDocument/2006/relationships/slide" Target="../slides/slide23.xml"/><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2" Type="http://schemas.openxmlformats.org/officeDocument/2006/relationships/slide" Target="../slides/slide24.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r>
              <a:rPr lang="zh-CN" altLang="en-US" sz="1200" b="0" i="0" kern="1200" dirty="0">
                <a:solidFill>
                  <a:schemeClr val="tx1"/>
                </a:solidFill>
                <a:effectLst/>
                <a:latin typeface="+mn-lt"/>
                <a:ea typeface="+mn-ea"/>
                <a:cs typeface="+mn-cs"/>
              </a:rPr>
              <a:t>本</a:t>
            </a:r>
            <a:r>
              <a:rPr lang="en-US" altLang="zh-CN" sz="1200" b="0" i="0" kern="1200" dirty="0">
                <a:solidFill>
                  <a:schemeClr val="tx1"/>
                </a:solidFill>
                <a:effectLst/>
                <a:latin typeface="+mn-lt"/>
                <a:ea typeface="+mn-ea"/>
                <a:cs typeface="+mn-cs"/>
              </a:rPr>
              <a:t>PPT</a:t>
            </a:r>
            <a:r>
              <a:rPr lang="zh-CN" altLang="en-US" sz="1200" b="0" i="0" kern="1200" dirty="0">
                <a:solidFill>
                  <a:schemeClr val="tx1"/>
                </a:solidFill>
                <a:effectLst/>
                <a:latin typeface="+mn-lt"/>
                <a:ea typeface="+mn-ea"/>
                <a:cs typeface="+mn-cs"/>
              </a:rPr>
              <a:t>模板部分元素使用了幻灯片母版制作。如果需要修改，点击</a:t>
            </a:r>
            <a:r>
              <a:rPr lang="en-US" altLang="zh-CN" sz="1200" b="0" i="0" kern="1200" dirty="0">
                <a:solidFill>
                  <a:schemeClr val="tx1"/>
                </a:solidFill>
                <a:effectLst/>
                <a:latin typeface="+mn-lt"/>
                <a:ea typeface="+mn-ea"/>
                <a:cs typeface="+mn-cs"/>
              </a:rPr>
              <a:t>-</a:t>
            </a:r>
            <a:r>
              <a:rPr lang="zh-CN" altLang="en-US" sz="1200" b="0" i="0" kern="1200" dirty="0">
                <a:solidFill>
                  <a:schemeClr val="tx1"/>
                </a:solidFill>
                <a:effectLst/>
                <a:latin typeface="+mn-lt"/>
                <a:ea typeface="+mn-ea"/>
                <a:cs typeface="+mn-cs"/>
              </a:rPr>
              <a:t>视图</a:t>
            </a:r>
            <a:r>
              <a:rPr lang="en-US" altLang="zh-CN" sz="1200" b="0" i="0" kern="1200" dirty="0">
                <a:solidFill>
                  <a:schemeClr val="tx1"/>
                </a:solidFill>
                <a:effectLst/>
                <a:latin typeface="+mn-lt"/>
                <a:ea typeface="+mn-ea"/>
                <a:cs typeface="+mn-cs"/>
              </a:rPr>
              <a:t>-</a:t>
            </a:r>
            <a:r>
              <a:rPr lang="zh-CN" altLang="en-US" sz="1200" b="0" i="0" kern="1200" dirty="0">
                <a:solidFill>
                  <a:schemeClr val="tx1"/>
                </a:solidFill>
                <a:effectLst/>
                <a:latin typeface="+mn-lt"/>
                <a:ea typeface="+mn-ea"/>
                <a:cs typeface="+mn-cs"/>
              </a:rPr>
              <a:t>幻灯片母版</a:t>
            </a:r>
            <a:r>
              <a:rPr lang="en-US" altLang="zh-CN" sz="1200" b="0" i="0" kern="1200" dirty="0">
                <a:solidFill>
                  <a:schemeClr val="tx1"/>
                </a:solidFill>
                <a:effectLst/>
                <a:latin typeface="+mn-lt"/>
                <a:ea typeface="+mn-ea"/>
                <a:cs typeface="+mn-cs"/>
              </a:rPr>
              <a:t>-</a:t>
            </a:r>
            <a:r>
              <a:rPr lang="zh-CN" altLang="en-US" sz="1200" b="0" i="0" kern="1200" dirty="0">
                <a:solidFill>
                  <a:schemeClr val="tx1"/>
                </a:solidFill>
                <a:effectLst/>
                <a:latin typeface="+mn-lt"/>
                <a:ea typeface="+mn-ea"/>
                <a:cs typeface="+mn-cs"/>
              </a:rPr>
              <a:t>修改；完成后关闭编辑母版即可。</a:t>
            </a:r>
            <a:endParaRPr lang="zh-CN" altLang="en-US" dirty="0"/>
          </a:p>
        </p:txBody>
      </p:sp>
      <p:sp>
        <p:nvSpPr>
          <p:cNvPr id="4" name="灯片编号占位符 3"/>
          <p:cNvSpPr>
            <a:spLocks noGrp="1"/>
          </p:cNvSpPr>
          <p:nvPr>
            <p:ph type="sldNum" sz="quarter" idx="10"/>
          </p:nvPr>
        </p:nvSpPr>
        <p:spPr/>
        <p:txBody>
          <a:bodyPr/>
          <a:lstStyle/>
          <a:p>
            <a:fld id="{D34C0232-94FA-4EBE-BB9B-79FBE486032D}" type="slidenum">
              <a:rPr lang="zh-CN" altLang="en-US" smtClean="0"/>
              <a:t>1</a:t>
            </a:fld>
            <a:endParaRPr lang="zh-CN" altLang="en-US"/>
          </a:p>
        </p:txBody>
      </p:sp>
    </p:spTree>
    <p:extLst>
      <p:ext uri="{BB962C8B-B14F-4D97-AF65-F5344CB8AC3E}">
        <p14:creationId xmlns:p14="http://schemas.microsoft.com/office/powerpoint/2010/main" val="4273678196"/>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6837353-30EB-4A48-80EB-173D804AEFBD}" type="slidenum">
              <a:rPr lang="zh-CN" altLang="en-US" smtClean="0"/>
              <a:t>2</a:t>
            </a:fld>
            <a:endParaRPr lang="zh-CN" altLang="en-US"/>
          </a:p>
        </p:txBody>
      </p:sp>
    </p:spTree>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6837353-30EB-4A48-80EB-173D804AEFBD}" type="slidenum">
              <a:rPr lang="zh-CN" altLang="en-US" smtClean="0"/>
              <a:t>3</a:t>
            </a:fld>
            <a:endParaRPr lang="zh-CN" altLang="en-US"/>
          </a:p>
        </p:txBody>
      </p:sp>
    </p:spTree>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6837353-30EB-4A48-80EB-173D804AEFBD}" type="slidenum">
              <a:rPr lang="zh-CN" altLang="en-US" smtClean="0"/>
              <a:t>4</a:t>
            </a:fld>
            <a:endParaRPr lang="zh-CN" altLang="en-US"/>
          </a:p>
        </p:txBody>
      </p:sp>
    </p:spTree>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6837353-30EB-4A48-80EB-173D804AEFBD}" type="slidenum">
              <a:rPr lang="zh-CN" altLang="en-US" smtClean="0"/>
              <a:t>5</a:t>
            </a:fld>
            <a:endParaRPr lang="zh-CN" altLang="en-US"/>
          </a:p>
        </p:txBody>
      </p:sp>
    </p:spTree>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26B02EC-97C0-4E19-AA45-E904FCC1D11E}" type="slidenum">
              <a:rPr lang="en-GB" smtClean="0"/>
              <a:pPr/>
              <a:t>6</a:t>
            </a:fld>
            <a:endParaRPr lang="en-GB"/>
          </a:p>
        </p:txBody>
      </p:sp>
    </p:spTree>
    <p:extLst>
      <p:ext uri="{BB962C8B-B14F-4D97-AF65-F5344CB8AC3E}">
        <p14:creationId xmlns:p14="http://schemas.microsoft.com/office/powerpoint/2010/main" val="2309647066"/>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26B02EC-97C0-4E19-AA45-E904FCC1D11E}" type="slidenum">
              <a:rPr lang="en-GB" smtClean="0"/>
              <a:pPr/>
              <a:t>7</a:t>
            </a:fld>
            <a:endParaRPr lang="en-GB"/>
          </a:p>
        </p:txBody>
      </p:sp>
    </p:spTree>
    <p:extLst>
      <p:ext uri="{BB962C8B-B14F-4D97-AF65-F5344CB8AC3E}">
        <p14:creationId xmlns:p14="http://schemas.microsoft.com/office/powerpoint/2010/main" val="900577563"/>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26B02EC-97C0-4E19-AA45-E904FCC1D11E}" type="slidenum">
              <a:rPr lang="en-GB" smtClean="0"/>
              <a:pPr/>
              <a:t>8</a:t>
            </a:fld>
            <a:endParaRPr lang="en-GB"/>
          </a:p>
        </p:txBody>
      </p:sp>
    </p:spTree>
    <p:extLst>
      <p:ext uri="{BB962C8B-B14F-4D97-AF65-F5344CB8AC3E}">
        <p14:creationId xmlns:p14="http://schemas.microsoft.com/office/powerpoint/2010/main" val="112399207"/>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26B02EC-97C0-4E19-AA45-E904FCC1D11E}" type="slidenum">
              <a:rPr lang="en-GB" smtClean="0"/>
              <a:pPr/>
              <a:t>9</a:t>
            </a:fld>
            <a:endParaRPr lang="en-GB"/>
          </a:p>
        </p:txBody>
      </p:sp>
    </p:spTree>
    <p:extLst>
      <p:ext uri="{BB962C8B-B14F-4D97-AF65-F5344CB8AC3E}">
        <p14:creationId xmlns:p14="http://schemas.microsoft.com/office/powerpoint/2010/main" val="1873260023"/>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26B02EC-97C0-4E19-AA45-E904FCC1D11E}" type="slidenum">
              <a:rPr lang="en-GB" smtClean="0"/>
              <a:pPr/>
              <a:t>10</a:t>
            </a:fld>
            <a:endParaRPr lang="en-GB"/>
          </a:p>
        </p:txBody>
      </p:sp>
    </p:spTree>
    <p:extLst>
      <p:ext uri="{BB962C8B-B14F-4D97-AF65-F5344CB8AC3E}">
        <p14:creationId xmlns:p14="http://schemas.microsoft.com/office/powerpoint/2010/main" val="1896185566"/>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26B02EC-97C0-4E19-AA45-E904FCC1D11E}" type="slidenum">
              <a:rPr lang="en-GB" smtClean="0"/>
              <a:pPr/>
              <a:t>11</a:t>
            </a:fld>
            <a:endParaRPr lang="en-GB"/>
          </a:p>
        </p:txBody>
      </p:sp>
    </p:spTree>
    <p:extLst>
      <p:ext uri="{BB962C8B-B14F-4D97-AF65-F5344CB8AC3E}">
        <p14:creationId xmlns:p14="http://schemas.microsoft.com/office/powerpoint/2010/main" val="2048677451"/>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26B02EC-97C0-4E19-AA45-E904FCC1D11E}" type="slidenum">
              <a:rPr lang="en-GB" smtClean="0"/>
              <a:pPr/>
              <a:t>12</a:t>
            </a:fld>
            <a:endParaRPr lang="en-GB"/>
          </a:p>
        </p:txBody>
      </p:sp>
    </p:spTree>
    <p:extLst>
      <p:ext uri="{BB962C8B-B14F-4D97-AF65-F5344CB8AC3E}">
        <p14:creationId xmlns:p14="http://schemas.microsoft.com/office/powerpoint/2010/main" val="339048785"/>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26B02EC-97C0-4E19-AA45-E904FCC1D11E}" type="slidenum">
              <a:rPr lang="en-GB" smtClean="0"/>
              <a:pPr/>
              <a:t>13</a:t>
            </a:fld>
            <a:endParaRPr lang="en-GB"/>
          </a:p>
        </p:txBody>
      </p:sp>
    </p:spTree>
    <p:extLst>
      <p:ext uri="{BB962C8B-B14F-4D97-AF65-F5344CB8AC3E}">
        <p14:creationId xmlns:p14="http://schemas.microsoft.com/office/powerpoint/2010/main" val="2034696699"/>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26B02EC-97C0-4E19-AA45-E904FCC1D11E}" type="slidenum">
              <a:rPr lang="en-GB" smtClean="0"/>
              <a:pPr/>
              <a:t>14</a:t>
            </a:fld>
            <a:endParaRPr lang="en-GB"/>
          </a:p>
        </p:txBody>
      </p:sp>
    </p:spTree>
    <p:extLst>
      <p:ext uri="{BB962C8B-B14F-4D97-AF65-F5344CB8AC3E}">
        <p14:creationId xmlns:p14="http://schemas.microsoft.com/office/powerpoint/2010/main" val="3229799678"/>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26B02EC-97C0-4E19-AA45-E904FCC1D11E}" type="slidenum">
              <a:rPr lang="en-GB" smtClean="0"/>
              <a:pPr/>
              <a:t>15</a:t>
            </a:fld>
            <a:endParaRPr lang="en-GB"/>
          </a:p>
        </p:txBody>
      </p:sp>
    </p:spTree>
    <p:extLst>
      <p:ext uri="{BB962C8B-B14F-4D97-AF65-F5344CB8AC3E}">
        <p14:creationId xmlns:p14="http://schemas.microsoft.com/office/powerpoint/2010/main" val="1723856546"/>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6837353-30EB-4A48-80EB-173D804AEFBD}" type="slidenum">
              <a:rPr lang="zh-CN" altLang="en-US" smtClean="0"/>
              <a:t>16</a:t>
            </a:fld>
            <a:endParaRPr lang="zh-CN" altLang="en-US"/>
          </a:p>
        </p:txBody>
      </p:sp>
    </p:spTree>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6837353-30EB-4A48-80EB-173D804AEFBD}" type="slidenum">
              <a:rPr lang="zh-CN" altLang="en-US" smtClean="0"/>
              <a:t>17</a:t>
            </a:fld>
            <a:endParaRPr lang="zh-CN" altLang="en-US"/>
          </a:p>
        </p:txBody>
      </p:sp>
    </p:spTree>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26B02EC-97C0-4E19-AA45-E904FCC1D11E}" type="slidenum">
              <a:rPr lang="en-GB" smtClean="0"/>
              <a:pPr/>
              <a:t>18</a:t>
            </a:fld>
            <a:endParaRPr lang="en-GB"/>
          </a:p>
        </p:txBody>
      </p:sp>
    </p:spTree>
    <p:extLst>
      <p:ext uri="{BB962C8B-B14F-4D97-AF65-F5344CB8AC3E}">
        <p14:creationId xmlns:p14="http://schemas.microsoft.com/office/powerpoint/2010/main" val="3365973018"/>
      </p:ext>
    </p:extLst>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6837353-30EB-4A48-80EB-173D804AEFBD}" type="slidenum">
              <a:rPr lang="zh-CN" altLang="en-US" smtClean="0"/>
              <a:t>19</a:t>
            </a:fld>
            <a:endParaRPr lang="zh-CN" altLang="en-US"/>
          </a:p>
        </p:txBody>
      </p:sp>
    </p:spTree>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26B02EC-97C0-4E19-AA45-E904FCC1D11E}" type="slidenum">
              <a:rPr lang="en-GB" smtClean="0"/>
              <a:pPr/>
              <a:t>20</a:t>
            </a:fld>
            <a:endParaRPr lang="en-GB"/>
          </a:p>
        </p:txBody>
      </p:sp>
    </p:spTree>
    <p:extLst>
      <p:ext uri="{BB962C8B-B14F-4D97-AF65-F5344CB8AC3E}">
        <p14:creationId xmlns:p14="http://schemas.microsoft.com/office/powerpoint/2010/main" val="3647348727"/>
      </p:ext>
    </p:extLst>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26B02EC-97C0-4E19-AA45-E904FCC1D11E}" type="slidenum">
              <a:rPr lang="en-GB" smtClean="0"/>
              <a:pPr/>
              <a:t>21</a:t>
            </a:fld>
            <a:endParaRPr lang="en-GB"/>
          </a:p>
        </p:txBody>
      </p:sp>
    </p:spTree>
    <p:extLst>
      <p:ext uri="{BB962C8B-B14F-4D97-AF65-F5344CB8AC3E}">
        <p14:creationId xmlns:p14="http://schemas.microsoft.com/office/powerpoint/2010/main" val="2632201207"/>
      </p:ext>
    </p:extLst>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6837353-30EB-4A48-80EB-173D804AEFBD}" type="slidenum">
              <a:rPr lang="zh-CN" altLang="en-US" smtClean="0"/>
              <a:t>22</a:t>
            </a:fld>
            <a:endParaRPr lang="zh-CN" altLang="en-US"/>
          </a:p>
        </p:txBody>
      </p:sp>
    </p:spTree>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6837353-30EB-4A48-80EB-173D804AEFBD}" type="slidenum">
              <a:rPr lang="zh-CN" altLang="en-US" smtClean="0"/>
              <a:t>23</a:t>
            </a:fld>
            <a:endParaRPr lang="zh-CN" altLang="en-US"/>
          </a:p>
        </p:txBody>
      </p:sp>
    </p:spTree>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481013" y="1279525"/>
            <a:ext cx="6140450" cy="3454400"/>
          </a:xfrm>
        </p:spPr>
      </p:sp>
      <p:sp>
        <p:nvSpPr>
          <p:cNvPr id="3" name="备注占位符 2"/>
          <p:cNvSpPr>
            <a:spLocks noGrp="1"/>
          </p:cNvSpPr>
          <p:nvPr>
            <p:ph type="body" idx="1"/>
          </p:nvPr>
        </p:nvSpPr>
        <p:spPr/>
        <p:txBody>
          <a:bodyPr/>
          <a:lstStyle/>
          <a:p>
            <a:r>
              <a:rPr lang="zh-CN" altLang="en-US" sz="1200" b="0" i="0" kern="1200" dirty="0">
                <a:solidFill>
                  <a:schemeClr val="tx1"/>
                </a:solidFill>
                <a:effectLst/>
                <a:latin typeface="+mn-lt"/>
                <a:ea typeface="+mn-ea"/>
                <a:cs typeface="+mn-cs"/>
              </a:rPr>
              <a:t>本</a:t>
            </a:r>
            <a:r>
              <a:rPr lang="en-US" altLang="zh-CN" sz="1200" b="0" i="0" kern="1200" dirty="0">
                <a:solidFill>
                  <a:schemeClr val="tx1"/>
                </a:solidFill>
                <a:effectLst/>
                <a:latin typeface="+mn-lt"/>
                <a:ea typeface="+mn-ea"/>
                <a:cs typeface="+mn-cs"/>
              </a:rPr>
              <a:t>PPT</a:t>
            </a:r>
            <a:r>
              <a:rPr lang="zh-CN" altLang="en-US" sz="1200" b="0" i="0" kern="1200" dirty="0">
                <a:solidFill>
                  <a:schemeClr val="tx1"/>
                </a:solidFill>
                <a:effectLst/>
                <a:latin typeface="+mn-lt"/>
                <a:ea typeface="+mn-ea"/>
                <a:cs typeface="+mn-cs"/>
              </a:rPr>
              <a:t>模板部分元素使用了幻灯片母版制作。如果需要修改，点击</a:t>
            </a:r>
            <a:r>
              <a:rPr lang="en-US" altLang="zh-CN" sz="1200" b="0" i="0" kern="1200" dirty="0">
                <a:solidFill>
                  <a:schemeClr val="tx1"/>
                </a:solidFill>
                <a:effectLst/>
                <a:latin typeface="+mn-lt"/>
                <a:ea typeface="+mn-ea"/>
                <a:cs typeface="+mn-cs"/>
              </a:rPr>
              <a:t>-</a:t>
            </a:r>
            <a:r>
              <a:rPr lang="zh-CN" altLang="en-US" sz="1200" b="0" i="0" kern="1200" dirty="0">
                <a:solidFill>
                  <a:schemeClr val="tx1"/>
                </a:solidFill>
                <a:effectLst/>
                <a:latin typeface="+mn-lt"/>
                <a:ea typeface="+mn-ea"/>
                <a:cs typeface="+mn-cs"/>
              </a:rPr>
              <a:t>视图</a:t>
            </a:r>
            <a:r>
              <a:rPr lang="en-US" altLang="zh-CN" sz="1200" b="0" i="0" kern="1200" dirty="0">
                <a:solidFill>
                  <a:schemeClr val="tx1"/>
                </a:solidFill>
                <a:effectLst/>
                <a:latin typeface="+mn-lt"/>
                <a:ea typeface="+mn-ea"/>
                <a:cs typeface="+mn-cs"/>
              </a:rPr>
              <a:t>-</a:t>
            </a:r>
            <a:r>
              <a:rPr lang="zh-CN" altLang="en-US" sz="1200" b="0" i="0" kern="1200" dirty="0">
                <a:solidFill>
                  <a:schemeClr val="tx1"/>
                </a:solidFill>
                <a:effectLst/>
                <a:latin typeface="+mn-lt"/>
                <a:ea typeface="+mn-ea"/>
                <a:cs typeface="+mn-cs"/>
              </a:rPr>
              <a:t>幻灯片母版</a:t>
            </a:r>
            <a:r>
              <a:rPr lang="en-US" altLang="zh-CN" sz="1200" b="0" i="0" kern="1200" dirty="0">
                <a:solidFill>
                  <a:schemeClr val="tx1"/>
                </a:solidFill>
                <a:effectLst/>
                <a:latin typeface="+mn-lt"/>
                <a:ea typeface="+mn-ea"/>
                <a:cs typeface="+mn-cs"/>
              </a:rPr>
              <a:t>-</a:t>
            </a:r>
            <a:r>
              <a:rPr lang="zh-CN" altLang="en-US" sz="1200" b="0" i="0" kern="1200" dirty="0">
                <a:solidFill>
                  <a:schemeClr val="tx1"/>
                </a:solidFill>
                <a:effectLst/>
                <a:latin typeface="+mn-lt"/>
                <a:ea typeface="+mn-ea"/>
                <a:cs typeface="+mn-cs"/>
              </a:rPr>
              <a:t>修改；完成后关闭编辑母版即可。</a:t>
            </a:r>
            <a:endParaRPr lang="zh-CN" altLang="en-US" dirty="0"/>
          </a:p>
        </p:txBody>
      </p:sp>
      <p:sp>
        <p:nvSpPr>
          <p:cNvPr id="4" name="灯片编号占位符 3"/>
          <p:cNvSpPr>
            <a:spLocks noGrp="1"/>
          </p:cNvSpPr>
          <p:nvPr>
            <p:ph type="sldNum" sz="quarter" idx="10"/>
          </p:nvPr>
        </p:nvSpPr>
        <p:spPr/>
        <p:txBody>
          <a:bodyPr/>
          <a:lstStyle/>
          <a:p>
            <a:fld id="{D34C0232-94FA-4EBE-BB9B-79FBE486032D}" type="slidenum">
              <a:rPr lang="zh-CN" altLang="en-US" smtClean="0"/>
              <a:t>24</a:t>
            </a:fld>
            <a:endParaRPr lang="zh-CN" altLang="en-US"/>
          </a:p>
        </p:txBody>
      </p:sp>
    </p:spTree>
    <p:extLst>
      <p:ext uri="{BB962C8B-B14F-4D97-AF65-F5344CB8AC3E}">
        <p14:creationId xmlns:p14="http://schemas.microsoft.com/office/powerpoint/2010/main" val="3466222596"/>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标题 1"/>
          <p:cNvSpPr>
            <a:spLocks noGrp="1"/>
          </p:cNvSpPr>
          <p:nvPr>
            <p:ph type="ctrTitle"/>
          </p:nvPr>
        </p:nvSpPr>
        <p:spPr>
          <a:xfrm>
            <a:off x="1524000" y="1122363"/>
            <a:ext cx="9144000" cy="2387600"/>
          </a:xfrm>
        </p:spPr>
        <p:txBody>
          <a:bodyPr anchor="b"/>
          <a:lstStyle>
            <a:lvl1pPr algn="ctr">
              <a:defRPr sz="6000"/>
            </a:lvl1pPr>
          </a:lstStyle>
          <a:p>
            <a:r>
              <a:rPr lang="zh-CN" altLang="en-US"/>
              <a:t>单击此处编辑母版标题样式</a:t>
            </a:r>
          </a:p>
        </p:txBody>
      </p:sp>
      <p:sp>
        <p:nvSpPr>
          <p:cNvPr id="3" name="副标题 2"/>
          <p:cNvSpPr>
            <a:spLocks noGrp="1"/>
          </p:cNvSpPr>
          <p:nvPr>
            <p:ph type="subTitle" idx="1"/>
          </p:nvPr>
        </p:nvSpPr>
        <p:spPr>
          <a:xfrm>
            <a:off x="1524000" y="3602038"/>
            <a:ext cx="9144000" cy="1655762"/>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zh-CN" altLang="en-US"/>
              <a:t>单击此处编辑母版副标题样式</a:t>
            </a:r>
          </a:p>
        </p:txBody>
      </p:sp>
      <p:sp>
        <p:nvSpPr>
          <p:cNvPr id="4" name="日期占位符 3"/>
          <p:cNvSpPr>
            <a:spLocks noGrp="1"/>
          </p:cNvSpPr>
          <p:nvPr>
            <p:ph type="dt" sz="half" idx="10"/>
          </p:nvPr>
        </p:nvSpPr>
        <p:spPr/>
        <p:txBody>
          <a:bodyPr/>
          <a:lstStyle/>
          <a:p>
            <a:fld id="{82F288E0-7875-42C4-84C8-98DBBD3BF4D2}" type="datetimeFigureOut">
              <a:rPr lang="zh-CN" altLang="en-US" smtClean="0"/>
              <a:t>2017/11/13</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7D9BB5D0-35E4-459D-AEF3-FE4D7C45CC19}"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Click="0" advTm="1210">
        <p:random/>
      </p:transition>
    </mc:Choice>
    <mc:Fallback xmlns="">
      <p:transition spd="slow" advClick="0" advTm="1210">
        <p:random/>
      </p:transition>
    </mc:Fallback>
  </mc:AlternateContent>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内容占位符 2"/>
          <p:cNvSpPr>
            <a:spLocks noGrp="1"/>
          </p:cNvSpPr>
          <p:nvPr>
            <p:ph idx="1"/>
          </p:nvPr>
        </p:nvSpPr>
        <p:spPr/>
        <p:txBody>
          <a:body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p:cNvSpPr>
            <a:spLocks noGrp="1"/>
          </p:cNvSpPr>
          <p:nvPr>
            <p:ph type="dt" sz="half" idx="10"/>
          </p:nvPr>
        </p:nvSpPr>
        <p:spPr/>
        <p:txBody>
          <a:bodyPr/>
          <a:lstStyle/>
          <a:p>
            <a:fld id="{82F288E0-7875-42C4-84C8-98DBBD3BF4D2}" type="datetimeFigureOut">
              <a:rPr lang="zh-CN" altLang="en-US" smtClean="0"/>
              <a:t>2017/11/13</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7D9BB5D0-35E4-459D-AEF3-FE4D7C45CC19}"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Click="0" advTm="1210">
        <p:random/>
      </p:transition>
    </mc:Choice>
    <mc:Fallback xmlns="">
      <p:transition spd="slow" advClick="0" advTm="1210">
        <p:random/>
      </p:transition>
    </mc:Fallback>
  </mc:AlternateContent>
</p:sldLayout>
</file>

<file path=ppt/slideLayouts/slideLayout3.xml><?xml version="1.0" encoding="utf-8"?>
<p:sldLayout xmlns:a="http://schemas.openxmlformats.org/drawingml/2006/main" xmlns:r="http://schemas.openxmlformats.org/officeDocument/2006/relationships" xmlns:p="http://schemas.openxmlformats.org/presentationml/2006/main" userDrawn="1">
  <p:cSld name="首页">
    <p:spTree>
      <p:nvGrpSpPr>
        <p:cNvPr id="1" name=""/>
        <p:cNvGrpSpPr/>
        <p:nvPr/>
      </p:nvGrpSpPr>
      <p:grpSpPr>
        <a:xfrm>
          <a:off x="0" y="0"/>
          <a:ext cx="0" cy="0"/>
          <a:chOff x="0" y="0"/>
          <a:chExt cx="0" cy="0"/>
        </a:xfrm>
      </p:grpSpPr>
    </p:spTree>
    <p:extLst>
      <p:ext uri="{BB962C8B-B14F-4D97-AF65-F5344CB8AC3E}">
        <p14:creationId xmlns:p14="http://schemas.microsoft.com/office/powerpoint/2010/main" val="158063331"/>
      </p:ext>
    </p:extLst>
  </p:cSld>
  <p:clrMapOvr>
    <a:masterClrMapping/>
  </p:clrMapOvr>
  <mc:AlternateContent xmlns:mc="http://schemas.openxmlformats.org/markup-compatibility/2006" xmlns:p14="http://schemas.microsoft.com/office/powerpoint/2010/main">
    <mc:Choice Requires="p14">
      <p:transition spd="slow" p14:dur="1400" advClick="0" advTm="5000">
        <p14:ripple/>
      </p:transition>
    </mc:Choice>
    <mc:Fallback xmlns="">
      <p:transition spd="slow" advClick="0" advTm="5000">
        <p:fade/>
      </p:transition>
    </mc:Fallback>
  </mc:AlternateContent>
</p:sldLayout>
</file>

<file path=ppt/slideLayouts/slideLayout4.xml><?xml version="1.0" encoding="utf-8"?>
<p:sldLayout xmlns:a="http://schemas.openxmlformats.org/drawingml/2006/main" xmlns:r="http://schemas.openxmlformats.org/officeDocument/2006/relationships" xmlns:p="http://schemas.openxmlformats.org/presentationml/2006/main" type="blank">
  <p:cSld name="空白">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E81D7940-758D-4F67-A42F-51695AF0C57D}" type="datetimeFigureOut">
              <a:rPr lang="zh-CN" altLang="en-US" smtClean="0"/>
              <a:t>2017/11/13</a:t>
            </a:fld>
            <a:endParaRPr lang="zh-CN" altLang="en-US"/>
          </a:p>
        </p:txBody>
      </p:sp>
      <p:sp>
        <p:nvSpPr>
          <p:cNvPr id="3" name="Footer Placeholder 2"/>
          <p:cNvSpPr>
            <a:spLocks noGrp="1"/>
          </p:cNvSpPr>
          <p:nvPr>
            <p:ph type="ftr" sz="quarter" idx="11"/>
          </p:nvPr>
        </p:nvSpPr>
        <p:spPr/>
        <p:txBody>
          <a:bodyPr/>
          <a:lstStyle/>
          <a:p>
            <a:endParaRPr lang="zh-CN" altLang="en-US"/>
          </a:p>
        </p:txBody>
      </p:sp>
      <p:sp>
        <p:nvSpPr>
          <p:cNvPr id="4" name="Slide Number Placeholder 3"/>
          <p:cNvSpPr>
            <a:spLocks noGrp="1"/>
          </p:cNvSpPr>
          <p:nvPr>
            <p:ph type="sldNum" sz="quarter" idx="12"/>
          </p:nvPr>
        </p:nvSpPr>
        <p:spPr/>
        <p:txBody>
          <a:bodyPr/>
          <a:lstStyle/>
          <a:p>
            <a:fld id="{A487BADD-E4D5-4913-8E2B-CB7FD12F3774}" type="slidenum">
              <a:rPr lang="zh-CN" altLang="en-US" smtClean="0"/>
              <a:t>‹#›</a:t>
            </a:fld>
            <a:endParaRPr lang="zh-CN" altLang="en-US"/>
          </a:p>
        </p:txBody>
      </p:sp>
    </p:spTree>
    <p:extLst>
      <p:ext uri="{BB962C8B-B14F-4D97-AF65-F5344CB8AC3E}">
        <p14:creationId xmlns:p14="http://schemas.microsoft.com/office/powerpoint/2010/main" val="1744301823"/>
      </p:ext>
    </p:extLst>
  </p:cSld>
  <p:clrMapOvr>
    <a:masterClrMapping/>
  </p:clrMapOvr>
  <mc:AlternateContent xmlns:mc="http://schemas.openxmlformats.org/markup-compatibility/2006" xmlns:p14="http://schemas.microsoft.com/office/powerpoint/2010/main">
    <mc:Choice Requires="p14">
      <p:transition spd="slow" p14:dur="1250">
        <p14:switch dir="r"/>
      </p:transition>
    </mc:Choice>
    <mc:Fallback xmlns="">
      <p:transition spd="slow">
        <p:fade/>
      </p:transition>
    </mc:Fallback>
  </mc:AlternateContent>
</p:sldLayout>
</file>

<file path=ppt/slideMasters/_rels/slideMaster1.xml.rels><?xml version="1.0" encoding="UTF-8" standalone="yes"?>
<Relationships xmlns="http://schemas.openxmlformats.org/package/2006/relationships"><Relationship Id="rId3" Type="http://schemas.openxmlformats.org/officeDocument/2006/relationships/slideLayout" Target="../slideLayouts/slideLayout3.xml"/><Relationship Id="rId2" Type="http://schemas.openxmlformats.org/officeDocument/2006/relationships/slideLayout" Target="../slideLayouts/slideLayout2.xml"/><Relationship Id="rId1" Type="http://schemas.openxmlformats.org/officeDocument/2006/relationships/slideLayout" Target="../slideLayouts/slideLayout1.xml"/><Relationship Id="rId5" Type="http://schemas.openxmlformats.org/officeDocument/2006/relationships/theme" Target="../theme/theme1.xml"/><Relationship Id="rId4" Type="http://schemas.openxmlformats.org/officeDocument/2006/relationships/slideLayout" Target="../slideLayouts/slideLayout4.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标题占位符 1"/>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zh-CN" altLang="en-US"/>
              <a:t>单击此处编辑母版标题样式</a:t>
            </a:r>
          </a:p>
        </p:txBody>
      </p:sp>
      <p:sp>
        <p:nvSpPr>
          <p:cNvPr id="3" name="文本占位符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82F288E0-7875-42C4-84C8-98DBBD3BF4D2}" type="datetimeFigureOut">
              <a:rPr lang="zh-CN" altLang="en-US" smtClean="0"/>
              <a:t>2017/11/13</a:t>
            </a:fld>
            <a:endParaRPr lang="zh-CN" altLang="en-US"/>
          </a:p>
        </p:txBody>
      </p:sp>
      <p:sp>
        <p:nvSpPr>
          <p:cNvPr id="5" name="页脚占位符 4"/>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zh-CN" altLang="en-US"/>
          </a:p>
        </p:txBody>
      </p:sp>
      <p:sp>
        <p:nvSpPr>
          <p:cNvPr id="6" name="灯片编号占位符 5"/>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7D9BB5D0-35E4-459D-AEF3-FE4D7C45CC19}" type="slidenum">
              <a:rPr lang="zh-CN" altLang="en-US" smtClean="0"/>
              <a:t>‹#›</a:t>
            </a:fld>
            <a:endParaRPr lang="zh-CN" alt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Lst>
  <mc:AlternateContent xmlns:mc="http://schemas.openxmlformats.org/markup-compatibility/2006" xmlns:p14="http://schemas.microsoft.com/office/powerpoint/2010/main">
    <mc:Choice Requires="p14">
      <p:transition spd="slow" p14:dur="1500" advClick="0" advTm="1210">
        <p:random/>
      </p:transition>
    </mc:Choice>
    <mc:Fallback xmlns="">
      <p:transition spd="slow" advClick="0" advTm="1210">
        <p:random/>
      </p:transition>
    </mc:Fallback>
  </mc:AlternateConten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slideLayout" Target="../slideLayouts/slideLayout3.xml"/><Relationship Id="rId2" Type="http://schemas.openxmlformats.org/officeDocument/2006/relationships/audio" Target="../media/media1.mp3"/><Relationship Id="rId1" Type="http://schemas.microsoft.com/office/2007/relationships/media" Target="../media/media1.mp3"/><Relationship Id="rId6" Type="http://schemas.openxmlformats.org/officeDocument/2006/relationships/image" Target="../media/image2.png"/><Relationship Id="rId5" Type="http://schemas.openxmlformats.org/officeDocument/2006/relationships/image" Target="../media/image1.jpeg"/><Relationship Id="rId4"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notesSlide" Target="../notesSlides/notesSlide3.xml"/><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4.jpeg"/><Relationship Id="rId2" Type="http://schemas.openxmlformats.org/officeDocument/2006/relationships/notesSlide" Target="../notesSlides/notesSlide4.xml"/><Relationship Id="rId1" Type="http://schemas.openxmlformats.org/officeDocument/2006/relationships/slideLayout" Target="../slideLayouts/slideLayout2.xml"/><Relationship Id="rId5" Type="http://schemas.openxmlformats.org/officeDocument/2006/relationships/image" Target="../media/image6.emf"/><Relationship Id="rId4" Type="http://schemas.openxmlformats.org/officeDocument/2006/relationships/image" Target="../media/image5.jpeg"/></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2.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4.xml"/></Relationships>
</file>

<file path=ppt/slides/_rels/slide8.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notesSlide" Target="../notesSlides/notesSlide8.xml"/><Relationship Id="rId1" Type="http://schemas.openxmlformats.org/officeDocument/2006/relationships/slideLayout" Target="../slideLayouts/slideLayout4.xml"/></Relationships>
</file>

<file path=ppt/slides/_rels/slide9.xml.rels><?xml version="1.0" encoding="UTF-8" standalone="yes"?>
<Relationships xmlns="http://schemas.openxmlformats.org/package/2006/relationships"><Relationship Id="rId3" Type="http://schemas.openxmlformats.org/officeDocument/2006/relationships/image" Target="../media/image7.png"/><Relationship Id="rId2" Type="http://schemas.openxmlformats.org/officeDocument/2006/relationships/notesSlide" Target="../notesSlides/notesSlide9.xml"/><Relationship Id="rId1" Type="http://schemas.openxmlformats.org/officeDocument/2006/relationships/slideLayout" Target="../slideLayouts/slideLayout4.xml"/><Relationship Id="rId5" Type="http://schemas.openxmlformats.org/officeDocument/2006/relationships/image" Target="../media/image9.jpeg"/><Relationship Id="rId4" Type="http://schemas.openxmlformats.org/officeDocument/2006/relationships/image" Target="../media/image8.jpeg"/></Relationships>
</file>

<file path=ppt/slides/_rels/slide10.xml.rels><?xml version="1.0" encoding="UTF-8" standalone="yes"?>
<Relationships xmlns="http://schemas.openxmlformats.org/package/2006/relationships"><Relationship Id="rId2" Type="http://schemas.openxmlformats.org/officeDocument/2006/relationships/notesSlide" Target="../notesSlides/notesSlide10.xml"/><Relationship Id="rId1" Type="http://schemas.openxmlformats.org/officeDocument/2006/relationships/slideLayout" Target="../slideLayouts/slideLayout4.xml"/></Relationships>
</file>

<file path=ppt/slides/_rels/slide11.xml.rels><?xml version="1.0" encoding="UTF-8" standalone="yes"?>
<Relationships xmlns="http://schemas.openxmlformats.org/package/2006/relationships"><Relationship Id="rId2" Type="http://schemas.openxmlformats.org/officeDocument/2006/relationships/notesSlide" Target="../notesSlides/notesSlide11.xml"/><Relationship Id="rId1" Type="http://schemas.openxmlformats.org/officeDocument/2006/relationships/slideLayout" Target="../slideLayouts/slideLayout4.xml"/></Relationships>
</file>

<file path=ppt/slides/_rels/slide12.xml.rels><?xml version="1.0" encoding="UTF-8" standalone="yes"?>
<Relationships xmlns="http://schemas.openxmlformats.org/package/2006/relationships"><Relationship Id="rId3" Type="http://schemas.openxmlformats.org/officeDocument/2006/relationships/image" Target="../media/image4.jpeg"/><Relationship Id="rId2" Type="http://schemas.openxmlformats.org/officeDocument/2006/relationships/notesSlide" Target="../notesSlides/notesSlide12.xml"/><Relationship Id="rId1" Type="http://schemas.openxmlformats.org/officeDocument/2006/relationships/slideLayout" Target="../slideLayouts/slideLayout4.xml"/><Relationship Id="rId5" Type="http://schemas.openxmlformats.org/officeDocument/2006/relationships/image" Target="../media/image11.emf"/><Relationship Id="rId4" Type="http://schemas.openxmlformats.org/officeDocument/2006/relationships/image" Target="../media/image10.jpeg"/></Relationships>
</file>

<file path=ppt/slides/_rels/slide13.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notesSlide" Target="../notesSlides/notesSlide13.xml"/><Relationship Id="rId1" Type="http://schemas.openxmlformats.org/officeDocument/2006/relationships/slideLayout" Target="../slideLayouts/slideLayout4.xml"/></Relationships>
</file>

<file path=ppt/slides/_rels/slide14.xml.rels><?xml version="1.0" encoding="UTF-8" standalone="yes"?>
<Relationships xmlns="http://schemas.openxmlformats.org/package/2006/relationships"><Relationship Id="rId2" Type="http://schemas.openxmlformats.org/officeDocument/2006/relationships/notesSlide" Target="../notesSlides/notesSlide14.xml"/><Relationship Id="rId1" Type="http://schemas.openxmlformats.org/officeDocument/2006/relationships/slideLayout" Target="../slideLayouts/slideLayout4.xml"/></Relationships>
</file>

<file path=ppt/slides/_rels/slide15.xml.rels><?xml version="1.0" encoding="UTF-8" standalone="yes"?>
<Relationships xmlns="http://schemas.openxmlformats.org/package/2006/relationships"><Relationship Id="rId2" Type="http://schemas.openxmlformats.org/officeDocument/2006/relationships/notesSlide" Target="../notesSlides/notesSlide15.xml"/><Relationship Id="rId1" Type="http://schemas.openxmlformats.org/officeDocument/2006/relationships/slideLayout" Target="../slideLayouts/slideLayout4.xml"/></Relationships>
</file>

<file path=ppt/slides/_rels/slide16.xml.rels><?xml version="1.0" encoding="UTF-8" standalone="yes"?>
<Relationships xmlns="http://schemas.openxmlformats.org/package/2006/relationships"><Relationship Id="rId3" Type="http://schemas.openxmlformats.org/officeDocument/2006/relationships/image" Target="../media/image12.png"/><Relationship Id="rId2" Type="http://schemas.openxmlformats.org/officeDocument/2006/relationships/notesSlide" Target="../notesSlides/notesSlide16.xml"/><Relationship Id="rId1" Type="http://schemas.openxmlformats.org/officeDocument/2006/relationships/slideLayout" Target="../slideLayouts/slideLayout2.xml"/><Relationship Id="rId4" Type="http://schemas.openxmlformats.org/officeDocument/2006/relationships/image" Target="../media/image8.jpeg"/></Relationships>
</file>

<file path=ppt/slides/_rels/slide17.xml.rels><?xml version="1.0" encoding="UTF-8" standalone="yes"?>
<Relationships xmlns="http://schemas.openxmlformats.org/package/2006/relationships"><Relationship Id="rId3" Type="http://schemas.openxmlformats.org/officeDocument/2006/relationships/image" Target="../media/image13.jpeg"/><Relationship Id="rId2" Type="http://schemas.openxmlformats.org/officeDocument/2006/relationships/notesSlide" Target="../notesSlides/notesSlide17.xml"/><Relationship Id="rId1" Type="http://schemas.openxmlformats.org/officeDocument/2006/relationships/slideLayout" Target="../slideLayouts/slideLayout2.xml"/><Relationship Id="rId5" Type="http://schemas.openxmlformats.org/officeDocument/2006/relationships/image" Target="../media/image15.jpeg"/><Relationship Id="rId4" Type="http://schemas.openxmlformats.org/officeDocument/2006/relationships/image" Target="../media/image14.jpeg"/></Relationships>
</file>

<file path=ppt/slides/_rels/slide18.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notesSlide" Target="../notesSlides/notesSlide18.xml"/><Relationship Id="rId1" Type="http://schemas.openxmlformats.org/officeDocument/2006/relationships/slideLayout" Target="../slideLayouts/slideLayout4.xml"/></Relationships>
</file>

<file path=ppt/slides/_rels/slide19.xml.rels><?xml version="1.0" encoding="UTF-8" standalone="yes"?>
<Relationships xmlns="http://schemas.openxmlformats.org/package/2006/relationships"><Relationship Id="rId3" Type="http://schemas.openxmlformats.org/officeDocument/2006/relationships/image" Target="../media/image16.jpg"/><Relationship Id="rId2" Type="http://schemas.openxmlformats.org/officeDocument/2006/relationships/notesSlide" Target="../notesSlides/notesSlide19.xml"/><Relationship Id="rId1" Type="http://schemas.openxmlformats.org/officeDocument/2006/relationships/slideLayout" Target="../slideLayouts/slideLayout2.xml"/></Relationships>
</file>

<file path=ppt/slides/_rels/slide20.xml.rels><?xml version="1.0" encoding="UTF-8" standalone="yes"?>
<Relationships xmlns="http://schemas.openxmlformats.org/package/2006/relationships"><Relationship Id="rId3" Type="http://schemas.openxmlformats.org/officeDocument/2006/relationships/image" Target="../media/image17.jpeg"/><Relationship Id="rId2" Type="http://schemas.openxmlformats.org/officeDocument/2006/relationships/notesSlide" Target="../notesSlides/notesSlide20.xml"/><Relationship Id="rId1" Type="http://schemas.openxmlformats.org/officeDocument/2006/relationships/slideLayout" Target="../slideLayouts/slideLayout4.xml"/><Relationship Id="rId4" Type="http://schemas.openxmlformats.org/officeDocument/2006/relationships/image" Target="../media/image18.jpeg"/></Relationships>
</file>

<file path=ppt/slides/_rels/slide21.xml.rels><?xml version="1.0" encoding="UTF-8" standalone="yes"?>
<Relationships xmlns="http://schemas.openxmlformats.org/package/2006/relationships"><Relationship Id="rId2" Type="http://schemas.openxmlformats.org/officeDocument/2006/relationships/notesSlide" Target="../notesSlides/notesSlide21.xml"/><Relationship Id="rId1" Type="http://schemas.openxmlformats.org/officeDocument/2006/relationships/slideLayout" Target="../slideLayouts/slideLayout4.xml"/></Relationships>
</file>

<file path=ppt/slides/_rels/slide22.xml.rels><?xml version="1.0" encoding="UTF-8" standalone="yes"?>
<Relationships xmlns="http://schemas.openxmlformats.org/package/2006/relationships"><Relationship Id="rId3" Type="http://schemas.openxmlformats.org/officeDocument/2006/relationships/image" Target="../media/image19.jpeg"/><Relationship Id="rId2" Type="http://schemas.openxmlformats.org/officeDocument/2006/relationships/notesSlide" Target="../notesSlides/notesSlide22.xml"/><Relationship Id="rId1" Type="http://schemas.openxmlformats.org/officeDocument/2006/relationships/slideLayout" Target="../slideLayouts/slideLayout2.xml"/><Relationship Id="rId5" Type="http://schemas.openxmlformats.org/officeDocument/2006/relationships/image" Target="../media/image15.jpeg"/><Relationship Id="rId4" Type="http://schemas.openxmlformats.org/officeDocument/2006/relationships/image" Target="../media/image12.png"/></Relationships>
</file>

<file path=ppt/slides/_rels/slide23.xml.rels><?xml version="1.0" encoding="UTF-8" standalone="yes"?>
<Relationships xmlns="http://schemas.openxmlformats.org/package/2006/relationships"><Relationship Id="rId8" Type="http://schemas.openxmlformats.org/officeDocument/2006/relationships/image" Target="../media/image15.jpeg"/><Relationship Id="rId3" Type="http://schemas.openxmlformats.org/officeDocument/2006/relationships/image" Target="../media/image20.jpeg"/><Relationship Id="rId7" Type="http://schemas.openxmlformats.org/officeDocument/2006/relationships/image" Target="../media/image22.png"/><Relationship Id="rId2" Type="http://schemas.openxmlformats.org/officeDocument/2006/relationships/notesSlide" Target="../notesSlides/notesSlide23.xml"/><Relationship Id="rId1" Type="http://schemas.openxmlformats.org/officeDocument/2006/relationships/slideLayout" Target="../slideLayouts/slideLayout2.xml"/><Relationship Id="rId6" Type="http://schemas.openxmlformats.org/officeDocument/2006/relationships/image" Target="../media/image12.png"/><Relationship Id="rId5" Type="http://schemas.openxmlformats.org/officeDocument/2006/relationships/image" Target="../media/image19.jpeg"/><Relationship Id="rId4" Type="http://schemas.openxmlformats.org/officeDocument/2006/relationships/image" Target="../media/image21.jpeg"/></Relationships>
</file>

<file path=ppt/slides/_rels/slide24.xml.rels><?xml version="1.0" encoding="UTF-8" standalone="yes"?>
<Relationships xmlns="http://schemas.openxmlformats.org/package/2006/relationships"><Relationship Id="rId3" Type="http://schemas.openxmlformats.org/officeDocument/2006/relationships/image" Target="../media/image1.jpeg"/><Relationship Id="rId2" Type="http://schemas.openxmlformats.org/officeDocument/2006/relationships/notesSlide" Target="../notesSlides/notesSlide24.xml"/><Relationship Id="rId1" Type="http://schemas.openxmlformats.org/officeDocument/2006/relationships/slideLayout" Target="../slideLayouts/slideLayout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图片 4">
            <a:extLst>
              <a:ext uri="{FF2B5EF4-FFF2-40B4-BE49-F238E27FC236}">
                <a16:creationId xmlns:a16="http://schemas.microsoft.com/office/drawing/2014/main" id="{97262DD9-8A87-4527-9E9F-D149B127EB8A}"/>
              </a:ext>
            </a:extLst>
          </p:cNvPr>
          <p:cNvPicPr>
            <a:picLocks noChangeAspect="1"/>
          </p:cNvPicPr>
          <p:nvPr/>
        </p:nvPicPr>
        <p:blipFill>
          <a:blip r:embed="rId5" cstate="print">
            <a:extLst>
              <a:ext uri="{28A0092B-C50C-407E-A947-70E740481C1C}">
                <a14:useLocalDpi xmlns:a14="http://schemas.microsoft.com/office/drawing/2010/main" val="0"/>
              </a:ext>
            </a:extLst>
          </a:blip>
          <a:stretch>
            <a:fillRect/>
          </a:stretch>
        </p:blipFill>
        <p:spPr>
          <a:xfrm>
            <a:off x="0" y="0"/>
            <a:ext cx="12192000" cy="6858000"/>
          </a:xfrm>
          <a:prstGeom prst="rect">
            <a:avLst/>
          </a:prstGeom>
        </p:spPr>
      </p:pic>
      <p:sp>
        <p:nvSpPr>
          <p:cNvPr id="33" name="TextBox 59">
            <a:extLst>
              <a:ext uri="{FF2B5EF4-FFF2-40B4-BE49-F238E27FC236}">
                <a16:creationId xmlns:a16="http://schemas.microsoft.com/office/drawing/2014/main" id="{DE44B794-54E6-4A09-A455-92393A74DE02}"/>
              </a:ext>
            </a:extLst>
          </p:cNvPr>
          <p:cNvSpPr txBox="1">
            <a:spLocks noChangeArrowheads="1"/>
          </p:cNvSpPr>
          <p:nvPr/>
        </p:nvSpPr>
        <p:spPr bwMode="auto">
          <a:xfrm>
            <a:off x="3599160" y="2031529"/>
            <a:ext cx="6683358" cy="104643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21917" tIns="60959" rIns="121917" bIns="60959">
            <a:spAutoFit/>
          </a:bodyPr>
          <a:lstStyle>
            <a:lvl1pPr>
              <a:defRPr sz="1900">
                <a:solidFill>
                  <a:schemeClr val="tx1"/>
                </a:solidFill>
                <a:latin typeface="Calibri" panose="020F0502020204030204" pitchFamily="34" charset="0"/>
                <a:ea typeface="宋体" panose="02010600030101010101" pitchFamily="2" charset="-122"/>
              </a:defRPr>
            </a:lvl1pPr>
            <a:lvl2pPr marL="742950" indent="-285750">
              <a:defRPr sz="1900">
                <a:solidFill>
                  <a:schemeClr val="tx1"/>
                </a:solidFill>
                <a:latin typeface="Calibri" panose="020F0502020204030204" pitchFamily="34" charset="0"/>
                <a:ea typeface="宋体" panose="02010600030101010101" pitchFamily="2" charset="-122"/>
              </a:defRPr>
            </a:lvl2pPr>
            <a:lvl3pPr marL="1143000" indent="-228600">
              <a:defRPr sz="1900">
                <a:solidFill>
                  <a:schemeClr val="tx1"/>
                </a:solidFill>
                <a:latin typeface="Calibri" panose="020F0502020204030204" pitchFamily="34" charset="0"/>
                <a:ea typeface="宋体" panose="02010600030101010101" pitchFamily="2" charset="-122"/>
              </a:defRPr>
            </a:lvl3pPr>
            <a:lvl4pPr marL="1600200" indent="-228600">
              <a:defRPr sz="1900">
                <a:solidFill>
                  <a:schemeClr val="tx1"/>
                </a:solidFill>
                <a:latin typeface="Calibri" panose="020F0502020204030204" pitchFamily="34" charset="0"/>
                <a:ea typeface="宋体" panose="02010600030101010101" pitchFamily="2" charset="-122"/>
              </a:defRPr>
            </a:lvl4pPr>
            <a:lvl5pPr marL="2057400" indent="-228600">
              <a:defRPr sz="1900">
                <a:solidFill>
                  <a:schemeClr val="tx1"/>
                </a:solidFill>
                <a:latin typeface="Calibri" panose="020F0502020204030204" pitchFamily="34" charset="0"/>
                <a:ea typeface="宋体" panose="02010600030101010101" pitchFamily="2" charset="-122"/>
              </a:defRPr>
            </a:lvl5pPr>
            <a:lvl6pPr marL="2514600" indent="-228600" defTabSz="912813" fontAlgn="base">
              <a:spcBef>
                <a:spcPct val="0"/>
              </a:spcBef>
              <a:spcAft>
                <a:spcPct val="0"/>
              </a:spcAft>
              <a:defRPr sz="1900">
                <a:solidFill>
                  <a:schemeClr val="tx1"/>
                </a:solidFill>
                <a:latin typeface="Calibri" panose="020F0502020204030204" pitchFamily="34" charset="0"/>
                <a:ea typeface="宋体" panose="02010600030101010101" pitchFamily="2" charset="-122"/>
              </a:defRPr>
            </a:lvl6pPr>
            <a:lvl7pPr marL="2971800" indent="-228600" defTabSz="912813" fontAlgn="base">
              <a:spcBef>
                <a:spcPct val="0"/>
              </a:spcBef>
              <a:spcAft>
                <a:spcPct val="0"/>
              </a:spcAft>
              <a:defRPr sz="1900">
                <a:solidFill>
                  <a:schemeClr val="tx1"/>
                </a:solidFill>
                <a:latin typeface="Calibri" panose="020F0502020204030204" pitchFamily="34" charset="0"/>
                <a:ea typeface="宋体" panose="02010600030101010101" pitchFamily="2" charset="-122"/>
              </a:defRPr>
            </a:lvl7pPr>
            <a:lvl8pPr marL="3429000" indent="-228600" defTabSz="912813" fontAlgn="base">
              <a:spcBef>
                <a:spcPct val="0"/>
              </a:spcBef>
              <a:spcAft>
                <a:spcPct val="0"/>
              </a:spcAft>
              <a:defRPr sz="1900">
                <a:solidFill>
                  <a:schemeClr val="tx1"/>
                </a:solidFill>
                <a:latin typeface="Calibri" panose="020F0502020204030204" pitchFamily="34" charset="0"/>
                <a:ea typeface="宋体" panose="02010600030101010101" pitchFamily="2" charset="-122"/>
              </a:defRPr>
            </a:lvl8pPr>
            <a:lvl9pPr marL="3886200" indent="-228600" defTabSz="912813" fontAlgn="base">
              <a:spcBef>
                <a:spcPct val="0"/>
              </a:spcBef>
              <a:spcAft>
                <a:spcPct val="0"/>
              </a:spcAft>
              <a:defRPr sz="1900">
                <a:solidFill>
                  <a:schemeClr val="tx1"/>
                </a:solidFill>
                <a:latin typeface="Calibri" panose="020F0502020204030204" pitchFamily="34" charset="0"/>
                <a:ea typeface="宋体" panose="02010600030101010101" pitchFamily="2" charset="-122"/>
              </a:defRPr>
            </a:lvl9pPr>
          </a:lstStyle>
          <a:p>
            <a:r>
              <a:rPr lang="zh-CN" altLang="en-US" sz="6000" b="1" dirty="0">
                <a:latin typeface="微软雅黑" panose="020B0503020204020204" pitchFamily="34" charset="-122"/>
                <a:ea typeface="微软雅黑" panose="020B0503020204020204" pitchFamily="34" charset="-122"/>
              </a:rPr>
              <a:t>简洁家居设计</a:t>
            </a:r>
            <a:r>
              <a:rPr lang="en-US" altLang="zh-CN" sz="6000" b="1" dirty="0">
                <a:latin typeface="微软雅黑" panose="020B0503020204020204" pitchFamily="34" charset="-122"/>
                <a:ea typeface="微软雅黑" panose="020B0503020204020204" pitchFamily="34" charset="-122"/>
              </a:rPr>
              <a:t>PPT</a:t>
            </a:r>
            <a:endParaRPr lang="zh-CN" altLang="en-US" sz="6000" b="1" dirty="0">
              <a:latin typeface="微软雅黑" panose="020B0503020204020204" pitchFamily="34" charset="-122"/>
              <a:ea typeface="微软雅黑" panose="020B0503020204020204" pitchFamily="34" charset="-122"/>
            </a:endParaRPr>
          </a:p>
        </p:txBody>
      </p:sp>
      <p:sp>
        <p:nvSpPr>
          <p:cNvPr id="34" name="TextBox 7">
            <a:extLst>
              <a:ext uri="{FF2B5EF4-FFF2-40B4-BE49-F238E27FC236}">
                <a16:creationId xmlns:a16="http://schemas.microsoft.com/office/drawing/2014/main" id="{BC023D42-55CE-42A1-944C-5111CDCC155D}"/>
              </a:ext>
            </a:extLst>
          </p:cNvPr>
          <p:cNvSpPr>
            <a:spLocks noChangeArrowheads="1"/>
          </p:cNvSpPr>
          <p:nvPr/>
        </p:nvSpPr>
        <p:spPr bwMode="auto">
          <a:xfrm>
            <a:off x="3553654" y="1689881"/>
            <a:ext cx="8104946" cy="49244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pPr>
              <a:defRPr/>
            </a:pPr>
            <a:r>
              <a:rPr lang="en-US" altLang="zh-CN" sz="3200" dirty="0">
                <a:solidFill>
                  <a:schemeClr val="tx1">
                    <a:lumMod val="75000"/>
                    <a:lumOff val="25000"/>
                  </a:schemeClr>
                </a:solidFill>
                <a:latin typeface="Swis721 Lt BT" pitchFamily="34" charset="0"/>
                <a:ea typeface="微软雅黑" pitchFamily="34" charset="-122"/>
                <a:cs typeface="LilyUPC" pitchFamily="34" charset="-34"/>
                <a:sym typeface="微软雅黑" pitchFamily="34" charset="-122"/>
              </a:rPr>
              <a:t>HOME FURNISHING PRODUCT DISPLAY</a:t>
            </a:r>
          </a:p>
        </p:txBody>
      </p:sp>
      <p:grpSp>
        <p:nvGrpSpPr>
          <p:cNvPr id="35" name="组合 34">
            <a:extLst>
              <a:ext uri="{FF2B5EF4-FFF2-40B4-BE49-F238E27FC236}">
                <a16:creationId xmlns:a16="http://schemas.microsoft.com/office/drawing/2014/main" id="{467AF304-EFB2-4D01-BCC7-9AEE0A582804}"/>
              </a:ext>
            </a:extLst>
          </p:cNvPr>
          <p:cNvGrpSpPr/>
          <p:nvPr/>
        </p:nvGrpSpPr>
        <p:grpSpPr>
          <a:xfrm flipH="1">
            <a:off x="4703185" y="2949192"/>
            <a:ext cx="6415483" cy="0"/>
            <a:chOff x="3339156" y="2641879"/>
            <a:chExt cx="5804844" cy="0"/>
          </a:xfrm>
        </p:grpSpPr>
        <p:cxnSp>
          <p:nvCxnSpPr>
            <p:cNvPr id="36" name="直接连接符 35">
              <a:extLst>
                <a:ext uri="{FF2B5EF4-FFF2-40B4-BE49-F238E27FC236}">
                  <a16:creationId xmlns:a16="http://schemas.microsoft.com/office/drawing/2014/main" id="{F83377A4-6DB5-4CC8-AA1D-A488992B9A74}"/>
                </a:ext>
              </a:extLst>
            </p:cNvPr>
            <p:cNvCxnSpPr/>
            <p:nvPr/>
          </p:nvCxnSpPr>
          <p:spPr>
            <a:xfrm>
              <a:off x="3339156" y="2641879"/>
              <a:ext cx="4695709" cy="0"/>
            </a:xfrm>
            <a:prstGeom prst="line">
              <a:avLst/>
            </a:prstGeom>
            <a:ln w="7620">
              <a:solidFill>
                <a:srgbClr val="000000"/>
              </a:solidFill>
              <a:headEnd type="diamond" w="med" len="med"/>
              <a:tailEnd type="diamond" w="med" len="med"/>
            </a:ln>
          </p:spPr>
          <p:style>
            <a:lnRef idx="1">
              <a:schemeClr val="accent1"/>
            </a:lnRef>
            <a:fillRef idx="0">
              <a:schemeClr val="accent1"/>
            </a:fillRef>
            <a:effectRef idx="0">
              <a:schemeClr val="accent1"/>
            </a:effectRef>
            <a:fontRef idx="minor">
              <a:schemeClr val="tx1"/>
            </a:fontRef>
          </p:style>
        </p:cxnSp>
        <p:cxnSp>
          <p:nvCxnSpPr>
            <p:cNvPr id="37" name="直接连接符 36">
              <a:extLst>
                <a:ext uri="{FF2B5EF4-FFF2-40B4-BE49-F238E27FC236}">
                  <a16:creationId xmlns:a16="http://schemas.microsoft.com/office/drawing/2014/main" id="{B9FBCF30-86B2-4103-B541-300DB44208B4}"/>
                </a:ext>
              </a:extLst>
            </p:cNvPr>
            <p:cNvCxnSpPr/>
            <p:nvPr/>
          </p:nvCxnSpPr>
          <p:spPr>
            <a:xfrm>
              <a:off x="8103924" y="2641879"/>
              <a:ext cx="754055" cy="0"/>
            </a:xfrm>
            <a:prstGeom prst="line">
              <a:avLst/>
            </a:prstGeom>
            <a:ln w="7620">
              <a:solidFill>
                <a:srgbClr val="000000"/>
              </a:solidFill>
              <a:prstDash val="dash"/>
              <a:tailEnd type="diamond"/>
            </a:ln>
          </p:spPr>
          <p:style>
            <a:lnRef idx="1">
              <a:schemeClr val="accent1"/>
            </a:lnRef>
            <a:fillRef idx="0">
              <a:schemeClr val="accent1"/>
            </a:fillRef>
            <a:effectRef idx="0">
              <a:schemeClr val="accent1"/>
            </a:effectRef>
            <a:fontRef idx="minor">
              <a:schemeClr val="tx1"/>
            </a:fontRef>
          </p:style>
        </p:cxnSp>
        <p:cxnSp>
          <p:nvCxnSpPr>
            <p:cNvPr id="38" name="直接连接符 37">
              <a:extLst>
                <a:ext uri="{FF2B5EF4-FFF2-40B4-BE49-F238E27FC236}">
                  <a16:creationId xmlns:a16="http://schemas.microsoft.com/office/drawing/2014/main" id="{3D93D5A0-1407-4958-A380-E6D1C9E8525A}"/>
                </a:ext>
              </a:extLst>
            </p:cNvPr>
            <p:cNvCxnSpPr/>
            <p:nvPr/>
          </p:nvCxnSpPr>
          <p:spPr>
            <a:xfrm>
              <a:off x="8948986" y="2641879"/>
              <a:ext cx="195014" cy="0"/>
            </a:xfrm>
            <a:prstGeom prst="line">
              <a:avLst/>
            </a:prstGeom>
            <a:ln w="7620">
              <a:solidFill>
                <a:srgbClr val="000000"/>
              </a:solidFill>
            </a:ln>
          </p:spPr>
          <p:style>
            <a:lnRef idx="1">
              <a:schemeClr val="accent1"/>
            </a:lnRef>
            <a:fillRef idx="0">
              <a:schemeClr val="accent1"/>
            </a:fillRef>
            <a:effectRef idx="0">
              <a:schemeClr val="accent1"/>
            </a:effectRef>
            <a:fontRef idx="minor">
              <a:schemeClr val="tx1"/>
            </a:fontRef>
          </p:style>
        </p:cxnSp>
      </p:grpSp>
      <p:sp>
        <p:nvSpPr>
          <p:cNvPr id="39" name="圆角矩形 330">
            <a:extLst>
              <a:ext uri="{FF2B5EF4-FFF2-40B4-BE49-F238E27FC236}">
                <a16:creationId xmlns:a16="http://schemas.microsoft.com/office/drawing/2014/main" id="{DCE7B802-E40D-40F1-8D2C-64516556332B}"/>
              </a:ext>
            </a:extLst>
          </p:cNvPr>
          <p:cNvSpPr/>
          <p:nvPr/>
        </p:nvSpPr>
        <p:spPr>
          <a:xfrm>
            <a:off x="5641582" y="3133763"/>
            <a:ext cx="5440077" cy="492985"/>
          </a:xfrm>
          <a:prstGeom prst="roundRect">
            <a:avLst/>
          </a:prstGeom>
          <a:solidFill>
            <a:srgbClr val="E9AD12"/>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r>
              <a:rPr lang="zh-CN" altLang="en-US" sz="2133" b="1" dirty="0">
                <a:solidFill>
                  <a:schemeClr val="bg1"/>
                </a:solidFill>
                <a:latin typeface="微软雅黑" pitchFamily="34" charset="-122"/>
                <a:ea typeface="微软雅黑" pitchFamily="34" charset="-122"/>
              </a:rPr>
              <a:t>适用于产品发布</a:t>
            </a:r>
            <a:r>
              <a:rPr lang="en-US" altLang="zh-CN" sz="2133" b="1" dirty="0">
                <a:solidFill>
                  <a:schemeClr val="bg1"/>
                </a:solidFill>
                <a:latin typeface="微软雅黑" pitchFamily="34" charset="-122"/>
                <a:ea typeface="微软雅黑" pitchFamily="34" charset="-122"/>
              </a:rPr>
              <a:t>/</a:t>
            </a:r>
            <a:r>
              <a:rPr lang="zh-CN" altLang="en-US" sz="2133" b="1" dirty="0">
                <a:solidFill>
                  <a:schemeClr val="bg1"/>
                </a:solidFill>
                <a:latin typeface="微软雅黑" pitchFamily="34" charset="-122"/>
                <a:ea typeface="微软雅黑" pitchFamily="34" charset="-122"/>
              </a:rPr>
              <a:t>产品介绍</a:t>
            </a:r>
            <a:r>
              <a:rPr lang="en-US" altLang="zh-CN" sz="2133" b="1" dirty="0">
                <a:solidFill>
                  <a:schemeClr val="bg1"/>
                </a:solidFill>
                <a:latin typeface="微软雅黑" pitchFamily="34" charset="-122"/>
                <a:ea typeface="微软雅黑" pitchFamily="34" charset="-122"/>
              </a:rPr>
              <a:t>/</a:t>
            </a:r>
            <a:r>
              <a:rPr lang="zh-CN" altLang="en-US" sz="2133" b="1" dirty="0">
                <a:solidFill>
                  <a:schemeClr val="bg1"/>
                </a:solidFill>
                <a:latin typeface="微软雅黑" pitchFamily="34" charset="-122"/>
                <a:ea typeface="微软雅黑" pitchFamily="34" charset="-122"/>
              </a:rPr>
              <a:t>样板间展示等</a:t>
            </a:r>
          </a:p>
        </p:txBody>
      </p:sp>
      <p:sp>
        <p:nvSpPr>
          <p:cNvPr id="40" name="圆角矩形 331">
            <a:extLst>
              <a:ext uri="{FF2B5EF4-FFF2-40B4-BE49-F238E27FC236}">
                <a16:creationId xmlns:a16="http://schemas.microsoft.com/office/drawing/2014/main" id="{B9621027-D44B-4B2B-AC3C-AC45272498EE}"/>
              </a:ext>
            </a:extLst>
          </p:cNvPr>
          <p:cNvSpPr/>
          <p:nvPr/>
        </p:nvSpPr>
        <p:spPr>
          <a:xfrm>
            <a:off x="8393359" y="3867210"/>
            <a:ext cx="2688300" cy="480076"/>
          </a:xfrm>
          <a:prstGeom prst="roundRect">
            <a:avLst>
              <a:gd name="adj" fmla="val 50000"/>
            </a:avLst>
          </a:prstGeom>
          <a:gradFill flip="none" rotWithShape="1">
            <a:gsLst>
              <a:gs pos="0">
                <a:schemeClr val="bg1">
                  <a:lumMod val="85000"/>
                </a:schemeClr>
              </a:gs>
              <a:gs pos="100000">
                <a:schemeClr val="bg1">
                  <a:lumMod val="95000"/>
                </a:schemeClr>
              </a:gs>
            </a:gsLst>
            <a:lin ang="2700000" scaled="1"/>
            <a:tileRect/>
          </a:gradFill>
          <a:ln w="25400">
            <a:gradFill flip="none" rotWithShape="1">
              <a:gsLst>
                <a:gs pos="0">
                  <a:schemeClr val="bg1">
                    <a:lumMod val="75000"/>
                  </a:schemeClr>
                </a:gs>
                <a:gs pos="100000">
                  <a:schemeClr val="bg1"/>
                </a:gs>
              </a:gsLst>
              <a:lin ang="2700000" scaled="1"/>
              <a:tileRect/>
            </a:gradFill>
          </a:ln>
          <a:effectLst>
            <a:innerShdw blurRad="165100" dist="63500" dir="135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3200"/>
          </a:p>
        </p:txBody>
      </p:sp>
      <p:sp>
        <p:nvSpPr>
          <p:cNvPr id="41" name="TextBox 332">
            <a:extLst>
              <a:ext uri="{FF2B5EF4-FFF2-40B4-BE49-F238E27FC236}">
                <a16:creationId xmlns:a16="http://schemas.microsoft.com/office/drawing/2014/main" id="{21475B1C-0122-4E85-8B44-782D70EB8947}"/>
              </a:ext>
            </a:extLst>
          </p:cNvPr>
          <p:cNvSpPr txBox="1"/>
          <p:nvPr/>
        </p:nvSpPr>
        <p:spPr>
          <a:xfrm>
            <a:off x="8850411" y="3913355"/>
            <a:ext cx="962691" cy="410395"/>
          </a:xfrm>
          <a:prstGeom prst="rect">
            <a:avLst/>
          </a:prstGeom>
          <a:noFill/>
        </p:spPr>
        <p:txBody>
          <a:bodyPr wrap="none" lIns="121884" tIns="60941" rIns="121884" bIns="60941" rtlCol="0">
            <a:spAutoFit/>
          </a:bodyPr>
          <a:lstStyle/>
          <a:p>
            <a:pPr lvl="0"/>
            <a:r>
              <a:rPr lang="zh-CN" altLang="en-US" sz="1867" b="1" dirty="0">
                <a:solidFill>
                  <a:schemeClr val="tx1">
                    <a:lumMod val="75000"/>
                    <a:lumOff val="25000"/>
                  </a:schemeClr>
                </a:solidFill>
                <a:latin typeface="微软雅黑" pitchFamily="34" charset="-122"/>
                <a:ea typeface="微软雅黑" pitchFamily="34" charset="-122"/>
              </a:rPr>
              <a:t>公司：</a:t>
            </a:r>
          </a:p>
        </p:txBody>
      </p:sp>
      <p:grpSp>
        <p:nvGrpSpPr>
          <p:cNvPr id="42" name="Group 91">
            <a:extLst>
              <a:ext uri="{FF2B5EF4-FFF2-40B4-BE49-F238E27FC236}">
                <a16:creationId xmlns:a16="http://schemas.microsoft.com/office/drawing/2014/main" id="{5930FF84-E84C-40E0-A225-843B0F1114FE}"/>
              </a:ext>
            </a:extLst>
          </p:cNvPr>
          <p:cNvGrpSpPr>
            <a:grpSpLocks/>
          </p:cNvGrpSpPr>
          <p:nvPr/>
        </p:nvGrpSpPr>
        <p:grpSpPr bwMode="auto">
          <a:xfrm>
            <a:off x="8407720" y="3880165"/>
            <a:ext cx="434101" cy="767467"/>
            <a:chOff x="936" y="1480"/>
            <a:chExt cx="1589" cy="2810"/>
          </a:xfrm>
        </p:grpSpPr>
        <p:grpSp>
          <p:nvGrpSpPr>
            <p:cNvPr id="43" name="组合 33">
              <a:extLst>
                <a:ext uri="{FF2B5EF4-FFF2-40B4-BE49-F238E27FC236}">
                  <a16:creationId xmlns:a16="http://schemas.microsoft.com/office/drawing/2014/main" id="{FC126DCC-64FA-48AB-A854-50AE16AA5E27}"/>
                </a:ext>
              </a:extLst>
            </p:cNvPr>
            <p:cNvGrpSpPr>
              <a:grpSpLocks/>
            </p:cNvGrpSpPr>
            <p:nvPr/>
          </p:nvGrpSpPr>
          <p:grpSpPr bwMode="auto">
            <a:xfrm>
              <a:off x="985" y="1583"/>
              <a:ext cx="1441" cy="2707"/>
              <a:chOff x="1754168" y="3653262"/>
              <a:chExt cx="1857599" cy="3495430"/>
            </a:xfrm>
          </p:grpSpPr>
          <p:sp>
            <p:nvSpPr>
              <p:cNvPr id="48" name="椭圆 47">
                <a:extLst>
                  <a:ext uri="{FF2B5EF4-FFF2-40B4-BE49-F238E27FC236}">
                    <a16:creationId xmlns:a16="http://schemas.microsoft.com/office/drawing/2014/main" id="{6CC9BCE2-3C34-41C6-885A-E431E50B1D64}"/>
                  </a:ext>
                </a:extLst>
              </p:cNvPr>
              <p:cNvSpPr/>
              <p:nvPr/>
            </p:nvSpPr>
            <p:spPr>
              <a:xfrm>
                <a:off x="1754168" y="3653262"/>
                <a:ext cx="1857599" cy="1857597"/>
              </a:xfrm>
              <a:prstGeom prst="ellipse">
                <a:avLst/>
              </a:prstGeom>
              <a:solidFill>
                <a:schemeClr val="tx1">
                  <a:lumMod val="50000"/>
                  <a:lumOff val="50000"/>
                </a:schemeClr>
              </a:solidFill>
              <a:ln>
                <a:noFill/>
              </a:ln>
              <a:effectLst>
                <a:innerShdw blurRad="88900" dist="63500" dir="135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p>
                <a:pPr algn="ctr">
                  <a:defRPr/>
                </a:pPr>
                <a:endParaRPr lang="zh-CN" altLang="en-US" sz="4000" dirty="0">
                  <a:latin typeface="+mj-lt"/>
                  <a:ea typeface="方正超粗黑简体" panose="03000509000000000000" pitchFamily="65" charset="-122"/>
                </a:endParaRPr>
              </a:p>
            </p:txBody>
          </p:sp>
          <p:sp>
            <p:nvSpPr>
              <p:cNvPr id="49" name="椭圆 48">
                <a:extLst>
                  <a:ext uri="{FF2B5EF4-FFF2-40B4-BE49-F238E27FC236}">
                    <a16:creationId xmlns:a16="http://schemas.microsoft.com/office/drawing/2014/main" id="{33826A9F-72DC-4856-9EA6-75AF8A2A0647}"/>
                  </a:ext>
                </a:extLst>
              </p:cNvPr>
              <p:cNvSpPr/>
              <p:nvPr/>
            </p:nvSpPr>
            <p:spPr>
              <a:xfrm>
                <a:off x="1911556" y="3810650"/>
                <a:ext cx="1542822" cy="1542820"/>
              </a:xfrm>
              <a:prstGeom prst="ellipse">
                <a:avLst/>
              </a:prstGeom>
              <a:solidFill>
                <a:srgbClr val="C20100"/>
              </a:solidFill>
              <a:ln w="28575">
                <a:gradFill flip="none" rotWithShape="1">
                  <a:gsLst>
                    <a:gs pos="100000">
                      <a:srgbClr val="FFFFFF"/>
                    </a:gs>
                    <a:gs pos="0">
                      <a:srgbClr val="CECED0"/>
                    </a:gs>
                  </a:gsLst>
                  <a:lin ang="13500000" scaled="1"/>
                  <a:tileRect/>
                </a:gradFill>
              </a:ln>
              <a:effectLst>
                <a:outerShdw blurRad="190500" dist="88900" dir="2700000" algn="tl" rotWithShape="0">
                  <a:prstClr val="black">
                    <a:alpha val="35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sz="3200"/>
              </a:p>
            </p:txBody>
          </p:sp>
          <p:sp>
            <p:nvSpPr>
              <p:cNvPr id="50" name="椭圆 49">
                <a:extLst>
                  <a:ext uri="{FF2B5EF4-FFF2-40B4-BE49-F238E27FC236}">
                    <a16:creationId xmlns:a16="http://schemas.microsoft.com/office/drawing/2014/main" id="{E2AD0768-4653-42DA-AAA2-7242EE33503A}"/>
                  </a:ext>
                </a:extLst>
              </p:cNvPr>
              <p:cNvSpPr/>
              <p:nvPr/>
            </p:nvSpPr>
            <p:spPr>
              <a:xfrm>
                <a:off x="1890879" y="3789973"/>
                <a:ext cx="1584176" cy="1584174"/>
              </a:xfrm>
              <a:prstGeom prst="ellipse">
                <a:avLst/>
              </a:prstGeom>
              <a:solidFill>
                <a:srgbClr val="E9AD12"/>
              </a:solidFill>
              <a:ln>
                <a:noFill/>
              </a:ln>
              <a:effectLst>
                <a:innerShdw blurRad="88900" dist="63500" dir="135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p>
                <a:pPr algn="ctr">
                  <a:defRPr/>
                </a:pPr>
                <a:endParaRPr lang="zh-CN" altLang="en-US" sz="4000" dirty="0">
                  <a:solidFill>
                    <a:srgbClr val="0087CF"/>
                  </a:solidFill>
                  <a:latin typeface="+mj-lt"/>
                  <a:ea typeface="方正超粗黑简体" panose="03000509000000000000" pitchFamily="65" charset="-122"/>
                </a:endParaRPr>
              </a:p>
            </p:txBody>
          </p:sp>
          <p:sp>
            <p:nvSpPr>
              <p:cNvPr id="51" name="矩形 50">
                <a:extLst>
                  <a:ext uri="{FF2B5EF4-FFF2-40B4-BE49-F238E27FC236}">
                    <a16:creationId xmlns:a16="http://schemas.microsoft.com/office/drawing/2014/main" id="{F897C119-7CE5-4EF0-B9F3-43EC79A0DC0C}"/>
                  </a:ext>
                </a:extLst>
              </p:cNvPr>
              <p:cNvSpPr/>
              <p:nvPr/>
            </p:nvSpPr>
            <p:spPr>
              <a:xfrm>
                <a:off x="2245590" y="4093186"/>
                <a:ext cx="871682" cy="3055506"/>
              </a:xfrm>
              <a:prstGeom prst="rect">
                <a:avLst/>
              </a:prstGeom>
            </p:spPr>
            <p:txBody>
              <a:bodyPr wrap="none">
                <a:spAutoFit/>
              </a:bodyPr>
              <a:lstStyle>
                <a:lvl1pPr>
                  <a:defRPr>
                    <a:solidFill>
                      <a:schemeClr val="tx1"/>
                    </a:solidFill>
                    <a:latin typeface="Arial" charset="0"/>
                    <a:ea typeface="宋体" pitchFamily="2" charset="-122"/>
                  </a:defRPr>
                </a:lvl1pPr>
                <a:lvl2pPr marL="742950" indent="-285750">
                  <a:defRPr>
                    <a:solidFill>
                      <a:schemeClr val="tx1"/>
                    </a:solidFill>
                    <a:latin typeface="Arial" charset="0"/>
                    <a:ea typeface="宋体" pitchFamily="2" charset="-122"/>
                  </a:defRPr>
                </a:lvl2pPr>
                <a:lvl3pPr marL="1143000" indent="-228600">
                  <a:defRPr>
                    <a:solidFill>
                      <a:schemeClr val="tx1"/>
                    </a:solidFill>
                    <a:latin typeface="Arial" charset="0"/>
                    <a:ea typeface="宋体" pitchFamily="2" charset="-122"/>
                  </a:defRPr>
                </a:lvl3pPr>
                <a:lvl4pPr marL="1600200" indent="-228600">
                  <a:defRPr>
                    <a:solidFill>
                      <a:schemeClr val="tx1"/>
                    </a:solidFill>
                    <a:latin typeface="Arial" charset="0"/>
                    <a:ea typeface="宋体" pitchFamily="2" charset="-122"/>
                  </a:defRPr>
                </a:lvl4pPr>
                <a:lvl5pPr marL="2057400" indent="-228600">
                  <a:defRPr>
                    <a:solidFill>
                      <a:schemeClr val="tx1"/>
                    </a:solidFill>
                    <a:latin typeface="Arial" charset="0"/>
                    <a:ea typeface="宋体" pitchFamily="2" charset="-122"/>
                  </a:defRPr>
                </a:lvl5pPr>
                <a:lvl6pPr marL="2514600" indent="-228600" fontAlgn="base">
                  <a:spcBef>
                    <a:spcPct val="0"/>
                  </a:spcBef>
                  <a:spcAft>
                    <a:spcPct val="0"/>
                  </a:spcAft>
                  <a:defRPr>
                    <a:solidFill>
                      <a:schemeClr val="tx1"/>
                    </a:solidFill>
                    <a:latin typeface="Arial" charset="0"/>
                    <a:ea typeface="宋体" pitchFamily="2" charset="-122"/>
                  </a:defRPr>
                </a:lvl6pPr>
                <a:lvl7pPr marL="2971800" indent="-228600" fontAlgn="base">
                  <a:spcBef>
                    <a:spcPct val="0"/>
                  </a:spcBef>
                  <a:spcAft>
                    <a:spcPct val="0"/>
                  </a:spcAft>
                  <a:defRPr>
                    <a:solidFill>
                      <a:schemeClr val="tx1"/>
                    </a:solidFill>
                    <a:latin typeface="Arial" charset="0"/>
                    <a:ea typeface="宋体" pitchFamily="2" charset="-122"/>
                  </a:defRPr>
                </a:lvl7pPr>
                <a:lvl8pPr marL="3429000" indent="-228600" fontAlgn="base">
                  <a:spcBef>
                    <a:spcPct val="0"/>
                  </a:spcBef>
                  <a:spcAft>
                    <a:spcPct val="0"/>
                  </a:spcAft>
                  <a:defRPr>
                    <a:solidFill>
                      <a:schemeClr val="tx1"/>
                    </a:solidFill>
                    <a:latin typeface="Arial" charset="0"/>
                    <a:ea typeface="宋体" pitchFamily="2" charset="-122"/>
                  </a:defRPr>
                </a:lvl8pPr>
                <a:lvl9pPr marL="3886200" indent="-228600" fontAlgn="base">
                  <a:spcBef>
                    <a:spcPct val="0"/>
                  </a:spcBef>
                  <a:spcAft>
                    <a:spcPct val="0"/>
                  </a:spcAft>
                  <a:defRPr>
                    <a:solidFill>
                      <a:schemeClr val="tx1"/>
                    </a:solidFill>
                    <a:latin typeface="Arial" charset="0"/>
                    <a:ea typeface="宋体" pitchFamily="2" charset="-122"/>
                  </a:defRPr>
                </a:lvl9pPr>
              </a:lstStyle>
              <a:p>
                <a:pPr algn="ctr"/>
                <a:endParaRPr lang="zh-CN" altLang="zh-CN" sz="3600" b="1">
                  <a:solidFill>
                    <a:srgbClr val="CA0098"/>
                  </a:solidFill>
                  <a:latin typeface="微软雅黑" pitchFamily="34" charset="-122"/>
                  <a:ea typeface="微软雅黑" pitchFamily="34" charset="-122"/>
                </a:endParaRPr>
              </a:p>
            </p:txBody>
          </p:sp>
        </p:grpSp>
        <p:grpSp>
          <p:nvGrpSpPr>
            <p:cNvPr id="44" name="组合 4">
              <a:extLst>
                <a:ext uri="{FF2B5EF4-FFF2-40B4-BE49-F238E27FC236}">
                  <a16:creationId xmlns:a16="http://schemas.microsoft.com/office/drawing/2014/main" id="{7C0DA9D8-00EB-453B-A882-791A72CC4759}"/>
                </a:ext>
              </a:extLst>
            </p:cNvPr>
            <p:cNvGrpSpPr>
              <a:grpSpLocks/>
            </p:cNvGrpSpPr>
            <p:nvPr/>
          </p:nvGrpSpPr>
          <p:grpSpPr bwMode="auto">
            <a:xfrm>
              <a:off x="936" y="1480"/>
              <a:ext cx="1589" cy="1588"/>
              <a:chOff x="3733576" y="3930057"/>
              <a:chExt cx="1801556" cy="1800152"/>
            </a:xfrm>
          </p:grpSpPr>
          <p:sp>
            <p:nvSpPr>
              <p:cNvPr id="45" name="椭圆 44">
                <a:extLst>
                  <a:ext uri="{FF2B5EF4-FFF2-40B4-BE49-F238E27FC236}">
                    <a16:creationId xmlns:a16="http://schemas.microsoft.com/office/drawing/2014/main" id="{0A752B80-6E85-467B-9917-4D9F73B2C2E7}"/>
                  </a:ext>
                </a:extLst>
              </p:cNvPr>
              <p:cNvSpPr/>
              <p:nvPr/>
            </p:nvSpPr>
            <p:spPr>
              <a:xfrm>
                <a:off x="4003576" y="4200057"/>
                <a:ext cx="1260000" cy="1260000"/>
              </a:xfrm>
              <a:prstGeom prst="ellipse">
                <a:avLst/>
              </a:prstGeom>
              <a:noFill/>
              <a:ln>
                <a:gradFill flip="none" rotWithShape="1">
                  <a:gsLst>
                    <a:gs pos="100000">
                      <a:schemeClr val="bg1"/>
                    </a:gs>
                    <a:gs pos="0">
                      <a:schemeClr val="bg1">
                        <a:lumMod val="75000"/>
                      </a:schemeClr>
                    </a:gs>
                  </a:gsLst>
                  <a:lin ang="2700000" scaled="1"/>
                  <a:tileRect/>
                </a:gra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sz="3200">
                  <a:solidFill>
                    <a:prstClr val="white"/>
                  </a:solidFill>
                </a:endParaRPr>
              </a:p>
            </p:txBody>
          </p:sp>
          <p:sp>
            <p:nvSpPr>
              <p:cNvPr id="46" name="任意多边形 6">
                <a:extLst>
                  <a:ext uri="{FF2B5EF4-FFF2-40B4-BE49-F238E27FC236}">
                    <a16:creationId xmlns:a16="http://schemas.microsoft.com/office/drawing/2014/main" id="{CAE07421-E065-433C-AC4F-77F0700C5CDC}"/>
                  </a:ext>
                </a:extLst>
              </p:cNvPr>
              <p:cNvSpPr/>
              <p:nvPr/>
            </p:nvSpPr>
            <p:spPr>
              <a:xfrm>
                <a:off x="3734710" y="3930057"/>
                <a:ext cx="1800422" cy="1800152"/>
              </a:xfrm>
              <a:custGeom>
                <a:avLst/>
                <a:gdLst>
                  <a:gd name="connsiteX0" fmla="*/ 900000 w 1800000"/>
                  <a:gd name="connsiteY0" fmla="*/ 0 h 1800000"/>
                  <a:gd name="connsiteX1" fmla="*/ 1800000 w 1800000"/>
                  <a:gd name="connsiteY1" fmla="*/ 900000 h 1800000"/>
                  <a:gd name="connsiteX2" fmla="*/ 900000 w 1800000"/>
                  <a:gd name="connsiteY2" fmla="*/ 1800000 h 1800000"/>
                  <a:gd name="connsiteX3" fmla="*/ 0 w 1800000"/>
                  <a:gd name="connsiteY3" fmla="*/ 900000 h 1800000"/>
                  <a:gd name="connsiteX4" fmla="*/ 900000 w 1800000"/>
                  <a:gd name="connsiteY4" fmla="*/ 0 h 1800000"/>
                  <a:gd name="connsiteX5" fmla="*/ 900000 w 1800000"/>
                  <a:gd name="connsiteY5" fmla="*/ 270000 h 1800000"/>
                  <a:gd name="connsiteX6" fmla="*/ 270000 w 1800000"/>
                  <a:gd name="connsiteY6" fmla="*/ 900000 h 1800000"/>
                  <a:gd name="connsiteX7" fmla="*/ 900000 w 1800000"/>
                  <a:gd name="connsiteY7" fmla="*/ 1530000 h 1800000"/>
                  <a:gd name="connsiteX8" fmla="*/ 1530000 w 1800000"/>
                  <a:gd name="connsiteY8" fmla="*/ 900000 h 1800000"/>
                  <a:gd name="connsiteX9" fmla="*/ 900000 w 1800000"/>
                  <a:gd name="connsiteY9" fmla="*/ 270000 h 1800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800000" h="1800000">
                    <a:moveTo>
                      <a:pt x="900000" y="0"/>
                    </a:moveTo>
                    <a:cubicBezTo>
                      <a:pt x="1397056" y="0"/>
                      <a:pt x="1800000" y="402944"/>
                      <a:pt x="1800000" y="900000"/>
                    </a:cubicBezTo>
                    <a:cubicBezTo>
                      <a:pt x="1800000" y="1397056"/>
                      <a:pt x="1397056" y="1800000"/>
                      <a:pt x="900000" y="1800000"/>
                    </a:cubicBezTo>
                    <a:cubicBezTo>
                      <a:pt x="402944" y="1800000"/>
                      <a:pt x="0" y="1397056"/>
                      <a:pt x="0" y="900000"/>
                    </a:cubicBezTo>
                    <a:cubicBezTo>
                      <a:pt x="0" y="402944"/>
                      <a:pt x="402944" y="0"/>
                      <a:pt x="900000" y="0"/>
                    </a:cubicBezTo>
                    <a:close/>
                    <a:moveTo>
                      <a:pt x="900000" y="270000"/>
                    </a:moveTo>
                    <a:cubicBezTo>
                      <a:pt x="552061" y="270000"/>
                      <a:pt x="270000" y="552061"/>
                      <a:pt x="270000" y="900000"/>
                    </a:cubicBezTo>
                    <a:cubicBezTo>
                      <a:pt x="270000" y="1247939"/>
                      <a:pt x="552061" y="1530000"/>
                      <a:pt x="900000" y="1530000"/>
                    </a:cubicBezTo>
                    <a:cubicBezTo>
                      <a:pt x="1247939" y="1530000"/>
                      <a:pt x="1530000" y="1247939"/>
                      <a:pt x="1530000" y="900000"/>
                    </a:cubicBezTo>
                    <a:cubicBezTo>
                      <a:pt x="1530000" y="552061"/>
                      <a:pt x="1247939" y="270000"/>
                      <a:pt x="900000" y="270000"/>
                    </a:cubicBezTo>
                    <a:close/>
                  </a:path>
                </a:pathLst>
              </a:custGeom>
              <a:gradFill>
                <a:gsLst>
                  <a:gs pos="0">
                    <a:srgbClr val="F0F0F0"/>
                  </a:gs>
                  <a:gs pos="100000">
                    <a:srgbClr val="DBDBDB"/>
                  </a:gs>
                </a:gsLst>
                <a:lin ang="2700000" scaled="1"/>
              </a:gradFill>
              <a:ln>
                <a:noFill/>
              </a:ln>
              <a:effectLst>
                <a:outerShdw blurRad="88900" dist="635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sz="3200">
                  <a:solidFill>
                    <a:prstClr val="white"/>
                  </a:solidFill>
                </a:endParaRPr>
              </a:p>
            </p:txBody>
          </p:sp>
          <p:sp>
            <p:nvSpPr>
              <p:cNvPr id="47" name="椭圆 7">
                <a:extLst>
                  <a:ext uri="{FF2B5EF4-FFF2-40B4-BE49-F238E27FC236}">
                    <a16:creationId xmlns:a16="http://schemas.microsoft.com/office/drawing/2014/main" id="{1F8F4A6E-5AFC-47B2-AB4D-5D8E15DAB943}"/>
                  </a:ext>
                </a:extLst>
              </p:cNvPr>
              <p:cNvSpPr/>
              <p:nvPr/>
            </p:nvSpPr>
            <p:spPr>
              <a:xfrm>
                <a:off x="3733576" y="3930057"/>
                <a:ext cx="1800000" cy="1800000"/>
              </a:xfrm>
              <a:prstGeom prst="ellipse">
                <a:avLst/>
              </a:prstGeom>
              <a:noFill/>
              <a:ln>
                <a:gradFill flip="none" rotWithShape="1">
                  <a:gsLst>
                    <a:gs pos="0">
                      <a:schemeClr val="bg1"/>
                    </a:gs>
                    <a:gs pos="100000">
                      <a:schemeClr val="bg1">
                        <a:lumMod val="75000"/>
                      </a:schemeClr>
                    </a:gs>
                  </a:gsLst>
                  <a:lin ang="2700000" scaled="1"/>
                  <a:tileRect/>
                </a:gra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sz="3200">
                  <a:solidFill>
                    <a:prstClr val="white"/>
                  </a:solidFill>
                </a:endParaRPr>
              </a:p>
            </p:txBody>
          </p:sp>
        </p:grpSp>
      </p:grpSp>
      <p:pic>
        <p:nvPicPr>
          <p:cNvPr id="23" name="理查德 克莱得曼钢琴曲精彩现场 秋的喁语">
            <a:hlinkClick r:id="" action="ppaction://media"/>
            <a:extLst>
              <a:ext uri="{FF2B5EF4-FFF2-40B4-BE49-F238E27FC236}">
                <a16:creationId xmlns:a16="http://schemas.microsoft.com/office/drawing/2014/main" id="{269C315F-7C90-4D34-A8FE-DB9238FFA50F}"/>
              </a:ext>
            </a:extLst>
          </p:cNvPr>
          <p:cNvPicPr>
            <a:picLocks noChangeAspect="1"/>
          </p:cNvPicPr>
          <p:nvPr>
            <a:audioFile r:link="rId2"/>
            <p:extLst>
              <p:ext uri="{DAA4B4D4-6D71-4841-9C94-3DE7FCFB9230}">
                <p14:media xmlns:p14="http://schemas.microsoft.com/office/powerpoint/2010/main" r:embed="rId1">
                  <p14:fade in="500" out="500"/>
                </p14:media>
              </p:ext>
            </p:extLst>
          </p:nvPr>
        </p:nvPicPr>
        <p:blipFill>
          <a:blip r:embed="rId6"/>
          <a:stretch>
            <a:fillRect/>
          </a:stretch>
        </p:blipFill>
        <p:spPr>
          <a:xfrm>
            <a:off x="-902431" y="-124793"/>
            <a:ext cx="609600" cy="609600"/>
          </a:xfrm>
          <a:prstGeom prst="rect">
            <a:avLst/>
          </a:prstGeom>
        </p:spPr>
      </p:pic>
    </p:spTree>
    <p:extLst>
      <p:ext uri="{BB962C8B-B14F-4D97-AF65-F5344CB8AC3E}">
        <p14:creationId xmlns:p14="http://schemas.microsoft.com/office/powerpoint/2010/main" val="1213030133"/>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advClick="0" advTm="0">
        <p15:prstTrans prst="origami"/>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 presetClass="mediacall" presetSubtype="0" fill="hold" nodeType="afterEffect">
                                  <p:stCondLst>
                                    <p:cond delay="0"/>
                                  </p:stCondLst>
                                  <p:childTnLst>
                                    <p:cmd type="call" cmd="playFrom(0.0)">
                                      <p:cBhvr>
                                        <p:cTn id="6" dur="1" fill="hold"/>
                                        <p:tgtEl>
                                          <p:spTgt spid="23"/>
                                        </p:tgtEl>
                                      </p:cBhvr>
                                    </p:cmd>
                                  </p:childTnLst>
                                </p:cTn>
                              </p:par>
                              <p:par>
                                <p:cTn id="7" presetID="12" presetClass="entr" presetSubtype="4" fill="hold" grpId="0" nodeType="withEffect">
                                  <p:stCondLst>
                                    <p:cond delay="0"/>
                                  </p:stCondLst>
                                  <p:iterate type="lt">
                                    <p:tmPct val="10000"/>
                                  </p:iterate>
                                  <p:childTnLst>
                                    <p:set>
                                      <p:cBhvr>
                                        <p:cTn id="8" dur="1" fill="hold">
                                          <p:stCondLst>
                                            <p:cond delay="0"/>
                                          </p:stCondLst>
                                        </p:cTn>
                                        <p:tgtEl>
                                          <p:spTgt spid="33"/>
                                        </p:tgtEl>
                                        <p:attrNameLst>
                                          <p:attrName>style.visibility</p:attrName>
                                        </p:attrNameLst>
                                      </p:cBhvr>
                                      <p:to>
                                        <p:strVal val="visible"/>
                                      </p:to>
                                    </p:set>
                                    <p:anim calcmode="lin" valueType="num">
                                      <p:cBhvr additive="base">
                                        <p:cTn id="9" dur="750"/>
                                        <p:tgtEl>
                                          <p:spTgt spid="33"/>
                                        </p:tgtEl>
                                        <p:attrNameLst>
                                          <p:attrName>ppt_y</p:attrName>
                                        </p:attrNameLst>
                                      </p:cBhvr>
                                      <p:tavLst>
                                        <p:tav tm="0">
                                          <p:val>
                                            <p:strVal val="#ppt_y+#ppt_h*1.125000"/>
                                          </p:val>
                                        </p:tav>
                                        <p:tav tm="100000">
                                          <p:val>
                                            <p:strVal val="#ppt_y"/>
                                          </p:val>
                                        </p:tav>
                                      </p:tavLst>
                                    </p:anim>
                                    <p:animEffect transition="in" filter="wipe(up)">
                                      <p:cBhvr>
                                        <p:cTn id="10" dur="750"/>
                                        <p:tgtEl>
                                          <p:spTgt spid="33"/>
                                        </p:tgtEl>
                                      </p:cBhvr>
                                    </p:animEffect>
                                  </p:childTnLst>
                                </p:cTn>
                              </p:par>
                            </p:childTnLst>
                          </p:cTn>
                        </p:par>
                        <p:par>
                          <p:cTn id="11" fill="hold">
                            <p:stCondLst>
                              <p:cond delay="1350"/>
                            </p:stCondLst>
                            <p:childTnLst>
                              <p:par>
                                <p:cTn id="12" presetID="38" presetClass="entr" presetSubtype="0" accel="50000" fill="hold" grpId="0" nodeType="afterEffect">
                                  <p:stCondLst>
                                    <p:cond delay="0"/>
                                  </p:stCondLst>
                                  <p:iterate type="lt">
                                    <p:tmPct val="50000"/>
                                  </p:iterate>
                                  <p:childTnLst>
                                    <p:set>
                                      <p:cBhvr>
                                        <p:cTn id="13" dur="1" fill="hold">
                                          <p:stCondLst>
                                            <p:cond delay="0"/>
                                          </p:stCondLst>
                                        </p:cTn>
                                        <p:tgtEl>
                                          <p:spTgt spid="34"/>
                                        </p:tgtEl>
                                        <p:attrNameLst>
                                          <p:attrName>style.visibility</p:attrName>
                                        </p:attrNameLst>
                                      </p:cBhvr>
                                      <p:to>
                                        <p:strVal val="visible"/>
                                      </p:to>
                                    </p:set>
                                    <p:set>
                                      <p:cBhvr>
                                        <p:cTn id="14" dur="46" fill="hold">
                                          <p:stCondLst>
                                            <p:cond delay="0"/>
                                          </p:stCondLst>
                                        </p:cTn>
                                        <p:tgtEl>
                                          <p:spTgt spid="34"/>
                                        </p:tgtEl>
                                        <p:attrNameLst>
                                          <p:attrName>style.rotation</p:attrName>
                                        </p:attrNameLst>
                                      </p:cBhvr>
                                      <p:to>
                                        <p:strVal val="-45.0"/>
                                      </p:to>
                                    </p:set>
                                    <p:anim calcmode="lin" valueType="num">
                                      <p:cBhvr>
                                        <p:cTn id="15" dur="46" fill="hold">
                                          <p:stCondLst>
                                            <p:cond delay="46"/>
                                          </p:stCondLst>
                                        </p:cTn>
                                        <p:tgtEl>
                                          <p:spTgt spid="34"/>
                                        </p:tgtEl>
                                        <p:attrNameLst>
                                          <p:attrName>style.rotation</p:attrName>
                                        </p:attrNameLst>
                                      </p:cBhvr>
                                      <p:tavLst>
                                        <p:tav tm="0">
                                          <p:val>
                                            <p:fltVal val="-45"/>
                                          </p:val>
                                        </p:tav>
                                        <p:tav tm="69900">
                                          <p:val>
                                            <p:fltVal val="45"/>
                                          </p:val>
                                        </p:tav>
                                        <p:tav tm="100000">
                                          <p:val>
                                            <p:fltVal val="0"/>
                                          </p:val>
                                        </p:tav>
                                      </p:tavLst>
                                    </p:anim>
                                    <p:anim calcmode="lin" valueType="num">
                                      <p:cBhvr>
                                        <p:cTn id="16" dur="46" fill="hold">
                                          <p:stCondLst>
                                            <p:cond delay="0"/>
                                          </p:stCondLst>
                                        </p:cTn>
                                        <p:tgtEl>
                                          <p:spTgt spid="34"/>
                                        </p:tgtEl>
                                        <p:attrNameLst>
                                          <p:attrName>ppt_y</p:attrName>
                                        </p:attrNameLst>
                                      </p:cBhvr>
                                      <p:tavLst>
                                        <p:tav tm="0">
                                          <p:val>
                                            <p:strVal val="#ppt_y-1"/>
                                          </p:val>
                                        </p:tav>
                                        <p:tav tm="100000">
                                          <p:val>
                                            <p:strVal val="#ppt_y-(0.354*#ppt_w-0.172*#ppt_h)"/>
                                          </p:val>
                                        </p:tav>
                                      </p:tavLst>
                                    </p:anim>
                                    <p:anim calcmode="lin" valueType="num">
                                      <p:cBhvr>
                                        <p:cTn id="17" dur="16" decel="50000" autoRev="1" fill="hold">
                                          <p:stCondLst>
                                            <p:cond delay="46"/>
                                          </p:stCondLst>
                                        </p:cTn>
                                        <p:tgtEl>
                                          <p:spTgt spid="34"/>
                                        </p:tgtEl>
                                        <p:attrNameLst>
                                          <p:attrName>ppt_y</p:attrName>
                                        </p:attrNameLst>
                                      </p:cBhvr>
                                      <p:tavLst>
                                        <p:tav tm="0">
                                          <p:val>
                                            <p:strVal val="#ppt_y-(0.354*#ppt_w-0.172*#ppt_h)"/>
                                          </p:val>
                                        </p:tav>
                                        <p:tav tm="100000">
                                          <p:val>
                                            <p:strVal val="#ppt_y-(0.354*#ppt_w-0.172*#ppt_h)-#ppt_h/2"/>
                                          </p:val>
                                        </p:tav>
                                      </p:tavLst>
                                    </p:anim>
                                    <p:anim calcmode="lin" valueType="num">
                                      <p:cBhvr>
                                        <p:cTn id="18" dur="14" fill="hold">
                                          <p:stCondLst>
                                            <p:cond delay="86"/>
                                          </p:stCondLst>
                                        </p:cTn>
                                        <p:tgtEl>
                                          <p:spTgt spid="34"/>
                                        </p:tgtEl>
                                        <p:attrNameLst>
                                          <p:attrName>ppt_y</p:attrName>
                                        </p:attrNameLst>
                                      </p:cBhvr>
                                      <p:tavLst>
                                        <p:tav tm="0">
                                          <p:val>
                                            <p:strVal val="#ppt_y-(0.354*#ppt_w-0.172*#ppt_h)"/>
                                          </p:val>
                                        </p:tav>
                                        <p:tav tm="100000">
                                          <p:val>
                                            <p:strVal val="#ppt_y"/>
                                          </p:val>
                                        </p:tav>
                                      </p:tavLst>
                                    </p:anim>
                                  </p:childTnLst>
                                </p:cTn>
                              </p:par>
                            </p:childTnLst>
                          </p:cTn>
                        </p:par>
                        <p:par>
                          <p:cTn id="19" fill="hold">
                            <p:stCondLst>
                              <p:cond delay="2800"/>
                            </p:stCondLst>
                            <p:childTnLst>
                              <p:par>
                                <p:cTn id="20" presetID="2" presetClass="entr" presetSubtype="2" fill="hold" nodeType="afterEffect">
                                  <p:stCondLst>
                                    <p:cond delay="0"/>
                                  </p:stCondLst>
                                  <p:childTnLst>
                                    <p:set>
                                      <p:cBhvr>
                                        <p:cTn id="21" dur="1" fill="hold">
                                          <p:stCondLst>
                                            <p:cond delay="0"/>
                                          </p:stCondLst>
                                        </p:cTn>
                                        <p:tgtEl>
                                          <p:spTgt spid="35"/>
                                        </p:tgtEl>
                                        <p:attrNameLst>
                                          <p:attrName>style.visibility</p:attrName>
                                        </p:attrNameLst>
                                      </p:cBhvr>
                                      <p:to>
                                        <p:strVal val="visible"/>
                                      </p:to>
                                    </p:set>
                                    <p:anim calcmode="lin" valueType="num">
                                      <p:cBhvr additive="base">
                                        <p:cTn id="22" dur="500" fill="hold"/>
                                        <p:tgtEl>
                                          <p:spTgt spid="35"/>
                                        </p:tgtEl>
                                        <p:attrNameLst>
                                          <p:attrName>ppt_x</p:attrName>
                                        </p:attrNameLst>
                                      </p:cBhvr>
                                      <p:tavLst>
                                        <p:tav tm="0">
                                          <p:val>
                                            <p:strVal val="1+#ppt_w/2"/>
                                          </p:val>
                                        </p:tav>
                                        <p:tav tm="100000">
                                          <p:val>
                                            <p:strVal val="#ppt_x"/>
                                          </p:val>
                                        </p:tav>
                                      </p:tavLst>
                                    </p:anim>
                                    <p:anim calcmode="lin" valueType="num">
                                      <p:cBhvr additive="base">
                                        <p:cTn id="23" dur="500" fill="hold"/>
                                        <p:tgtEl>
                                          <p:spTgt spid="35"/>
                                        </p:tgtEl>
                                        <p:attrNameLst>
                                          <p:attrName>ppt_y</p:attrName>
                                        </p:attrNameLst>
                                      </p:cBhvr>
                                      <p:tavLst>
                                        <p:tav tm="0">
                                          <p:val>
                                            <p:strVal val="#ppt_y"/>
                                          </p:val>
                                        </p:tav>
                                        <p:tav tm="100000">
                                          <p:val>
                                            <p:strVal val="#ppt_y"/>
                                          </p:val>
                                        </p:tav>
                                      </p:tavLst>
                                    </p:anim>
                                  </p:childTnLst>
                                </p:cTn>
                              </p:par>
                            </p:childTnLst>
                          </p:cTn>
                        </p:par>
                        <p:par>
                          <p:cTn id="24" fill="hold">
                            <p:stCondLst>
                              <p:cond delay="3300"/>
                            </p:stCondLst>
                            <p:childTnLst>
                              <p:par>
                                <p:cTn id="25" presetID="16" presetClass="entr" presetSubtype="37" fill="hold" grpId="0" nodeType="afterEffect">
                                  <p:stCondLst>
                                    <p:cond delay="0"/>
                                  </p:stCondLst>
                                  <p:childTnLst>
                                    <p:set>
                                      <p:cBhvr>
                                        <p:cTn id="26" dur="1" fill="hold">
                                          <p:stCondLst>
                                            <p:cond delay="0"/>
                                          </p:stCondLst>
                                        </p:cTn>
                                        <p:tgtEl>
                                          <p:spTgt spid="39"/>
                                        </p:tgtEl>
                                        <p:attrNameLst>
                                          <p:attrName>style.visibility</p:attrName>
                                        </p:attrNameLst>
                                      </p:cBhvr>
                                      <p:to>
                                        <p:strVal val="visible"/>
                                      </p:to>
                                    </p:set>
                                    <p:animEffect transition="in" filter="barn(outVertical)">
                                      <p:cBhvr>
                                        <p:cTn id="27" dur="500"/>
                                        <p:tgtEl>
                                          <p:spTgt spid="39"/>
                                        </p:tgtEl>
                                      </p:cBhvr>
                                    </p:animEffect>
                                  </p:childTnLst>
                                </p:cTn>
                              </p:par>
                            </p:childTnLst>
                          </p:cTn>
                        </p:par>
                        <p:par>
                          <p:cTn id="28" fill="hold">
                            <p:stCondLst>
                              <p:cond delay="3800"/>
                            </p:stCondLst>
                            <p:childTnLst>
                              <p:par>
                                <p:cTn id="29" presetID="10" presetClass="entr" presetSubtype="0" fill="hold" grpId="0" nodeType="afterEffect">
                                  <p:stCondLst>
                                    <p:cond delay="0"/>
                                  </p:stCondLst>
                                  <p:childTnLst>
                                    <p:set>
                                      <p:cBhvr>
                                        <p:cTn id="30" dur="1" fill="hold">
                                          <p:stCondLst>
                                            <p:cond delay="0"/>
                                          </p:stCondLst>
                                        </p:cTn>
                                        <p:tgtEl>
                                          <p:spTgt spid="40"/>
                                        </p:tgtEl>
                                        <p:attrNameLst>
                                          <p:attrName>style.visibility</p:attrName>
                                        </p:attrNameLst>
                                      </p:cBhvr>
                                      <p:to>
                                        <p:strVal val="visible"/>
                                      </p:to>
                                    </p:set>
                                    <p:animEffect transition="in" filter="fade">
                                      <p:cBhvr>
                                        <p:cTn id="31" dur="500"/>
                                        <p:tgtEl>
                                          <p:spTgt spid="40"/>
                                        </p:tgtEl>
                                      </p:cBhvr>
                                    </p:animEffect>
                                  </p:childTnLst>
                                </p:cTn>
                              </p:par>
                            </p:childTnLst>
                          </p:cTn>
                        </p:par>
                        <p:par>
                          <p:cTn id="32" fill="hold">
                            <p:stCondLst>
                              <p:cond delay="4300"/>
                            </p:stCondLst>
                            <p:childTnLst>
                              <p:par>
                                <p:cTn id="33" presetID="10" presetClass="entr" presetSubtype="0" fill="hold" nodeType="afterEffect">
                                  <p:stCondLst>
                                    <p:cond delay="0"/>
                                  </p:stCondLst>
                                  <p:childTnLst>
                                    <p:set>
                                      <p:cBhvr>
                                        <p:cTn id="34" dur="1" fill="hold">
                                          <p:stCondLst>
                                            <p:cond delay="0"/>
                                          </p:stCondLst>
                                        </p:cTn>
                                        <p:tgtEl>
                                          <p:spTgt spid="42"/>
                                        </p:tgtEl>
                                        <p:attrNameLst>
                                          <p:attrName>style.visibility</p:attrName>
                                        </p:attrNameLst>
                                      </p:cBhvr>
                                      <p:to>
                                        <p:strVal val="visible"/>
                                      </p:to>
                                    </p:set>
                                    <p:animEffect transition="in" filter="fade">
                                      <p:cBhvr>
                                        <p:cTn id="35" dur="500"/>
                                        <p:tgtEl>
                                          <p:spTgt spid="42"/>
                                        </p:tgtEl>
                                      </p:cBhvr>
                                    </p:animEffect>
                                  </p:childTnLst>
                                </p:cTn>
                              </p:par>
                            </p:childTnLst>
                          </p:cTn>
                        </p:par>
                        <p:par>
                          <p:cTn id="36" fill="hold">
                            <p:stCondLst>
                              <p:cond delay="4800"/>
                            </p:stCondLst>
                            <p:childTnLst>
                              <p:par>
                                <p:cTn id="37" presetID="42" presetClass="path" presetSubtype="0" accel="50000" decel="50000" fill="hold" nodeType="afterEffect">
                                  <p:stCondLst>
                                    <p:cond delay="0"/>
                                  </p:stCondLst>
                                  <p:childTnLst>
                                    <p:animMotion origin="layout" path="M -6.25E-7 -4.44444E-6 L 0.14896 -0.00023 " pathEditMode="relative" rAng="0" ptsTypes="AA">
                                      <p:cBhvr>
                                        <p:cTn id="38" dur="2000" fill="hold"/>
                                        <p:tgtEl>
                                          <p:spTgt spid="42"/>
                                        </p:tgtEl>
                                        <p:attrNameLst>
                                          <p:attrName>ppt_x</p:attrName>
                                          <p:attrName>ppt_y</p:attrName>
                                        </p:attrNameLst>
                                      </p:cBhvr>
                                      <p:rCtr x="7448" y="-23"/>
                                    </p:animMotion>
                                  </p:childTnLst>
                                </p:cTn>
                              </p:par>
                              <p:par>
                                <p:cTn id="39" presetID="22" presetClass="entr" presetSubtype="8" fill="hold" grpId="0" nodeType="withEffect">
                                  <p:stCondLst>
                                    <p:cond delay="400"/>
                                  </p:stCondLst>
                                  <p:childTnLst>
                                    <p:set>
                                      <p:cBhvr>
                                        <p:cTn id="40" dur="1" fill="hold">
                                          <p:stCondLst>
                                            <p:cond delay="0"/>
                                          </p:stCondLst>
                                        </p:cTn>
                                        <p:tgtEl>
                                          <p:spTgt spid="41"/>
                                        </p:tgtEl>
                                        <p:attrNameLst>
                                          <p:attrName>style.visibility</p:attrName>
                                        </p:attrNameLst>
                                      </p:cBhvr>
                                      <p:to>
                                        <p:strVal val="visible"/>
                                      </p:to>
                                    </p:set>
                                    <p:animEffect transition="in" filter="wipe(left)">
                                      <p:cBhvr>
                                        <p:cTn id="41" dur="1600"/>
                                        <p:tgtEl>
                                          <p:spTgt spid="41"/>
                                        </p:tgtEl>
                                      </p:cBhvr>
                                    </p:animEffect>
                                  </p:childTnLst>
                                </p:cTn>
                              </p:par>
                            </p:childTnLst>
                          </p:cTn>
                        </p:par>
                        <p:par>
                          <p:cTn id="42" fill="hold">
                            <p:stCondLst>
                              <p:cond delay="6800"/>
                            </p:stCondLst>
                            <p:childTnLst>
                              <p:par>
                                <p:cTn id="43" presetID="10" presetClass="exit" presetSubtype="0" fill="hold" nodeType="afterEffect">
                                  <p:stCondLst>
                                    <p:cond delay="0"/>
                                  </p:stCondLst>
                                  <p:childTnLst>
                                    <p:animEffect transition="out" filter="fade">
                                      <p:cBhvr>
                                        <p:cTn id="44" dur="500"/>
                                        <p:tgtEl>
                                          <p:spTgt spid="42"/>
                                        </p:tgtEl>
                                      </p:cBhvr>
                                    </p:animEffect>
                                    <p:set>
                                      <p:cBhvr>
                                        <p:cTn id="45" dur="1" fill="hold">
                                          <p:stCondLst>
                                            <p:cond delay="499"/>
                                          </p:stCondLst>
                                        </p:cTn>
                                        <p:tgtEl>
                                          <p:spTgt spid="42"/>
                                        </p:tgtEl>
                                        <p:attrNameLst>
                                          <p:attrName>style.visibility</p:attrName>
                                        </p:attrNameLst>
                                      </p:cBhvr>
                                      <p:to>
                                        <p:strVal val="hidden"/>
                                      </p:to>
                                    </p:set>
                                  </p:childTnLst>
                                </p:cTn>
                              </p:par>
                            </p:childTnLst>
                          </p:cTn>
                        </p:par>
                      </p:childTnLst>
                    </p:cTn>
                  </p:par>
                </p:childTnLst>
              </p:cTn>
              <p:prevCondLst>
                <p:cond evt="onPrev" delay="0">
                  <p:tgtEl>
                    <p:sldTgt/>
                  </p:tgtEl>
                </p:cond>
              </p:prevCondLst>
              <p:nextCondLst>
                <p:cond evt="onNext" delay="0">
                  <p:tgtEl>
                    <p:sldTgt/>
                  </p:tgtEl>
                </p:cond>
              </p:nextCondLst>
            </p:seq>
            <p:audio>
              <p:cMediaNode vol="80000" numSld="999" showWhenStopped="0">
                <p:cTn id="46" repeatCount="indefinite" fill="hold" display="0">
                  <p:stCondLst>
                    <p:cond delay="indefinite"/>
                  </p:stCondLst>
                  <p:endCondLst>
                    <p:cond evt="onStopAudio" delay="0">
                      <p:tgtEl>
                        <p:sldTgt/>
                      </p:tgtEl>
                    </p:cond>
                  </p:endCondLst>
                </p:cTn>
                <p:tgtEl>
                  <p:spTgt spid="23"/>
                </p:tgtEl>
              </p:cMediaNode>
            </p:audio>
          </p:childTnLst>
        </p:cTn>
      </p:par>
    </p:tnLst>
    <p:bldLst>
      <p:bldP spid="33" grpId="0"/>
      <p:bldP spid="34" grpId="0"/>
      <p:bldP spid="39" grpId="0" animBg="1"/>
      <p:bldP spid="40" grpId="0" animBg="1"/>
      <p:bldP spid="41" grpId="0"/>
    </p:bldLst>
  </p:timing>
</p:sld>
</file>

<file path=ppt/slides/slide2.xml><?xml version="1.0" encoding="utf-8"?>
<p:sld xmlns:a="http://schemas.openxmlformats.org/drawingml/2006/main" xmlns:r="http://schemas.openxmlformats.org/officeDocument/2006/relationships" xmlns:p="http://schemas.openxmlformats.org/presentationml/2006/main">
  <p:cSld>
    <p:bg>
      <p:bgPr>
        <a:gradFill>
          <a:gsLst>
            <a:gs pos="0">
              <a:srgbClr val="E4E4DF"/>
            </a:gs>
            <a:gs pos="100000">
              <a:srgbClr val="EFF0EB"/>
            </a:gs>
          </a:gsLst>
          <a:lin ang="10800000" scaled="0"/>
        </a:gradFill>
        <a:effectLst/>
      </p:bgPr>
    </p:bg>
    <p:spTree>
      <p:nvGrpSpPr>
        <p:cNvPr id="1" name=""/>
        <p:cNvGrpSpPr/>
        <p:nvPr/>
      </p:nvGrpSpPr>
      <p:grpSpPr>
        <a:xfrm>
          <a:off x="0" y="0"/>
          <a:ext cx="0" cy="0"/>
          <a:chOff x="0" y="0"/>
          <a:chExt cx="0" cy="0"/>
        </a:xfrm>
      </p:grpSpPr>
      <p:grpSp>
        <p:nvGrpSpPr>
          <p:cNvPr id="12" name="组合 11">
            <a:extLst>
              <a:ext uri="{FF2B5EF4-FFF2-40B4-BE49-F238E27FC236}">
                <a16:creationId xmlns:a16="http://schemas.microsoft.com/office/drawing/2014/main" id="{088907BA-AF18-4DE7-9063-32A6B2E403C8}"/>
              </a:ext>
            </a:extLst>
          </p:cNvPr>
          <p:cNvGrpSpPr/>
          <p:nvPr/>
        </p:nvGrpSpPr>
        <p:grpSpPr>
          <a:xfrm>
            <a:off x="4915712" y="719079"/>
            <a:ext cx="2438400" cy="1177423"/>
            <a:chOff x="5356626" y="459674"/>
            <a:chExt cx="2438400" cy="1177422"/>
          </a:xfrm>
        </p:grpSpPr>
        <p:grpSp>
          <p:nvGrpSpPr>
            <p:cNvPr id="15" name="组合 14">
              <a:extLst>
                <a:ext uri="{FF2B5EF4-FFF2-40B4-BE49-F238E27FC236}">
                  <a16:creationId xmlns:a16="http://schemas.microsoft.com/office/drawing/2014/main" id="{E8D88342-2F23-4E65-9BC3-BAA2FE55B557}"/>
                </a:ext>
              </a:extLst>
            </p:cNvPr>
            <p:cNvGrpSpPr/>
            <p:nvPr/>
          </p:nvGrpSpPr>
          <p:grpSpPr>
            <a:xfrm>
              <a:off x="5356626" y="1189073"/>
              <a:ext cx="2438400" cy="448023"/>
              <a:chOff x="4197762" y="3422331"/>
              <a:chExt cx="4893753" cy="899161"/>
            </a:xfrm>
          </p:grpSpPr>
          <p:sp>
            <p:nvSpPr>
              <p:cNvPr id="17" name="任意多边形 6">
                <a:extLst>
                  <a:ext uri="{FF2B5EF4-FFF2-40B4-BE49-F238E27FC236}">
                    <a16:creationId xmlns:a16="http://schemas.microsoft.com/office/drawing/2014/main" id="{E3622F8E-86B5-43D9-87CD-4DE9A454B37E}"/>
                  </a:ext>
                </a:extLst>
              </p:cNvPr>
              <p:cNvSpPr/>
              <p:nvPr/>
            </p:nvSpPr>
            <p:spPr>
              <a:xfrm>
                <a:off x="4197762" y="3422331"/>
                <a:ext cx="4893753" cy="899161"/>
              </a:xfrm>
              <a:custGeom>
                <a:avLst/>
                <a:gdLst/>
                <a:ahLst/>
                <a:cxnLst/>
                <a:rect l="l" t="t" r="r" b="b"/>
                <a:pathLst>
                  <a:path w="4480560" h="899161">
                    <a:moveTo>
                      <a:pt x="1612128" y="242434"/>
                    </a:moveTo>
                    <a:cubicBezTo>
                      <a:pt x="1620370" y="242434"/>
                      <a:pt x="1627302" y="244494"/>
                      <a:pt x="1632921" y="248615"/>
                    </a:cubicBezTo>
                    <a:cubicBezTo>
                      <a:pt x="1635169" y="250114"/>
                      <a:pt x="1637230" y="251987"/>
                      <a:pt x="1639103" y="254235"/>
                    </a:cubicBezTo>
                    <a:cubicBezTo>
                      <a:pt x="1640227" y="255734"/>
                      <a:pt x="1641351" y="257607"/>
                      <a:pt x="1642475" y="259855"/>
                    </a:cubicBezTo>
                    <a:cubicBezTo>
                      <a:pt x="1645097" y="264725"/>
                      <a:pt x="1646596" y="271282"/>
                      <a:pt x="1646971" y="279524"/>
                    </a:cubicBezTo>
                    <a:cubicBezTo>
                      <a:pt x="1647345" y="282147"/>
                      <a:pt x="1647345" y="284769"/>
                      <a:pt x="1646971" y="287392"/>
                    </a:cubicBezTo>
                    <a:lnTo>
                      <a:pt x="1646971" y="508248"/>
                    </a:lnTo>
                    <a:lnTo>
                      <a:pt x="1645847" y="518925"/>
                    </a:lnTo>
                    <a:cubicBezTo>
                      <a:pt x="1643973" y="526793"/>
                      <a:pt x="1640040" y="532787"/>
                      <a:pt x="1634045" y="536909"/>
                    </a:cubicBezTo>
                    <a:cubicBezTo>
                      <a:pt x="1631797" y="538407"/>
                      <a:pt x="1629549" y="539719"/>
                      <a:pt x="1627302" y="540842"/>
                    </a:cubicBezTo>
                    <a:cubicBezTo>
                      <a:pt x="1625054" y="541592"/>
                      <a:pt x="1622806" y="542154"/>
                      <a:pt x="1620558" y="542528"/>
                    </a:cubicBezTo>
                    <a:lnTo>
                      <a:pt x="1614938" y="543652"/>
                    </a:lnTo>
                    <a:lnTo>
                      <a:pt x="1605947" y="543652"/>
                    </a:lnTo>
                    <a:cubicBezTo>
                      <a:pt x="1603324" y="543278"/>
                      <a:pt x="1600701" y="542716"/>
                      <a:pt x="1598079" y="541966"/>
                    </a:cubicBezTo>
                    <a:cubicBezTo>
                      <a:pt x="1590586" y="540093"/>
                      <a:pt x="1584966" y="536721"/>
                      <a:pt x="1581220" y="531851"/>
                    </a:cubicBezTo>
                    <a:cubicBezTo>
                      <a:pt x="1577848" y="527355"/>
                      <a:pt x="1575787" y="521548"/>
                      <a:pt x="1575038" y="514430"/>
                    </a:cubicBezTo>
                    <a:cubicBezTo>
                      <a:pt x="1574663" y="511432"/>
                      <a:pt x="1574476" y="508061"/>
                      <a:pt x="1574476" y="504314"/>
                    </a:cubicBezTo>
                    <a:lnTo>
                      <a:pt x="1574476" y="282334"/>
                    </a:lnTo>
                    <a:cubicBezTo>
                      <a:pt x="1574476" y="277463"/>
                      <a:pt x="1574851" y="273530"/>
                      <a:pt x="1575600" y="270532"/>
                    </a:cubicBezTo>
                    <a:cubicBezTo>
                      <a:pt x="1577098" y="261541"/>
                      <a:pt x="1581407" y="254610"/>
                      <a:pt x="1588525" y="249739"/>
                    </a:cubicBezTo>
                    <a:cubicBezTo>
                      <a:pt x="1590773" y="248241"/>
                      <a:pt x="1593021" y="246930"/>
                      <a:pt x="1595269" y="245806"/>
                    </a:cubicBezTo>
                    <a:cubicBezTo>
                      <a:pt x="1597517" y="244682"/>
                      <a:pt x="1599765" y="243932"/>
                      <a:pt x="1602013" y="243558"/>
                    </a:cubicBezTo>
                    <a:close/>
                    <a:moveTo>
                      <a:pt x="2773216" y="195790"/>
                    </a:moveTo>
                    <a:lnTo>
                      <a:pt x="2773216" y="253111"/>
                    </a:lnTo>
                    <a:lnTo>
                      <a:pt x="2846273" y="253111"/>
                    </a:lnTo>
                    <a:lnTo>
                      <a:pt x="2846273" y="592544"/>
                    </a:lnTo>
                    <a:lnTo>
                      <a:pt x="2919892" y="592544"/>
                    </a:lnTo>
                    <a:lnTo>
                      <a:pt x="2919892" y="253111"/>
                    </a:lnTo>
                    <a:lnTo>
                      <a:pt x="2993510" y="253111"/>
                    </a:lnTo>
                    <a:lnTo>
                      <a:pt x="2993510" y="195790"/>
                    </a:lnTo>
                    <a:close/>
                    <a:moveTo>
                      <a:pt x="2514441" y="195790"/>
                    </a:moveTo>
                    <a:lnTo>
                      <a:pt x="2514441" y="592544"/>
                    </a:lnTo>
                    <a:lnTo>
                      <a:pt x="2583002" y="592544"/>
                    </a:lnTo>
                    <a:lnTo>
                      <a:pt x="2576820" y="295259"/>
                    </a:lnTo>
                    <a:lnTo>
                      <a:pt x="2647067" y="592544"/>
                    </a:lnTo>
                    <a:lnTo>
                      <a:pt x="2739231" y="592544"/>
                    </a:lnTo>
                    <a:lnTo>
                      <a:pt x="2739231" y="195790"/>
                    </a:lnTo>
                    <a:lnTo>
                      <a:pt x="2672356" y="195790"/>
                    </a:lnTo>
                    <a:lnTo>
                      <a:pt x="2679662" y="486893"/>
                    </a:lnTo>
                    <a:lnTo>
                      <a:pt x="2608291" y="195790"/>
                    </a:lnTo>
                    <a:close/>
                    <a:moveTo>
                      <a:pt x="2276316" y="195790"/>
                    </a:moveTo>
                    <a:lnTo>
                      <a:pt x="2276316" y="592544"/>
                    </a:lnTo>
                    <a:lnTo>
                      <a:pt x="2474131" y="592544"/>
                    </a:lnTo>
                    <a:lnTo>
                      <a:pt x="2474131" y="531289"/>
                    </a:lnTo>
                    <a:lnTo>
                      <a:pt x="2349373" y="531289"/>
                    </a:lnTo>
                    <a:lnTo>
                      <a:pt x="2349373" y="409340"/>
                    </a:lnTo>
                    <a:lnTo>
                      <a:pt x="2461768" y="409340"/>
                    </a:lnTo>
                    <a:lnTo>
                      <a:pt x="2461768" y="349209"/>
                    </a:lnTo>
                    <a:lnTo>
                      <a:pt x="2349373" y="349209"/>
                    </a:lnTo>
                    <a:lnTo>
                      <a:pt x="2349373" y="255921"/>
                    </a:lnTo>
                    <a:lnTo>
                      <a:pt x="2468511" y="255921"/>
                    </a:lnTo>
                    <a:lnTo>
                      <a:pt x="2468511" y="195790"/>
                    </a:lnTo>
                    <a:close/>
                    <a:moveTo>
                      <a:pt x="2030266" y="195790"/>
                    </a:moveTo>
                    <a:lnTo>
                      <a:pt x="2030266" y="253111"/>
                    </a:lnTo>
                    <a:lnTo>
                      <a:pt x="2103323" y="253111"/>
                    </a:lnTo>
                    <a:lnTo>
                      <a:pt x="2103323" y="592544"/>
                    </a:lnTo>
                    <a:lnTo>
                      <a:pt x="2176942" y="592544"/>
                    </a:lnTo>
                    <a:lnTo>
                      <a:pt x="2176942" y="253111"/>
                    </a:lnTo>
                    <a:lnTo>
                      <a:pt x="2250560" y="253111"/>
                    </a:lnTo>
                    <a:lnTo>
                      <a:pt x="2250560" y="195790"/>
                    </a:lnTo>
                    <a:close/>
                    <a:moveTo>
                      <a:pt x="1771491" y="195790"/>
                    </a:moveTo>
                    <a:lnTo>
                      <a:pt x="1771491" y="592544"/>
                    </a:lnTo>
                    <a:lnTo>
                      <a:pt x="1840052" y="592544"/>
                    </a:lnTo>
                    <a:lnTo>
                      <a:pt x="1833870" y="295259"/>
                    </a:lnTo>
                    <a:lnTo>
                      <a:pt x="1904117" y="592544"/>
                    </a:lnTo>
                    <a:lnTo>
                      <a:pt x="1996281" y="592544"/>
                    </a:lnTo>
                    <a:lnTo>
                      <a:pt x="1996281" y="195790"/>
                    </a:lnTo>
                    <a:lnTo>
                      <a:pt x="1929406" y="195790"/>
                    </a:lnTo>
                    <a:lnTo>
                      <a:pt x="1936712" y="486893"/>
                    </a:lnTo>
                    <a:lnTo>
                      <a:pt x="1865341" y="195790"/>
                    </a:lnTo>
                    <a:close/>
                    <a:moveTo>
                      <a:pt x="3117612" y="187360"/>
                    </a:moveTo>
                    <a:cubicBezTo>
                      <a:pt x="3114240" y="187360"/>
                      <a:pt x="3110868" y="187547"/>
                      <a:pt x="3107496" y="187922"/>
                    </a:cubicBezTo>
                    <a:cubicBezTo>
                      <a:pt x="3097755" y="189046"/>
                      <a:pt x="3088389" y="190919"/>
                      <a:pt x="3079397" y="193542"/>
                    </a:cubicBezTo>
                    <a:cubicBezTo>
                      <a:pt x="3067408" y="196914"/>
                      <a:pt x="3057106" y="201597"/>
                      <a:pt x="3048489" y="207591"/>
                    </a:cubicBezTo>
                    <a:cubicBezTo>
                      <a:pt x="3037998" y="215084"/>
                      <a:pt x="3030131" y="224450"/>
                      <a:pt x="3024886" y="235690"/>
                    </a:cubicBezTo>
                    <a:cubicBezTo>
                      <a:pt x="3020764" y="244307"/>
                      <a:pt x="3017955" y="255359"/>
                      <a:pt x="3016456" y="268847"/>
                    </a:cubicBezTo>
                    <a:cubicBezTo>
                      <a:pt x="3016081" y="271094"/>
                      <a:pt x="3015894" y="273530"/>
                      <a:pt x="3015894" y="276152"/>
                    </a:cubicBezTo>
                    <a:cubicBezTo>
                      <a:pt x="3015519" y="278025"/>
                      <a:pt x="3015332" y="280086"/>
                      <a:pt x="3015332" y="282334"/>
                    </a:cubicBezTo>
                    <a:lnTo>
                      <a:pt x="3015332" y="290202"/>
                    </a:lnTo>
                    <a:cubicBezTo>
                      <a:pt x="3015332" y="305937"/>
                      <a:pt x="3016643" y="318862"/>
                      <a:pt x="3019266" y="328978"/>
                    </a:cubicBezTo>
                    <a:cubicBezTo>
                      <a:pt x="3021139" y="337220"/>
                      <a:pt x="3024511" y="345275"/>
                      <a:pt x="3029382" y="353143"/>
                    </a:cubicBezTo>
                    <a:cubicBezTo>
                      <a:pt x="3036875" y="365132"/>
                      <a:pt x="3047927" y="375996"/>
                      <a:pt x="3062538" y="385737"/>
                    </a:cubicBezTo>
                    <a:lnTo>
                      <a:pt x="3134471" y="434629"/>
                    </a:lnTo>
                    <a:cubicBezTo>
                      <a:pt x="3136344" y="435753"/>
                      <a:pt x="3137843" y="436877"/>
                      <a:pt x="3138967" y="438001"/>
                    </a:cubicBezTo>
                    <a:lnTo>
                      <a:pt x="3144024" y="442497"/>
                    </a:lnTo>
                    <a:cubicBezTo>
                      <a:pt x="3145898" y="444370"/>
                      <a:pt x="3147396" y="446243"/>
                      <a:pt x="3148520" y="448117"/>
                    </a:cubicBezTo>
                    <a:cubicBezTo>
                      <a:pt x="3152267" y="453736"/>
                      <a:pt x="3154702" y="460855"/>
                      <a:pt x="3155826" y="469472"/>
                    </a:cubicBezTo>
                    <a:cubicBezTo>
                      <a:pt x="3156200" y="472469"/>
                      <a:pt x="3156388" y="475466"/>
                      <a:pt x="3156388" y="478463"/>
                    </a:cubicBezTo>
                    <a:lnTo>
                      <a:pt x="3156388" y="484645"/>
                    </a:lnTo>
                    <a:cubicBezTo>
                      <a:pt x="3156388" y="514242"/>
                      <a:pt x="3152829" y="531851"/>
                      <a:pt x="3145710" y="537471"/>
                    </a:cubicBezTo>
                    <a:cubicBezTo>
                      <a:pt x="3140091" y="542341"/>
                      <a:pt x="3131661" y="544776"/>
                      <a:pt x="3120421" y="544776"/>
                    </a:cubicBezTo>
                    <a:cubicBezTo>
                      <a:pt x="3111430" y="544776"/>
                      <a:pt x="3103937" y="542903"/>
                      <a:pt x="3097942" y="539157"/>
                    </a:cubicBezTo>
                    <a:cubicBezTo>
                      <a:pt x="3091948" y="535410"/>
                      <a:pt x="3088014" y="529416"/>
                      <a:pt x="3086141" y="521173"/>
                    </a:cubicBezTo>
                    <a:cubicBezTo>
                      <a:pt x="3085392" y="518176"/>
                      <a:pt x="3085017" y="514430"/>
                      <a:pt x="3085017" y="509934"/>
                    </a:cubicBezTo>
                    <a:lnTo>
                      <a:pt x="3085017" y="452612"/>
                    </a:lnTo>
                    <a:lnTo>
                      <a:pt x="3012522" y="452612"/>
                    </a:lnTo>
                    <a:lnTo>
                      <a:pt x="3012522" y="510496"/>
                    </a:lnTo>
                    <a:cubicBezTo>
                      <a:pt x="3012522" y="520611"/>
                      <a:pt x="3013271" y="528854"/>
                      <a:pt x="3014770" y="535223"/>
                    </a:cubicBezTo>
                    <a:cubicBezTo>
                      <a:pt x="3015519" y="538969"/>
                      <a:pt x="3017393" y="544402"/>
                      <a:pt x="3020390" y="551520"/>
                    </a:cubicBezTo>
                    <a:lnTo>
                      <a:pt x="3023200" y="557140"/>
                    </a:lnTo>
                    <a:cubicBezTo>
                      <a:pt x="3024324" y="559388"/>
                      <a:pt x="3025635" y="561448"/>
                      <a:pt x="3027134" y="563321"/>
                    </a:cubicBezTo>
                    <a:cubicBezTo>
                      <a:pt x="3030880" y="568941"/>
                      <a:pt x="3035563" y="573999"/>
                      <a:pt x="3041183" y="578495"/>
                    </a:cubicBezTo>
                    <a:cubicBezTo>
                      <a:pt x="3052048" y="587112"/>
                      <a:pt x="3065160" y="593106"/>
                      <a:pt x="3080521" y="596478"/>
                    </a:cubicBezTo>
                    <a:cubicBezTo>
                      <a:pt x="3092510" y="599475"/>
                      <a:pt x="3106559" y="600974"/>
                      <a:pt x="3122669" y="600974"/>
                    </a:cubicBezTo>
                    <a:cubicBezTo>
                      <a:pt x="3153765" y="600974"/>
                      <a:pt x="3178305" y="594792"/>
                      <a:pt x="3196288" y="582429"/>
                    </a:cubicBezTo>
                    <a:cubicBezTo>
                      <a:pt x="3210525" y="572313"/>
                      <a:pt x="3220266" y="558264"/>
                      <a:pt x="3225511" y="540280"/>
                    </a:cubicBezTo>
                    <a:cubicBezTo>
                      <a:pt x="3228133" y="530165"/>
                      <a:pt x="3229445" y="510683"/>
                      <a:pt x="3229445" y="481835"/>
                    </a:cubicBezTo>
                    <a:lnTo>
                      <a:pt x="3229445" y="462728"/>
                    </a:lnTo>
                    <a:cubicBezTo>
                      <a:pt x="3229445" y="455984"/>
                      <a:pt x="3229070" y="450364"/>
                      <a:pt x="3228321" y="445869"/>
                    </a:cubicBezTo>
                    <a:cubicBezTo>
                      <a:pt x="3226447" y="434255"/>
                      <a:pt x="3221577" y="423390"/>
                      <a:pt x="3213709" y="413274"/>
                    </a:cubicBezTo>
                    <a:cubicBezTo>
                      <a:pt x="3208464" y="406530"/>
                      <a:pt x="3202282" y="399787"/>
                      <a:pt x="3195164" y="393043"/>
                    </a:cubicBezTo>
                    <a:lnTo>
                      <a:pt x="3186735" y="386299"/>
                    </a:lnTo>
                    <a:lnTo>
                      <a:pt x="3110306" y="333474"/>
                    </a:lnTo>
                    <a:cubicBezTo>
                      <a:pt x="3102064" y="327479"/>
                      <a:pt x="3097006" y="323171"/>
                      <a:pt x="3095133" y="320548"/>
                    </a:cubicBezTo>
                    <a:cubicBezTo>
                      <a:pt x="3091386" y="315303"/>
                      <a:pt x="3088951" y="307435"/>
                      <a:pt x="3087827" y="296945"/>
                    </a:cubicBezTo>
                    <a:cubicBezTo>
                      <a:pt x="3087452" y="293948"/>
                      <a:pt x="3087265" y="290764"/>
                      <a:pt x="3087265" y="287392"/>
                    </a:cubicBezTo>
                    <a:lnTo>
                      <a:pt x="3087265" y="282334"/>
                    </a:lnTo>
                    <a:cubicBezTo>
                      <a:pt x="3087265" y="267348"/>
                      <a:pt x="3090637" y="256670"/>
                      <a:pt x="3097380" y="250301"/>
                    </a:cubicBezTo>
                    <a:cubicBezTo>
                      <a:pt x="3102251" y="245431"/>
                      <a:pt x="3109744" y="242996"/>
                      <a:pt x="3119859" y="242996"/>
                    </a:cubicBezTo>
                    <a:cubicBezTo>
                      <a:pt x="3132223" y="242996"/>
                      <a:pt x="3141215" y="246368"/>
                      <a:pt x="3146834" y="253111"/>
                    </a:cubicBezTo>
                    <a:cubicBezTo>
                      <a:pt x="3150581" y="257607"/>
                      <a:pt x="3152454" y="263789"/>
                      <a:pt x="3152454" y="271656"/>
                    </a:cubicBezTo>
                    <a:lnTo>
                      <a:pt x="3152454" y="312119"/>
                    </a:lnTo>
                    <a:lnTo>
                      <a:pt x="3225511" y="312119"/>
                    </a:lnTo>
                    <a:lnTo>
                      <a:pt x="3225511" y="272780"/>
                    </a:lnTo>
                    <a:cubicBezTo>
                      <a:pt x="3225511" y="264163"/>
                      <a:pt x="3224949" y="257420"/>
                      <a:pt x="3223825" y="252549"/>
                    </a:cubicBezTo>
                    <a:cubicBezTo>
                      <a:pt x="3223450" y="250301"/>
                      <a:pt x="3221951" y="245993"/>
                      <a:pt x="3219329" y="239624"/>
                    </a:cubicBezTo>
                    <a:cubicBezTo>
                      <a:pt x="3214459" y="227635"/>
                      <a:pt x="3207153" y="217519"/>
                      <a:pt x="3197412" y="209277"/>
                    </a:cubicBezTo>
                    <a:cubicBezTo>
                      <a:pt x="3189170" y="202908"/>
                      <a:pt x="3179429" y="197850"/>
                      <a:pt x="3168189" y="194104"/>
                    </a:cubicBezTo>
                    <a:cubicBezTo>
                      <a:pt x="3159572" y="191107"/>
                      <a:pt x="3150206" y="189046"/>
                      <a:pt x="3140091" y="187922"/>
                    </a:cubicBezTo>
                    <a:close/>
                    <a:moveTo>
                      <a:pt x="1612128" y="187360"/>
                    </a:moveTo>
                    <a:cubicBezTo>
                      <a:pt x="1591522" y="187360"/>
                      <a:pt x="1573352" y="189983"/>
                      <a:pt x="1557617" y="195228"/>
                    </a:cubicBezTo>
                    <a:cubicBezTo>
                      <a:pt x="1544504" y="199724"/>
                      <a:pt x="1533826" y="205718"/>
                      <a:pt x="1525584" y="213211"/>
                    </a:cubicBezTo>
                    <a:cubicBezTo>
                      <a:pt x="1514345" y="223327"/>
                      <a:pt x="1506852" y="237189"/>
                      <a:pt x="1503105" y="254797"/>
                    </a:cubicBezTo>
                    <a:cubicBezTo>
                      <a:pt x="1501981" y="260792"/>
                      <a:pt x="1501232" y="267161"/>
                      <a:pt x="1500857" y="273904"/>
                    </a:cubicBezTo>
                    <a:lnTo>
                      <a:pt x="1500857" y="507686"/>
                    </a:lnTo>
                    <a:cubicBezTo>
                      <a:pt x="1500857" y="526418"/>
                      <a:pt x="1503667" y="541592"/>
                      <a:pt x="1509287" y="553206"/>
                    </a:cubicBezTo>
                    <a:cubicBezTo>
                      <a:pt x="1510785" y="556578"/>
                      <a:pt x="1512846" y="560137"/>
                      <a:pt x="1515469" y="563883"/>
                    </a:cubicBezTo>
                    <a:cubicBezTo>
                      <a:pt x="1519215" y="569129"/>
                      <a:pt x="1523711" y="573812"/>
                      <a:pt x="1528956" y="577933"/>
                    </a:cubicBezTo>
                    <a:cubicBezTo>
                      <a:pt x="1539821" y="586550"/>
                      <a:pt x="1552934" y="592731"/>
                      <a:pt x="1568294" y="596478"/>
                    </a:cubicBezTo>
                    <a:cubicBezTo>
                      <a:pt x="1580283" y="599475"/>
                      <a:pt x="1594707" y="600974"/>
                      <a:pt x="1611566" y="600974"/>
                    </a:cubicBezTo>
                    <a:cubicBezTo>
                      <a:pt x="1629175" y="600974"/>
                      <a:pt x="1644348" y="599288"/>
                      <a:pt x="1657086" y="595916"/>
                    </a:cubicBezTo>
                    <a:cubicBezTo>
                      <a:pt x="1673196" y="591795"/>
                      <a:pt x="1686684" y="584676"/>
                      <a:pt x="1697548" y="574561"/>
                    </a:cubicBezTo>
                    <a:cubicBezTo>
                      <a:pt x="1706540" y="565944"/>
                      <a:pt x="1712722" y="555641"/>
                      <a:pt x="1716094" y="543652"/>
                    </a:cubicBezTo>
                    <a:cubicBezTo>
                      <a:pt x="1719091" y="533911"/>
                      <a:pt x="1720589" y="521923"/>
                      <a:pt x="1720589" y="507686"/>
                    </a:cubicBezTo>
                    <a:lnTo>
                      <a:pt x="1720589" y="286830"/>
                    </a:lnTo>
                    <a:cubicBezTo>
                      <a:pt x="1720589" y="263976"/>
                      <a:pt x="1717592" y="246368"/>
                      <a:pt x="1711598" y="234004"/>
                    </a:cubicBezTo>
                    <a:cubicBezTo>
                      <a:pt x="1704854" y="220891"/>
                      <a:pt x="1693989" y="210214"/>
                      <a:pt x="1679003" y="201971"/>
                    </a:cubicBezTo>
                    <a:cubicBezTo>
                      <a:pt x="1661020" y="192231"/>
                      <a:pt x="1638728" y="187360"/>
                      <a:pt x="1612128" y="187360"/>
                    </a:cubicBezTo>
                    <a:close/>
                    <a:moveTo>
                      <a:pt x="1355515" y="187360"/>
                    </a:moveTo>
                    <a:cubicBezTo>
                      <a:pt x="1335284" y="187360"/>
                      <a:pt x="1318238" y="189608"/>
                      <a:pt x="1304375" y="194104"/>
                    </a:cubicBezTo>
                    <a:cubicBezTo>
                      <a:pt x="1293136" y="197476"/>
                      <a:pt x="1282833" y="202908"/>
                      <a:pt x="1273467" y="210401"/>
                    </a:cubicBezTo>
                    <a:cubicBezTo>
                      <a:pt x="1255858" y="224638"/>
                      <a:pt x="1246492" y="245056"/>
                      <a:pt x="1245368" y="271656"/>
                    </a:cubicBezTo>
                    <a:cubicBezTo>
                      <a:pt x="1244619" y="280648"/>
                      <a:pt x="1244244" y="287579"/>
                      <a:pt x="1244244" y="292449"/>
                    </a:cubicBezTo>
                    <a:lnTo>
                      <a:pt x="1244244" y="508248"/>
                    </a:lnTo>
                    <a:cubicBezTo>
                      <a:pt x="1244244" y="517614"/>
                      <a:pt x="1244431" y="524545"/>
                      <a:pt x="1244806" y="529041"/>
                    </a:cubicBezTo>
                    <a:cubicBezTo>
                      <a:pt x="1245555" y="536534"/>
                      <a:pt x="1247241" y="543465"/>
                      <a:pt x="1249864" y="549834"/>
                    </a:cubicBezTo>
                    <a:cubicBezTo>
                      <a:pt x="1255484" y="563321"/>
                      <a:pt x="1264475" y="573999"/>
                      <a:pt x="1276839" y="581867"/>
                    </a:cubicBezTo>
                    <a:cubicBezTo>
                      <a:pt x="1287329" y="588985"/>
                      <a:pt x="1300629" y="594043"/>
                      <a:pt x="1316739" y="597040"/>
                    </a:cubicBezTo>
                    <a:lnTo>
                      <a:pt x="1331350" y="599288"/>
                    </a:lnTo>
                    <a:cubicBezTo>
                      <a:pt x="1339218" y="600412"/>
                      <a:pt x="1346898" y="600974"/>
                      <a:pt x="1354391" y="600974"/>
                    </a:cubicBezTo>
                    <a:lnTo>
                      <a:pt x="1360573" y="600974"/>
                    </a:lnTo>
                    <a:cubicBezTo>
                      <a:pt x="1363945" y="600974"/>
                      <a:pt x="1367504" y="600786"/>
                      <a:pt x="1371250" y="600412"/>
                    </a:cubicBezTo>
                    <a:cubicBezTo>
                      <a:pt x="1381741" y="599288"/>
                      <a:pt x="1391669" y="597415"/>
                      <a:pt x="1401035" y="594792"/>
                    </a:cubicBezTo>
                    <a:cubicBezTo>
                      <a:pt x="1413399" y="591046"/>
                      <a:pt x="1424076" y="585613"/>
                      <a:pt x="1433068" y="578495"/>
                    </a:cubicBezTo>
                    <a:cubicBezTo>
                      <a:pt x="1443558" y="570252"/>
                      <a:pt x="1451051" y="559762"/>
                      <a:pt x="1455547" y="547024"/>
                    </a:cubicBezTo>
                    <a:cubicBezTo>
                      <a:pt x="1457795" y="540280"/>
                      <a:pt x="1459293" y="532600"/>
                      <a:pt x="1460043" y="523983"/>
                    </a:cubicBezTo>
                    <a:cubicBezTo>
                      <a:pt x="1460792" y="517614"/>
                      <a:pt x="1461167" y="509559"/>
                      <a:pt x="1461167" y="499818"/>
                    </a:cubicBezTo>
                    <a:lnTo>
                      <a:pt x="1461167" y="443621"/>
                    </a:lnTo>
                    <a:lnTo>
                      <a:pt x="1389234" y="443621"/>
                    </a:lnTo>
                    <a:lnTo>
                      <a:pt x="1389234" y="495322"/>
                    </a:lnTo>
                    <a:cubicBezTo>
                      <a:pt x="1389234" y="512931"/>
                      <a:pt x="1387360" y="524920"/>
                      <a:pt x="1383614" y="531289"/>
                    </a:cubicBezTo>
                    <a:cubicBezTo>
                      <a:pt x="1378743" y="539906"/>
                      <a:pt x="1368815" y="544214"/>
                      <a:pt x="1353829" y="544214"/>
                    </a:cubicBezTo>
                    <a:cubicBezTo>
                      <a:pt x="1339967" y="544214"/>
                      <a:pt x="1330226" y="539906"/>
                      <a:pt x="1324607" y="531289"/>
                    </a:cubicBezTo>
                    <a:cubicBezTo>
                      <a:pt x="1320111" y="524545"/>
                      <a:pt x="1317863" y="513868"/>
                      <a:pt x="1317863" y="499256"/>
                    </a:cubicBezTo>
                    <a:lnTo>
                      <a:pt x="1317863" y="286830"/>
                    </a:lnTo>
                    <a:cubicBezTo>
                      <a:pt x="1317863" y="257982"/>
                      <a:pt x="1329102" y="243558"/>
                      <a:pt x="1351581" y="243558"/>
                    </a:cubicBezTo>
                    <a:cubicBezTo>
                      <a:pt x="1366942" y="243558"/>
                      <a:pt x="1377245" y="247491"/>
                      <a:pt x="1382490" y="255359"/>
                    </a:cubicBezTo>
                    <a:cubicBezTo>
                      <a:pt x="1386986" y="262103"/>
                      <a:pt x="1389234" y="273717"/>
                      <a:pt x="1389234" y="290202"/>
                    </a:cubicBezTo>
                    <a:lnTo>
                      <a:pt x="1389234" y="340217"/>
                    </a:lnTo>
                    <a:lnTo>
                      <a:pt x="1461167" y="340217"/>
                    </a:lnTo>
                    <a:lnTo>
                      <a:pt x="1461167" y="279524"/>
                    </a:lnTo>
                    <a:cubicBezTo>
                      <a:pt x="1461167" y="258918"/>
                      <a:pt x="1458919" y="243932"/>
                      <a:pt x="1454423" y="234566"/>
                    </a:cubicBezTo>
                    <a:cubicBezTo>
                      <a:pt x="1449552" y="222952"/>
                      <a:pt x="1441310" y="213211"/>
                      <a:pt x="1429696" y="205343"/>
                    </a:cubicBezTo>
                    <a:cubicBezTo>
                      <a:pt x="1419580" y="198600"/>
                      <a:pt x="1407592" y="193729"/>
                      <a:pt x="1393730" y="190732"/>
                    </a:cubicBezTo>
                    <a:cubicBezTo>
                      <a:pt x="1382865" y="188484"/>
                      <a:pt x="1370127" y="187360"/>
                      <a:pt x="1355515" y="187360"/>
                    </a:cubicBezTo>
                    <a:close/>
                    <a:moveTo>
                      <a:pt x="1260158" y="0"/>
                    </a:moveTo>
                    <a:lnTo>
                      <a:pt x="3220403" y="0"/>
                    </a:lnTo>
                    <a:cubicBezTo>
                      <a:pt x="3297733" y="0"/>
                      <a:pt x="3360421" y="16774"/>
                      <a:pt x="3360421" y="37466"/>
                    </a:cubicBezTo>
                    <a:cubicBezTo>
                      <a:pt x="3360421" y="74932"/>
                      <a:pt x="3360420" y="112397"/>
                      <a:pt x="3360420" y="149863"/>
                    </a:cubicBezTo>
                    <a:lnTo>
                      <a:pt x="4480560" y="149863"/>
                    </a:lnTo>
                    <a:lnTo>
                      <a:pt x="3920490" y="524511"/>
                    </a:lnTo>
                    <a:lnTo>
                      <a:pt x="4480560" y="899160"/>
                    </a:lnTo>
                    <a:lnTo>
                      <a:pt x="2940368" y="899161"/>
                    </a:lnTo>
                    <a:cubicBezTo>
                      <a:pt x="2863038" y="899161"/>
                      <a:pt x="2800350" y="882387"/>
                      <a:pt x="2800350" y="861695"/>
                    </a:cubicBezTo>
                    <a:lnTo>
                      <a:pt x="2800351" y="861695"/>
                    </a:lnTo>
                    <a:lnTo>
                      <a:pt x="2800350" y="861694"/>
                    </a:lnTo>
                    <a:lnTo>
                      <a:pt x="2800350" y="749297"/>
                    </a:lnTo>
                    <a:lnTo>
                      <a:pt x="1680210" y="749297"/>
                    </a:lnTo>
                    <a:lnTo>
                      <a:pt x="1680210" y="861694"/>
                    </a:lnTo>
                    <a:lnTo>
                      <a:pt x="1680211" y="861694"/>
                    </a:lnTo>
                    <a:lnTo>
                      <a:pt x="1680211" y="861695"/>
                    </a:lnTo>
                    <a:lnTo>
                      <a:pt x="1680211" y="861695"/>
                    </a:lnTo>
                    <a:cubicBezTo>
                      <a:pt x="1680211" y="882387"/>
                      <a:pt x="1617523" y="899161"/>
                      <a:pt x="1540193" y="899161"/>
                    </a:cubicBezTo>
                    <a:lnTo>
                      <a:pt x="0" y="899160"/>
                    </a:lnTo>
                    <a:lnTo>
                      <a:pt x="560070" y="524511"/>
                    </a:lnTo>
                    <a:lnTo>
                      <a:pt x="0" y="149863"/>
                    </a:lnTo>
                    <a:lnTo>
                      <a:pt x="1120140" y="149863"/>
                    </a:lnTo>
                    <a:lnTo>
                      <a:pt x="1120140" y="37466"/>
                    </a:lnTo>
                    <a:cubicBezTo>
                      <a:pt x="1120140" y="16774"/>
                      <a:pt x="1182828" y="0"/>
                      <a:pt x="1260158" y="0"/>
                    </a:cubicBezTo>
                    <a:close/>
                  </a:path>
                </a:pathLst>
              </a:custGeom>
              <a:solidFill>
                <a:srgbClr val="E9AD12"/>
              </a:solidFill>
              <a:ln>
                <a:noFill/>
              </a:ln>
              <a:effectLst>
                <a:outerShdw blurRad="76200" dist="254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1">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8" name="Freeform 8">
                <a:extLst>
                  <a:ext uri="{FF2B5EF4-FFF2-40B4-BE49-F238E27FC236}">
                    <a16:creationId xmlns:a16="http://schemas.microsoft.com/office/drawing/2014/main" id="{1EF63B9F-E04E-43B9-B4D3-3327807F15F9}"/>
                  </a:ext>
                </a:extLst>
              </p:cNvPr>
              <p:cNvSpPr>
                <a:spLocks noChangeAspect="1" noEditPoints="1"/>
              </p:cNvSpPr>
              <p:nvPr/>
            </p:nvSpPr>
            <p:spPr bwMode="auto">
              <a:xfrm>
                <a:off x="5510640" y="4176709"/>
                <a:ext cx="2268000" cy="114244"/>
              </a:xfrm>
              <a:custGeom>
                <a:avLst/>
                <a:gdLst>
                  <a:gd name="T0" fmla="*/ 942 w 3768"/>
                  <a:gd name="T1" fmla="*/ 188 h 188"/>
                  <a:gd name="T2" fmla="*/ 707 w 3768"/>
                  <a:gd name="T3" fmla="*/ 125 h 188"/>
                  <a:gd name="T4" fmla="*/ 236 w 3768"/>
                  <a:gd name="T5" fmla="*/ 125 h 188"/>
                  <a:gd name="T6" fmla="*/ 0 w 3768"/>
                  <a:gd name="T7" fmla="*/ 62 h 188"/>
                  <a:gd name="T8" fmla="*/ 236 w 3768"/>
                  <a:gd name="T9" fmla="*/ 0 h 188"/>
                  <a:gd name="T10" fmla="*/ 942 w 3768"/>
                  <a:gd name="T11" fmla="*/ 0 h 188"/>
                  <a:gd name="T12" fmla="*/ 942 w 3768"/>
                  <a:gd name="T13" fmla="*/ 188 h 188"/>
                  <a:gd name="T14" fmla="*/ 2826 w 3768"/>
                  <a:gd name="T15" fmla="*/ 188 h 188"/>
                  <a:gd name="T16" fmla="*/ 3062 w 3768"/>
                  <a:gd name="T17" fmla="*/ 125 h 188"/>
                  <a:gd name="T18" fmla="*/ 3533 w 3768"/>
                  <a:gd name="T19" fmla="*/ 125 h 188"/>
                  <a:gd name="T20" fmla="*/ 3768 w 3768"/>
                  <a:gd name="T21" fmla="*/ 62 h 188"/>
                  <a:gd name="T22" fmla="*/ 3533 w 3768"/>
                  <a:gd name="T23" fmla="*/ 0 h 188"/>
                  <a:gd name="T24" fmla="*/ 2826 w 3768"/>
                  <a:gd name="T25" fmla="*/ 0 h 188"/>
                  <a:gd name="T26" fmla="*/ 2826 w 3768"/>
                  <a:gd name="T27" fmla="*/ 188 h 1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768" h="188">
                    <a:moveTo>
                      <a:pt x="942" y="188"/>
                    </a:moveTo>
                    <a:cubicBezTo>
                      <a:pt x="942" y="153"/>
                      <a:pt x="837" y="125"/>
                      <a:pt x="707" y="125"/>
                    </a:cubicBezTo>
                    <a:lnTo>
                      <a:pt x="236" y="125"/>
                    </a:lnTo>
                    <a:cubicBezTo>
                      <a:pt x="106" y="125"/>
                      <a:pt x="0" y="97"/>
                      <a:pt x="0" y="62"/>
                    </a:cubicBezTo>
                    <a:cubicBezTo>
                      <a:pt x="0" y="28"/>
                      <a:pt x="106" y="0"/>
                      <a:pt x="236" y="0"/>
                    </a:cubicBezTo>
                    <a:lnTo>
                      <a:pt x="942" y="0"/>
                    </a:lnTo>
                    <a:lnTo>
                      <a:pt x="942" y="188"/>
                    </a:lnTo>
                    <a:close/>
                    <a:moveTo>
                      <a:pt x="2826" y="188"/>
                    </a:moveTo>
                    <a:cubicBezTo>
                      <a:pt x="2826" y="153"/>
                      <a:pt x="2932" y="125"/>
                      <a:pt x="3062" y="125"/>
                    </a:cubicBezTo>
                    <a:lnTo>
                      <a:pt x="3533" y="125"/>
                    </a:lnTo>
                    <a:cubicBezTo>
                      <a:pt x="3663" y="125"/>
                      <a:pt x="3768" y="97"/>
                      <a:pt x="3768" y="62"/>
                    </a:cubicBezTo>
                    <a:cubicBezTo>
                      <a:pt x="3768" y="28"/>
                      <a:pt x="3663" y="0"/>
                      <a:pt x="3533" y="0"/>
                    </a:cubicBezTo>
                    <a:lnTo>
                      <a:pt x="2826" y="0"/>
                    </a:lnTo>
                    <a:lnTo>
                      <a:pt x="2826" y="188"/>
                    </a:lnTo>
                    <a:close/>
                  </a:path>
                </a:pathLst>
              </a:custGeom>
              <a:solidFill>
                <a:schemeClr val="bg1"/>
              </a:solidFill>
              <a:ln w="0">
                <a:noFill/>
                <a:prstDash val="solid"/>
                <a:round/>
                <a:headEnd/>
                <a:tailEnd/>
              </a:ln>
            </p:spPr>
            <p:txBody>
              <a:bodyPr vert="horz" wrap="square" lIns="91440" tIns="45720" rIns="91440" bIns="45720" numCol="1" anchor="t" anchorCtr="0" compatLnSpc="1">
                <a:prstTxWarp prst="textNoShape">
                  <a:avLst/>
                </a:prstTxWarp>
              </a:bodyPr>
              <a:lstStyle/>
              <a:p>
                <a:endParaRPr lang="zh-CN" altLang="en-US" sz="1351">
                  <a:latin typeface="微软雅黑" panose="020B0503020204020204" pitchFamily="34" charset="-122"/>
                  <a:ea typeface="微软雅黑" panose="020B0503020204020204" pitchFamily="34" charset="-122"/>
                </a:endParaRPr>
              </a:p>
            </p:txBody>
          </p:sp>
        </p:grpSp>
        <p:sp>
          <p:nvSpPr>
            <p:cNvPr id="16" name="矩形 15">
              <a:extLst>
                <a:ext uri="{FF2B5EF4-FFF2-40B4-BE49-F238E27FC236}">
                  <a16:creationId xmlns:a16="http://schemas.microsoft.com/office/drawing/2014/main" id="{4F82BFB6-E645-46C5-BE9C-69C95B6ADE35}"/>
                </a:ext>
              </a:extLst>
            </p:cNvPr>
            <p:cNvSpPr/>
            <p:nvPr/>
          </p:nvSpPr>
          <p:spPr>
            <a:xfrm>
              <a:off x="5867943" y="459674"/>
              <a:ext cx="1415772" cy="830996"/>
            </a:xfrm>
            <a:prstGeom prst="rect">
              <a:avLst/>
            </a:prstGeom>
          </p:spPr>
          <p:txBody>
            <a:bodyPr wrap="none">
              <a:spAutoFit/>
            </a:bodyPr>
            <a:lstStyle/>
            <a:p>
              <a:pPr algn="ctr"/>
              <a:r>
                <a:rPr lang="zh-CN" altLang="en-US" sz="4800" dirty="0">
                  <a:solidFill>
                    <a:schemeClr val="tx1">
                      <a:lumMod val="75000"/>
                      <a:lumOff val="25000"/>
                    </a:schemeClr>
                  </a:solidFill>
                  <a:latin typeface="微软雅黑" panose="020B0503020204020204" pitchFamily="34" charset="-122"/>
                  <a:ea typeface="微软雅黑" panose="020B0503020204020204" pitchFamily="34" charset="-122"/>
                </a:rPr>
                <a:t>目录</a:t>
              </a:r>
            </a:p>
          </p:txBody>
        </p:sp>
      </p:grpSp>
      <p:grpSp>
        <p:nvGrpSpPr>
          <p:cNvPr id="19" name="组合 18">
            <a:extLst>
              <a:ext uri="{FF2B5EF4-FFF2-40B4-BE49-F238E27FC236}">
                <a16:creationId xmlns:a16="http://schemas.microsoft.com/office/drawing/2014/main" id="{A3CC2F44-F880-42D1-998C-3E41048B1CB4}"/>
              </a:ext>
            </a:extLst>
          </p:cNvPr>
          <p:cNvGrpSpPr/>
          <p:nvPr/>
        </p:nvGrpSpPr>
        <p:grpSpPr>
          <a:xfrm>
            <a:off x="1609427" y="2987367"/>
            <a:ext cx="1363980" cy="1363981"/>
            <a:chOff x="1616236" y="2468880"/>
            <a:chExt cx="1363980" cy="1363980"/>
          </a:xfrm>
        </p:grpSpPr>
        <p:sp>
          <p:nvSpPr>
            <p:cNvPr id="20" name="弧形 19">
              <a:extLst>
                <a:ext uri="{FF2B5EF4-FFF2-40B4-BE49-F238E27FC236}">
                  <a16:creationId xmlns:a16="http://schemas.microsoft.com/office/drawing/2014/main" id="{CA5018CF-67F9-4465-B5A7-C4B0CEECC8BF}"/>
                </a:ext>
              </a:extLst>
            </p:cNvPr>
            <p:cNvSpPr/>
            <p:nvPr/>
          </p:nvSpPr>
          <p:spPr>
            <a:xfrm>
              <a:off x="1616236" y="2468880"/>
              <a:ext cx="1363980" cy="1363980"/>
            </a:xfrm>
            <a:prstGeom prst="arc">
              <a:avLst>
                <a:gd name="adj1" fmla="val 1250236"/>
                <a:gd name="adj2" fmla="val 19319913"/>
              </a:avLst>
            </a:prstGeom>
            <a:ln w="50800">
              <a:solidFill>
                <a:srgbClr val="E9AD12"/>
              </a:solidFill>
              <a:headEnd type="none"/>
              <a:tailEnd type="triangle" w="sm" len="lg"/>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zh-CN" altLang="en-US" sz="1333">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1" name="矩形 20">
              <a:extLst>
                <a:ext uri="{FF2B5EF4-FFF2-40B4-BE49-F238E27FC236}">
                  <a16:creationId xmlns:a16="http://schemas.microsoft.com/office/drawing/2014/main" id="{1FDB8207-3D12-4C4B-87E7-EC836962A6BC}"/>
                </a:ext>
              </a:extLst>
            </p:cNvPr>
            <p:cNvSpPr/>
            <p:nvPr/>
          </p:nvSpPr>
          <p:spPr>
            <a:xfrm>
              <a:off x="1763467" y="2596427"/>
              <a:ext cx="1069524" cy="1077217"/>
            </a:xfrm>
            <a:prstGeom prst="rect">
              <a:avLst/>
            </a:prstGeom>
          </p:spPr>
          <p:txBody>
            <a:bodyPr wrap="none">
              <a:spAutoFit/>
            </a:bodyPr>
            <a:lstStyle/>
            <a:p>
              <a:pPr algn="ctr"/>
              <a:r>
                <a:rPr lang="en-US" altLang="zh-CN" sz="6400" spc="-300" dirty="0">
                  <a:solidFill>
                    <a:schemeClr val="tx1">
                      <a:lumMod val="75000"/>
                      <a:lumOff val="25000"/>
                    </a:schemeClr>
                  </a:solidFill>
                  <a:latin typeface="微软雅黑" panose="020B0503020204020204" pitchFamily="34" charset="-122"/>
                  <a:ea typeface="微软雅黑" panose="020B0503020204020204" pitchFamily="34" charset="-122"/>
                </a:rPr>
                <a:t>01</a:t>
              </a:r>
              <a:endParaRPr lang="zh-CN" altLang="en-US" sz="6400" spc="-3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sp>
        <p:nvSpPr>
          <p:cNvPr id="22" name="矩形 21">
            <a:extLst>
              <a:ext uri="{FF2B5EF4-FFF2-40B4-BE49-F238E27FC236}">
                <a16:creationId xmlns:a16="http://schemas.microsoft.com/office/drawing/2014/main" id="{9A1F23E4-2B05-4A48-A438-E73CD302FFF5}"/>
              </a:ext>
            </a:extLst>
          </p:cNvPr>
          <p:cNvSpPr/>
          <p:nvPr/>
        </p:nvSpPr>
        <p:spPr>
          <a:xfrm>
            <a:off x="1275754" y="4600885"/>
            <a:ext cx="2031325" cy="830997"/>
          </a:xfrm>
          <a:prstGeom prst="rect">
            <a:avLst/>
          </a:prstGeom>
        </p:spPr>
        <p:txBody>
          <a:bodyPr wrap="none">
            <a:spAutoFit/>
          </a:bodyPr>
          <a:lstStyle/>
          <a:p>
            <a:pPr algn="ctr"/>
            <a:r>
              <a:rPr lang="zh-CN" altLang="en-US" sz="2400" dirty="0">
                <a:solidFill>
                  <a:schemeClr val="tx1">
                    <a:lumMod val="75000"/>
                    <a:lumOff val="25000"/>
                  </a:schemeClr>
                </a:solidFill>
                <a:latin typeface="微软雅黑" panose="020B0503020204020204" pitchFamily="34" charset="-122"/>
                <a:ea typeface="微软雅黑" panose="020B0503020204020204" pitchFamily="34" charset="-122"/>
              </a:rPr>
              <a:t>请在此处</a:t>
            </a:r>
            <a:endParaRPr lang="en-US" altLang="zh-CN" sz="2400" dirty="0">
              <a:solidFill>
                <a:schemeClr val="tx1">
                  <a:lumMod val="75000"/>
                  <a:lumOff val="25000"/>
                </a:schemeClr>
              </a:solidFill>
              <a:latin typeface="微软雅黑" panose="020B0503020204020204" pitchFamily="34" charset="-122"/>
              <a:ea typeface="微软雅黑" panose="020B0503020204020204" pitchFamily="34" charset="-122"/>
            </a:endParaRPr>
          </a:p>
          <a:p>
            <a:pPr algn="ctr"/>
            <a:r>
              <a:rPr lang="zh-CN" altLang="en-US" sz="2400" dirty="0">
                <a:solidFill>
                  <a:schemeClr val="tx1">
                    <a:lumMod val="75000"/>
                    <a:lumOff val="25000"/>
                  </a:schemeClr>
                </a:solidFill>
                <a:latin typeface="微软雅黑" panose="020B0503020204020204" pitchFamily="34" charset="-122"/>
                <a:ea typeface="微软雅黑" panose="020B0503020204020204" pitchFamily="34" charset="-122"/>
              </a:rPr>
              <a:t>输入您的标题</a:t>
            </a:r>
          </a:p>
        </p:txBody>
      </p:sp>
      <p:grpSp>
        <p:nvGrpSpPr>
          <p:cNvPr id="23" name="组合 22">
            <a:extLst>
              <a:ext uri="{FF2B5EF4-FFF2-40B4-BE49-F238E27FC236}">
                <a16:creationId xmlns:a16="http://schemas.microsoft.com/office/drawing/2014/main" id="{4941F969-CDFE-4DD1-9E33-F35B77225726}"/>
              </a:ext>
            </a:extLst>
          </p:cNvPr>
          <p:cNvGrpSpPr/>
          <p:nvPr/>
        </p:nvGrpSpPr>
        <p:grpSpPr>
          <a:xfrm>
            <a:off x="4170324" y="2987367"/>
            <a:ext cx="1363980" cy="1363981"/>
            <a:chOff x="1616236" y="2468880"/>
            <a:chExt cx="1363980" cy="1363980"/>
          </a:xfrm>
        </p:grpSpPr>
        <p:sp>
          <p:nvSpPr>
            <p:cNvPr id="24" name="弧形 23">
              <a:extLst>
                <a:ext uri="{FF2B5EF4-FFF2-40B4-BE49-F238E27FC236}">
                  <a16:creationId xmlns:a16="http://schemas.microsoft.com/office/drawing/2014/main" id="{EE788C82-05C0-4EFD-BCA6-3D8F3C499D24}"/>
                </a:ext>
              </a:extLst>
            </p:cNvPr>
            <p:cNvSpPr/>
            <p:nvPr/>
          </p:nvSpPr>
          <p:spPr>
            <a:xfrm>
              <a:off x="1616236" y="2468880"/>
              <a:ext cx="1363980" cy="1363980"/>
            </a:xfrm>
            <a:prstGeom prst="arc">
              <a:avLst>
                <a:gd name="adj1" fmla="val 1250236"/>
                <a:gd name="adj2" fmla="val 19319913"/>
              </a:avLst>
            </a:prstGeom>
            <a:ln w="50800">
              <a:solidFill>
                <a:srgbClr val="E9AD12"/>
              </a:solidFill>
              <a:headEnd type="none"/>
              <a:tailEnd type="triangle" w="sm" len="lg"/>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zh-CN" altLang="en-US" sz="1333">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5" name="矩形 24">
              <a:extLst>
                <a:ext uri="{FF2B5EF4-FFF2-40B4-BE49-F238E27FC236}">
                  <a16:creationId xmlns:a16="http://schemas.microsoft.com/office/drawing/2014/main" id="{587C90A7-9E2D-47DA-A6F9-C4AADF4FB0E6}"/>
                </a:ext>
              </a:extLst>
            </p:cNvPr>
            <p:cNvSpPr/>
            <p:nvPr/>
          </p:nvSpPr>
          <p:spPr>
            <a:xfrm>
              <a:off x="1763466" y="2596427"/>
              <a:ext cx="1069524" cy="1077217"/>
            </a:xfrm>
            <a:prstGeom prst="rect">
              <a:avLst/>
            </a:prstGeom>
          </p:spPr>
          <p:txBody>
            <a:bodyPr wrap="none">
              <a:spAutoFit/>
            </a:bodyPr>
            <a:lstStyle/>
            <a:p>
              <a:pPr algn="ctr"/>
              <a:r>
                <a:rPr lang="en-US" altLang="zh-CN" sz="6400" spc="-300" dirty="0">
                  <a:solidFill>
                    <a:schemeClr val="tx1">
                      <a:lumMod val="75000"/>
                      <a:lumOff val="25000"/>
                    </a:schemeClr>
                  </a:solidFill>
                  <a:latin typeface="微软雅黑" panose="020B0503020204020204" pitchFamily="34" charset="-122"/>
                  <a:ea typeface="微软雅黑" panose="020B0503020204020204" pitchFamily="34" charset="-122"/>
                </a:rPr>
                <a:t>02</a:t>
              </a:r>
              <a:endParaRPr lang="zh-CN" altLang="en-US" sz="6400" spc="-3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sp>
        <p:nvSpPr>
          <p:cNvPr id="26" name="矩形 25">
            <a:extLst>
              <a:ext uri="{FF2B5EF4-FFF2-40B4-BE49-F238E27FC236}">
                <a16:creationId xmlns:a16="http://schemas.microsoft.com/office/drawing/2014/main" id="{D66646F9-F891-40A1-A865-E4D938869D8D}"/>
              </a:ext>
            </a:extLst>
          </p:cNvPr>
          <p:cNvSpPr/>
          <p:nvPr/>
        </p:nvSpPr>
        <p:spPr>
          <a:xfrm>
            <a:off x="3836651" y="4600885"/>
            <a:ext cx="2031325" cy="830997"/>
          </a:xfrm>
          <a:prstGeom prst="rect">
            <a:avLst/>
          </a:prstGeom>
        </p:spPr>
        <p:txBody>
          <a:bodyPr wrap="none">
            <a:spAutoFit/>
          </a:bodyPr>
          <a:lstStyle/>
          <a:p>
            <a:pPr algn="ctr"/>
            <a:r>
              <a:rPr lang="zh-CN" altLang="en-US" sz="2400" dirty="0">
                <a:solidFill>
                  <a:schemeClr val="tx1">
                    <a:lumMod val="75000"/>
                    <a:lumOff val="25000"/>
                  </a:schemeClr>
                </a:solidFill>
                <a:latin typeface="微软雅黑" panose="020B0503020204020204" pitchFamily="34" charset="-122"/>
                <a:ea typeface="微软雅黑" panose="020B0503020204020204" pitchFamily="34" charset="-122"/>
              </a:rPr>
              <a:t>请在此处</a:t>
            </a:r>
            <a:endParaRPr lang="en-US" altLang="zh-CN" sz="2400" dirty="0">
              <a:solidFill>
                <a:schemeClr val="tx1">
                  <a:lumMod val="75000"/>
                  <a:lumOff val="25000"/>
                </a:schemeClr>
              </a:solidFill>
              <a:latin typeface="微软雅黑" panose="020B0503020204020204" pitchFamily="34" charset="-122"/>
              <a:ea typeface="微软雅黑" panose="020B0503020204020204" pitchFamily="34" charset="-122"/>
            </a:endParaRPr>
          </a:p>
          <a:p>
            <a:pPr algn="ctr"/>
            <a:r>
              <a:rPr lang="zh-CN" altLang="en-US" sz="2400" dirty="0">
                <a:solidFill>
                  <a:schemeClr val="tx1">
                    <a:lumMod val="75000"/>
                    <a:lumOff val="25000"/>
                  </a:schemeClr>
                </a:solidFill>
                <a:latin typeface="微软雅黑" panose="020B0503020204020204" pitchFamily="34" charset="-122"/>
                <a:ea typeface="微软雅黑" panose="020B0503020204020204" pitchFamily="34" charset="-122"/>
              </a:rPr>
              <a:t>输入您的标题</a:t>
            </a:r>
          </a:p>
        </p:txBody>
      </p:sp>
      <p:grpSp>
        <p:nvGrpSpPr>
          <p:cNvPr id="27" name="组合 26">
            <a:extLst>
              <a:ext uri="{FF2B5EF4-FFF2-40B4-BE49-F238E27FC236}">
                <a16:creationId xmlns:a16="http://schemas.microsoft.com/office/drawing/2014/main" id="{FF024493-0ABC-4EB9-9653-61410F42A435}"/>
              </a:ext>
            </a:extLst>
          </p:cNvPr>
          <p:cNvGrpSpPr/>
          <p:nvPr/>
        </p:nvGrpSpPr>
        <p:grpSpPr>
          <a:xfrm>
            <a:off x="6731221" y="2987367"/>
            <a:ext cx="1363980" cy="1363981"/>
            <a:chOff x="1616236" y="2468880"/>
            <a:chExt cx="1363980" cy="1363980"/>
          </a:xfrm>
        </p:grpSpPr>
        <p:sp>
          <p:nvSpPr>
            <p:cNvPr id="28" name="弧形 27">
              <a:extLst>
                <a:ext uri="{FF2B5EF4-FFF2-40B4-BE49-F238E27FC236}">
                  <a16:creationId xmlns:a16="http://schemas.microsoft.com/office/drawing/2014/main" id="{E96C472D-175A-4130-A66C-CE0A5FE29E75}"/>
                </a:ext>
              </a:extLst>
            </p:cNvPr>
            <p:cNvSpPr/>
            <p:nvPr/>
          </p:nvSpPr>
          <p:spPr>
            <a:xfrm>
              <a:off x="1616236" y="2468880"/>
              <a:ext cx="1363980" cy="1363980"/>
            </a:xfrm>
            <a:prstGeom prst="arc">
              <a:avLst>
                <a:gd name="adj1" fmla="val 1250236"/>
                <a:gd name="adj2" fmla="val 19319913"/>
              </a:avLst>
            </a:prstGeom>
            <a:ln w="50800">
              <a:solidFill>
                <a:srgbClr val="E9AD12"/>
              </a:solidFill>
              <a:headEnd type="none"/>
              <a:tailEnd type="triangle" w="sm" len="lg"/>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zh-CN" altLang="en-US" sz="1333">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9" name="矩形 28">
              <a:extLst>
                <a:ext uri="{FF2B5EF4-FFF2-40B4-BE49-F238E27FC236}">
                  <a16:creationId xmlns:a16="http://schemas.microsoft.com/office/drawing/2014/main" id="{B9D4F1E0-504B-4BFD-BFB4-8773C5F2AC51}"/>
                </a:ext>
              </a:extLst>
            </p:cNvPr>
            <p:cNvSpPr/>
            <p:nvPr/>
          </p:nvSpPr>
          <p:spPr>
            <a:xfrm>
              <a:off x="1763465" y="2596427"/>
              <a:ext cx="1069524" cy="1077217"/>
            </a:xfrm>
            <a:prstGeom prst="rect">
              <a:avLst/>
            </a:prstGeom>
          </p:spPr>
          <p:txBody>
            <a:bodyPr wrap="none">
              <a:spAutoFit/>
            </a:bodyPr>
            <a:lstStyle/>
            <a:p>
              <a:pPr algn="ctr"/>
              <a:r>
                <a:rPr lang="en-US" altLang="zh-CN" sz="6400" spc="-300" dirty="0">
                  <a:solidFill>
                    <a:schemeClr val="tx1">
                      <a:lumMod val="75000"/>
                      <a:lumOff val="25000"/>
                    </a:schemeClr>
                  </a:solidFill>
                  <a:latin typeface="微软雅黑" panose="020B0503020204020204" pitchFamily="34" charset="-122"/>
                  <a:ea typeface="微软雅黑" panose="020B0503020204020204" pitchFamily="34" charset="-122"/>
                </a:rPr>
                <a:t>03</a:t>
              </a:r>
              <a:endParaRPr lang="zh-CN" altLang="en-US" sz="6400" spc="-3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sp>
        <p:nvSpPr>
          <p:cNvPr id="30" name="矩形 29">
            <a:extLst>
              <a:ext uri="{FF2B5EF4-FFF2-40B4-BE49-F238E27FC236}">
                <a16:creationId xmlns:a16="http://schemas.microsoft.com/office/drawing/2014/main" id="{BD67E7BC-57B3-49A2-809F-0CBAB37D17AE}"/>
              </a:ext>
            </a:extLst>
          </p:cNvPr>
          <p:cNvSpPr/>
          <p:nvPr/>
        </p:nvSpPr>
        <p:spPr>
          <a:xfrm>
            <a:off x="6397548" y="4600885"/>
            <a:ext cx="2031325" cy="830997"/>
          </a:xfrm>
          <a:prstGeom prst="rect">
            <a:avLst/>
          </a:prstGeom>
        </p:spPr>
        <p:txBody>
          <a:bodyPr wrap="none">
            <a:spAutoFit/>
          </a:bodyPr>
          <a:lstStyle/>
          <a:p>
            <a:pPr algn="ctr"/>
            <a:r>
              <a:rPr lang="zh-CN" altLang="en-US" sz="2400" dirty="0">
                <a:solidFill>
                  <a:schemeClr val="tx1">
                    <a:lumMod val="75000"/>
                    <a:lumOff val="25000"/>
                  </a:schemeClr>
                </a:solidFill>
                <a:latin typeface="微软雅黑" panose="020B0503020204020204" pitchFamily="34" charset="-122"/>
                <a:ea typeface="微软雅黑" panose="020B0503020204020204" pitchFamily="34" charset="-122"/>
              </a:rPr>
              <a:t>请在此处</a:t>
            </a:r>
            <a:endParaRPr lang="en-US" altLang="zh-CN" sz="2400" dirty="0">
              <a:solidFill>
                <a:schemeClr val="tx1">
                  <a:lumMod val="75000"/>
                  <a:lumOff val="25000"/>
                </a:schemeClr>
              </a:solidFill>
              <a:latin typeface="微软雅黑" panose="020B0503020204020204" pitchFamily="34" charset="-122"/>
              <a:ea typeface="微软雅黑" panose="020B0503020204020204" pitchFamily="34" charset="-122"/>
            </a:endParaRPr>
          </a:p>
          <a:p>
            <a:pPr algn="ctr"/>
            <a:r>
              <a:rPr lang="zh-CN" altLang="en-US" sz="2400" dirty="0">
                <a:solidFill>
                  <a:schemeClr val="tx1">
                    <a:lumMod val="75000"/>
                    <a:lumOff val="25000"/>
                  </a:schemeClr>
                </a:solidFill>
                <a:latin typeface="微软雅黑" panose="020B0503020204020204" pitchFamily="34" charset="-122"/>
                <a:ea typeface="微软雅黑" panose="020B0503020204020204" pitchFamily="34" charset="-122"/>
              </a:rPr>
              <a:t>输入您的标题</a:t>
            </a:r>
          </a:p>
        </p:txBody>
      </p:sp>
      <p:grpSp>
        <p:nvGrpSpPr>
          <p:cNvPr id="31" name="组合 30">
            <a:extLst>
              <a:ext uri="{FF2B5EF4-FFF2-40B4-BE49-F238E27FC236}">
                <a16:creationId xmlns:a16="http://schemas.microsoft.com/office/drawing/2014/main" id="{6771AEF4-7384-4E01-BC2E-8D36498A2085}"/>
              </a:ext>
            </a:extLst>
          </p:cNvPr>
          <p:cNvGrpSpPr/>
          <p:nvPr/>
        </p:nvGrpSpPr>
        <p:grpSpPr>
          <a:xfrm>
            <a:off x="9292117" y="2987367"/>
            <a:ext cx="1363980" cy="1363981"/>
            <a:chOff x="1616236" y="2468880"/>
            <a:chExt cx="1363980" cy="1363980"/>
          </a:xfrm>
        </p:grpSpPr>
        <p:sp>
          <p:nvSpPr>
            <p:cNvPr id="32" name="弧形 31">
              <a:extLst>
                <a:ext uri="{FF2B5EF4-FFF2-40B4-BE49-F238E27FC236}">
                  <a16:creationId xmlns:a16="http://schemas.microsoft.com/office/drawing/2014/main" id="{C805923E-AAEA-4414-90F5-4A07AEE98F22}"/>
                </a:ext>
              </a:extLst>
            </p:cNvPr>
            <p:cNvSpPr/>
            <p:nvPr/>
          </p:nvSpPr>
          <p:spPr>
            <a:xfrm>
              <a:off x="1616236" y="2468880"/>
              <a:ext cx="1363980" cy="1363980"/>
            </a:xfrm>
            <a:prstGeom prst="arc">
              <a:avLst>
                <a:gd name="adj1" fmla="val 1250236"/>
                <a:gd name="adj2" fmla="val 19319913"/>
              </a:avLst>
            </a:prstGeom>
            <a:ln w="50800">
              <a:solidFill>
                <a:srgbClr val="E9AD12"/>
              </a:solidFill>
              <a:headEnd type="none"/>
              <a:tailEnd type="triangle" w="sm" len="lg"/>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zh-CN" altLang="en-US" sz="1333">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3" name="矩形 32">
              <a:extLst>
                <a:ext uri="{FF2B5EF4-FFF2-40B4-BE49-F238E27FC236}">
                  <a16:creationId xmlns:a16="http://schemas.microsoft.com/office/drawing/2014/main" id="{EF6C0645-A3F2-4FF8-AB7F-9B40B61FCBD2}"/>
                </a:ext>
              </a:extLst>
            </p:cNvPr>
            <p:cNvSpPr/>
            <p:nvPr/>
          </p:nvSpPr>
          <p:spPr>
            <a:xfrm>
              <a:off x="1763466" y="2596427"/>
              <a:ext cx="1069524" cy="1077217"/>
            </a:xfrm>
            <a:prstGeom prst="rect">
              <a:avLst/>
            </a:prstGeom>
          </p:spPr>
          <p:txBody>
            <a:bodyPr wrap="none">
              <a:spAutoFit/>
            </a:bodyPr>
            <a:lstStyle/>
            <a:p>
              <a:pPr algn="ctr"/>
              <a:r>
                <a:rPr lang="en-US" altLang="zh-CN" sz="6400" spc="-300" dirty="0">
                  <a:solidFill>
                    <a:schemeClr val="tx1">
                      <a:lumMod val="75000"/>
                      <a:lumOff val="25000"/>
                    </a:schemeClr>
                  </a:solidFill>
                  <a:latin typeface="微软雅黑" panose="020B0503020204020204" pitchFamily="34" charset="-122"/>
                  <a:ea typeface="微软雅黑" panose="020B0503020204020204" pitchFamily="34" charset="-122"/>
                </a:rPr>
                <a:t>04</a:t>
              </a:r>
              <a:endParaRPr lang="zh-CN" altLang="en-US" sz="6400" spc="-3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sp>
        <p:nvSpPr>
          <p:cNvPr id="34" name="矩形 33">
            <a:extLst>
              <a:ext uri="{FF2B5EF4-FFF2-40B4-BE49-F238E27FC236}">
                <a16:creationId xmlns:a16="http://schemas.microsoft.com/office/drawing/2014/main" id="{4F68BE7D-8BEB-4B6F-BF37-18AA424AFAAA}"/>
              </a:ext>
            </a:extLst>
          </p:cNvPr>
          <p:cNvSpPr/>
          <p:nvPr/>
        </p:nvSpPr>
        <p:spPr>
          <a:xfrm>
            <a:off x="8958444" y="4600885"/>
            <a:ext cx="2031325" cy="830997"/>
          </a:xfrm>
          <a:prstGeom prst="rect">
            <a:avLst/>
          </a:prstGeom>
        </p:spPr>
        <p:txBody>
          <a:bodyPr wrap="none">
            <a:spAutoFit/>
          </a:bodyPr>
          <a:lstStyle/>
          <a:p>
            <a:pPr algn="ctr"/>
            <a:r>
              <a:rPr lang="zh-CN" altLang="en-US" sz="2400" dirty="0">
                <a:solidFill>
                  <a:schemeClr val="tx1">
                    <a:lumMod val="75000"/>
                    <a:lumOff val="25000"/>
                  </a:schemeClr>
                </a:solidFill>
                <a:latin typeface="微软雅黑" panose="020B0503020204020204" pitchFamily="34" charset="-122"/>
                <a:ea typeface="微软雅黑" panose="020B0503020204020204" pitchFamily="34" charset="-122"/>
              </a:rPr>
              <a:t>请在此处</a:t>
            </a:r>
            <a:endParaRPr lang="en-US" altLang="zh-CN" sz="2400" dirty="0">
              <a:solidFill>
                <a:schemeClr val="tx1">
                  <a:lumMod val="75000"/>
                  <a:lumOff val="25000"/>
                </a:schemeClr>
              </a:solidFill>
              <a:latin typeface="微软雅黑" panose="020B0503020204020204" pitchFamily="34" charset="-122"/>
              <a:ea typeface="微软雅黑" panose="020B0503020204020204" pitchFamily="34" charset="-122"/>
            </a:endParaRPr>
          </a:p>
          <a:p>
            <a:pPr algn="ctr"/>
            <a:r>
              <a:rPr lang="zh-CN" altLang="en-US" sz="2400" dirty="0">
                <a:solidFill>
                  <a:schemeClr val="tx1">
                    <a:lumMod val="75000"/>
                    <a:lumOff val="25000"/>
                  </a:schemeClr>
                </a:solidFill>
                <a:latin typeface="微软雅黑" panose="020B0503020204020204" pitchFamily="34" charset="-122"/>
                <a:ea typeface="微软雅黑" panose="020B0503020204020204" pitchFamily="34" charset="-122"/>
              </a:rPr>
              <a:t>输入您的标题</a:t>
            </a:r>
          </a:p>
        </p:txBody>
      </p:sp>
    </p:spTree>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advClick="0" advTm="0">
        <p15:prstTrans prst="origami"/>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nodeType="afterEffect">
                                  <p:stCondLst>
                                    <p:cond delay="0"/>
                                  </p:stCondLst>
                                  <p:childTnLst>
                                    <p:set>
                                      <p:cBhvr>
                                        <p:cTn id="6" dur="1" fill="hold">
                                          <p:stCondLst>
                                            <p:cond delay="0"/>
                                          </p:stCondLst>
                                        </p:cTn>
                                        <p:tgtEl>
                                          <p:spTgt spid="12"/>
                                        </p:tgtEl>
                                        <p:attrNameLst>
                                          <p:attrName>style.visibility</p:attrName>
                                        </p:attrNameLst>
                                      </p:cBhvr>
                                      <p:to>
                                        <p:strVal val="visible"/>
                                      </p:to>
                                    </p:set>
                                    <p:animEffect transition="in" filter="barn(outVertical)">
                                      <p:cBhvr>
                                        <p:cTn id="7" dur="500"/>
                                        <p:tgtEl>
                                          <p:spTgt spid="12"/>
                                        </p:tgtEl>
                                      </p:cBhvr>
                                    </p:animEffect>
                                  </p:childTnLst>
                                </p:cTn>
                              </p:par>
                            </p:childTnLst>
                          </p:cTn>
                        </p:par>
                        <p:par>
                          <p:cTn id="8" fill="hold">
                            <p:stCondLst>
                              <p:cond delay="500"/>
                            </p:stCondLst>
                            <p:childTnLst>
                              <p:par>
                                <p:cTn id="9" presetID="21" presetClass="entr" presetSubtype="3" fill="hold" nodeType="afterEffect">
                                  <p:stCondLst>
                                    <p:cond delay="0"/>
                                  </p:stCondLst>
                                  <p:childTnLst>
                                    <p:set>
                                      <p:cBhvr>
                                        <p:cTn id="10" dur="1" fill="hold">
                                          <p:stCondLst>
                                            <p:cond delay="0"/>
                                          </p:stCondLst>
                                        </p:cTn>
                                        <p:tgtEl>
                                          <p:spTgt spid="19"/>
                                        </p:tgtEl>
                                        <p:attrNameLst>
                                          <p:attrName>style.visibility</p:attrName>
                                        </p:attrNameLst>
                                      </p:cBhvr>
                                      <p:to>
                                        <p:strVal val="visible"/>
                                      </p:to>
                                    </p:set>
                                    <p:animEffect transition="in" filter="wheel(3)">
                                      <p:cBhvr>
                                        <p:cTn id="11" dur="500"/>
                                        <p:tgtEl>
                                          <p:spTgt spid="19"/>
                                        </p:tgtEl>
                                      </p:cBhvr>
                                    </p:animEffect>
                                  </p:childTnLst>
                                </p:cTn>
                              </p:par>
                            </p:childTnLst>
                          </p:cTn>
                        </p:par>
                        <p:par>
                          <p:cTn id="12" fill="hold">
                            <p:stCondLst>
                              <p:cond delay="1000"/>
                            </p:stCondLst>
                            <p:childTnLst>
                              <p:par>
                                <p:cTn id="13" presetID="21" presetClass="entr" presetSubtype="3" fill="hold" nodeType="afterEffect">
                                  <p:stCondLst>
                                    <p:cond delay="0"/>
                                  </p:stCondLst>
                                  <p:childTnLst>
                                    <p:set>
                                      <p:cBhvr>
                                        <p:cTn id="14" dur="1" fill="hold">
                                          <p:stCondLst>
                                            <p:cond delay="0"/>
                                          </p:stCondLst>
                                        </p:cTn>
                                        <p:tgtEl>
                                          <p:spTgt spid="23"/>
                                        </p:tgtEl>
                                        <p:attrNameLst>
                                          <p:attrName>style.visibility</p:attrName>
                                        </p:attrNameLst>
                                      </p:cBhvr>
                                      <p:to>
                                        <p:strVal val="visible"/>
                                      </p:to>
                                    </p:set>
                                    <p:animEffect transition="in" filter="wheel(3)">
                                      <p:cBhvr>
                                        <p:cTn id="15" dur="500"/>
                                        <p:tgtEl>
                                          <p:spTgt spid="23"/>
                                        </p:tgtEl>
                                      </p:cBhvr>
                                    </p:animEffect>
                                  </p:childTnLst>
                                </p:cTn>
                              </p:par>
                            </p:childTnLst>
                          </p:cTn>
                        </p:par>
                        <p:par>
                          <p:cTn id="16" fill="hold">
                            <p:stCondLst>
                              <p:cond delay="1500"/>
                            </p:stCondLst>
                            <p:childTnLst>
                              <p:par>
                                <p:cTn id="17" presetID="21" presetClass="entr" presetSubtype="3" fill="hold" nodeType="afterEffect">
                                  <p:stCondLst>
                                    <p:cond delay="0"/>
                                  </p:stCondLst>
                                  <p:childTnLst>
                                    <p:set>
                                      <p:cBhvr>
                                        <p:cTn id="18" dur="1" fill="hold">
                                          <p:stCondLst>
                                            <p:cond delay="0"/>
                                          </p:stCondLst>
                                        </p:cTn>
                                        <p:tgtEl>
                                          <p:spTgt spid="27"/>
                                        </p:tgtEl>
                                        <p:attrNameLst>
                                          <p:attrName>style.visibility</p:attrName>
                                        </p:attrNameLst>
                                      </p:cBhvr>
                                      <p:to>
                                        <p:strVal val="visible"/>
                                      </p:to>
                                    </p:set>
                                    <p:animEffect transition="in" filter="wheel(3)">
                                      <p:cBhvr>
                                        <p:cTn id="19" dur="500"/>
                                        <p:tgtEl>
                                          <p:spTgt spid="27"/>
                                        </p:tgtEl>
                                      </p:cBhvr>
                                    </p:animEffect>
                                  </p:childTnLst>
                                </p:cTn>
                              </p:par>
                            </p:childTnLst>
                          </p:cTn>
                        </p:par>
                        <p:par>
                          <p:cTn id="20" fill="hold">
                            <p:stCondLst>
                              <p:cond delay="2000"/>
                            </p:stCondLst>
                            <p:childTnLst>
                              <p:par>
                                <p:cTn id="21" presetID="21" presetClass="entr" presetSubtype="3" fill="hold" nodeType="afterEffect">
                                  <p:stCondLst>
                                    <p:cond delay="0"/>
                                  </p:stCondLst>
                                  <p:childTnLst>
                                    <p:set>
                                      <p:cBhvr>
                                        <p:cTn id="22" dur="1" fill="hold">
                                          <p:stCondLst>
                                            <p:cond delay="0"/>
                                          </p:stCondLst>
                                        </p:cTn>
                                        <p:tgtEl>
                                          <p:spTgt spid="31"/>
                                        </p:tgtEl>
                                        <p:attrNameLst>
                                          <p:attrName>style.visibility</p:attrName>
                                        </p:attrNameLst>
                                      </p:cBhvr>
                                      <p:to>
                                        <p:strVal val="visible"/>
                                      </p:to>
                                    </p:set>
                                    <p:animEffect transition="in" filter="wheel(3)">
                                      <p:cBhvr>
                                        <p:cTn id="23" dur="500"/>
                                        <p:tgtEl>
                                          <p:spTgt spid="31"/>
                                        </p:tgtEl>
                                      </p:cBhvr>
                                    </p:animEffect>
                                  </p:childTnLst>
                                </p:cTn>
                              </p:par>
                            </p:childTnLst>
                          </p:cTn>
                        </p:par>
                        <p:par>
                          <p:cTn id="24" fill="hold">
                            <p:stCondLst>
                              <p:cond delay="2500"/>
                            </p:stCondLst>
                            <p:childTnLst>
                              <p:par>
                                <p:cTn id="25" presetID="42" presetClass="entr" presetSubtype="0" fill="hold" grpId="0" nodeType="afterEffect">
                                  <p:stCondLst>
                                    <p:cond delay="0"/>
                                  </p:stCondLst>
                                  <p:childTnLst>
                                    <p:set>
                                      <p:cBhvr>
                                        <p:cTn id="26" dur="1" fill="hold">
                                          <p:stCondLst>
                                            <p:cond delay="0"/>
                                          </p:stCondLst>
                                        </p:cTn>
                                        <p:tgtEl>
                                          <p:spTgt spid="22"/>
                                        </p:tgtEl>
                                        <p:attrNameLst>
                                          <p:attrName>style.visibility</p:attrName>
                                        </p:attrNameLst>
                                      </p:cBhvr>
                                      <p:to>
                                        <p:strVal val="visible"/>
                                      </p:to>
                                    </p:set>
                                    <p:animEffect transition="in" filter="fade">
                                      <p:cBhvr>
                                        <p:cTn id="27" dur="500"/>
                                        <p:tgtEl>
                                          <p:spTgt spid="22"/>
                                        </p:tgtEl>
                                      </p:cBhvr>
                                    </p:animEffect>
                                    <p:anim calcmode="lin" valueType="num">
                                      <p:cBhvr>
                                        <p:cTn id="28" dur="500" fill="hold"/>
                                        <p:tgtEl>
                                          <p:spTgt spid="22"/>
                                        </p:tgtEl>
                                        <p:attrNameLst>
                                          <p:attrName>ppt_x</p:attrName>
                                        </p:attrNameLst>
                                      </p:cBhvr>
                                      <p:tavLst>
                                        <p:tav tm="0">
                                          <p:val>
                                            <p:strVal val="#ppt_x"/>
                                          </p:val>
                                        </p:tav>
                                        <p:tav tm="100000">
                                          <p:val>
                                            <p:strVal val="#ppt_x"/>
                                          </p:val>
                                        </p:tav>
                                      </p:tavLst>
                                    </p:anim>
                                    <p:anim calcmode="lin" valueType="num">
                                      <p:cBhvr>
                                        <p:cTn id="29" dur="500" fill="hold"/>
                                        <p:tgtEl>
                                          <p:spTgt spid="22"/>
                                        </p:tgtEl>
                                        <p:attrNameLst>
                                          <p:attrName>ppt_y</p:attrName>
                                        </p:attrNameLst>
                                      </p:cBhvr>
                                      <p:tavLst>
                                        <p:tav tm="0">
                                          <p:val>
                                            <p:strVal val="#ppt_y+.1"/>
                                          </p:val>
                                        </p:tav>
                                        <p:tav tm="100000">
                                          <p:val>
                                            <p:strVal val="#ppt_y"/>
                                          </p:val>
                                        </p:tav>
                                      </p:tavLst>
                                    </p:anim>
                                  </p:childTnLst>
                                </p:cTn>
                              </p:par>
                            </p:childTnLst>
                          </p:cTn>
                        </p:par>
                        <p:par>
                          <p:cTn id="30" fill="hold">
                            <p:stCondLst>
                              <p:cond delay="3000"/>
                            </p:stCondLst>
                            <p:childTnLst>
                              <p:par>
                                <p:cTn id="31" presetID="42" presetClass="entr" presetSubtype="0" fill="hold" grpId="0" nodeType="afterEffect">
                                  <p:stCondLst>
                                    <p:cond delay="0"/>
                                  </p:stCondLst>
                                  <p:childTnLst>
                                    <p:set>
                                      <p:cBhvr>
                                        <p:cTn id="32" dur="1" fill="hold">
                                          <p:stCondLst>
                                            <p:cond delay="0"/>
                                          </p:stCondLst>
                                        </p:cTn>
                                        <p:tgtEl>
                                          <p:spTgt spid="26"/>
                                        </p:tgtEl>
                                        <p:attrNameLst>
                                          <p:attrName>style.visibility</p:attrName>
                                        </p:attrNameLst>
                                      </p:cBhvr>
                                      <p:to>
                                        <p:strVal val="visible"/>
                                      </p:to>
                                    </p:set>
                                    <p:animEffect transition="in" filter="fade">
                                      <p:cBhvr>
                                        <p:cTn id="33" dur="500"/>
                                        <p:tgtEl>
                                          <p:spTgt spid="26"/>
                                        </p:tgtEl>
                                      </p:cBhvr>
                                    </p:animEffect>
                                    <p:anim calcmode="lin" valueType="num">
                                      <p:cBhvr>
                                        <p:cTn id="34" dur="500" fill="hold"/>
                                        <p:tgtEl>
                                          <p:spTgt spid="26"/>
                                        </p:tgtEl>
                                        <p:attrNameLst>
                                          <p:attrName>ppt_x</p:attrName>
                                        </p:attrNameLst>
                                      </p:cBhvr>
                                      <p:tavLst>
                                        <p:tav tm="0">
                                          <p:val>
                                            <p:strVal val="#ppt_x"/>
                                          </p:val>
                                        </p:tav>
                                        <p:tav tm="100000">
                                          <p:val>
                                            <p:strVal val="#ppt_x"/>
                                          </p:val>
                                        </p:tav>
                                      </p:tavLst>
                                    </p:anim>
                                    <p:anim calcmode="lin" valueType="num">
                                      <p:cBhvr>
                                        <p:cTn id="35" dur="500" fill="hold"/>
                                        <p:tgtEl>
                                          <p:spTgt spid="26"/>
                                        </p:tgtEl>
                                        <p:attrNameLst>
                                          <p:attrName>ppt_y</p:attrName>
                                        </p:attrNameLst>
                                      </p:cBhvr>
                                      <p:tavLst>
                                        <p:tav tm="0">
                                          <p:val>
                                            <p:strVal val="#ppt_y+.1"/>
                                          </p:val>
                                        </p:tav>
                                        <p:tav tm="100000">
                                          <p:val>
                                            <p:strVal val="#ppt_y"/>
                                          </p:val>
                                        </p:tav>
                                      </p:tavLst>
                                    </p:anim>
                                  </p:childTnLst>
                                </p:cTn>
                              </p:par>
                            </p:childTnLst>
                          </p:cTn>
                        </p:par>
                        <p:par>
                          <p:cTn id="36" fill="hold">
                            <p:stCondLst>
                              <p:cond delay="3500"/>
                            </p:stCondLst>
                            <p:childTnLst>
                              <p:par>
                                <p:cTn id="37" presetID="42" presetClass="entr" presetSubtype="0" fill="hold" grpId="0" nodeType="afterEffect">
                                  <p:stCondLst>
                                    <p:cond delay="0"/>
                                  </p:stCondLst>
                                  <p:childTnLst>
                                    <p:set>
                                      <p:cBhvr>
                                        <p:cTn id="38" dur="1" fill="hold">
                                          <p:stCondLst>
                                            <p:cond delay="0"/>
                                          </p:stCondLst>
                                        </p:cTn>
                                        <p:tgtEl>
                                          <p:spTgt spid="30"/>
                                        </p:tgtEl>
                                        <p:attrNameLst>
                                          <p:attrName>style.visibility</p:attrName>
                                        </p:attrNameLst>
                                      </p:cBhvr>
                                      <p:to>
                                        <p:strVal val="visible"/>
                                      </p:to>
                                    </p:set>
                                    <p:animEffect transition="in" filter="fade">
                                      <p:cBhvr>
                                        <p:cTn id="39" dur="500"/>
                                        <p:tgtEl>
                                          <p:spTgt spid="30"/>
                                        </p:tgtEl>
                                      </p:cBhvr>
                                    </p:animEffect>
                                    <p:anim calcmode="lin" valueType="num">
                                      <p:cBhvr>
                                        <p:cTn id="40" dur="500" fill="hold"/>
                                        <p:tgtEl>
                                          <p:spTgt spid="30"/>
                                        </p:tgtEl>
                                        <p:attrNameLst>
                                          <p:attrName>ppt_x</p:attrName>
                                        </p:attrNameLst>
                                      </p:cBhvr>
                                      <p:tavLst>
                                        <p:tav tm="0">
                                          <p:val>
                                            <p:strVal val="#ppt_x"/>
                                          </p:val>
                                        </p:tav>
                                        <p:tav tm="100000">
                                          <p:val>
                                            <p:strVal val="#ppt_x"/>
                                          </p:val>
                                        </p:tav>
                                      </p:tavLst>
                                    </p:anim>
                                    <p:anim calcmode="lin" valueType="num">
                                      <p:cBhvr>
                                        <p:cTn id="41" dur="500" fill="hold"/>
                                        <p:tgtEl>
                                          <p:spTgt spid="30"/>
                                        </p:tgtEl>
                                        <p:attrNameLst>
                                          <p:attrName>ppt_y</p:attrName>
                                        </p:attrNameLst>
                                      </p:cBhvr>
                                      <p:tavLst>
                                        <p:tav tm="0">
                                          <p:val>
                                            <p:strVal val="#ppt_y+.1"/>
                                          </p:val>
                                        </p:tav>
                                        <p:tav tm="100000">
                                          <p:val>
                                            <p:strVal val="#ppt_y"/>
                                          </p:val>
                                        </p:tav>
                                      </p:tavLst>
                                    </p:anim>
                                  </p:childTnLst>
                                </p:cTn>
                              </p:par>
                            </p:childTnLst>
                          </p:cTn>
                        </p:par>
                        <p:par>
                          <p:cTn id="42" fill="hold">
                            <p:stCondLst>
                              <p:cond delay="4000"/>
                            </p:stCondLst>
                            <p:childTnLst>
                              <p:par>
                                <p:cTn id="43" presetID="42" presetClass="entr" presetSubtype="0" fill="hold" grpId="0" nodeType="afterEffect">
                                  <p:stCondLst>
                                    <p:cond delay="0"/>
                                  </p:stCondLst>
                                  <p:childTnLst>
                                    <p:set>
                                      <p:cBhvr>
                                        <p:cTn id="44" dur="1" fill="hold">
                                          <p:stCondLst>
                                            <p:cond delay="0"/>
                                          </p:stCondLst>
                                        </p:cTn>
                                        <p:tgtEl>
                                          <p:spTgt spid="34"/>
                                        </p:tgtEl>
                                        <p:attrNameLst>
                                          <p:attrName>style.visibility</p:attrName>
                                        </p:attrNameLst>
                                      </p:cBhvr>
                                      <p:to>
                                        <p:strVal val="visible"/>
                                      </p:to>
                                    </p:set>
                                    <p:animEffect transition="in" filter="fade">
                                      <p:cBhvr>
                                        <p:cTn id="45" dur="500"/>
                                        <p:tgtEl>
                                          <p:spTgt spid="34"/>
                                        </p:tgtEl>
                                      </p:cBhvr>
                                    </p:animEffect>
                                    <p:anim calcmode="lin" valueType="num">
                                      <p:cBhvr>
                                        <p:cTn id="46" dur="500" fill="hold"/>
                                        <p:tgtEl>
                                          <p:spTgt spid="34"/>
                                        </p:tgtEl>
                                        <p:attrNameLst>
                                          <p:attrName>ppt_x</p:attrName>
                                        </p:attrNameLst>
                                      </p:cBhvr>
                                      <p:tavLst>
                                        <p:tav tm="0">
                                          <p:val>
                                            <p:strVal val="#ppt_x"/>
                                          </p:val>
                                        </p:tav>
                                        <p:tav tm="100000">
                                          <p:val>
                                            <p:strVal val="#ppt_x"/>
                                          </p:val>
                                        </p:tav>
                                      </p:tavLst>
                                    </p:anim>
                                    <p:anim calcmode="lin" valueType="num">
                                      <p:cBhvr>
                                        <p:cTn id="47" dur="500" fill="hold"/>
                                        <p:tgtEl>
                                          <p:spTgt spid="34"/>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2" grpId="0"/>
      <p:bldP spid="26" grpId="0"/>
      <p:bldP spid="30" grpId="0"/>
      <p:bldP spid="34" grpId="0"/>
    </p:bldLst>
  </p:timing>
</p:sld>
</file>

<file path=ppt/slides/slide3.xml><?xml version="1.0" encoding="utf-8"?>
<p:sld xmlns:a="http://schemas.openxmlformats.org/drawingml/2006/main" xmlns:r="http://schemas.openxmlformats.org/officeDocument/2006/relationships" xmlns:p="http://schemas.openxmlformats.org/presentationml/2006/main">
  <p:cSld>
    <p:bg>
      <p:bgPr>
        <a:gradFill>
          <a:gsLst>
            <a:gs pos="0">
              <a:srgbClr val="E4E4DF"/>
            </a:gs>
            <a:gs pos="100000">
              <a:srgbClr val="EFF0EB"/>
            </a:gs>
          </a:gsLst>
          <a:lin ang="10800000" scaled="0"/>
        </a:gradFill>
        <a:effectLst/>
      </p:bgPr>
    </p:bg>
    <p:spTree>
      <p:nvGrpSpPr>
        <p:cNvPr id="1" name=""/>
        <p:cNvGrpSpPr/>
        <p:nvPr/>
      </p:nvGrpSpPr>
      <p:grpSpPr>
        <a:xfrm>
          <a:off x="0" y="0"/>
          <a:ext cx="0" cy="0"/>
          <a:chOff x="0" y="0"/>
          <a:chExt cx="0" cy="0"/>
        </a:xfrm>
      </p:grpSpPr>
      <p:sp>
        <p:nvSpPr>
          <p:cNvPr id="5" name="文本框 4"/>
          <p:cNvSpPr txBox="1"/>
          <p:nvPr/>
        </p:nvSpPr>
        <p:spPr>
          <a:xfrm>
            <a:off x="5518405" y="2356394"/>
            <a:ext cx="5010013" cy="707886"/>
          </a:xfrm>
          <a:prstGeom prst="rect">
            <a:avLst/>
          </a:prstGeom>
          <a:noFill/>
        </p:spPr>
        <p:txBody>
          <a:bodyPr wrap="square" rtlCol="0">
            <a:spAutoFit/>
          </a:bodyPr>
          <a:lstStyle/>
          <a:p>
            <a:pPr algn="r"/>
            <a:r>
              <a:rPr lang="en-US" altLang="zh-CN" sz="2800" b="1" dirty="0">
                <a:solidFill>
                  <a:srgbClr val="E9AD12"/>
                </a:solidFill>
                <a:latin typeface="微软雅黑" panose="020B0503020204020204" charset="-122"/>
                <a:ea typeface="微软雅黑" panose="020B0503020204020204" charset="-122"/>
              </a:rPr>
              <a:t>PART.01</a:t>
            </a:r>
            <a:r>
              <a:rPr lang="en-US" altLang="zh-CN" sz="3200" b="1" dirty="0">
                <a:solidFill>
                  <a:srgbClr val="E9AD12"/>
                </a:solidFill>
                <a:latin typeface="微软雅黑" panose="020B0503020204020204" charset="-122"/>
                <a:ea typeface="微软雅黑" panose="020B0503020204020204" charset="-122"/>
              </a:rPr>
              <a:t>  </a:t>
            </a:r>
            <a:r>
              <a:rPr lang="zh-CN" altLang="en-US" sz="4000" b="1" dirty="0">
                <a:solidFill>
                  <a:srgbClr val="E9AD12"/>
                </a:solidFill>
                <a:latin typeface="微软雅黑" panose="020B0503020204020204" charset="-122"/>
                <a:ea typeface="微软雅黑" panose="020B0503020204020204" charset="-122"/>
              </a:rPr>
              <a:t>点击输入标题</a:t>
            </a:r>
          </a:p>
        </p:txBody>
      </p:sp>
      <p:cxnSp>
        <p:nvCxnSpPr>
          <p:cNvPr id="6" name="直接连接符 5"/>
          <p:cNvCxnSpPr/>
          <p:nvPr/>
        </p:nvCxnSpPr>
        <p:spPr>
          <a:xfrm>
            <a:off x="6571989" y="3341914"/>
            <a:ext cx="3873500" cy="0"/>
          </a:xfrm>
          <a:prstGeom prst="line">
            <a:avLst/>
          </a:prstGeom>
          <a:ln w="12700">
            <a:solidFill>
              <a:srgbClr val="E9AD12"/>
            </a:solidFill>
          </a:ln>
        </p:spPr>
        <p:style>
          <a:lnRef idx="1">
            <a:schemeClr val="accent1"/>
          </a:lnRef>
          <a:fillRef idx="0">
            <a:schemeClr val="accent1"/>
          </a:fillRef>
          <a:effectRef idx="0">
            <a:schemeClr val="accent1"/>
          </a:effectRef>
          <a:fontRef idx="minor">
            <a:schemeClr val="tx1"/>
          </a:fontRef>
        </p:style>
      </p:cxnSp>
      <p:sp>
        <p:nvSpPr>
          <p:cNvPr id="22" name="文本框 21"/>
          <p:cNvSpPr txBox="1"/>
          <p:nvPr/>
        </p:nvSpPr>
        <p:spPr>
          <a:xfrm>
            <a:off x="5637904" y="3621314"/>
            <a:ext cx="4807585" cy="1198880"/>
          </a:xfrm>
          <a:prstGeom prst="rect">
            <a:avLst/>
          </a:prstGeom>
          <a:noFill/>
        </p:spPr>
        <p:txBody>
          <a:bodyPr wrap="square" rtlCol="0">
            <a:spAutoFit/>
          </a:bodyPr>
          <a:lstStyle/>
          <a:p>
            <a:pPr algn="r" fontAlgn="auto">
              <a:lnSpc>
                <a:spcPct val="150000"/>
              </a:lnSpc>
            </a:pPr>
            <a:r>
              <a:rPr lang="zh-CN" altLang="en-US" sz="1600">
                <a:solidFill>
                  <a:srgbClr val="E9AD12"/>
                </a:solidFill>
                <a:latin typeface="华文细黑" panose="02010600040101010101" charset="-122"/>
                <a:ea typeface="华文细黑" panose="02010600040101010101" charset="-122"/>
              </a:rPr>
              <a:t>简约的设计理念，细腻、精致的做工，这不仅是产品，更是时尚魅力诱惑的艺术品，相结合带来唯美的生活享受。</a:t>
            </a:r>
          </a:p>
        </p:txBody>
      </p:sp>
      <p:pic>
        <p:nvPicPr>
          <p:cNvPr id="8" name="图片 7">
            <a:extLst>
              <a:ext uri="{FF2B5EF4-FFF2-40B4-BE49-F238E27FC236}">
                <a16:creationId xmlns:a16="http://schemas.microsoft.com/office/drawing/2014/main" id="{1C15C1EC-5E0C-4A96-8D85-03C9B6AE1219}"/>
              </a:ext>
            </a:extLst>
          </p:cNvPr>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1232380" y="1656034"/>
            <a:ext cx="4405524" cy="3776163"/>
          </a:xfrm>
          <a:prstGeom prst="rect">
            <a:avLst/>
          </a:prstGeom>
        </p:spPr>
      </p:pic>
    </p:spTree>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advClick="0" advTm="0">
        <p15:prstTrans prst="origami"/>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1" presetClass="entr" presetSubtype="0" fill="hold" grpId="0" nodeType="afterEffect">
                                  <p:stCondLst>
                                    <p:cond delay="0"/>
                                  </p:stCondLst>
                                  <p:iterate type="lt">
                                    <p:tmPct val="10000"/>
                                  </p:iterate>
                                  <p:childTnLst>
                                    <p:set>
                                      <p:cBhvr>
                                        <p:cTn id="6" dur="1" fill="hold">
                                          <p:stCondLst>
                                            <p:cond delay="0"/>
                                          </p:stCondLst>
                                        </p:cTn>
                                        <p:tgtEl>
                                          <p:spTgt spid="5"/>
                                        </p:tgtEl>
                                        <p:attrNameLst>
                                          <p:attrName>style.visibility</p:attrName>
                                        </p:attrNameLst>
                                      </p:cBhvr>
                                      <p:to>
                                        <p:strVal val="visible"/>
                                      </p:to>
                                    </p:set>
                                    <p:anim calcmode="lin" valueType="num">
                                      <p:cBhvr>
                                        <p:cTn id="7" dur="500" fill="hold"/>
                                        <p:tgtEl>
                                          <p:spTgt spid="5"/>
                                        </p:tgtEl>
                                        <p:attrNameLst>
                                          <p:attrName>ppt_x</p:attrName>
                                        </p:attrNameLst>
                                      </p:cBhvr>
                                      <p:tavLst>
                                        <p:tav tm="0">
                                          <p:val>
                                            <p:strVal val="#ppt_x"/>
                                          </p:val>
                                        </p:tav>
                                        <p:tav tm="50000">
                                          <p:val>
                                            <p:strVal val="#ppt_x+.1"/>
                                          </p:val>
                                        </p:tav>
                                        <p:tav tm="100000">
                                          <p:val>
                                            <p:strVal val="#ppt_x"/>
                                          </p:val>
                                        </p:tav>
                                      </p:tavLst>
                                    </p:anim>
                                    <p:anim calcmode="lin" valueType="num">
                                      <p:cBhvr>
                                        <p:cTn id="8" dur="500" fill="hold"/>
                                        <p:tgtEl>
                                          <p:spTgt spid="5"/>
                                        </p:tgtEl>
                                        <p:attrNameLst>
                                          <p:attrName>ppt_y</p:attrName>
                                        </p:attrNameLst>
                                      </p:cBhvr>
                                      <p:tavLst>
                                        <p:tav tm="0">
                                          <p:val>
                                            <p:strVal val="#ppt_y"/>
                                          </p:val>
                                        </p:tav>
                                        <p:tav tm="100000">
                                          <p:val>
                                            <p:strVal val="#ppt_y"/>
                                          </p:val>
                                        </p:tav>
                                      </p:tavLst>
                                    </p:anim>
                                    <p:anim calcmode="lin" valueType="num">
                                      <p:cBhvr>
                                        <p:cTn id="9" dur="500" fill="hold"/>
                                        <p:tgtEl>
                                          <p:spTgt spid="5"/>
                                        </p:tgtEl>
                                        <p:attrNameLst>
                                          <p:attrName>ppt_h</p:attrName>
                                        </p:attrNameLst>
                                      </p:cBhvr>
                                      <p:tavLst>
                                        <p:tav tm="0">
                                          <p:val>
                                            <p:strVal val="#ppt_h/10"/>
                                          </p:val>
                                        </p:tav>
                                        <p:tav tm="50000">
                                          <p:val>
                                            <p:strVal val="#ppt_h+.01"/>
                                          </p:val>
                                        </p:tav>
                                        <p:tav tm="100000">
                                          <p:val>
                                            <p:strVal val="#ppt_h"/>
                                          </p:val>
                                        </p:tav>
                                      </p:tavLst>
                                    </p:anim>
                                    <p:anim calcmode="lin" valueType="num">
                                      <p:cBhvr>
                                        <p:cTn id="10" dur="500" fill="hold"/>
                                        <p:tgtEl>
                                          <p:spTgt spid="5"/>
                                        </p:tgtEl>
                                        <p:attrNameLst>
                                          <p:attrName>ppt_w</p:attrName>
                                        </p:attrNameLst>
                                      </p:cBhvr>
                                      <p:tavLst>
                                        <p:tav tm="0">
                                          <p:val>
                                            <p:strVal val="#ppt_w/10"/>
                                          </p:val>
                                        </p:tav>
                                        <p:tav tm="50000">
                                          <p:val>
                                            <p:strVal val="#ppt_w+.01"/>
                                          </p:val>
                                        </p:tav>
                                        <p:tav tm="100000">
                                          <p:val>
                                            <p:strVal val="#ppt_w"/>
                                          </p:val>
                                        </p:tav>
                                      </p:tavLst>
                                    </p:anim>
                                    <p:animEffect transition="in" filter="fade">
                                      <p:cBhvr>
                                        <p:cTn id="11" dur="500" tmFilter="0,0; .5, 1; 1, 1"/>
                                        <p:tgtEl>
                                          <p:spTgt spid="5"/>
                                        </p:tgtEl>
                                      </p:cBhvr>
                                    </p:animEffect>
                                  </p:childTnLst>
                                </p:cTn>
                              </p:par>
                            </p:childTnLst>
                          </p:cTn>
                        </p:par>
                        <p:par>
                          <p:cTn id="12" fill="hold">
                            <p:stCondLst>
                              <p:cond delay="1100"/>
                            </p:stCondLst>
                            <p:childTnLst>
                              <p:par>
                                <p:cTn id="13" presetID="22" presetClass="entr" presetSubtype="2" fill="hold" nodeType="afterEffect">
                                  <p:stCondLst>
                                    <p:cond delay="0"/>
                                  </p:stCondLst>
                                  <p:childTnLst>
                                    <p:set>
                                      <p:cBhvr>
                                        <p:cTn id="14" dur="1" fill="hold">
                                          <p:stCondLst>
                                            <p:cond delay="0"/>
                                          </p:stCondLst>
                                        </p:cTn>
                                        <p:tgtEl>
                                          <p:spTgt spid="6"/>
                                        </p:tgtEl>
                                        <p:attrNameLst>
                                          <p:attrName>style.visibility</p:attrName>
                                        </p:attrNameLst>
                                      </p:cBhvr>
                                      <p:to>
                                        <p:strVal val="visible"/>
                                      </p:to>
                                    </p:set>
                                    <p:animEffect transition="in" filter="wipe(right)">
                                      <p:cBhvr>
                                        <p:cTn id="15" dur="500"/>
                                        <p:tgtEl>
                                          <p:spTgt spid="6"/>
                                        </p:tgtEl>
                                      </p:cBhvr>
                                    </p:animEffect>
                                  </p:childTnLst>
                                </p:cTn>
                              </p:par>
                            </p:childTnLst>
                          </p:cTn>
                        </p:par>
                        <p:par>
                          <p:cTn id="16" fill="hold">
                            <p:stCondLst>
                              <p:cond delay="1600"/>
                            </p:stCondLst>
                            <p:childTnLst>
                              <p:par>
                                <p:cTn id="17" presetID="42" presetClass="entr" presetSubtype="0" fill="hold" grpId="1" nodeType="afterEffect">
                                  <p:stCondLst>
                                    <p:cond delay="0"/>
                                  </p:stCondLst>
                                  <p:childTnLst>
                                    <p:set>
                                      <p:cBhvr>
                                        <p:cTn id="18" dur="1" fill="hold">
                                          <p:stCondLst>
                                            <p:cond delay="0"/>
                                          </p:stCondLst>
                                        </p:cTn>
                                        <p:tgtEl>
                                          <p:spTgt spid="22"/>
                                        </p:tgtEl>
                                        <p:attrNameLst>
                                          <p:attrName>style.visibility</p:attrName>
                                        </p:attrNameLst>
                                      </p:cBhvr>
                                      <p:to>
                                        <p:strVal val="visible"/>
                                      </p:to>
                                    </p:set>
                                    <p:animEffect transition="in" filter="fade">
                                      <p:cBhvr>
                                        <p:cTn id="19" dur="500"/>
                                        <p:tgtEl>
                                          <p:spTgt spid="22"/>
                                        </p:tgtEl>
                                      </p:cBhvr>
                                    </p:animEffect>
                                    <p:anim calcmode="lin" valueType="num">
                                      <p:cBhvr>
                                        <p:cTn id="20" dur="500" fill="hold"/>
                                        <p:tgtEl>
                                          <p:spTgt spid="22"/>
                                        </p:tgtEl>
                                        <p:attrNameLst>
                                          <p:attrName>ppt_x</p:attrName>
                                        </p:attrNameLst>
                                      </p:cBhvr>
                                      <p:tavLst>
                                        <p:tav tm="0">
                                          <p:val>
                                            <p:strVal val="#ppt_x"/>
                                          </p:val>
                                        </p:tav>
                                        <p:tav tm="100000">
                                          <p:val>
                                            <p:strVal val="#ppt_x"/>
                                          </p:val>
                                        </p:tav>
                                      </p:tavLst>
                                    </p:anim>
                                    <p:anim calcmode="lin" valueType="num">
                                      <p:cBhvr>
                                        <p:cTn id="21" dur="500" fill="hold"/>
                                        <p:tgtEl>
                                          <p:spTgt spid="22"/>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p:bldP spid="22" grpId="0"/>
      <p:bldP spid="22" grpId="1"/>
    </p:bldLst>
  </p:timing>
</p:sld>
</file>

<file path=ppt/slides/slide4.xml><?xml version="1.0" encoding="utf-8"?>
<p:sld xmlns:a="http://schemas.openxmlformats.org/drawingml/2006/main" xmlns:r="http://schemas.openxmlformats.org/officeDocument/2006/relationships" xmlns:p="http://schemas.openxmlformats.org/presentationml/2006/main">
  <p:cSld>
    <p:bg>
      <p:bgPr>
        <a:gradFill>
          <a:gsLst>
            <a:gs pos="0">
              <a:srgbClr val="E4E4DF"/>
            </a:gs>
            <a:gs pos="100000">
              <a:srgbClr val="EFF0EB"/>
            </a:gs>
          </a:gsLst>
          <a:lin ang="10800000" scaled="0"/>
        </a:gradFill>
        <a:effectLst/>
      </p:bgPr>
    </p:bg>
    <p:spTree>
      <p:nvGrpSpPr>
        <p:cNvPr id="1" name=""/>
        <p:cNvGrpSpPr/>
        <p:nvPr/>
      </p:nvGrpSpPr>
      <p:grpSpPr>
        <a:xfrm>
          <a:off x="0" y="0"/>
          <a:ext cx="0" cy="0"/>
          <a:chOff x="0" y="0"/>
          <a:chExt cx="0" cy="0"/>
        </a:xfrm>
      </p:grpSpPr>
      <p:sp>
        <p:nvSpPr>
          <p:cNvPr id="4" name="文本框 3"/>
          <p:cNvSpPr txBox="1"/>
          <p:nvPr/>
        </p:nvSpPr>
        <p:spPr>
          <a:xfrm>
            <a:off x="532129" y="408940"/>
            <a:ext cx="2074337" cy="461665"/>
          </a:xfrm>
          <a:prstGeom prst="rect">
            <a:avLst/>
          </a:prstGeom>
          <a:noFill/>
        </p:spPr>
        <p:txBody>
          <a:bodyPr wrap="square" rtlCol="0">
            <a:spAutoFit/>
          </a:bodyPr>
          <a:lstStyle/>
          <a:p>
            <a:pPr algn="l" fontAlgn="auto">
              <a:lnSpc>
                <a:spcPct val="100000"/>
              </a:lnSpc>
            </a:pPr>
            <a:r>
              <a:rPr lang="zh-CN" altLang="en-US" sz="2400" b="1" dirty="0">
                <a:solidFill>
                  <a:schemeClr val="tx1">
                    <a:lumMod val="65000"/>
                    <a:lumOff val="35000"/>
                  </a:schemeClr>
                </a:solidFill>
                <a:latin typeface="微软雅黑" panose="020B0503020204020204" charset="-122"/>
                <a:ea typeface="微软雅黑" panose="020B0503020204020204" charset="-122"/>
              </a:rPr>
              <a:t>点击输入标题</a:t>
            </a:r>
          </a:p>
        </p:txBody>
      </p:sp>
      <p:sp>
        <p:nvSpPr>
          <p:cNvPr id="5" name="矩形 4"/>
          <p:cNvSpPr/>
          <p:nvPr/>
        </p:nvSpPr>
        <p:spPr>
          <a:xfrm>
            <a:off x="251520" y="409228"/>
            <a:ext cx="179512" cy="432048"/>
          </a:xfrm>
          <a:prstGeom prst="rect">
            <a:avLst/>
          </a:prstGeom>
          <a:solidFill>
            <a:srgbClr val="E9A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pic>
        <p:nvPicPr>
          <p:cNvPr id="74" name="图片 26">
            <a:extLst>
              <a:ext uri="{FF2B5EF4-FFF2-40B4-BE49-F238E27FC236}">
                <a16:creationId xmlns:a16="http://schemas.microsoft.com/office/drawing/2014/main" id="{F7062B74-B743-4D38-8D9E-794F7F436308}"/>
              </a:ext>
            </a:extLst>
          </p:cNvPr>
          <p:cNvPicPr>
            <a:picLocks noChangeAspect="1" noChangeArrowheads="1"/>
          </p:cNvPicPr>
          <p:nvPr/>
        </p:nvPicPr>
        <p:blipFill>
          <a:blip r:embed="rId3" cstate="print"/>
          <a:srcRect t="10310"/>
          <a:stretch>
            <a:fillRect/>
          </a:stretch>
        </p:blipFill>
        <p:spPr bwMode="auto">
          <a:xfrm>
            <a:off x="1422400" y="1873250"/>
            <a:ext cx="2859088" cy="1857375"/>
          </a:xfrm>
          <a:prstGeom prst="rect">
            <a:avLst/>
          </a:prstGeom>
          <a:noFill/>
          <a:ln w="9525">
            <a:noFill/>
            <a:miter lim="800000"/>
            <a:headEnd/>
            <a:tailEnd/>
          </a:ln>
        </p:spPr>
      </p:pic>
      <p:pic>
        <p:nvPicPr>
          <p:cNvPr id="75" name="图片 25">
            <a:extLst>
              <a:ext uri="{FF2B5EF4-FFF2-40B4-BE49-F238E27FC236}">
                <a16:creationId xmlns:a16="http://schemas.microsoft.com/office/drawing/2014/main" id="{A4FE4C5B-9861-401D-A47C-9FF41BA58590}"/>
              </a:ext>
            </a:extLst>
          </p:cNvPr>
          <p:cNvPicPr>
            <a:picLocks noChangeAspect="1" noChangeArrowheads="1"/>
          </p:cNvPicPr>
          <p:nvPr/>
        </p:nvPicPr>
        <p:blipFill>
          <a:blip r:embed="rId4" cstate="print"/>
          <a:srcRect l="32268"/>
          <a:stretch>
            <a:fillRect/>
          </a:stretch>
        </p:blipFill>
        <p:spPr bwMode="auto">
          <a:xfrm>
            <a:off x="7527925" y="1908175"/>
            <a:ext cx="2841625" cy="2773363"/>
          </a:xfrm>
          <a:prstGeom prst="rect">
            <a:avLst/>
          </a:prstGeom>
          <a:noFill/>
          <a:ln w="9525">
            <a:noFill/>
            <a:miter lim="800000"/>
            <a:headEnd/>
            <a:tailEnd/>
          </a:ln>
        </p:spPr>
      </p:pic>
      <p:grpSp>
        <p:nvGrpSpPr>
          <p:cNvPr id="76" name="Group 5">
            <a:extLst>
              <a:ext uri="{FF2B5EF4-FFF2-40B4-BE49-F238E27FC236}">
                <a16:creationId xmlns:a16="http://schemas.microsoft.com/office/drawing/2014/main" id="{6CC83BAA-4157-4AFC-8462-101483F5BB17}"/>
              </a:ext>
            </a:extLst>
          </p:cNvPr>
          <p:cNvGrpSpPr>
            <a:grpSpLocks/>
          </p:cNvGrpSpPr>
          <p:nvPr/>
        </p:nvGrpSpPr>
        <p:grpSpPr bwMode="auto">
          <a:xfrm>
            <a:off x="1524779" y="3646488"/>
            <a:ext cx="298480" cy="338554"/>
            <a:chOff x="-5569" y="0"/>
            <a:chExt cx="298397" cy="338972"/>
          </a:xfrm>
        </p:grpSpPr>
        <p:sp>
          <p:nvSpPr>
            <p:cNvPr id="77" name="矩形 5">
              <a:extLst>
                <a:ext uri="{FF2B5EF4-FFF2-40B4-BE49-F238E27FC236}">
                  <a16:creationId xmlns:a16="http://schemas.microsoft.com/office/drawing/2014/main" id="{90867A16-14B7-4598-A982-04512568AC76}"/>
                </a:ext>
              </a:extLst>
            </p:cNvPr>
            <p:cNvSpPr>
              <a:spLocks noChangeArrowheads="1"/>
            </p:cNvSpPr>
            <p:nvPr/>
          </p:nvSpPr>
          <p:spPr bwMode="auto">
            <a:xfrm rot="2700000">
              <a:off x="16141" y="61548"/>
              <a:ext cx="254976" cy="254976"/>
            </a:xfrm>
            <a:prstGeom prst="rect">
              <a:avLst/>
            </a:prstGeom>
            <a:solidFill>
              <a:srgbClr val="C00000"/>
            </a:solidFill>
            <a:ln w="9525">
              <a:noFill/>
              <a:miter lim="800000"/>
              <a:headEnd/>
              <a:tailEnd/>
            </a:ln>
          </p:spPr>
          <p:txBody>
            <a:bodyPr anchor="ctr"/>
            <a:lstStyle/>
            <a:p>
              <a:pPr algn="ctr"/>
              <a:endParaRPr lang="zh-CN" altLang="zh-CN">
                <a:solidFill>
                  <a:srgbClr val="FFFFFF"/>
                </a:solidFill>
                <a:ea typeface="微软雅黑" panose="020B0503020204020204" pitchFamily="34" charset="-122"/>
                <a:sym typeface="Arial" panose="020B0604020202020204" pitchFamily="34" charset="0"/>
              </a:endParaRPr>
            </a:p>
          </p:txBody>
        </p:sp>
        <p:sp>
          <p:nvSpPr>
            <p:cNvPr id="78" name="文本框 6">
              <a:extLst>
                <a:ext uri="{FF2B5EF4-FFF2-40B4-BE49-F238E27FC236}">
                  <a16:creationId xmlns:a16="http://schemas.microsoft.com/office/drawing/2014/main" id="{A04A1F9C-4787-49D4-B25D-E0A5DB405CC1}"/>
                </a:ext>
              </a:extLst>
            </p:cNvPr>
            <p:cNvSpPr>
              <a:spLocks noChangeArrowheads="1"/>
            </p:cNvSpPr>
            <p:nvPr/>
          </p:nvSpPr>
          <p:spPr bwMode="auto">
            <a:xfrm>
              <a:off x="-5569" y="0"/>
              <a:ext cx="298397" cy="338972"/>
            </a:xfrm>
            <a:prstGeom prst="rect">
              <a:avLst/>
            </a:prstGeom>
            <a:noFill/>
            <a:ln w="9525">
              <a:noFill/>
              <a:miter lim="800000"/>
              <a:headEnd/>
              <a:tailEnd/>
            </a:ln>
          </p:spPr>
          <p:txBody>
            <a:bodyPr wrap="none">
              <a:spAutoFit/>
            </a:bodyPr>
            <a:lstStyle/>
            <a:p>
              <a:pPr algn="ctr"/>
              <a:r>
                <a:rPr lang="en-US" sz="1600">
                  <a:solidFill>
                    <a:srgbClr val="FFFFFF"/>
                  </a:solidFill>
                  <a:ea typeface="微软雅黑" panose="020B0503020204020204" pitchFamily="34" charset="-122"/>
                  <a:sym typeface="Arial" panose="020B0604020202020204" pitchFamily="34" charset="0"/>
                </a:rPr>
                <a:t>1</a:t>
              </a:r>
              <a:endParaRPr lang="zh-CN" altLang="en-US" sz="1600">
                <a:solidFill>
                  <a:srgbClr val="FFFFFF"/>
                </a:solidFill>
                <a:ea typeface="微软雅黑" panose="020B0503020204020204" pitchFamily="34" charset="-122"/>
                <a:sym typeface="Arial" panose="020B0604020202020204" pitchFamily="34" charset="0"/>
              </a:endParaRPr>
            </a:p>
          </p:txBody>
        </p:sp>
      </p:grpSp>
      <p:grpSp>
        <p:nvGrpSpPr>
          <p:cNvPr id="79" name="Group 8">
            <a:extLst>
              <a:ext uri="{FF2B5EF4-FFF2-40B4-BE49-F238E27FC236}">
                <a16:creationId xmlns:a16="http://schemas.microsoft.com/office/drawing/2014/main" id="{6FA37BE9-C378-4BC6-A080-0F67262773CF}"/>
              </a:ext>
            </a:extLst>
          </p:cNvPr>
          <p:cNvGrpSpPr>
            <a:grpSpLocks/>
          </p:cNvGrpSpPr>
          <p:nvPr/>
        </p:nvGrpSpPr>
        <p:grpSpPr bwMode="auto">
          <a:xfrm>
            <a:off x="4558492" y="4591050"/>
            <a:ext cx="298480" cy="338554"/>
            <a:chOff x="-5569" y="0"/>
            <a:chExt cx="298398" cy="338971"/>
          </a:xfrm>
        </p:grpSpPr>
        <p:sp>
          <p:nvSpPr>
            <p:cNvPr id="80" name="矩形 9">
              <a:extLst>
                <a:ext uri="{FF2B5EF4-FFF2-40B4-BE49-F238E27FC236}">
                  <a16:creationId xmlns:a16="http://schemas.microsoft.com/office/drawing/2014/main" id="{A9EB7F44-9D91-48B5-BA04-3E1DEF194D9E}"/>
                </a:ext>
              </a:extLst>
            </p:cNvPr>
            <p:cNvSpPr>
              <a:spLocks noChangeArrowheads="1"/>
            </p:cNvSpPr>
            <p:nvPr/>
          </p:nvSpPr>
          <p:spPr bwMode="auto">
            <a:xfrm rot="2700000">
              <a:off x="16141" y="61548"/>
              <a:ext cx="254976" cy="254976"/>
            </a:xfrm>
            <a:prstGeom prst="rect">
              <a:avLst/>
            </a:prstGeom>
            <a:solidFill>
              <a:srgbClr val="C00000"/>
            </a:solidFill>
            <a:ln w="9525">
              <a:noFill/>
              <a:miter lim="800000"/>
              <a:headEnd/>
              <a:tailEnd/>
            </a:ln>
          </p:spPr>
          <p:txBody>
            <a:bodyPr anchor="ctr"/>
            <a:lstStyle/>
            <a:p>
              <a:pPr algn="ctr"/>
              <a:endParaRPr lang="zh-CN" altLang="zh-CN">
                <a:solidFill>
                  <a:srgbClr val="FFFFFF"/>
                </a:solidFill>
                <a:ea typeface="微软雅黑" panose="020B0503020204020204" pitchFamily="34" charset="-122"/>
                <a:sym typeface="Arial" panose="020B0604020202020204" pitchFamily="34" charset="0"/>
              </a:endParaRPr>
            </a:p>
          </p:txBody>
        </p:sp>
        <p:sp>
          <p:nvSpPr>
            <p:cNvPr id="81" name="文本框 10">
              <a:extLst>
                <a:ext uri="{FF2B5EF4-FFF2-40B4-BE49-F238E27FC236}">
                  <a16:creationId xmlns:a16="http://schemas.microsoft.com/office/drawing/2014/main" id="{976F7363-3E62-496A-B6FE-608B1A0B936F}"/>
                </a:ext>
              </a:extLst>
            </p:cNvPr>
            <p:cNvSpPr>
              <a:spLocks noChangeArrowheads="1"/>
            </p:cNvSpPr>
            <p:nvPr/>
          </p:nvSpPr>
          <p:spPr bwMode="auto">
            <a:xfrm>
              <a:off x="-5569" y="0"/>
              <a:ext cx="298398" cy="338971"/>
            </a:xfrm>
            <a:prstGeom prst="rect">
              <a:avLst/>
            </a:prstGeom>
            <a:noFill/>
            <a:ln w="9525">
              <a:noFill/>
              <a:miter lim="800000"/>
              <a:headEnd/>
              <a:tailEnd/>
            </a:ln>
          </p:spPr>
          <p:txBody>
            <a:bodyPr wrap="none">
              <a:spAutoFit/>
            </a:bodyPr>
            <a:lstStyle/>
            <a:p>
              <a:pPr algn="ctr"/>
              <a:r>
                <a:rPr lang="en-US" sz="1600">
                  <a:solidFill>
                    <a:srgbClr val="FFFFFF"/>
                  </a:solidFill>
                  <a:ea typeface="微软雅黑" panose="020B0503020204020204" pitchFamily="34" charset="-122"/>
                  <a:sym typeface="Arial" panose="020B0604020202020204" pitchFamily="34" charset="0"/>
                </a:rPr>
                <a:t>2</a:t>
              </a:r>
              <a:endParaRPr lang="zh-CN" altLang="en-US" sz="1600">
                <a:solidFill>
                  <a:srgbClr val="FFFFFF"/>
                </a:solidFill>
                <a:ea typeface="微软雅黑" panose="020B0503020204020204" pitchFamily="34" charset="-122"/>
                <a:sym typeface="Arial" panose="020B0604020202020204" pitchFamily="34" charset="0"/>
              </a:endParaRPr>
            </a:p>
          </p:txBody>
        </p:sp>
      </p:grpSp>
      <p:grpSp>
        <p:nvGrpSpPr>
          <p:cNvPr id="82" name="Group 11">
            <a:extLst>
              <a:ext uri="{FF2B5EF4-FFF2-40B4-BE49-F238E27FC236}">
                <a16:creationId xmlns:a16="http://schemas.microsoft.com/office/drawing/2014/main" id="{64CDCFFA-D4D1-436A-8569-DBC056264EC9}"/>
              </a:ext>
            </a:extLst>
          </p:cNvPr>
          <p:cNvGrpSpPr>
            <a:grpSpLocks/>
          </p:cNvGrpSpPr>
          <p:nvPr/>
        </p:nvGrpSpPr>
        <p:grpSpPr bwMode="auto">
          <a:xfrm>
            <a:off x="7592204" y="4591050"/>
            <a:ext cx="298480" cy="338554"/>
            <a:chOff x="-5569" y="0"/>
            <a:chExt cx="298397" cy="338971"/>
          </a:xfrm>
        </p:grpSpPr>
        <p:sp>
          <p:nvSpPr>
            <p:cNvPr id="83" name="矩形 12">
              <a:extLst>
                <a:ext uri="{FF2B5EF4-FFF2-40B4-BE49-F238E27FC236}">
                  <a16:creationId xmlns:a16="http://schemas.microsoft.com/office/drawing/2014/main" id="{8FCCD9A9-C3AB-4B3A-A012-6EFFCE0F63BE}"/>
                </a:ext>
              </a:extLst>
            </p:cNvPr>
            <p:cNvSpPr>
              <a:spLocks noChangeArrowheads="1"/>
            </p:cNvSpPr>
            <p:nvPr/>
          </p:nvSpPr>
          <p:spPr bwMode="auto">
            <a:xfrm rot="2700000">
              <a:off x="16141" y="61548"/>
              <a:ext cx="254976" cy="254976"/>
            </a:xfrm>
            <a:prstGeom prst="rect">
              <a:avLst/>
            </a:prstGeom>
            <a:solidFill>
              <a:srgbClr val="C00000"/>
            </a:solidFill>
            <a:ln w="9525">
              <a:noFill/>
              <a:miter lim="800000"/>
              <a:headEnd/>
              <a:tailEnd/>
            </a:ln>
          </p:spPr>
          <p:txBody>
            <a:bodyPr anchor="ctr"/>
            <a:lstStyle/>
            <a:p>
              <a:pPr algn="ctr"/>
              <a:endParaRPr lang="zh-CN" altLang="zh-CN">
                <a:solidFill>
                  <a:srgbClr val="FFFFFF"/>
                </a:solidFill>
                <a:ea typeface="微软雅黑" panose="020B0503020204020204" pitchFamily="34" charset="-122"/>
                <a:sym typeface="Arial" panose="020B0604020202020204" pitchFamily="34" charset="0"/>
              </a:endParaRPr>
            </a:p>
          </p:txBody>
        </p:sp>
        <p:sp>
          <p:nvSpPr>
            <p:cNvPr id="84" name="文本框 13">
              <a:extLst>
                <a:ext uri="{FF2B5EF4-FFF2-40B4-BE49-F238E27FC236}">
                  <a16:creationId xmlns:a16="http://schemas.microsoft.com/office/drawing/2014/main" id="{B22E9B3C-4690-44D8-8E02-1114DD5CEBDC}"/>
                </a:ext>
              </a:extLst>
            </p:cNvPr>
            <p:cNvSpPr>
              <a:spLocks noChangeArrowheads="1"/>
            </p:cNvSpPr>
            <p:nvPr/>
          </p:nvSpPr>
          <p:spPr bwMode="auto">
            <a:xfrm>
              <a:off x="-5569" y="0"/>
              <a:ext cx="298397" cy="338971"/>
            </a:xfrm>
            <a:prstGeom prst="rect">
              <a:avLst/>
            </a:prstGeom>
            <a:noFill/>
            <a:ln w="9525">
              <a:noFill/>
              <a:miter lim="800000"/>
              <a:headEnd/>
              <a:tailEnd/>
            </a:ln>
          </p:spPr>
          <p:txBody>
            <a:bodyPr wrap="none">
              <a:spAutoFit/>
            </a:bodyPr>
            <a:lstStyle/>
            <a:p>
              <a:pPr algn="ctr"/>
              <a:r>
                <a:rPr lang="en-US" sz="1600">
                  <a:solidFill>
                    <a:srgbClr val="FFFFFF"/>
                  </a:solidFill>
                  <a:ea typeface="微软雅黑" panose="020B0503020204020204" pitchFamily="34" charset="-122"/>
                  <a:sym typeface="Arial" panose="020B0604020202020204" pitchFamily="34" charset="0"/>
                </a:rPr>
                <a:t>3</a:t>
              </a:r>
              <a:endParaRPr lang="zh-CN" altLang="en-US" sz="1600">
                <a:solidFill>
                  <a:srgbClr val="FFFFFF"/>
                </a:solidFill>
                <a:ea typeface="微软雅黑" panose="020B0503020204020204" pitchFamily="34" charset="-122"/>
                <a:sym typeface="Arial" panose="020B0604020202020204" pitchFamily="34" charset="0"/>
              </a:endParaRPr>
            </a:p>
          </p:txBody>
        </p:sp>
      </p:grpSp>
      <p:sp>
        <p:nvSpPr>
          <p:cNvPr id="85" name="文本框 14">
            <a:extLst>
              <a:ext uri="{FF2B5EF4-FFF2-40B4-BE49-F238E27FC236}">
                <a16:creationId xmlns:a16="http://schemas.microsoft.com/office/drawing/2014/main" id="{0EAB4CF8-36D7-4197-93D8-95A2D3C46DB4}"/>
              </a:ext>
            </a:extLst>
          </p:cNvPr>
          <p:cNvSpPr>
            <a:spLocks noChangeArrowheads="1"/>
          </p:cNvSpPr>
          <p:nvPr/>
        </p:nvSpPr>
        <p:spPr bwMode="auto">
          <a:xfrm>
            <a:off x="1422400" y="4186238"/>
            <a:ext cx="3163888" cy="831850"/>
          </a:xfrm>
          <a:prstGeom prst="rect">
            <a:avLst/>
          </a:prstGeom>
          <a:noFill/>
          <a:ln w="9525">
            <a:noFill/>
            <a:miter lim="800000"/>
            <a:headEnd/>
            <a:tailEnd/>
          </a:ln>
        </p:spPr>
        <p:txBody>
          <a:bodyPr>
            <a:spAutoFit/>
          </a:bodyPr>
          <a:lstStyle/>
          <a:p>
            <a:r>
              <a:rPr lang="en-US" sz="2400" dirty="0">
                <a:solidFill>
                  <a:srgbClr val="E9AD12"/>
                </a:solidFill>
                <a:ea typeface="微软雅黑" panose="020B0503020204020204" pitchFamily="34" charset="-122"/>
                <a:sym typeface="Arial" panose="020B0604020202020204" pitchFamily="34" charset="0"/>
              </a:rPr>
              <a:t>TYPE </a:t>
            </a:r>
            <a:endParaRPr lang="zh-CN" altLang="en-US" sz="2400" dirty="0">
              <a:solidFill>
                <a:srgbClr val="E9AD12"/>
              </a:solidFill>
              <a:ea typeface="微软雅黑" panose="020B0503020204020204" pitchFamily="34" charset="-122"/>
              <a:sym typeface="Arial" panose="020B0604020202020204" pitchFamily="34" charset="0"/>
            </a:endParaRPr>
          </a:p>
          <a:p>
            <a:r>
              <a:rPr lang="en-US" sz="2400" dirty="0">
                <a:solidFill>
                  <a:srgbClr val="E9AD12"/>
                </a:solidFill>
                <a:ea typeface="微软雅黑" panose="020B0503020204020204" pitchFamily="34" charset="-122"/>
                <a:sym typeface="Arial" panose="020B0604020202020204" pitchFamily="34" charset="0"/>
              </a:rPr>
              <a:t>SOMETHING HERE</a:t>
            </a:r>
            <a:endParaRPr lang="zh-CN" altLang="en-US" sz="2400" dirty="0">
              <a:solidFill>
                <a:srgbClr val="E9AD12"/>
              </a:solidFill>
              <a:ea typeface="微软雅黑" panose="020B0503020204020204" pitchFamily="34" charset="-122"/>
              <a:sym typeface="Arial" panose="020B0604020202020204" pitchFamily="34" charset="0"/>
            </a:endParaRPr>
          </a:p>
        </p:txBody>
      </p:sp>
      <p:sp>
        <p:nvSpPr>
          <p:cNvPr id="86" name="文本框 15">
            <a:extLst>
              <a:ext uri="{FF2B5EF4-FFF2-40B4-BE49-F238E27FC236}">
                <a16:creationId xmlns:a16="http://schemas.microsoft.com/office/drawing/2014/main" id="{1C705DD8-C29C-4110-831D-8B40B772FAA3}"/>
              </a:ext>
            </a:extLst>
          </p:cNvPr>
          <p:cNvSpPr>
            <a:spLocks noChangeArrowheads="1"/>
          </p:cNvSpPr>
          <p:nvPr/>
        </p:nvSpPr>
        <p:spPr bwMode="auto">
          <a:xfrm>
            <a:off x="1422400" y="5018088"/>
            <a:ext cx="2792413" cy="922337"/>
          </a:xfrm>
          <a:prstGeom prst="rect">
            <a:avLst/>
          </a:prstGeom>
          <a:noFill/>
          <a:ln w="9525">
            <a:noFill/>
            <a:miter lim="800000"/>
            <a:headEnd/>
            <a:tailEnd/>
          </a:ln>
        </p:spPr>
        <p:txBody>
          <a:bodyPr>
            <a:spAutoFit/>
          </a:bodyPr>
          <a:lstStyle/>
          <a:p>
            <a:r>
              <a:rPr lang="zh-CN" altLang="en-US">
                <a:solidFill>
                  <a:srgbClr val="E9AD12"/>
                </a:solidFill>
                <a:ea typeface="微软雅黑" panose="020B0503020204020204" pitchFamily="34" charset="-122"/>
                <a:sym typeface="Arial" panose="020B0604020202020204" pitchFamily="34" charset="0"/>
              </a:rPr>
              <a:t>这里输入文本这里输入文本这里输入文本这里输入文本这里输入文本。</a:t>
            </a:r>
          </a:p>
        </p:txBody>
      </p:sp>
      <p:sp>
        <p:nvSpPr>
          <p:cNvPr id="87" name="直接连接符 16">
            <a:extLst>
              <a:ext uri="{FF2B5EF4-FFF2-40B4-BE49-F238E27FC236}">
                <a16:creationId xmlns:a16="http://schemas.microsoft.com/office/drawing/2014/main" id="{ACE59B5B-33E8-4D31-BEC9-394205384FE1}"/>
              </a:ext>
            </a:extLst>
          </p:cNvPr>
          <p:cNvSpPr>
            <a:spLocks noChangeShapeType="1"/>
          </p:cNvSpPr>
          <p:nvPr/>
        </p:nvSpPr>
        <p:spPr bwMode="auto">
          <a:xfrm>
            <a:off x="1479550" y="6275388"/>
            <a:ext cx="2759075" cy="1587"/>
          </a:xfrm>
          <a:prstGeom prst="line">
            <a:avLst/>
          </a:prstGeom>
          <a:noFill/>
          <a:ln w="38100" cap="flat" cmpd="sng">
            <a:solidFill>
              <a:srgbClr val="E9AD12"/>
            </a:solidFill>
            <a:miter lim="800000"/>
            <a:headEnd/>
            <a:tailEnd/>
          </a:ln>
        </p:spPr>
        <p:txBody>
          <a:bodyPr/>
          <a:lstStyle/>
          <a:p>
            <a:endParaRPr lang="zh-CN" altLang="en-US">
              <a:ea typeface="微软雅黑" panose="020B0503020204020204" pitchFamily="34" charset="-122"/>
              <a:sym typeface="Arial" panose="020B0604020202020204" pitchFamily="34" charset="0"/>
            </a:endParaRPr>
          </a:p>
        </p:txBody>
      </p:sp>
      <p:sp>
        <p:nvSpPr>
          <p:cNvPr id="88" name="直接连接符 17">
            <a:extLst>
              <a:ext uri="{FF2B5EF4-FFF2-40B4-BE49-F238E27FC236}">
                <a16:creationId xmlns:a16="http://schemas.microsoft.com/office/drawing/2014/main" id="{7326BE08-E15C-4383-9FF6-4EEA1092A254}"/>
              </a:ext>
            </a:extLst>
          </p:cNvPr>
          <p:cNvSpPr>
            <a:spLocks noChangeShapeType="1"/>
          </p:cNvSpPr>
          <p:nvPr/>
        </p:nvSpPr>
        <p:spPr bwMode="auto">
          <a:xfrm>
            <a:off x="4498975" y="6754813"/>
            <a:ext cx="2759075" cy="0"/>
          </a:xfrm>
          <a:prstGeom prst="line">
            <a:avLst/>
          </a:prstGeom>
          <a:noFill/>
          <a:ln w="38100" cap="flat" cmpd="sng">
            <a:solidFill>
              <a:srgbClr val="E9AD12"/>
            </a:solidFill>
            <a:miter lim="800000"/>
            <a:headEnd/>
            <a:tailEnd/>
          </a:ln>
        </p:spPr>
        <p:txBody>
          <a:bodyPr/>
          <a:lstStyle/>
          <a:p>
            <a:endParaRPr lang="zh-CN" altLang="en-US">
              <a:ea typeface="微软雅黑" panose="020B0503020204020204" pitchFamily="34" charset="-122"/>
              <a:sym typeface="Arial" panose="020B0604020202020204" pitchFamily="34" charset="0"/>
            </a:endParaRPr>
          </a:p>
        </p:txBody>
      </p:sp>
      <p:sp>
        <p:nvSpPr>
          <p:cNvPr id="89" name="直接连接符 18">
            <a:extLst>
              <a:ext uri="{FF2B5EF4-FFF2-40B4-BE49-F238E27FC236}">
                <a16:creationId xmlns:a16="http://schemas.microsoft.com/office/drawing/2014/main" id="{585D7D25-C967-4FD4-A85B-FE3DBB27C1B0}"/>
              </a:ext>
            </a:extLst>
          </p:cNvPr>
          <p:cNvSpPr>
            <a:spLocks noChangeShapeType="1"/>
          </p:cNvSpPr>
          <p:nvPr/>
        </p:nvSpPr>
        <p:spPr bwMode="auto">
          <a:xfrm>
            <a:off x="7562850" y="6754813"/>
            <a:ext cx="2757488" cy="0"/>
          </a:xfrm>
          <a:prstGeom prst="line">
            <a:avLst/>
          </a:prstGeom>
          <a:noFill/>
          <a:ln w="38100" cap="flat" cmpd="sng">
            <a:solidFill>
              <a:srgbClr val="E9AD12"/>
            </a:solidFill>
            <a:miter lim="800000"/>
            <a:headEnd/>
            <a:tailEnd/>
          </a:ln>
        </p:spPr>
        <p:txBody>
          <a:bodyPr/>
          <a:lstStyle/>
          <a:p>
            <a:endParaRPr lang="zh-CN" altLang="en-US">
              <a:ea typeface="微软雅黑" panose="020B0503020204020204" pitchFamily="34" charset="-122"/>
              <a:sym typeface="Arial" panose="020B0604020202020204" pitchFamily="34" charset="0"/>
            </a:endParaRPr>
          </a:p>
        </p:txBody>
      </p:sp>
      <p:sp>
        <p:nvSpPr>
          <p:cNvPr id="90" name="文本框 19">
            <a:extLst>
              <a:ext uri="{FF2B5EF4-FFF2-40B4-BE49-F238E27FC236}">
                <a16:creationId xmlns:a16="http://schemas.microsoft.com/office/drawing/2014/main" id="{B9545CAD-2313-4010-AAF7-15C940F972FB}"/>
              </a:ext>
            </a:extLst>
          </p:cNvPr>
          <p:cNvSpPr>
            <a:spLocks noChangeArrowheads="1"/>
          </p:cNvSpPr>
          <p:nvPr/>
        </p:nvSpPr>
        <p:spPr bwMode="auto">
          <a:xfrm>
            <a:off x="4498975" y="5154613"/>
            <a:ext cx="3165475" cy="830262"/>
          </a:xfrm>
          <a:prstGeom prst="rect">
            <a:avLst/>
          </a:prstGeom>
          <a:noFill/>
          <a:ln w="9525">
            <a:noFill/>
            <a:miter lim="800000"/>
            <a:headEnd/>
            <a:tailEnd/>
          </a:ln>
        </p:spPr>
        <p:txBody>
          <a:bodyPr>
            <a:spAutoFit/>
          </a:bodyPr>
          <a:lstStyle/>
          <a:p>
            <a:r>
              <a:rPr lang="en-US" sz="2400">
                <a:solidFill>
                  <a:srgbClr val="E9AD12"/>
                </a:solidFill>
                <a:ea typeface="微软雅黑" panose="020B0503020204020204" pitchFamily="34" charset="-122"/>
                <a:sym typeface="Arial" panose="020B0604020202020204" pitchFamily="34" charset="0"/>
              </a:rPr>
              <a:t>TYPE </a:t>
            </a:r>
            <a:endParaRPr lang="zh-CN" altLang="en-US" sz="2400">
              <a:solidFill>
                <a:srgbClr val="E9AD12"/>
              </a:solidFill>
              <a:ea typeface="微软雅黑" panose="020B0503020204020204" pitchFamily="34" charset="-122"/>
              <a:sym typeface="Arial" panose="020B0604020202020204" pitchFamily="34" charset="0"/>
            </a:endParaRPr>
          </a:p>
          <a:p>
            <a:r>
              <a:rPr lang="en-US" sz="2400">
                <a:solidFill>
                  <a:srgbClr val="E9AD12"/>
                </a:solidFill>
                <a:ea typeface="微软雅黑" panose="020B0503020204020204" pitchFamily="34" charset="-122"/>
                <a:sym typeface="Arial" panose="020B0604020202020204" pitchFamily="34" charset="0"/>
              </a:rPr>
              <a:t>SOMETHING HERE</a:t>
            </a:r>
            <a:endParaRPr lang="zh-CN" altLang="en-US" sz="2400">
              <a:solidFill>
                <a:srgbClr val="E9AD12"/>
              </a:solidFill>
              <a:ea typeface="微软雅黑" panose="020B0503020204020204" pitchFamily="34" charset="-122"/>
              <a:sym typeface="Arial" panose="020B0604020202020204" pitchFamily="34" charset="0"/>
            </a:endParaRPr>
          </a:p>
        </p:txBody>
      </p:sp>
      <p:sp>
        <p:nvSpPr>
          <p:cNvPr id="91" name="文本框 20">
            <a:extLst>
              <a:ext uri="{FF2B5EF4-FFF2-40B4-BE49-F238E27FC236}">
                <a16:creationId xmlns:a16="http://schemas.microsoft.com/office/drawing/2014/main" id="{4EAE9AF4-056A-44FF-B274-0BE7B249663F}"/>
              </a:ext>
            </a:extLst>
          </p:cNvPr>
          <p:cNvSpPr>
            <a:spLocks noChangeArrowheads="1"/>
          </p:cNvSpPr>
          <p:nvPr/>
        </p:nvSpPr>
        <p:spPr bwMode="auto">
          <a:xfrm>
            <a:off x="4498975" y="5984875"/>
            <a:ext cx="2792413" cy="647700"/>
          </a:xfrm>
          <a:prstGeom prst="rect">
            <a:avLst/>
          </a:prstGeom>
          <a:noFill/>
          <a:ln w="9525">
            <a:noFill/>
            <a:miter lim="800000"/>
            <a:headEnd/>
            <a:tailEnd/>
          </a:ln>
        </p:spPr>
        <p:txBody>
          <a:bodyPr>
            <a:spAutoFit/>
          </a:bodyPr>
          <a:lstStyle/>
          <a:p>
            <a:r>
              <a:rPr lang="zh-CN" altLang="en-US">
                <a:solidFill>
                  <a:srgbClr val="E9AD12"/>
                </a:solidFill>
                <a:ea typeface="微软雅黑" panose="020B0503020204020204" pitchFamily="34" charset="-122"/>
                <a:sym typeface="Arial" panose="020B0604020202020204" pitchFamily="34" charset="0"/>
              </a:rPr>
              <a:t>这里输入文本这里输入文本这里输入文本。</a:t>
            </a:r>
          </a:p>
        </p:txBody>
      </p:sp>
      <p:sp>
        <p:nvSpPr>
          <p:cNvPr id="92" name="文本框 21">
            <a:extLst>
              <a:ext uri="{FF2B5EF4-FFF2-40B4-BE49-F238E27FC236}">
                <a16:creationId xmlns:a16="http://schemas.microsoft.com/office/drawing/2014/main" id="{EA03F4E3-A626-4E26-AF53-0765A4CCEE70}"/>
              </a:ext>
            </a:extLst>
          </p:cNvPr>
          <p:cNvSpPr>
            <a:spLocks noChangeArrowheads="1"/>
          </p:cNvSpPr>
          <p:nvPr/>
        </p:nvSpPr>
        <p:spPr bwMode="auto">
          <a:xfrm>
            <a:off x="7527925" y="5154613"/>
            <a:ext cx="3163888" cy="830262"/>
          </a:xfrm>
          <a:prstGeom prst="rect">
            <a:avLst/>
          </a:prstGeom>
          <a:noFill/>
          <a:ln w="9525">
            <a:noFill/>
            <a:miter lim="800000"/>
            <a:headEnd/>
            <a:tailEnd/>
          </a:ln>
        </p:spPr>
        <p:txBody>
          <a:bodyPr>
            <a:spAutoFit/>
          </a:bodyPr>
          <a:lstStyle/>
          <a:p>
            <a:r>
              <a:rPr lang="en-US" sz="2400">
                <a:solidFill>
                  <a:srgbClr val="E9AD12"/>
                </a:solidFill>
                <a:ea typeface="微软雅黑" panose="020B0503020204020204" pitchFamily="34" charset="-122"/>
                <a:sym typeface="Arial" panose="020B0604020202020204" pitchFamily="34" charset="0"/>
              </a:rPr>
              <a:t>TYPE </a:t>
            </a:r>
            <a:endParaRPr lang="zh-CN" altLang="en-US" sz="2400">
              <a:solidFill>
                <a:srgbClr val="E9AD12"/>
              </a:solidFill>
              <a:ea typeface="微软雅黑" panose="020B0503020204020204" pitchFamily="34" charset="-122"/>
              <a:sym typeface="Arial" panose="020B0604020202020204" pitchFamily="34" charset="0"/>
            </a:endParaRPr>
          </a:p>
          <a:p>
            <a:r>
              <a:rPr lang="en-US" sz="2400">
                <a:solidFill>
                  <a:srgbClr val="E9AD12"/>
                </a:solidFill>
                <a:ea typeface="微软雅黑" panose="020B0503020204020204" pitchFamily="34" charset="-122"/>
                <a:sym typeface="Arial" panose="020B0604020202020204" pitchFamily="34" charset="0"/>
              </a:rPr>
              <a:t>SOMETHING HERE</a:t>
            </a:r>
            <a:endParaRPr lang="zh-CN" altLang="en-US" sz="2400">
              <a:solidFill>
                <a:srgbClr val="E9AD12"/>
              </a:solidFill>
              <a:ea typeface="微软雅黑" panose="020B0503020204020204" pitchFamily="34" charset="-122"/>
              <a:sym typeface="Arial" panose="020B0604020202020204" pitchFamily="34" charset="0"/>
            </a:endParaRPr>
          </a:p>
        </p:txBody>
      </p:sp>
      <p:sp>
        <p:nvSpPr>
          <p:cNvPr id="93" name="文本框 22">
            <a:extLst>
              <a:ext uri="{FF2B5EF4-FFF2-40B4-BE49-F238E27FC236}">
                <a16:creationId xmlns:a16="http://schemas.microsoft.com/office/drawing/2014/main" id="{C5F96869-4CB1-43E9-B1B3-E40BC21844A7}"/>
              </a:ext>
            </a:extLst>
          </p:cNvPr>
          <p:cNvSpPr>
            <a:spLocks noChangeArrowheads="1"/>
          </p:cNvSpPr>
          <p:nvPr/>
        </p:nvSpPr>
        <p:spPr bwMode="auto">
          <a:xfrm>
            <a:off x="7527925" y="5984875"/>
            <a:ext cx="2790825" cy="647700"/>
          </a:xfrm>
          <a:prstGeom prst="rect">
            <a:avLst/>
          </a:prstGeom>
          <a:noFill/>
          <a:ln w="9525">
            <a:noFill/>
            <a:miter lim="800000"/>
            <a:headEnd/>
            <a:tailEnd/>
          </a:ln>
        </p:spPr>
        <p:txBody>
          <a:bodyPr>
            <a:spAutoFit/>
          </a:bodyPr>
          <a:lstStyle/>
          <a:p>
            <a:r>
              <a:rPr lang="zh-CN" altLang="en-US">
                <a:solidFill>
                  <a:srgbClr val="E9AD12"/>
                </a:solidFill>
                <a:ea typeface="微软雅黑" panose="020B0503020204020204" pitchFamily="34" charset="-122"/>
                <a:sym typeface="Arial" panose="020B0604020202020204" pitchFamily="34" charset="0"/>
              </a:rPr>
              <a:t>这里输入文本这里输入文本这里输入文本。</a:t>
            </a:r>
          </a:p>
        </p:txBody>
      </p:sp>
      <p:sp>
        <p:nvSpPr>
          <p:cNvPr id="94" name="直接连接符 24">
            <a:extLst>
              <a:ext uri="{FF2B5EF4-FFF2-40B4-BE49-F238E27FC236}">
                <a16:creationId xmlns:a16="http://schemas.microsoft.com/office/drawing/2014/main" id="{38AE74D2-F61B-4405-9E39-1FB887206101}"/>
              </a:ext>
            </a:extLst>
          </p:cNvPr>
          <p:cNvSpPr>
            <a:spLocks noChangeShapeType="1"/>
          </p:cNvSpPr>
          <p:nvPr/>
        </p:nvSpPr>
        <p:spPr bwMode="auto">
          <a:xfrm>
            <a:off x="5921375" y="1558925"/>
            <a:ext cx="304800" cy="0"/>
          </a:xfrm>
          <a:prstGeom prst="line">
            <a:avLst/>
          </a:prstGeom>
          <a:noFill/>
          <a:ln w="38100" cap="flat" cmpd="sng">
            <a:solidFill>
              <a:srgbClr val="E9AD12"/>
            </a:solidFill>
            <a:miter lim="800000"/>
            <a:headEnd/>
            <a:tailEnd/>
          </a:ln>
        </p:spPr>
        <p:txBody>
          <a:bodyPr/>
          <a:lstStyle/>
          <a:p>
            <a:endParaRPr lang="zh-CN" altLang="en-US">
              <a:ea typeface="微软雅黑" panose="020B0503020204020204" pitchFamily="34" charset="-122"/>
              <a:sym typeface="Arial" panose="020B0604020202020204" pitchFamily="34" charset="0"/>
            </a:endParaRPr>
          </a:p>
        </p:txBody>
      </p:sp>
      <p:pic>
        <p:nvPicPr>
          <p:cNvPr id="95" name="Picture 24">
            <a:extLst>
              <a:ext uri="{FF2B5EF4-FFF2-40B4-BE49-F238E27FC236}">
                <a16:creationId xmlns:a16="http://schemas.microsoft.com/office/drawing/2014/main" id="{D225753A-E44D-4E75-BD44-9A3BAC62A98F}"/>
              </a:ext>
            </a:extLst>
          </p:cNvPr>
          <p:cNvPicPr>
            <a:picLocks noChangeAspect="1" noChangeArrowheads="1"/>
          </p:cNvPicPr>
          <p:nvPr/>
        </p:nvPicPr>
        <p:blipFill>
          <a:blip r:embed="rId5" cstate="print"/>
          <a:srcRect/>
          <a:stretch>
            <a:fillRect/>
          </a:stretch>
        </p:blipFill>
        <p:spPr bwMode="auto">
          <a:xfrm>
            <a:off x="4492625" y="1922463"/>
            <a:ext cx="2743200" cy="2814637"/>
          </a:xfrm>
          <a:prstGeom prst="rect">
            <a:avLst/>
          </a:prstGeom>
          <a:noFill/>
          <a:ln w="9525">
            <a:noFill/>
            <a:miter lim="800000"/>
            <a:headEnd/>
            <a:tailEnd/>
          </a:ln>
          <a:effectLst/>
        </p:spPr>
      </p:pic>
    </p:spTree>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advClick="0" advTm="0">
        <p15:prstTrans prst="origami"/>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5"/>
                                        </p:tgtEl>
                                        <p:attrNameLst>
                                          <p:attrName>style.visibility</p:attrName>
                                        </p:attrNameLst>
                                      </p:cBhvr>
                                      <p:to>
                                        <p:strVal val="visible"/>
                                      </p:to>
                                    </p:set>
                                    <p:anim calcmode="lin" valueType="num">
                                      <p:cBhvr>
                                        <p:cTn id="7" dur="500" fill="hold"/>
                                        <p:tgtEl>
                                          <p:spTgt spid="5"/>
                                        </p:tgtEl>
                                        <p:attrNameLst>
                                          <p:attrName>ppt_w</p:attrName>
                                        </p:attrNameLst>
                                      </p:cBhvr>
                                      <p:tavLst>
                                        <p:tav tm="0">
                                          <p:val>
                                            <p:fltVal val="0"/>
                                          </p:val>
                                        </p:tav>
                                        <p:tav tm="100000">
                                          <p:val>
                                            <p:strVal val="#ppt_w"/>
                                          </p:val>
                                        </p:tav>
                                      </p:tavLst>
                                    </p:anim>
                                    <p:anim calcmode="lin" valueType="num">
                                      <p:cBhvr>
                                        <p:cTn id="8" dur="500" fill="hold"/>
                                        <p:tgtEl>
                                          <p:spTgt spid="5"/>
                                        </p:tgtEl>
                                        <p:attrNameLst>
                                          <p:attrName>ppt_h</p:attrName>
                                        </p:attrNameLst>
                                      </p:cBhvr>
                                      <p:tavLst>
                                        <p:tav tm="0">
                                          <p:val>
                                            <p:fltVal val="0"/>
                                          </p:val>
                                        </p:tav>
                                        <p:tav tm="100000">
                                          <p:val>
                                            <p:strVal val="#ppt_h"/>
                                          </p:val>
                                        </p:tav>
                                      </p:tavLst>
                                    </p:anim>
                                    <p:animEffect transition="in" filter="fade">
                                      <p:cBhvr>
                                        <p:cTn id="9" dur="500"/>
                                        <p:tgtEl>
                                          <p:spTgt spid="5"/>
                                        </p:tgtEl>
                                      </p:cBhvr>
                                    </p:animEffect>
                                  </p:childTnLst>
                                </p:cTn>
                              </p:par>
                            </p:childTnLst>
                          </p:cTn>
                        </p:par>
                        <p:par>
                          <p:cTn id="10" fill="hold">
                            <p:stCondLst>
                              <p:cond delay="500"/>
                            </p:stCondLst>
                            <p:childTnLst>
                              <p:par>
                                <p:cTn id="11" presetID="41" presetClass="entr" presetSubtype="0" fill="hold" grpId="1" nodeType="afterEffect">
                                  <p:stCondLst>
                                    <p:cond delay="0"/>
                                  </p:stCondLst>
                                  <p:iterate type="lt">
                                    <p:tmPct val="10000"/>
                                  </p:iterate>
                                  <p:childTnLst>
                                    <p:set>
                                      <p:cBhvr>
                                        <p:cTn id="12" dur="1" fill="hold">
                                          <p:stCondLst>
                                            <p:cond delay="0"/>
                                          </p:stCondLst>
                                        </p:cTn>
                                        <p:tgtEl>
                                          <p:spTgt spid="4"/>
                                        </p:tgtEl>
                                        <p:attrNameLst>
                                          <p:attrName>style.visibility</p:attrName>
                                        </p:attrNameLst>
                                      </p:cBhvr>
                                      <p:to>
                                        <p:strVal val="visible"/>
                                      </p:to>
                                    </p:set>
                                    <p:anim calcmode="lin" valueType="num">
                                      <p:cBhvr>
                                        <p:cTn id="13" dur="500" fill="hold"/>
                                        <p:tgtEl>
                                          <p:spTgt spid="4"/>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4"/>
                                        </p:tgtEl>
                                        <p:attrNameLst>
                                          <p:attrName>ppt_y</p:attrName>
                                        </p:attrNameLst>
                                      </p:cBhvr>
                                      <p:tavLst>
                                        <p:tav tm="0">
                                          <p:val>
                                            <p:strVal val="#ppt_y"/>
                                          </p:val>
                                        </p:tav>
                                        <p:tav tm="100000">
                                          <p:val>
                                            <p:strVal val="#ppt_y"/>
                                          </p:val>
                                        </p:tav>
                                      </p:tavLst>
                                    </p:anim>
                                    <p:anim calcmode="lin" valueType="num">
                                      <p:cBhvr>
                                        <p:cTn id="15" dur="500" fill="hold"/>
                                        <p:tgtEl>
                                          <p:spTgt spid="4"/>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4"/>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4"/>
                                        </p:tgtEl>
                                      </p:cBhvr>
                                    </p:animEffect>
                                  </p:childTnLst>
                                </p:cTn>
                              </p:par>
                            </p:childTnLst>
                          </p:cTn>
                        </p:par>
                        <p:par>
                          <p:cTn id="18" fill="hold">
                            <p:stCondLst>
                              <p:cond delay="1250"/>
                            </p:stCondLst>
                            <p:childTnLst>
                              <p:par>
                                <p:cTn id="19" presetID="10" presetClass="entr" presetSubtype="0" fill="hold" grpId="0" nodeType="afterEffect">
                                  <p:stCondLst>
                                    <p:cond delay="0"/>
                                  </p:stCondLst>
                                  <p:childTnLst>
                                    <p:set>
                                      <p:cBhvr>
                                        <p:cTn id="20" dur="1" fill="hold">
                                          <p:stCondLst>
                                            <p:cond delay="0"/>
                                          </p:stCondLst>
                                        </p:cTn>
                                        <p:tgtEl>
                                          <p:spTgt spid="94"/>
                                        </p:tgtEl>
                                        <p:attrNameLst>
                                          <p:attrName>style.visibility</p:attrName>
                                        </p:attrNameLst>
                                      </p:cBhvr>
                                      <p:to>
                                        <p:strVal val="visible"/>
                                      </p:to>
                                    </p:set>
                                    <p:animEffect>
                                      <p:cBhvr>
                                        <p:cTn id="21" dur="500"/>
                                        <p:tgtEl>
                                          <p:spTgt spid="94"/>
                                        </p:tgtEl>
                                      </p:cBhvr>
                                    </p:animEffect>
                                  </p:childTnLst>
                                </p:cTn>
                              </p:par>
                            </p:childTnLst>
                          </p:cTn>
                        </p:par>
                        <p:par>
                          <p:cTn id="22" fill="hold">
                            <p:stCondLst>
                              <p:cond delay="1750"/>
                            </p:stCondLst>
                            <p:childTnLst>
                              <p:par>
                                <p:cTn id="23" presetID="37" presetClass="entr" presetSubtype="0" fill="hold" nodeType="afterEffect">
                                  <p:stCondLst>
                                    <p:cond delay="0"/>
                                  </p:stCondLst>
                                  <p:childTnLst>
                                    <p:set>
                                      <p:cBhvr>
                                        <p:cTn id="24" dur="1" fill="hold">
                                          <p:stCondLst>
                                            <p:cond delay="0"/>
                                          </p:stCondLst>
                                        </p:cTn>
                                        <p:tgtEl>
                                          <p:spTgt spid="76"/>
                                        </p:tgtEl>
                                        <p:attrNameLst>
                                          <p:attrName>style.visibility</p:attrName>
                                        </p:attrNameLst>
                                      </p:cBhvr>
                                      <p:to>
                                        <p:strVal val="visible"/>
                                      </p:to>
                                    </p:set>
                                    <p:animEffect>
                                      <p:cBhvr>
                                        <p:cTn id="25" dur="1000"/>
                                        <p:tgtEl>
                                          <p:spTgt spid="76"/>
                                        </p:tgtEl>
                                      </p:cBhvr>
                                    </p:animEffect>
                                    <p:anim calcmode="lin" valueType="num">
                                      <p:cBhvr>
                                        <p:cTn id="26" dur="1000" fill="hold"/>
                                        <p:tgtEl>
                                          <p:spTgt spid="76"/>
                                        </p:tgtEl>
                                        <p:attrNameLst>
                                          <p:attrName>ppt_x</p:attrName>
                                        </p:attrNameLst>
                                      </p:cBhvr>
                                      <p:tavLst>
                                        <p:tav tm="0">
                                          <p:val>
                                            <p:strVal val="#ppt_x"/>
                                          </p:val>
                                        </p:tav>
                                        <p:tav tm="100000">
                                          <p:val>
                                            <p:strVal val="#ppt_x"/>
                                          </p:val>
                                        </p:tav>
                                      </p:tavLst>
                                    </p:anim>
                                    <p:anim calcmode="lin" valueType="num">
                                      <p:cBhvr>
                                        <p:cTn id="27" dur="900" decel="100000" fill="hold"/>
                                        <p:tgtEl>
                                          <p:spTgt spid="76"/>
                                        </p:tgtEl>
                                        <p:attrNameLst>
                                          <p:attrName>ppt_y</p:attrName>
                                        </p:attrNameLst>
                                      </p:cBhvr>
                                      <p:tavLst>
                                        <p:tav tm="0">
                                          <p:val>
                                            <p:strVal val="#ppt_y+1"/>
                                          </p:val>
                                        </p:tav>
                                        <p:tav tm="100000">
                                          <p:val>
                                            <p:strVal val="#ppt_y-.03"/>
                                          </p:val>
                                        </p:tav>
                                      </p:tavLst>
                                    </p:anim>
                                    <p:anim calcmode="lin" valueType="num">
                                      <p:cBhvr>
                                        <p:cTn id="28" dur="100" accel="100000" fill="hold">
                                          <p:stCondLst>
                                            <p:cond delay="900"/>
                                          </p:stCondLst>
                                        </p:cTn>
                                        <p:tgtEl>
                                          <p:spTgt spid="76"/>
                                        </p:tgtEl>
                                        <p:attrNameLst>
                                          <p:attrName>ppt_y</p:attrName>
                                        </p:attrNameLst>
                                      </p:cBhvr>
                                      <p:tavLst>
                                        <p:tav tm="0">
                                          <p:val>
                                            <p:strVal val="#ppt_y-.03"/>
                                          </p:val>
                                        </p:tav>
                                        <p:tav tm="100000">
                                          <p:val>
                                            <p:strVal val="#ppt_y"/>
                                          </p:val>
                                        </p:tav>
                                      </p:tavLst>
                                    </p:anim>
                                  </p:childTnLst>
                                </p:cTn>
                              </p:par>
                            </p:childTnLst>
                          </p:cTn>
                        </p:par>
                        <p:par>
                          <p:cTn id="29" fill="hold">
                            <p:stCondLst>
                              <p:cond delay="2750"/>
                            </p:stCondLst>
                            <p:childTnLst>
                              <p:par>
                                <p:cTn id="30" presetID="10" presetClass="entr" presetSubtype="0" fill="hold" nodeType="afterEffect">
                                  <p:stCondLst>
                                    <p:cond delay="0"/>
                                  </p:stCondLst>
                                  <p:childTnLst>
                                    <p:set>
                                      <p:cBhvr>
                                        <p:cTn id="31" dur="1" fill="hold">
                                          <p:stCondLst>
                                            <p:cond delay="0"/>
                                          </p:stCondLst>
                                        </p:cTn>
                                        <p:tgtEl>
                                          <p:spTgt spid="74"/>
                                        </p:tgtEl>
                                        <p:attrNameLst>
                                          <p:attrName>style.visibility</p:attrName>
                                        </p:attrNameLst>
                                      </p:cBhvr>
                                      <p:to>
                                        <p:strVal val="visible"/>
                                      </p:to>
                                    </p:set>
                                    <p:animEffect>
                                      <p:cBhvr>
                                        <p:cTn id="32" dur="500"/>
                                        <p:tgtEl>
                                          <p:spTgt spid="74"/>
                                        </p:tgtEl>
                                      </p:cBhvr>
                                    </p:animEffect>
                                  </p:childTnLst>
                                </p:cTn>
                              </p:par>
                            </p:childTnLst>
                          </p:cTn>
                        </p:par>
                        <p:par>
                          <p:cTn id="33" fill="hold">
                            <p:stCondLst>
                              <p:cond delay="3250"/>
                            </p:stCondLst>
                            <p:childTnLst>
                              <p:par>
                                <p:cTn id="34" presetID="22" presetClass="entr" presetSubtype="1" fill="hold" grpId="0" nodeType="afterEffect">
                                  <p:stCondLst>
                                    <p:cond delay="0"/>
                                  </p:stCondLst>
                                  <p:childTnLst>
                                    <p:set>
                                      <p:cBhvr>
                                        <p:cTn id="35" dur="1" fill="hold">
                                          <p:stCondLst>
                                            <p:cond delay="0"/>
                                          </p:stCondLst>
                                        </p:cTn>
                                        <p:tgtEl>
                                          <p:spTgt spid="85"/>
                                        </p:tgtEl>
                                        <p:attrNameLst>
                                          <p:attrName>style.visibility</p:attrName>
                                        </p:attrNameLst>
                                      </p:cBhvr>
                                      <p:to>
                                        <p:strVal val="visible"/>
                                      </p:to>
                                    </p:set>
                                    <p:animEffect>
                                      <p:cBhvr>
                                        <p:cTn id="36" dur="500"/>
                                        <p:tgtEl>
                                          <p:spTgt spid="85"/>
                                        </p:tgtEl>
                                      </p:cBhvr>
                                    </p:animEffect>
                                  </p:childTnLst>
                                </p:cTn>
                              </p:par>
                            </p:childTnLst>
                          </p:cTn>
                        </p:par>
                        <p:par>
                          <p:cTn id="37" fill="hold">
                            <p:stCondLst>
                              <p:cond delay="3750"/>
                            </p:stCondLst>
                            <p:childTnLst>
                              <p:par>
                                <p:cTn id="38" presetID="10" presetClass="entr" presetSubtype="0" fill="hold" grpId="0" nodeType="afterEffect">
                                  <p:stCondLst>
                                    <p:cond delay="0"/>
                                  </p:stCondLst>
                                  <p:childTnLst>
                                    <p:set>
                                      <p:cBhvr>
                                        <p:cTn id="39" dur="1" fill="hold">
                                          <p:stCondLst>
                                            <p:cond delay="0"/>
                                          </p:stCondLst>
                                        </p:cTn>
                                        <p:tgtEl>
                                          <p:spTgt spid="86"/>
                                        </p:tgtEl>
                                        <p:attrNameLst>
                                          <p:attrName>style.visibility</p:attrName>
                                        </p:attrNameLst>
                                      </p:cBhvr>
                                      <p:to>
                                        <p:strVal val="visible"/>
                                      </p:to>
                                    </p:set>
                                    <p:animEffect>
                                      <p:cBhvr>
                                        <p:cTn id="40" dur="500"/>
                                        <p:tgtEl>
                                          <p:spTgt spid="86"/>
                                        </p:tgtEl>
                                      </p:cBhvr>
                                    </p:animEffect>
                                  </p:childTnLst>
                                </p:cTn>
                              </p:par>
                            </p:childTnLst>
                          </p:cTn>
                        </p:par>
                        <p:par>
                          <p:cTn id="41" fill="hold">
                            <p:stCondLst>
                              <p:cond delay="4250"/>
                            </p:stCondLst>
                            <p:childTnLst>
                              <p:par>
                                <p:cTn id="42" presetID="22" presetClass="entr" presetSubtype="8" fill="hold" grpId="0" nodeType="afterEffect">
                                  <p:stCondLst>
                                    <p:cond delay="0"/>
                                  </p:stCondLst>
                                  <p:childTnLst>
                                    <p:set>
                                      <p:cBhvr>
                                        <p:cTn id="43" dur="1" fill="hold">
                                          <p:stCondLst>
                                            <p:cond delay="0"/>
                                          </p:stCondLst>
                                        </p:cTn>
                                        <p:tgtEl>
                                          <p:spTgt spid="87"/>
                                        </p:tgtEl>
                                        <p:attrNameLst>
                                          <p:attrName>style.visibility</p:attrName>
                                        </p:attrNameLst>
                                      </p:cBhvr>
                                      <p:to>
                                        <p:strVal val="visible"/>
                                      </p:to>
                                    </p:set>
                                    <p:animEffect>
                                      <p:cBhvr>
                                        <p:cTn id="44" dur="500"/>
                                        <p:tgtEl>
                                          <p:spTgt spid="87"/>
                                        </p:tgtEl>
                                      </p:cBhvr>
                                    </p:animEffect>
                                  </p:childTnLst>
                                </p:cTn>
                              </p:par>
                            </p:childTnLst>
                          </p:cTn>
                        </p:par>
                        <p:par>
                          <p:cTn id="45" fill="hold">
                            <p:stCondLst>
                              <p:cond delay="4750"/>
                            </p:stCondLst>
                            <p:childTnLst>
                              <p:par>
                                <p:cTn id="46" presetID="37" presetClass="entr" presetSubtype="0" fill="hold" nodeType="afterEffect">
                                  <p:stCondLst>
                                    <p:cond delay="0"/>
                                  </p:stCondLst>
                                  <p:childTnLst>
                                    <p:set>
                                      <p:cBhvr>
                                        <p:cTn id="47" dur="1" fill="hold">
                                          <p:stCondLst>
                                            <p:cond delay="0"/>
                                          </p:stCondLst>
                                        </p:cTn>
                                        <p:tgtEl>
                                          <p:spTgt spid="79"/>
                                        </p:tgtEl>
                                        <p:attrNameLst>
                                          <p:attrName>style.visibility</p:attrName>
                                        </p:attrNameLst>
                                      </p:cBhvr>
                                      <p:to>
                                        <p:strVal val="visible"/>
                                      </p:to>
                                    </p:set>
                                    <p:animEffect>
                                      <p:cBhvr>
                                        <p:cTn id="48" dur="1000"/>
                                        <p:tgtEl>
                                          <p:spTgt spid="79"/>
                                        </p:tgtEl>
                                      </p:cBhvr>
                                    </p:animEffect>
                                    <p:anim calcmode="lin" valueType="num">
                                      <p:cBhvr>
                                        <p:cTn id="49" dur="1000" fill="hold"/>
                                        <p:tgtEl>
                                          <p:spTgt spid="79"/>
                                        </p:tgtEl>
                                        <p:attrNameLst>
                                          <p:attrName>ppt_x</p:attrName>
                                        </p:attrNameLst>
                                      </p:cBhvr>
                                      <p:tavLst>
                                        <p:tav tm="0">
                                          <p:val>
                                            <p:strVal val="#ppt_x"/>
                                          </p:val>
                                        </p:tav>
                                        <p:tav tm="100000">
                                          <p:val>
                                            <p:strVal val="#ppt_x"/>
                                          </p:val>
                                        </p:tav>
                                      </p:tavLst>
                                    </p:anim>
                                    <p:anim calcmode="lin" valueType="num">
                                      <p:cBhvr>
                                        <p:cTn id="50" dur="900" decel="100000" fill="hold"/>
                                        <p:tgtEl>
                                          <p:spTgt spid="79"/>
                                        </p:tgtEl>
                                        <p:attrNameLst>
                                          <p:attrName>ppt_y</p:attrName>
                                        </p:attrNameLst>
                                      </p:cBhvr>
                                      <p:tavLst>
                                        <p:tav tm="0">
                                          <p:val>
                                            <p:strVal val="#ppt_y+1"/>
                                          </p:val>
                                        </p:tav>
                                        <p:tav tm="100000">
                                          <p:val>
                                            <p:strVal val="#ppt_y-.03"/>
                                          </p:val>
                                        </p:tav>
                                      </p:tavLst>
                                    </p:anim>
                                    <p:anim calcmode="lin" valueType="num">
                                      <p:cBhvr>
                                        <p:cTn id="51" dur="100" accel="100000" fill="hold">
                                          <p:stCondLst>
                                            <p:cond delay="900"/>
                                          </p:stCondLst>
                                        </p:cTn>
                                        <p:tgtEl>
                                          <p:spTgt spid="79"/>
                                        </p:tgtEl>
                                        <p:attrNameLst>
                                          <p:attrName>ppt_y</p:attrName>
                                        </p:attrNameLst>
                                      </p:cBhvr>
                                      <p:tavLst>
                                        <p:tav tm="0">
                                          <p:val>
                                            <p:strVal val="#ppt_y-.03"/>
                                          </p:val>
                                        </p:tav>
                                        <p:tav tm="100000">
                                          <p:val>
                                            <p:strVal val="#ppt_y"/>
                                          </p:val>
                                        </p:tav>
                                      </p:tavLst>
                                    </p:anim>
                                  </p:childTnLst>
                                </p:cTn>
                              </p:par>
                            </p:childTnLst>
                          </p:cTn>
                        </p:par>
                        <p:par>
                          <p:cTn id="52" fill="hold">
                            <p:stCondLst>
                              <p:cond delay="5750"/>
                            </p:stCondLst>
                            <p:childTnLst>
                              <p:par>
                                <p:cTn id="53" presetID="22" presetClass="entr" presetSubtype="1" fill="hold" grpId="0" nodeType="afterEffect">
                                  <p:stCondLst>
                                    <p:cond delay="0"/>
                                  </p:stCondLst>
                                  <p:childTnLst>
                                    <p:set>
                                      <p:cBhvr>
                                        <p:cTn id="54" dur="1" fill="hold">
                                          <p:stCondLst>
                                            <p:cond delay="0"/>
                                          </p:stCondLst>
                                        </p:cTn>
                                        <p:tgtEl>
                                          <p:spTgt spid="90"/>
                                        </p:tgtEl>
                                        <p:attrNameLst>
                                          <p:attrName>style.visibility</p:attrName>
                                        </p:attrNameLst>
                                      </p:cBhvr>
                                      <p:to>
                                        <p:strVal val="visible"/>
                                      </p:to>
                                    </p:set>
                                    <p:animEffect>
                                      <p:cBhvr>
                                        <p:cTn id="55" dur="500"/>
                                        <p:tgtEl>
                                          <p:spTgt spid="90"/>
                                        </p:tgtEl>
                                      </p:cBhvr>
                                    </p:animEffect>
                                  </p:childTnLst>
                                </p:cTn>
                              </p:par>
                            </p:childTnLst>
                          </p:cTn>
                        </p:par>
                        <p:par>
                          <p:cTn id="56" fill="hold">
                            <p:stCondLst>
                              <p:cond delay="6250"/>
                            </p:stCondLst>
                            <p:childTnLst>
                              <p:par>
                                <p:cTn id="57" presetID="10" presetClass="entr" presetSubtype="0" fill="hold" grpId="0" nodeType="afterEffect">
                                  <p:stCondLst>
                                    <p:cond delay="0"/>
                                  </p:stCondLst>
                                  <p:childTnLst>
                                    <p:set>
                                      <p:cBhvr>
                                        <p:cTn id="58" dur="1" fill="hold">
                                          <p:stCondLst>
                                            <p:cond delay="0"/>
                                          </p:stCondLst>
                                        </p:cTn>
                                        <p:tgtEl>
                                          <p:spTgt spid="91"/>
                                        </p:tgtEl>
                                        <p:attrNameLst>
                                          <p:attrName>style.visibility</p:attrName>
                                        </p:attrNameLst>
                                      </p:cBhvr>
                                      <p:to>
                                        <p:strVal val="visible"/>
                                      </p:to>
                                    </p:set>
                                    <p:animEffect>
                                      <p:cBhvr>
                                        <p:cTn id="59" dur="500"/>
                                        <p:tgtEl>
                                          <p:spTgt spid="91"/>
                                        </p:tgtEl>
                                      </p:cBhvr>
                                    </p:animEffect>
                                  </p:childTnLst>
                                </p:cTn>
                              </p:par>
                            </p:childTnLst>
                          </p:cTn>
                        </p:par>
                        <p:par>
                          <p:cTn id="60" fill="hold">
                            <p:stCondLst>
                              <p:cond delay="6750"/>
                            </p:stCondLst>
                            <p:childTnLst>
                              <p:par>
                                <p:cTn id="61" presetID="22" presetClass="entr" presetSubtype="8" fill="hold" grpId="0" nodeType="afterEffect">
                                  <p:stCondLst>
                                    <p:cond delay="0"/>
                                  </p:stCondLst>
                                  <p:childTnLst>
                                    <p:set>
                                      <p:cBhvr>
                                        <p:cTn id="62" dur="1" fill="hold">
                                          <p:stCondLst>
                                            <p:cond delay="0"/>
                                          </p:stCondLst>
                                        </p:cTn>
                                        <p:tgtEl>
                                          <p:spTgt spid="88"/>
                                        </p:tgtEl>
                                        <p:attrNameLst>
                                          <p:attrName>style.visibility</p:attrName>
                                        </p:attrNameLst>
                                      </p:cBhvr>
                                      <p:to>
                                        <p:strVal val="visible"/>
                                      </p:to>
                                    </p:set>
                                    <p:animEffect>
                                      <p:cBhvr>
                                        <p:cTn id="63" dur="500"/>
                                        <p:tgtEl>
                                          <p:spTgt spid="88"/>
                                        </p:tgtEl>
                                      </p:cBhvr>
                                    </p:animEffect>
                                  </p:childTnLst>
                                </p:cTn>
                              </p:par>
                            </p:childTnLst>
                          </p:cTn>
                        </p:par>
                        <p:par>
                          <p:cTn id="64" fill="hold">
                            <p:stCondLst>
                              <p:cond delay="7250"/>
                            </p:stCondLst>
                            <p:childTnLst>
                              <p:par>
                                <p:cTn id="65" presetID="37" presetClass="entr" presetSubtype="0" fill="hold" nodeType="afterEffect">
                                  <p:stCondLst>
                                    <p:cond delay="0"/>
                                  </p:stCondLst>
                                  <p:childTnLst>
                                    <p:set>
                                      <p:cBhvr>
                                        <p:cTn id="66" dur="1" fill="hold">
                                          <p:stCondLst>
                                            <p:cond delay="0"/>
                                          </p:stCondLst>
                                        </p:cTn>
                                        <p:tgtEl>
                                          <p:spTgt spid="82"/>
                                        </p:tgtEl>
                                        <p:attrNameLst>
                                          <p:attrName>style.visibility</p:attrName>
                                        </p:attrNameLst>
                                      </p:cBhvr>
                                      <p:to>
                                        <p:strVal val="visible"/>
                                      </p:to>
                                    </p:set>
                                    <p:animEffect>
                                      <p:cBhvr>
                                        <p:cTn id="67" dur="1000"/>
                                        <p:tgtEl>
                                          <p:spTgt spid="82"/>
                                        </p:tgtEl>
                                      </p:cBhvr>
                                    </p:animEffect>
                                    <p:anim calcmode="lin" valueType="num">
                                      <p:cBhvr>
                                        <p:cTn id="68" dur="1000" fill="hold"/>
                                        <p:tgtEl>
                                          <p:spTgt spid="82"/>
                                        </p:tgtEl>
                                        <p:attrNameLst>
                                          <p:attrName>ppt_x</p:attrName>
                                        </p:attrNameLst>
                                      </p:cBhvr>
                                      <p:tavLst>
                                        <p:tav tm="0">
                                          <p:val>
                                            <p:strVal val="#ppt_x"/>
                                          </p:val>
                                        </p:tav>
                                        <p:tav tm="100000">
                                          <p:val>
                                            <p:strVal val="#ppt_x"/>
                                          </p:val>
                                        </p:tav>
                                      </p:tavLst>
                                    </p:anim>
                                    <p:anim calcmode="lin" valueType="num">
                                      <p:cBhvr>
                                        <p:cTn id="69" dur="900" decel="100000" fill="hold"/>
                                        <p:tgtEl>
                                          <p:spTgt spid="82"/>
                                        </p:tgtEl>
                                        <p:attrNameLst>
                                          <p:attrName>ppt_y</p:attrName>
                                        </p:attrNameLst>
                                      </p:cBhvr>
                                      <p:tavLst>
                                        <p:tav tm="0">
                                          <p:val>
                                            <p:strVal val="#ppt_y+1"/>
                                          </p:val>
                                        </p:tav>
                                        <p:tav tm="100000">
                                          <p:val>
                                            <p:strVal val="#ppt_y-.03"/>
                                          </p:val>
                                        </p:tav>
                                      </p:tavLst>
                                    </p:anim>
                                    <p:anim calcmode="lin" valueType="num">
                                      <p:cBhvr>
                                        <p:cTn id="70" dur="100" accel="100000" fill="hold">
                                          <p:stCondLst>
                                            <p:cond delay="900"/>
                                          </p:stCondLst>
                                        </p:cTn>
                                        <p:tgtEl>
                                          <p:spTgt spid="82"/>
                                        </p:tgtEl>
                                        <p:attrNameLst>
                                          <p:attrName>ppt_y</p:attrName>
                                        </p:attrNameLst>
                                      </p:cBhvr>
                                      <p:tavLst>
                                        <p:tav tm="0">
                                          <p:val>
                                            <p:strVal val="#ppt_y-.03"/>
                                          </p:val>
                                        </p:tav>
                                        <p:tav tm="100000">
                                          <p:val>
                                            <p:strVal val="#ppt_y"/>
                                          </p:val>
                                        </p:tav>
                                      </p:tavLst>
                                    </p:anim>
                                  </p:childTnLst>
                                </p:cTn>
                              </p:par>
                            </p:childTnLst>
                          </p:cTn>
                        </p:par>
                        <p:par>
                          <p:cTn id="71" fill="hold">
                            <p:stCondLst>
                              <p:cond delay="8250"/>
                            </p:stCondLst>
                            <p:childTnLst>
                              <p:par>
                                <p:cTn id="72" presetID="10" presetClass="entr" presetSubtype="0" fill="hold" nodeType="afterEffect">
                                  <p:stCondLst>
                                    <p:cond delay="0"/>
                                  </p:stCondLst>
                                  <p:childTnLst>
                                    <p:set>
                                      <p:cBhvr>
                                        <p:cTn id="73" dur="1" fill="hold">
                                          <p:stCondLst>
                                            <p:cond delay="0"/>
                                          </p:stCondLst>
                                        </p:cTn>
                                        <p:tgtEl>
                                          <p:spTgt spid="75"/>
                                        </p:tgtEl>
                                        <p:attrNameLst>
                                          <p:attrName>style.visibility</p:attrName>
                                        </p:attrNameLst>
                                      </p:cBhvr>
                                      <p:to>
                                        <p:strVal val="visible"/>
                                      </p:to>
                                    </p:set>
                                    <p:animEffect>
                                      <p:cBhvr>
                                        <p:cTn id="74" dur="500"/>
                                        <p:tgtEl>
                                          <p:spTgt spid="75"/>
                                        </p:tgtEl>
                                      </p:cBhvr>
                                    </p:animEffect>
                                  </p:childTnLst>
                                </p:cTn>
                              </p:par>
                            </p:childTnLst>
                          </p:cTn>
                        </p:par>
                        <p:par>
                          <p:cTn id="75" fill="hold">
                            <p:stCondLst>
                              <p:cond delay="8750"/>
                            </p:stCondLst>
                            <p:childTnLst>
                              <p:par>
                                <p:cTn id="76" presetID="22" presetClass="entr" presetSubtype="1" fill="hold" grpId="0" nodeType="afterEffect">
                                  <p:stCondLst>
                                    <p:cond delay="0"/>
                                  </p:stCondLst>
                                  <p:childTnLst>
                                    <p:set>
                                      <p:cBhvr>
                                        <p:cTn id="77" dur="1" fill="hold">
                                          <p:stCondLst>
                                            <p:cond delay="0"/>
                                          </p:stCondLst>
                                        </p:cTn>
                                        <p:tgtEl>
                                          <p:spTgt spid="92"/>
                                        </p:tgtEl>
                                        <p:attrNameLst>
                                          <p:attrName>style.visibility</p:attrName>
                                        </p:attrNameLst>
                                      </p:cBhvr>
                                      <p:to>
                                        <p:strVal val="visible"/>
                                      </p:to>
                                    </p:set>
                                    <p:animEffect>
                                      <p:cBhvr>
                                        <p:cTn id="78" dur="500"/>
                                        <p:tgtEl>
                                          <p:spTgt spid="92"/>
                                        </p:tgtEl>
                                      </p:cBhvr>
                                    </p:animEffect>
                                  </p:childTnLst>
                                </p:cTn>
                              </p:par>
                            </p:childTnLst>
                          </p:cTn>
                        </p:par>
                        <p:par>
                          <p:cTn id="79" fill="hold">
                            <p:stCondLst>
                              <p:cond delay="9250"/>
                            </p:stCondLst>
                            <p:childTnLst>
                              <p:par>
                                <p:cTn id="80" presetID="10" presetClass="entr" presetSubtype="0" fill="hold" grpId="0" nodeType="afterEffect">
                                  <p:stCondLst>
                                    <p:cond delay="0"/>
                                  </p:stCondLst>
                                  <p:childTnLst>
                                    <p:set>
                                      <p:cBhvr>
                                        <p:cTn id="81" dur="1" fill="hold">
                                          <p:stCondLst>
                                            <p:cond delay="0"/>
                                          </p:stCondLst>
                                        </p:cTn>
                                        <p:tgtEl>
                                          <p:spTgt spid="93"/>
                                        </p:tgtEl>
                                        <p:attrNameLst>
                                          <p:attrName>style.visibility</p:attrName>
                                        </p:attrNameLst>
                                      </p:cBhvr>
                                      <p:to>
                                        <p:strVal val="visible"/>
                                      </p:to>
                                    </p:set>
                                    <p:animEffect>
                                      <p:cBhvr>
                                        <p:cTn id="82" dur="500"/>
                                        <p:tgtEl>
                                          <p:spTgt spid="93"/>
                                        </p:tgtEl>
                                      </p:cBhvr>
                                    </p:animEffect>
                                  </p:childTnLst>
                                </p:cTn>
                              </p:par>
                            </p:childTnLst>
                          </p:cTn>
                        </p:par>
                        <p:par>
                          <p:cTn id="83" fill="hold">
                            <p:stCondLst>
                              <p:cond delay="9750"/>
                            </p:stCondLst>
                            <p:childTnLst>
                              <p:par>
                                <p:cTn id="84" presetID="22" presetClass="entr" presetSubtype="8" fill="hold" grpId="0" nodeType="afterEffect">
                                  <p:stCondLst>
                                    <p:cond delay="0"/>
                                  </p:stCondLst>
                                  <p:childTnLst>
                                    <p:set>
                                      <p:cBhvr>
                                        <p:cTn id="85" dur="1" fill="hold">
                                          <p:stCondLst>
                                            <p:cond delay="0"/>
                                          </p:stCondLst>
                                        </p:cTn>
                                        <p:tgtEl>
                                          <p:spTgt spid="89"/>
                                        </p:tgtEl>
                                        <p:attrNameLst>
                                          <p:attrName>style.visibility</p:attrName>
                                        </p:attrNameLst>
                                      </p:cBhvr>
                                      <p:to>
                                        <p:strVal val="visible"/>
                                      </p:to>
                                    </p:set>
                                    <p:animEffect>
                                      <p:cBhvr>
                                        <p:cTn id="86" dur="500"/>
                                        <p:tgtEl>
                                          <p:spTgt spid="8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4" grpId="1"/>
      <p:bldP spid="5" grpId="0" bldLvl="0" animBg="1"/>
      <p:bldP spid="85" grpId="0" bldLvl="0" autoUpdateAnimBg="0"/>
      <p:bldP spid="86" grpId="0" bldLvl="0" autoUpdateAnimBg="0"/>
      <p:bldP spid="87" grpId="0" animBg="1"/>
      <p:bldP spid="88" grpId="0" animBg="1"/>
      <p:bldP spid="89" grpId="0" animBg="1"/>
      <p:bldP spid="90" grpId="0" bldLvl="0" autoUpdateAnimBg="0"/>
      <p:bldP spid="91" grpId="0" bldLvl="0" autoUpdateAnimBg="0"/>
      <p:bldP spid="92" grpId="0" bldLvl="0" autoUpdateAnimBg="0"/>
      <p:bldP spid="93" grpId="0" bldLvl="0" autoUpdateAnimBg="0"/>
      <p:bldP spid="94" grpId="0" animBg="1"/>
    </p:bldLst>
  </p:timing>
</p:sld>
</file>

<file path=ppt/slides/slide5.xml><?xml version="1.0" encoding="utf-8"?>
<p:sld xmlns:a="http://schemas.openxmlformats.org/drawingml/2006/main" xmlns:r="http://schemas.openxmlformats.org/officeDocument/2006/relationships" xmlns:p="http://schemas.openxmlformats.org/presentationml/2006/main">
  <p:cSld>
    <p:bg>
      <p:bgPr>
        <a:gradFill>
          <a:gsLst>
            <a:gs pos="0">
              <a:srgbClr val="E4E4DF"/>
            </a:gs>
            <a:gs pos="100000">
              <a:srgbClr val="EFF0EB"/>
            </a:gs>
          </a:gsLst>
          <a:lin ang="10800000" scaled="0"/>
        </a:gradFill>
        <a:effectLst/>
      </p:bgPr>
    </p:bg>
    <p:spTree>
      <p:nvGrpSpPr>
        <p:cNvPr id="1" name=""/>
        <p:cNvGrpSpPr/>
        <p:nvPr/>
      </p:nvGrpSpPr>
      <p:grpSpPr>
        <a:xfrm>
          <a:off x="0" y="0"/>
          <a:ext cx="0" cy="0"/>
          <a:chOff x="0" y="0"/>
          <a:chExt cx="0" cy="0"/>
        </a:xfrm>
      </p:grpSpPr>
      <p:sp>
        <p:nvSpPr>
          <p:cNvPr id="7" name="矩形 6"/>
          <p:cNvSpPr/>
          <p:nvPr/>
        </p:nvSpPr>
        <p:spPr>
          <a:xfrm>
            <a:off x="251520" y="409228"/>
            <a:ext cx="179512" cy="432048"/>
          </a:xfrm>
          <a:prstGeom prst="rect">
            <a:avLst/>
          </a:prstGeom>
          <a:solidFill>
            <a:srgbClr val="E9A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68" name="Group 83">
            <a:extLst>
              <a:ext uri="{FF2B5EF4-FFF2-40B4-BE49-F238E27FC236}">
                <a16:creationId xmlns:a16="http://schemas.microsoft.com/office/drawing/2014/main" id="{FEB3518C-BBB6-4DE6-8808-19ADF886A2AA}"/>
              </a:ext>
            </a:extLst>
          </p:cNvPr>
          <p:cNvGrpSpPr/>
          <p:nvPr/>
        </p:nvGrpSpPr>
        <p:grpSpPr>
          <a:xfrm>
            <a:off x="5590931" y="3099638"/>
            <a:ext cx="1011151" cy="3769278"/>
            <a:chOff x="5514228" y="3347003"/>
            <a:chExt cx="1164707" cy="4340559"/>
          </a:xfrm>
          <a:solidFill>
            <a:srgbClr val="E9AD12"/>
          </a:solidFill>
        </p:grpSpPr>
        <p:sp>
          <p:nvSpPr>
            <p:cNvPr id="69" name="Freeform 5">
              <a:extLst>
                <a:ext uri="{FF2B5EF4-FFF2-40B4-BE49-F238E27FC236}">
                  <a16:creationId xmlns:a16="http://schemas.microsoft.com/office/drawing/2014/main" id="{FC5CDCAC-ADDC-40C6-8545-EDBCA43E5208}"/>
                </a:ext>
              </a:extLst>
            </p:cNvPr>
            <p:cNvSpPr>
              <a:spLocks noEditPoints="1"/>
            </p:cNvSpPr>
            <p:nvPr/>
          </p:nvSpPr>
          <p:spPr bwMode="auto">
            <a:xfrm>
              <a:off x="5514228" y="3347003"/>
              <a:ext cx="1164707" cy="4340559"/>
            </a:xfrm>
            <a:custGeom>
              <a:avLst/>
              <a:gdLst>
                <a:gd name="T0" fmla="*/ 770 w 1514"/>
                <a:gd name="T1" fmla="*/ 0 h 5643"/>
                <a:gd name="T2" fmla="*/ 18 w 1514"/>
                <a:gd name="T3" fmla="*/ 745 h 5643"/>
                <a:gd name="T4" fmla="*/ 702 w 1514"/>
                <a:gd name="T5" fmla="*/ 2271 h 5643"/>
                <a:gd name="T6" fmla="*/ 723 w 1514"/>
                <a:gd name="T7" fmla="*/ 4798 h 5643"/>
                <a:gd name="T8" fmla="*/ 770 w 1514"/>
                <a:gd name="T9" fmla="*/ 5643 h 5643"/>
                <a:gd name="T10" fmla="*/ 816 w 1514"/>
                <a:gd name="T11" fmla="*/ 4803 h 5643"/>
                <a:gd name="T12" fmla="*/ 872 w 1514"/>
                <a:gd name="T13" fmla="*/ 2278 h 5643"/>
                <a:gd name="T14" fmla="*/ 1514 w 1514"/>
                <a:gd name="T15" fmla="*/ 745 h 5643"/>
                <a:gd name="T16" fmla="*/ 770 w 1514"/>
                <a:gd name="T17" fmla="*/ 0 h 5643"/>
                <a:gd name="T18" fmla="*/ 381 w 1514"/>
                <a:gd name="T19" fmla="*/ 1217 h 5643"/>
                <a:gd name="T20" fmla="*/ 159 w 1514"/>
                <a:gd name="T21" fmla="*/ 745 h 5643"/>
                <a:gd name="T22" fmla="*/ 770 w 1514"/>
                <a:gd name="T23" fmla="*/ 133 h 5643"/>
                <a:gd name="T24" fmla="*/ 1382 w 1514"/>
                <a:gd name="T25" fmla="*/ 745 h 5643"/>
                <a:gd name="T26" fmla="*/ 1048 w 1514"/>
                <a:gd name="T27" fmla="*/ 1311 h 5643"/>
                <a:gd name="T28" fmla="*/ 381 w 1514"/>
                <a:gd name="T29" fmla="*/ 1217 h 56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14" h="5643">
                  <a:moveTo>
                    <a:pt x="770" y="0"/>
                  </a:moveTo>
                  <a:cubicBezTo>
                    <a:pt x="359" y="0"/>
                    <a:pt x="0" y="334"/>
                    <a:pt x="18" y="745"/>
                  </a:cubicBezTo>
                  <a:cubicBezTo>
                    <a:pt x="47" y="1432"/>
                    <a:pt x="656" y="1558"/>
                    <a:pt x="702" y="2271"/>
                  </a:cubicBezTo>
                  <a:cubicBezTo>
                    <a:pt x="736" y="2806"/>
                    <a:pt x="723" y="3445"/>
                    <a:pt x="723" y="4798"/>
                  </a:cubicBezTo>
                  <a:cubicBezTo>
                    <a:pt x="723" y="4939"/>
                    <a:pt x="734" y="5643"/>
                    <a:pt x="770" y="5643"/>
                  </a:cubicBezTo>
                  <a:cubicBezTo>
                    <a:pt x="807" y="5643"/>
                    <a:pt x="816" y="4943"/>
                    <a:pt x="816" y="4803"/>
                  </a:cubicBezTo>
                  <a:cubicBezTo>
                    <a:pt x="816" y="3462"/>
                    <a:pt x="842" y="2810"/>
                    <a:pt x="872" y="2278"/>
                  </a:cubicBezTo>
                  <a:cubicBezTo>
                    <a:pt x="912" y="1563"/>
                    <a:pt x="1514" y="1312"/>
                    <a:pt x="1514" y="745"/>
                  </a:cubicBezTo>
                  <a:cubicBezTo>
                    <a:pt x="1514" y="334"/>
                    <a:pt x="1181" y="0"/>
                    <a:pt x="770" y="0"/>
                  </a:cubicBezTo>
                  <a:close/>
                  <a:moveTo>
                    <a:pt x="381" y="1217"/>
                  </a:moveTo>
                  <a:cubicBezTo>
                    <a:pt x="280" y="1111"/>
                    <a:pt x="159" y="935"/>
                    <a:pt x="159" y="745"/>
                  </a:cubicBezTo>
                  <a:cubicBezTo>
                    <a:pt x="159" y="407"/>
                    <a:pt x="432" y="133"/>
                    <a:pt x="770" y="133"/>
                  </a:cubicBezTo>
                  <a:cubicBezTo>
                    <a:pt x="1108" y="133"/>
                    <a:pt x="1382" y="407"/>
                    <a:pt x="1382" y="745"/>
                  </a:cubicBezTo>
                  <a:cubicBezTo>
                    <a:pt x="1382" y="829"/>
                    <a:pt x="1330" y="1116"/>
                    <a:pt x="1048" y="1311"/>
                  </a:cubicBezTo>
                  <a:cubicBezTo>
                    <a:pt x="822" y="1467"/>
                    <a:pt x="603" y="1448"/>
                    <a:pt x="381" y="1217"/>
                  </a:cubicBezTo>
                  <a:close/>
                </a:path>
              </a:pathLst>
            </a:custGeom>
            <a:grpFill/>
            <a:ln>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id-ID">
                <a:solidFill>
                  <a:schemeClr val="lt1"/>
                </a:solidFill>
                <a:sym typeface="Arial" panose="020B0604020202020204" pitchFamily="34" charset="0"/>
              </a:endParaRPr>
            </a:p>
          </p:txBody>
        </p:sp>
        <p:sp>
          <p:nvSpPr>
            <p:cNvPr id="70" name="AutoShape 24">
              <a:extLst>
                <a:ext uri="{FF2B5EF4-FFF2-40B4-BE49-F238E27FC236}">
                  <a16:creationId xmlns:a16="http://schemas.microsoft.com/office/drawing/2014/main" id="{17B80348-EFF3-4551-954B-39046C58B285}"/>
                </a:ext>
              </a:extLst>
            </p:cNvPr>
            <p:cNvSpPr>
              <a:spLocks/>
            </p:cNvSpPr>
            <p:nvPr/>
          </p:nvSpPr>
          <p:spPr bwMode="auto">
            <a:xfrm>
              <a:off x="5892330" y="3749059"/>
              <a:ext cx="407339" cy="324950"/>
            </a:xfrm>
            <a:custGeom>
              <a:avLst/>
              <a:gdLst>
                <a:gd name="T0" fmla="*/ 10799 w 21598"/>
                <a:gd name="T1" fmla="*/ 10800 h 21600"/>
                <a:gd name="T2" fmla="*/ 10799 w 21598"/>
                <a:gd name="T3" fmla="*/ 10800 h 21600"/>
                <a:gd name="T4" fmla="*/ 10799 w 21598"/>
                <a:gd name="T5" fmla="*/ 10800 h 21600"/>
                <a:gd name="T6" fmla="*/ 10799 w 21598"/>
                <a:gd name="T7" fmla="*/ 10800 h 21600"/>
              </a:gdLst>
              <a:ahLst/>
              <a:cxnLst>
                <a:cxn ang="0">
                  <a:pos x="T0" y="T1"/>
                </a:cxn>
                <a:cxn ang="0">
                  <a:pos x="T2" y="T3"/>
                </a:cxn>
                <a:cxn ang="0">
                  <a:pos x="T4" y="T5"/>
                </a:cxn>
                <a:cxn ang="0">
                  <a:pos x="T6" y="T7"/>
                </a:cxn>
              </a:cxnLst>
              <a:rect l="0" t="0" r="r" b="b"/>
              <a:pathLst>
                <a:path w="21598" h="21600">
                  <a:moveTo>
                    <a:pt x="21333" y="9359"/>
                  </a:moveTo>
                  <a:cubicBezTo>
                    <a:pt x="21511" y="9815"/>
                    <a:pt x="21599" y="10303"/>
                    <a:pt x="21597" y="10814"/>
                  </a:cubicBezTo>
                  <a:cubicBezTo>
                    <a:pt x="21592" y="11336"/>
                    <a:pt x="21504" y="11810"/>
                    <a:pt x="21333" y="12240"/>
                  </a:cubicBezTo>
                  <a:cubicBezTo>
                    <a:pt x="20706" y="13728"/>
                    <a:pt x="20002" y="15055"/>
                    <a:pt x="19216" y="16223"/>
                  </a:cubicBezTo>
                  <a:cubicBezTo>
                    <a:pt x="18433" y="17388"/>
                    <a:pt x="17594" y="18369"/>
                    <a:pt x="16701" y="19163"/>
                  </a:cubicBezTo>
                  <a:cubicBezTo>
                    <a:pt x="15805" y="19953"/>
                    <a:pt x="14863" y="20560"/>
                    <a:pt x="13869" y="20975"/>
                  </a:cubicBezTo>
                  <a:cubicBezTo>
                    <a:pt x="12878" y="21390"/>
                    <a:pt x="11855" y="21599"/>
                    <a:pt x="10801" y="21599"/>
                  </a:cubicBezTo>
                  <a:cubicBezTo>
                    <a:pt x="9763" y="21599"/>
                    <a:pt x="8748" y="21390"/>
                    <a:pt x="7754" y="20975"/>
                  </a:cubicBezTo>
                  <a:cubicBezTo>
                    <a:pt x="6763" y="20560"/>
                    <a:pt x="5814" y="19950"/>
                    <a:pt x="4908" y="19145"/>
                  </a:cubicBezTo>
                  <a:cubicBezTo>
                    <a:pt x="4003" y="18340"/>
                    <a:pt x="3156" y="17355"/>
                    <a:pt x="2373" y="16190"/>
                  </a:cubicBezTo>
                  <a:cubicBezTo>
                    <a:pt x="1588" y="15022"/>
                    <a:pt x="895" y="13706"/>
                    <a:pt x="293" y="12240"/>
                  </a:cubicBezTo>
                  <a:cubicBezTo>
                    <a:pt x="97" y="11806"/>
                    <a:pt x="0" y="11332"/>
                    <a:pt x="0" y="10814"/>
                  </a:cubicBezTo>
                  <a:cubicBezTo>
                    <a:pt x="0" y="10300"/>
                    <a:pt x="97" y="9815"/>
                    <a:pt x="293" y="9359"/>
                  </a:cubicBezTo>
                  <a:cubicBezTo>
                    <a:pt x="902" y="7889"/>
                    <a:pt x="1597" y="6577"/>
                    <a:pt x="2378" y="5416"/>
                  </a:cubicBezTo>
                  <a:cubicBezTo>
                    <a:pt x="3159" y="4255"/>
                    <a:pt x="4003" y="3270"/>
                    <a:pt x="4908" y="2462"/>
                  </a:cubicBezTo>
                  <a:cubicBezTo>
                    <a:pt x="5814" y="1653"/>
                    <a:pt x="6761" y="1039"/>
                    <a:pt x="7749" y="624"/>
                  </a:cubicBezTo>
                  <a:cubicBezTo>
                    <a:pt x="8738" y="205"/>
                    <a:pt x="9753" y="0"/>
                    <a:pt x="10801" y="0"/>
                  </a:cubicBezTo>
                  <a:cubicBezTo>
                    <a:pt x="11855" y="0"/>
                    <a:pt x="12878" y="205"/>
                    <a:pt x="13869" y="624"/>
                  </a:cubicBezTo>
                  <a:cubicBezTo>
                    <a:pt x="14863" y="1039"/>
                    <a:pt x="15805" y="1646"/>
                    <a:pt x="16701" y="2443"/>
                  </a:cubicBezTo>
                  <a:cubicBezTo>
                    <a:pt x="17594" y="3244"/>
                    <a:pt x="18433" y="4222"/>
                    <a:pt x="19216" y="5383"/>
                  </a:cubicBezTo>
                  <a:cubicBezTo>
                    <a:pt x="20002" y="6544"/>
                    <a:pt x="20706" y="7863"/>
                    <a:pt x="21333" y="9359"/>
                  </a:cubicBezTo>
                  <a:moveTo>
                    <a:pt x="10801" y="18906"/>
                  </a:moveTo>
                  <a:cubicBezTo>
                    <a:pt x="11731" y="18906"/>
                    <a:pt x="12624" y="18715"/>
                    <a:pt x="13478" y="18325"/>
                  </a:cubicBezTo>
                  <a:cubicBezTo>
                    <a:pt x="14332" y="17939"/>
                    <a:pt x="15142" y="17399"/>
                    <a:pt x="15908" y="16708"/>
                  </a:cubicBezTo>
                  <a:cubicBezTo>
                    <a:pt x="16674" y="16014"/>
                    <a:pt x="17383" y="15165"/>
                    <a:pt x="18039" y="14155"/>
                  </a:cubicBezTo>
                  <a:cubicBezTo>
                    <a:pt x="18697" y="13148"/>
                    <a:pt x="19282" y="12027"/>
                    <a:pt x="19798" y="10796"/>
                  </a:cubicBezTo>
                  <a:cubicBezTo>
                    <a:pt x="19172" y="9282"/>
                    <a:pt x="18440" y="7955"/>
                    <a:pt x="17601" y="6812"/>
                  </a:cubicBezTo>
                  <a:cubicBezTo>
                    <a:pt x="16762" y="5670"/>
                    <a:pt x="15839" y="4751"/>
                    <a:pt x="14831" y="4060"/>
                  </a:cubicBezTo>
                  <a:cubicBezTo>
                    <a:pt x="15230" y="4751"/>
                    <a:pt x="15538" y="5534"/>
                    <a:pt x="15761" y="6401"/>
                  </a:cubicBezTo>
                  <a:cubicBezTo>
                    <a:pt x="15984" y="7264"/>
                    <a:pt x="16096" y="8205"/>
                    <a:pt x="16096" y="9216"/>
                  </a:cubicBezTo>
                  <a:cubicBezTo>
                    <a:pt x="16096" y="10340"/>
                    <a:pt x="15957" y="11387"/>
                    <a:pt x="15680" y="12361"/>
                  </a:cubicBezTo>
                  <a:cubicBezTo>
                    <a:pt x="15404" y="13339"/>
                    <a:pt x="15017" y="14195"/>
                    <a:pt x="14520" y="14941"/>
                  </a:cubicBezTo>
                  <a:cubicBezTo>
                    <a:pt x="14023" y="15683"/>
                    <a:pt x="13448" y="16271"/>
                    <a:pt x="12793" y="16690"/>
                  </a:cubicBezTo>
                  <a:cubicBezTo>
                    <a:pt x="12137" y="17113"/>
                    <a:pt x="11437" y="17326"/>
                    <a:pt x="10696" y="17326"/>
                  </a:cubicBezTo>
                  <a:cubicBezTo>
                    <a:pt x="9944" y="17326"/>
                    <a:pt x="9247" y="17113"/>
                    <a:pt x="8598" y="16690"/>
                  </a:cubicBezTo>
                  <a:cubicBezTo>
                    <a:pt x="7950" y="16271"/>
                    <a:pt x="7380" y="15683"/>
                    <a:pt x="6883" y="14941"/>
                  </a:cubicBezTo>
                  <a:cubicBezTo>
                    <a:pt x="6386" y="14195"/>
                    <a:pt x="6000" y="13339"/>
                    <a:pt x="5723" y="12361"/>
                  </a:cubicBezTo>
                  <a:cubicBezTo>
                    <a:pt x="5444" y="11387"/>
                    <a:pt x="5307" y="10340"/>
                    <a:pt x="5307" y="9216"/>
                  </a:cubicBezTo>
                  <a:cubicBezTo>
                    <a:pt x="5307" y="8301"/>
                    <a:pt x="5405" y="7426"/>
                    <a:pt x="5606" y="6603"/>
                  </a:cubicBezTo>
                  <a:cubicBezTo>
                    <a:pt x="5804" y="5776"/>
                    <a:pt x="6071" y="5023"/>
                    <a:pt x="6408" y="4339"/>
                  </a:cubicBezTo>
                  <a:cubicBezTo>
                    <a:pt x="5496" y="5034"/>
                    <a:pt x="4644" y="5927"/>
                    <a:pt x="3861" y="7026"/>
                  </a:cubicBezTo>
                  <a:cubicBezTo>
                    <a:pt x="3075" y="8121"/>
                    <a:pt x="2390" y="9381"/>
                    <a:pt x="1803" y="10796"/>
                  </a:cubicBezTo>
                  <a:cubicBezTo>
                    <a:pt x="2319" y="12016"/>
                    <a:pt x="2902" y="13133"/>
                    <a:pt x="3555" y="14147"/>
                  </a:cubicBezTo>
                  <a:cubicBezTo>
                    <a:pt x="4208" y="15165"/>
                    <a:pt x="4918" y="16014"/>
                    <a:pt x="5689" y="16708"/>
                  </a:cubicBezTo>
                  <a:cubicBezTo>
                    <a:pt x="6457" y="17399"/>
                    <a:pt x="7270" y="17940"/>
                    <a:pt x="8124" y="18325"/>
                  </a:cubicBezTo>
                  <a:cubicBezTo>
                    <a:pt x="8980" y="18719"/>
                    <a:pt x="9871" y="18906"/>
                    <a:pt x="10801" y="18906"/>
                  </a:cubicBezTo>
                  <a:moveTo>
                    <a:pt x="10695" y="3953"/>
                  </a:moveTo>
                  <a:cubicBezTo>
                    <a:pt x="10218" y="3953"/>
                    <a:pt x="9763" y="4089"/>
                    <a:pt x="9330" y="4365"/>
                  </a:cubicBezTo>
                  <a:cubicBezTo>
                    <a:pt x="8897" y="4644"/>
                    <a:pt x="8525" y="5015"/>
                    <a:pt x="8217" y="5486"/>
                  </a:cubicBezTo>
                  <a:cubicBezTo>
                    <a:pt x="7908" y="5953"/>
                    <a:pt x="7661" y="6511"/>
                    <a:pt x="7475" y="7165"/>
                  </a:cubicBezTo>
                  <a:cubicBezTo>
                    <a:pt x="7287" y="7816"/>
                    <a:pt x="7191" y="8495"/>
                    <a:pt x="7191" y="9216"/>
                  </a:cubicBezTo>
                  <a:cubicBezTo>
                    <a:pt x="7191" y="9484"/>
                    <a:pt x="7257" y="9715"/>
                    <a:pt x="7385" y="9918"/>
                  </a:cubicBezTo>
                  <a:cubicBezTo>
                    <a:pt x="7514" y="10120"/>
                    <a:pt x="7678" y="10215"/>
                    <a:pt x="7872" y="10215"/>
                  </a:cubicBezTo>
                  <a:cubicBezTo>
                    <a:pt x="8067" y="10215"/>
                    <a:pt x="8226" y="10116"/>
                    <a:pt x="8351" y="9910"/>
                  </a:cubicBezTo>
                  <a:cubicBezTo>
                    <a:pt x="8478" y="9701"/>
                    <a:pt x="8540" y="9473"/>
                    <a:pt x="8540" y="9216"/>
                  </a:cubicBezTo>
                  <a:cubicBezTo>
                    <a:pt x="8540" y="8301"/>
                    <a:pt x="8750" y="7533"/>
                    <a:pt x="9166" y="6912"/>
                  </a:cubicBezTo>
                  <a:cubicBezTo>
                    <a:pt x="9585" y="6287"/>
                    <a:pt x="10094" y="5978"/>
                    <a:pt x="10695" y="5978"/>
                  </a:cubicBezTo>
                  <a:cubicBezTo>
                    <a:pt x="10891" y="5978"/>
                    <a:pt x="11053" y="5872"/>
                    <a:pt x="11182" y="5670"/>
                  </a:cubicBezTo>
                  <a:cubicBezTo>
                    <a:pt x="11310" y="5464"/>
                    <a:pt x="11376" y="5229"/>
                    <a:pt x="11376" y="4957"/>
                  </a:cubicBezTo>
                  <a:cubicBezTo>
                    <a:pt x="11376" y="4663"/>
                    <a:pt x="11310" y="4424"/>
                    <a:pt x="11182" y="4233"/>
                  </a:cubicBezTo>
                  <a:cubicBezTo>
                    <a:pt x="11053" y="4045"/>
                    <a:pt x="10891" y="3953"/>
                    <a:pt x="10695" y="3953"/>
                  </a:cubicBezTo>
                </a:path>
              </a:pathLst>
            </a:custGeom>
            <a:grpFill/>
            <a:ln>
              <a:noFill/>
            </a:ln>
            <a:effectLst>
              <a:outerShdw blurRad="63500" algn="ctr" rotWithShape="0">
                <a:prstClr val="black">
                  <a:alpha val="40000"/>
                </a:prstClr>
              </a:outerShdw>
            </a:effectLst>
            <a:ex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s-ES" dirty="0">
                <a:solidFill>
                  <a:schemeClr val="lt1"/>
                </a:solidFill>
                <a:sym typeface="Arial" panose="020B0604020202020204" pitchFamily="34" charset="0"/>
              </a:endParaRPr>
            </a:p>
          </p:txBody>
        </p:sp>
      </p:grpSp>
      <p:grpSp>
        <p:nvGrpSpPr>
          <p:cNvPr id="71" name="Group 84">
            <a:extLst>
              <a:ext uri="{FF2B5EF4-FFF2-40B4-BE49-F238E27FC236}">
                <a16:creationId xmlns:a16="http://schemas.microsoft.com/office/drawing/2014/main" id="{57D979EE-83F9-472D-9AD6-62FA088E73DA}"/>
              </a:ext>
            </a:extLst>
          </p:cNvPr>
          <p:cNvGrpSpPr/>
          <p:nvPr/>
        </p:nvGrpSpPr>
        <p:grpSpPr>
          <a:xfrm>
            <a:off x="4870779" y="4015818"/>
            <a:ext cx="1152129" cy="2094608"/>
            <a:chOff x="4684712" y="4402042"/>
            <a:chExt cx="1327095" cy="2412072"/>
          </a:xfrm>
          <a:solidFill>
            <a:srgbClr val="E9AD12"/>
          </a:solidFill>
        </p:grpSpPr>
        <p:sp>
          <p:nvSpPr>
            <p:cNvPr id="72" name="Freeform 10">
              <a:extLst>
                <a:ext uri="{FF2B5EF4-FFF2-40B4-BE49-F238E27FC236}">
                  <a16:creationId xmlns:a16="http://schemas.microsoft.com/office/drawing/2014/main" id="{4B4ADF29-F621-43B5-9B2B-7D234CBA1DC4}"/>
                </a:ext>
              </a:extLst>
            </p:cNvPr>
            <p:cNvSpPr>
              <a:spLocks noEditPoints="1"/>
            </p:cNvSpPr>
            <p:nvPr/>
          </p:nvSpPr>
          <p:spPr bwMode="auto">
            <a:xfrm>
              <a:off x="4684712" y="4402042"/>
              <a:ext cx="1327095" cy="2412072"/>
            </a:xfrm>
            <a:custGeom>
              <a:avLst/>
              <a:gdLst>
                <a:gd name="T0" fmla="*/ 0 w 1725"/>
                <a:gd name="T1" fmla="*/ 728 h 3136"/>
                <a:gd name="T2" fmla="*/ 654 w 1725"/>
                <a:gd name="T3" fmla="*/ 1382 h 3136"/>
                <a:gd name="T4" fmla="*/ 1577 w 1725"/>
                <a:gd name="T5" fmla="*/ 1789 h 3136"/>
                <a:gd name="T6" fmla="*/ 1669 w 1725"/>
                <a:gd name="T7" fmla="*/ 3119 h 3136"/>
                <a:gd name="T8" fmla="*/ 1666 w 1725"/>
                <a:gd name="T9" fmla="*/ 1513 h 3136"/>
                <a:gd name="T10" fmla="*/ 654 w 1725"/>
                <a:gd name="T11" fmla="*/ 73 h 3136"/>
                <a:gd name="T12" fmla="*/ 0 w 1725"/>
                <a:gd name="T13" fmla="*/ 728 h 3136"/>
                <a:gd name="T14" fmla="*/ 119 w 1725"/>
                <a:gd name="T15" fmla="*/ 727 h 3136"/>
                <a:gd name="T16" fmla="*/ 858 w 1725"/>
                <a:gd name="T17" fmla="*/ 232 h 3136"/>
                <a:gd name="T18" fmla="*/ 858 w 1725"/>
                <a:gd name="T19" fmla="*/ 232 h 3136"/>
                <a:gd name="T20" fmla="*/ 1517 w 1725"/>
                <a:gd name="T21" fmla="*/ 1260 h 3136"/>
                <a:gd name="T22" fmla="*/ 1327 w 1725"/>
                <a:gd name="T23" fmla="*/ 1365 h 3136"/>
                <a:gd name="T24" fmla="*/ 654 w 1725"/>
                <a:gd name="T25" fmla="*/ 1263 h 3136"/>
                <a:gd name="T26" fmla="*/ 119 w 1725"/>
                <a:gd name="T27" fmla="*/ 727 h 31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725" h="3136">
                  <a:moveTo>
                    <a:pt x="0" y="728"/>
                  </a:moveTo>
                  <a:cubicBezTo>
                    <a:pt x="0" y="1089"/>
                    <a:pt x="293" y="1382"/>
                    <a:pt x="654" y="1382"/>
                  </a:cubicBezTo>
                  <a:cubicBezTo>
                    <a:pt x="654" y="1382"/>
                    <a:pt x="1471" y="1368"/>
                    <a:pt x="1577" y="1789"/>
                  </a:cubicBezTo>
                  <a:cubicBezTo>
                    <a:pt x="1650" y="2081"/>
                    <a:pt x="1614" y="3136"/>
                    <a:pt x="1669" y="3119"/>
                  </a:cubicBezTo>
                  <a:cubicBezTo>
                    <a:pt x="1725" y="3102"/>
                    <a:pt x="1666" y="1513"/>
                    <a:pt x="1666" y="1513"/>
                  </a:cubicBezTo>
                  <a:cubicBezTo>
                    <a:pt x="1666" y="0"/>
                    <a:pt x="654" y="73"/>
                    <a:pt x="654" y="73"/>
                  </a:cubicBezTo>
                  <a:cubicBezTo>
                    <a:pt x="293" y="73"/>
                    <a:pt x="0" y="366"/>
                    <a:pt x="0" y="728"/>
                  </a:cubicBezTo>
                  <a:close/>
                  <a:moveTo>
                    <a:pt x="119" y="727"/>
                  </a:moveTo>
                  <a:cubicBezTo>
                    <a:pt x="119" y="431"/>
                    <a:pt x="464" y="101"/>
                    <a:pt x="858" y="232"/>
                  </a:cubicBezTo>
                  <a:cubicBezTo>
                    <a:pt x="858" y="232"/>
                    <a:pt x="858" y="232"/>
                    <a:pt x="858" y="232"/>
                  </a:cubicBezTo>
                  <a:cubicBezTo>
                    <a:pt x="1302" y="379"/>
                    <a:pt x="1461" y="872"/>
                    <a:pt x="1517" y="1260"/>
                  </a:cubicBezTo>
                  <a:cubicBezTo>
                    <a:pt x="1530" y="1352"/>
                    <a:pt x="1487" y="1434"/>
                    <a:pt x="1327" y="1365"/>
                  </a:cubicBezTo>
                  <a:cubicBezTo>
                    <a:pt x="1190" y="1306"/>
                    <a:pt x="976" y="1254"/>
                    <a:pt x="654" y="1263"/>
                  </a:cubicBezTo>
                  <a:cubicBezTo>
                    <a:pt x="358" y="1263"/>
                    <a:pt x="119" y="1023"/>
                    <a:pt x="119" y="727"/>
                  </a:cubicBezTo>
                  <a:close/>
                </a:path>
              </a:pathLst>
            </a:custGeom>
            <a:grpFill/>
            <a:ln>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id-ID">
                <a:solidFill>
                  <a:schemeClr val="lt1"/>
                </a:solidFill>
                <a:sym typeface="Arial" panose="020B0604020202020204" pitchFamily="34" charset="0"/>
              </a:endParaRPr>
            </a:p>
          </p:txBody>
        </p:sp>
        <p:sp>
          <p:nvSpPr>
            <p:cNvPr id="73" name="AutoShape 38">
              <a:extLst>
                <a:ext uri="{FF2B5EF4-FFF2-40B4-BE49-F238E27FC236}">
                  <a16:creationId xmlns:a16="http://schemas.microsoft.com/office/drawing/2014/main" id="{6D196A0C-7BBD-456B-81F9-A56431AE287C}"/>
                </a:ext>
              </a:extLst>
            </p:cNvPr>
            <p:cNvSpPr>
              <a:spLocks/>
            </p:cNvSpPr>
            <p:nvPr/>
          </p:nvSpPr>
          <p:spPr bwMode="auto">
            <a:xfrm>
              <a:off x="5076199" y="4805525"/>
              <a:ext cx="345669" cy="347056"/>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6872" y="2850"/>
                  </a:moveTo>
                  <a:cubicBezTo>
                    <a:pt x="18363" y="3806"/>
                    <a:pt x="19524" y="5033"/>
                    <a:pt x="20354" y="6530"/>
                  </a:cubicBezTo>
                  <a:cubicBezTo>
                    <a:pt x="21184" y="8031"/>
                    <a:pt x="21599" y="9635"/>
                    <a:pt x="21599" y="11342"/>
                  </a:cubicBezTo>
                  <a:cubicBezTo>
                    <a:pt x="21599" y="12759"/>
                    <a:pt x="21318" y="14087"/>
                    <a:pt x="20754" y="15328"/>
                  </a:cubicBezTo>
                  <a:cubicBezTo>
                    <a:pt x="20184" y="16569"/>
                    <a:pt x="19415" y="17654"/>
                    <a:pt x="18433" y="18587"/>
                  </a:cubicBezTo>
                  <a:cubicBezTo>
                    <a:pt x="17451" y="19520"/>
                    <a:pt x="16300" y="20255"/>
                    <a:pt x="14984" y="20793"/>
                  </a:cubicBezTo>
                  <a:cubicBezTo>
                    <a:pt x="13669" y="21332"/>
                    <a:pt x="12269" y="21599"/>
                    <a:pt x="10775" y="21599"/>
                  </a:cubicBezTo>
                  <a:cubicBezTo>
                    <a:pt x="9287" y="21599"/>
                    <a:pt x="7890" y="21332"/>
                    <a:pt x="6584" y="20793"/>
                  </a:cubicBezTo>
                  <a:cubicBezTo>
                    <a:pt x="5278" y="20255"/>
                    <a:pt x="4136" y="19520"/>
                    <a:pt x="3160" y="18587"/>
                  </a:cubicBezTo>
                  <a:cubicBezTo>
                    <a:pt x="2184" y="17654"/>
                    <a:pt x="1412" y="16569"/>
                    <a:pt x="845" y="15328"/>
                  </a:cubicBezTo>
                  <a:cubicBezTo>
                    <a:pt x="278" y="14087"/>
                    <a:pt x="0" y="12759"/>
                    <a:pt x="0" y="11342"/>
                  </a:cubicBezTo>
                  <a:cubicBezTo>
                    <a:pt x="0" y="9635"/>
                    <a:pt x="415" y="8031"/>
                    <a:pt x="1245" y="6530"/>
                  </a:cubicBezTo>
                  <a:cubicBezTo>
                    <a:pt x="2075" y="5033"/>
                    <a:pt x="3236" y="3806"/>
                    <a:pt x="4724" y="2850"/>
                  </a:cubicBezTo>
                  <a:cubicBezTo>
                    <a:pt x="4839" y="2761"/>
                    <a:pt x="4975" y="2732"/>
                    <a:pt x="5130" y="2770"/>
                  </a:cubicBezTo>
                  <a:cubicBezTo>
                    <a:pt x="5306" y="2804"/>
                    <a:pt x="5430" y="2879"/>
                    <a:pt x="5493" y="2989"/>
                  </a:cubicBezTo>
                  <a:lnTo>
                    <a:pt x="6800" y="4797"/>
                  </a:lnTo>
                  <a:cubicBezTo>
                    <a:pt x="6896" y="4906"/>
                    <a:pt x="6927" y="5033"/>
                    <a:pt x="6887" y="5174"/>
                  </a:cubicBezTo>
                  <a:cubicBezTo>
                    <a:pt x="6848" y="5318"/>
                    <a:pt x="6769" y="5436"/>
                    <a:pt x="6654" y="5525"/>
                  </a:cubicBezTo>
                  <a:cubicBezTo>
                    <a:pt x="5630" y="6185"/>
                    <a:pt x="4833" y="7026"/>
                    <a:pt x="4269" y="8042"/>
                  </a:cubicBezTo>
                  <a:cubicBezTo>
                    <a:pt x="3703" y="9056"/>
                    <a:pt x="3421" y="10156"/>
                    <a:pt x="3421" y="11342"/>
                  </a:cubicBezTo>
                  <a:cubicBezTo>
                    <a:pt x="3421" y="12298"/>
                    <a:pt x="3612" y="13208"/>
                    <a:pt x="3993" y="14066"/>
                  </a:cubicBezTo>
                  <a:cubicBezTo>
                    <a:pt x="4375" y="14925"/>
                    <a:pt x="4900" y="15667"/>
                    <a:pt x="5569" y="16298"/>
                  </a:cubicBezTo>
                  <a:cubicBezTo>
                    <a:pt x="6236" y="16929"/>
                    <a:pt x="7021" y="17430"/>
                    <a:pt x="7918" y="17796"/>
                  </a:cubicBezTo>
                  <a:cubicBezTo>
                    <a:pt x="8815" y="18161"/>
                    <a:pt x="9769" y="18346"/>
                    <a:pt x="10772" y="18346"/>
                  </a:cubicBezTo>
                  <a:cubicBezTo>
                    <a:pt x="11778" y="18346"/>
                    <a:pt x="12733" y="18161"/>
                    <a:pt x="13639" y="17796"/>
                  </a:cubicBezTo>
                  <a:cubicBezTo>
                    <a:pt x="14542" y="17430"/>
                    <a:pt x="15333" y="16929"/>
                    <a:pt x="16009" y="16298"/>
                  </a:cubicBezTo>
                  <a:cubicBezTo>
                    <a:pt x="16684" y="15668"/>
                    <a:pt x="17215" y="14927"/>
                    <a:pt x="17596" y="14075"/>
                  </a:cubicBezTo>
                  <a:cubicBezTo>
                    <a:pt x="17978" y="13220"/>
                    <a:pt x="18169" y="12307"/>
                    <a:pt x="18169" y="11342"/>
                  </a:cubicBezTo>
                  <a:cubicBezTo>
                    <a:pt x="18169" y="10156"/>
                    <a:pt x="17881" y="9056"/>
                    <a:pt x="17312" y="8042"/>
                  </a:cubicBezTo>
                  <a:cubicBezTo>
                    <a:pt x="16742" y="7023"/>
                    <a:pt x="15951" y="6185"/>
                    <a:pt x="14933" y="5525"/>
                  </a:cubicBezTo>
                  <a:cubicBezTo>
                    <a:pt x="14800" y="5436"/>
                    <a:pt x="14721" y="5324"/>
                    <a:pt x="14703" y="5197"/>
                  </a:cubicBezTo>
                  <a:cubicBezTo>
                    <a:pt x="14663" y="5050"/>
                    <a:pt x="14693" y="4915"/>
                    <a:pt x="14787" y="4797"/>
                  </a:cubicBezTo>
                  <a:lnTo>
                    <a:pt x="16066" y="2989"/>
                  </a:lnTo>
                  <a:cubicBezTo>
                    <a:pt x="16160" y="2879"/>
                    <a:pt x="16284" y="2810"/>
                    <a:pt x="16436" y="2784"/>
                  </a:cubicBezTo>
                  <a:cubicBezTo>
                    <a:pt x="16593" y="2755"/>
                    <a:pt x="16739" y="2778"/>
                    <a:pt x="16872" y="2850"/>
                  </a:cubicBezTo>
                  <a:moveTo>
                    <a:pt x="9663" y="10778"/>
                  </a:moveTo>
                  <a:cubicBezTo>
                    <a:pt x="9509" y="10778"/>
                    <a:pt x="9375" y="10726"/>
                    <a:pt x="9263" y="10625"/>
                  </a:cubicBezTo>
                  <a:cubicBezTo>
                    <a:pt x="9154" y="10524"/>
                    <a:pt x="9096" y="10398"/>
                    <a:pt x="9096" y="10239"/>
                  </a:cubicBezTo>
                  <a:lnTo>
                    <a:pt x="9096" y="535"/>
                  </a:lnTo>
                  <a:cubicBezTo>
                    <a:pt x="9096" y="388"/>
                    <a:pt x="9151" y="264"/>
                    <a:pt x="9257" y="158"/>
                  </a:cubicBezTo>
                  <a:cubicBezTo>
                    <a:pt x="9363" y="48"/>
                    <a:pt x="9496" y="0"/>
                    <a:pt x="9663" y="0"/>
                  </a:cubicBezTo>
                  <a:lnTo>
                    <a:pt x="11942" y="0"/>
                  </a:lnTo>
                  <a:cubicBezTo>
                    <a:pt x="12096" y="0"/>
                    <a:pt x="12230" y="48"/>
                    <a:pt x="12339" y="158"/>
                  </a:cubicBezTo>
                  <a:cubicBezTo>
                    <a:pt x="12451" y="264"/>
                    <a:pt x="12509" y="388"/>
                    <a:pt x="12509" y="535"/>
                  </a:cubicBezTo>
                  <a:lnTo>
                    <a:pt x="12509" y="10239"/>
                  </a:lnTo>
                  <a:cubicBezTo>
                    <a:pt x="12509" y="10386"/>
                    <a:pt x="12454" y="10513"/>
                    <a:pt x="12348" y="10620"/>
                  </a:cubicBezTo>
                  <a:cubicBezTo>
                    <a:pt x="12242" y="10723"/>
                    <a:pt x="12106" y="10778"/>
                    <a:pt x="11942" y="10778"/>
                  </a:cubicBezTo>
                  <a:lnTo>
                    <a:pt x="9663" y="10778"/>
                  </a:lnTo>
                  <a:close/>
                </a:path>
              </a:pathLst>
            </a:custGeom>
            <a:grpFill/>
            <a:ln>
              <a:noFill/>
            </a:ln>
            <a:effectLst>
              <a:outerShdw blurRad="63500" algn="ctr" rotWithShape="0">
                <a:prstClr val="black">
                  <a:alpha val="40000"/>
                </a:prstClr>
              </a:outerShdw>
            </a:effectLst>
            <a:ex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s-ES" dirty="0">
                <a:solidFill>
                  <a:schemeClr val="lt1"/>
                </a:solidFill>
                <a:sym typeface="Arial" panose="020B0604020202020204" pitchFamily="34" charset="0"/>
              </a:endParaRPr>
            </a:p>
          </p:txBody>
        </p:sp>
      </p:grpSp>
      <p:grpSp>
        <p:nvGrpSpPr>
          <p:cNvPr id="74" name="Group 86">
            <a:extLst>
              <a:ext uri="{FF2B5EF4-FFF2-40B4-BE49-F238E27FC236}">
                <a16:creationId xmlns:a16="http://schemas.microsoft.com/office/drawing/2014/main" id="{8F56B689-CBB5-4FD4-8BB2-07BC8BD70DC2}"/>
              </a:ext>
            </a:extLst>
          </p:cNvPr>
          <p:cNvGrpSpPr/>
          <p:nvPr/>
        </p:nvGrpSpPr>
        <p:grpSpPr>
          <a:xfrm>
            <a:off x="6252752" y="4984277"/>
            <a:ext cx="964535" cy="1104106"/>
            <a:chOff x="6276556" y="5517283"/>
            <a:chExt cx="1111011" cy="1271447"/>
          </a:xfrm>
          <a:solidFill>
            <a:srgbClr val="E9AD12"/>
          </a:solidFill>
        </p:grpSpPr>
        <p:sp>
          <p:nvSpPr>
            <p:cNvPr id="75" name="Freeform 8">
              <a:extLst>
                <a:ext uri="{FF2B5EF4-FFF2-40B4-BE49-F238E27FC236}">
                  <a16:creationId xmlns:a16="http://schemas.microsoft.com/office/drawing/2014/main" id="{DE2F3CF3-FE12-4181-8B4A-5C8A2BCB5107}"/>
                </a:ext>
              </a:extLst>
            </p:cNvPr>
            <p:cNvSpPr>
              <a:spLocks noEditPoints="1"/>
            </p:cNvSpPr>
            <p:nvPr/>
          </p:nvSpPr>
          <p:spPr bwMode="auto">
            <a:xfrm>
              <a:off x="6276556" y="5517283"/>
              <a:ext cx="1111011" cy="1271447"/>
            </a:xfrm>
            <a:custGeom>
              <a:avLst/>
              <a:gdLst>
                <a:gd name="T0" fmla="*/ 790 w 1444"/>
                <a:gd name="T1" fmla="*/ 20 h 1653"/>
                <a:gd name="T2" fmla="*/ 172 w 1444"/>
                <a:gd name="T3" fmla="*/ 389 h 1653"/>
                <a:gd name="T4" fmla="*/ 58 w 1444"/>
                <a:gd name="T5" fmla="*/ 1653 h 1653"/>
                <a:gd name="T6" fmla="*/ 136 w 1444"/>
                <a:gd name="T7" fmla="*/ 1463 h 1653"/>
                <a:gd name="T8" fmla="*/ 783 w 1444"/>
                <a:gd name="T9" fmla="*/ 1329 h 1653"/>
                <a:gd name="T10" fmla="*/ 1444 w 1444"/>
                <a:gd name="T11" fmla="*/ 675 h 1653"/>
                <a:gd name="T12" fmla="*/ 790 w 1444"/>
                <a:gd name="T13" fmla="*/ 20 h 1653"/>
                <a:gd name="T14" fmla="*/ 792 w 1444"/>
                <a:gd name="T15" fmla="*/ 1206 h 1653"/>
                <a:gd name="T16" fmla="*/ 324 w 1444"/>
                <a:gd name="T17" fmla="*/ 1248 h 1653"/>
                <a:gd name="T18" fmla="*/ 170 w 1444"/>
                <a:gd name="T19" fmla="*/ 1129 h 1653"/>
                <a:gd name="T20" fmla="*/ 337 w 1444"/>
                <a:gd name="T21" fmla="*/ 389 h 1653"/>
                <a:gd name="T22" fmla="*/ 792 w 1444"/>
                <a:gd name="T23" fmla="*/ 135 h 1653"/>
                <a:gd name="T24" fmla="*/ 1328 w 1444"/>
                <a:gd name="T25" fmla="*/ 671 h 1653"/>
                <a:gd name="T26" fmla="*/ 792 w 1444"/>
                <a:gd name="T27" fmla="*/ 1206 h 16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444" h="1653">
                  <a:moveTo>
                    <a:pt x="790" y="20"/>
                  </a:moveTo>
                  <a:cubicBezTo>
                    <a:pt x="453" y="39"/>
                    <a:pt x="262" y="224"/>
                    <a:pt x="172" y="389"/>
                  </a:cubicBezTo>
                  <a:cubicBezTo>
                    <a:pt x="0" y="703"/>
                    <a:pt x="0" y="1653"/>
                    <a:pt x="58" y="1653"/>
                  </a:cubicBezTo>
                  <a:cubicBezTo>
                    <a:pt x="99" y="1653"/>
                    <a:pt x="57" y="1579"/>
                    <a:pt x="136" y="1463"/>
                  </a:cubicBezTo>
                  <a:cubicBezTo>
                    <a:pt x="221" y="1338"/>
                    <a:pt x="783" y="1329"/>
                    <a:pt x="783" y="1329"/>
                  </a:cubicBezTo>
                  <a:cubicBezTo>
                    <a:pt x="1151" y="1329"/>
                    <a:pt x="1444" y="1036"/>
                    <a:pt x="1444" y="675"/>
                  </a:cubicBezTo>
                  <a:cubicBezTo>
                    <a:pt x="1444" y="313"/>
                    <a:pt x="1151" y="0"/>
                    <a:pt x="790" y="20"/>
                  </a:cubicBezTo>
                  <a:close/>
                  <a:moveTo>
                    <a:pt x="792" y="1206"/>
                  </a:moveTo>
                  <a:cubicBezTo>
                    <a:pt x="582" y="1199"/>
                    <a:pt x="427" y="1223"/>
                    <a:pt x="324" y="1248"/>
                  </a:cubicBezTo>
                  <a:cubicBezTo>
                    <a:pt x="222" y="1273"/>
                    <a:pt x="170" y="1254"/>
                    <a:pt x="170" y="1129"/>
                  </a:cubicBezTo>
                  <a:cubicBezTo>
                    <a:pt x="170" y="923"/>
                    <a:pt x="204" y="603"/>
                    <a:pt x="337" y="389"/>
                  </a:cubicBezTo>
                  <a:cubicBezTo>
                    <a:pt x="432" y="237"/>
                    <a:pt x="600" y="135"/>
                    <a:pt x="792" y="135"/>
                  </a:cubicBezTo>
                  <a:cubicBezTo>
                    <a:pt x="1088" y="135"/>
                    <a:pt x="1328" y="375"/>
                    <a:pt x="1328" y="671"/>
                  </a:cubicBezTo>
                  <a:cubicBezTo>
                    <a:pt x="1328" y="966"/>
                    <a:pt x="1088" y="1206"/>
                    <a:pt x="792" y="1206"/>
                  </a:cubicBezTo>
                  <a:close/>
                </a:path>
              </a:pathLst>
            </a:custGeom>
            <a:grpFill/>
            <a:ln>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id-ID">
                <a:solidFill>
                  <a:schemeClr val="lt1"/>
                </a:solidFill>
                <a:sym typeface="Arial" panose="020B0604020202020204" pitchFamily="34" charset="0"/>
              </a:endParaRPr>
            </a:p>
          </p:txBody>
        </p:sp>
        <p:sp>
          <p:nvSpPr>
            <p:cNvPr id="76" name="AutoShape 66">
              <a:extLst>
                <a:ext uri="{FF2B5EF4-FFF2-40B4-BE49-F238E27FC236}">
                  <a16:creationId xmlns:a16="http://schemas.microsoft.com/office/drawing/2014/main" id="{3490D75F-8445-42C2-9593-86049A2A2811}"/>
                </a:ext>
              </a:extLst>
            </p:cNvPr>
            <p:cNvSpPr>
              <a:spLocks/>
            </p:cNvSpPr>
            <p:nvPr/>
          </p:nvSpPr>
          <p:spPr bwMode="auto">
            <a:xfrm>
              <a:off x="6728635" y="5874499"/>
              <a:ext cx="314696" cy="314696"/>
            </a:xfrm>
            <a:custGeom>
              <a:avLst/>
              <a:gdLst>
                <a:gd name="T0" fmla="*/ 10799 w 21598"/>
                <a:gd name="T1" fmla="*/ 10800 h 21600"/>
                <a:gd name="T2" fmla="*/ 10799 w 21598"/>
                <a:gd name="T3" fmla="*/ 10800 h 21600"/>
                <a:gd name="T4" fmla="*/ 10799 w 21598"/>
                <a:gd name="T5" fmla="*/ 10800 h 21600"/>
                <a:gd name="T6" fmla="*/ 10799 w 21598"/>
                <a:gd name="T7" fmla="*/ 10800 h 21600"/>
              </a:gdLst>
              <a:ahLst/>
              <a:cxnLst>
                <a:cxn ang="0">
                  <a:pos x="T0" y="T1"/>
                </a:cxn>
                <a:cxn ang="0">
                  <a:pos x="T2" y="T3"/>
                </a:cxn>
                <a:cxn ang="0">
                  <a:pos x="T4" y="T5"/>
                </a:cxn>
                <a:cxn ang="0">
                  <a:pos x="T6" y="T7"/>
                </a:cxn>
              </a:cxnLst>
              <a:rect l="0" t="0" r="r" b="b"/>
              <a:pathLst>
                <a:path w="21598" h="21600">
                  <a:moveTo>
                    <a:pt x="17537" y="12697"/>
                  </a:moveTo>
                  <a:lnTo>
                    <a:pt x="19798" y="9997"/>
                  </a:lnTo>
                  <a:lnTo>
                    <a:pt x="19798" y="17284"/>
                  </a:lnTo>
                  <a:cubicBezTo>
                    <a:pt x="19798" y="17874"/>
                    <a:pt x="19700" y="18429"/>
                    <a:pt x="19505" y="18949"/>
                  </a:cubicBezTo>
                  <a:cubicBezTo>
                    <a:pt x="19309" y="19469"/>
                    <a:pt x="19049" y="19928"/>
                    <a:pt x="18721" y="20321"/>
                  </a:cubicBezTo>
                  <a:cubicBezTo>
                    <a:pt x="18394" y="20715"/>
                    <a:pt x="18014" y="21027"/>
                    <a:pt x="17583" y="21256"/>
                  </a:cubicBezTo>
                  <a:cubicBezTo>
                    <a:pt x="17153" y="21485"/>
                    <a:pt x="16690" y="21599"/>
                    <a:pt x="16188" y="21599"/>
                  </a:cubicBezTo>
                  <a:lnTo>
                    <a:pt x="3595" y="21599"/>
                  </a:lnTo>
                  <a:cubicBezTo>
                    <a:pt x="3103" y="21599"/>
                    <a:pt x="2635" y="21485"/>
                    <a:pt x="2195" y="21256"/>
                  </a:cubicBezTo>
                  <a:cubicBezTo>
                    <a:pt x="1754" y="21027"/>
                    <a:pt x="1372" y="20715"/>
                    <a:pt x="1052" y="20321"/>
                  </a:cubicBezTo>
                  <a:cubicBezTo>
                    <a:pt x="734" y="19928"/>
                    <a:pt x="477" y="19469"/>
                    <a:pt x="286" y="18949"/>
                  </a:cubicBezTo>
                  <a:cubicBezTo>
                    <a:pt x="95" y="18429"/>
                    <a:pt x="0" y="17874"/>
                    <a:pt x="0" y="17284"/>
                  </a:cubicBezTo>
                  <a:lnTo>
                    <a:pt x="0" y="4315"/>
                  </a:lnTo>
                  <a:cubicBezTo>
                    <a:pt x="0" y="3722"/>
                    <a:pt x="95" y="3164"/>
                    <a:pt x="286" y="2632"/>
                  </a:cubicBezTo>
                  <a:cubicBezTo>
                    <a:pt x="477" y="2106"/>
                    <a:pt x="734" y="1645"/>
                    <a:pt x="1052" y="1263"/>
                  </a:cubicBezTo>
                  <a:cubicBezTo>
                    <a:pt x="1372" y="878"/>
                    <a:pt x="1754" y="572"/>
                    <a:pt x="2195" y="343"/>
                  </a:cubicBezTo>
                  <a:cubicBezTo>
                    <a:pt x="2635" y="114"/>
                    <a:pt x="3103" y="0"/>
                    <a:pt x="3595" y="0"/>
                  </a:cubicBezTo>
                  <a:lnTo>
                    <a:pt x="16188" y="0"/>
                  </a:lnTo>
                  <a:cubicBezTo>
                    <a:pt x="16401" y="0"/>
                    <a:pt x="16605" y="26"/>
                    <a:pt x="16798" y="82"/>
                  </a:cubicBezTo>
                  <a:lnTo>
                    <a:pt x="14608" y="2714"/>
                  </a:lnTo>
                  <a:lnTo>
                    <a:pt x="3595" y="2714"/>
                  </a:lnTo>
                  <a:cubicBezTo>
                    <a:pt x="3228" y="2714"/>
                    <a:pt x="2914" y="2867"/>
                    <a:pt x="2652" y="3184"/>
                  </a:cubicBezTo>
                  <a:cubicBezTo>
                    <a:pt x="2391" y="3496"/>
                    <a:pt x="2261" y="3875"/>
                    <a:pt x="2261" y="4315"/>
                  </a:cubicBezTo>
                  <a:lnTo>
                    <a:pt x="2261" y="17284"/>
                  </a:lnTo>
                  <a:cubicBezTo>
                    <a:pt x="2261" y="17724"/>
                    <a:pt x="2391" y="18101"/>
                    <a:pt x="2652" y="18412"/>
                  </a:cubicBezTo>
                  <a:cubicBezTo>
                    <a:pt x="2914" y="18729"/>
                    <a:pt x="3228" y="18888"/>
                    <a:pt x="3595" y="18888"/>
                  </a:cubicBezTo>
                  <a:lnTo>
                    <a:pt x="16188" y="18888"/>
                  </a:lnTo>
                  <a:cubicBezTo>
                    <a:pt x="16556" y="18888"/>
                    <a:pt x="16874" y="18729"/>
                    <a:pt x="17138" y="18412"/>
                  </a:cubicBezTo>
                  <a:cubicBezTo>
                    <a:pt x="17405" y="18101"/>
                    <a:pt x="17537" y="17724"/>
                    <a:pt x="17537" y="17284"/>
                  </a:cubicBezTo>
                  <a:lnTo>
                    <a:pt x="17537" y="12697"/>
                  </a:lnTo>
                  <a:close/>
                  <a:moveTo>
                    <a:pt x="21333" y="2796"/>
                  </a:moveTo>
                  <a:cubicBezTo>
                    <a:pt x="21514" y="3011"/>
                    <a:pt x="21599" y="3272"/>
                    <a:pt x="21597" y="3578"/>
                  </a:cubicBezTo>
                  <a:cubicBezTo>
                    <a:pt x="21592" y="3881"/>
                    <a:pt x="21504" y="4136"/>
                    <a:pt x="21333" y="4342"/>
                  </a:cubicBezTo>
                  <a:lnTo>
                    <a:pt x="13005" y="14346"/>
                  </a:lnTo>
                  <a:lnTo>
                    <a:pt x="11854" y="15721"/>
                  </a:lnTo>
                  <a:cubicBezTo>
                    <a:pt x="11676" y="15938"/>
                    <a:pt x="11458" y="16044"/>
                    <a:pt x="11206" y="16044"/>
                  </a:cubicBezTo>
                  <a:cubicBezTo>
                    <a:pt x="10951" y="16044"/>
                    <a:pt x="10733" y="15938"/>
                    <a:pt x="10555" y="15721"/>
                  </a:cubicBezTo>
                  <a:lnTo>
                    <a:pt x="9383" y="14346"/>
                  </a:lnTo>
                  <a:lnTo>
                    <a:pt x="4779" y="8787"/>
                  </a:lnTo>
                  <a:cubicBezTo>
                    <a:pt x="4600" y="8573"/>
                    <a:pt x="4507" y="8314"/>
                    <a:pt x="4507" y="8006"/>
                  </a:cubicBezTo>
                  <a:cubicBezTo>
                    <a:pt x="4507" y="7703"/>
                    <a:pt x="4600" y="7441"/>
                    <a:pt x="4779" y="7227"/>
                  </a:cubicBezTo>
                  <a:lnTo>
                    <a:pt x="5927" y="5846"/>
                  </a:lnTo>
                  <a:cubicBezTo>
                    <a:pt x="6106" y="5635"/>
                    <a:pt x="6323" y="5526"/>
                    <a:pt x="6578" y="5526"/>
                  </a:cubicBezTo>
                  <a:cubicBezTo>
                    <a:pt x="6830" y="5526"/>
                    <a:pt x="7043" y="5634"/>
                    <a:pt x="7214" y="5846"/>
                  </a:cubicBezTo>
                  <a:lnTo>
                    <a:pt x="11198" y="10632"/>
                  </a:lnTo>
                  <a:lnTo>
                    <a:pt x="18861" y="1404"/>
                  </a:lnTo>
                  <a:cubicBezTo>
                    <a:pt x="19040" y="1186"/>
                    <a:pt x="19262" y="1084"/>
                    <a:pt x="19524" y="1087"/>
                  </a:cubicBezTo>
                  <a:cubicBezTo>
                    <a:pt x="19786" y="1092"/>
                    <a:pt x="20001" y="1198"/>
                    <a:pt x="20173" y="1404"/>
                  </a:cubicBezTo>
                  <a:lnTo>
                    <a:pt x="21333" y="2796"/>
                  </a:lnTo>
                  <a:close/>
                </a:path>
              </a:pathLst>
            </a:custGeom>
            <a:grpFill/>
            <a:ln>
              <a:noFill/>
            </a:ln>
            <a:effectLst>
              <a:outerShdw blurRad="63500" algn="ctr" rotWithShape="0">
                <a:prstClr val="black">
                  <a:alpha val="40000"/>
                </a:prstClr>
              </a:outerShdw>
            </a:effectLst>
            <a:ex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s-ES" dirty="0">
                <a:solidFill>
                  <a:schemeClr val="lt1"/>
                </a:solidFill>
                <a:sym typeface="Arial" panose="020B0604020202020204" pitchFamily="34" charset="0"/>
              </a:endParaRPr>
            </a:p>
          </p:txBody>
        </p:sp>
      </p:grpSp>
      <p:grpSp>
        <p:nvGrpSpPr>
          <p:cNvPr id="77" name="Group 87">
            <a:extLst>
              <a:ext uri="{FF2B5EF4-FFF2-40B4-BE49-F238E27FC236}">
                <a16:creationId xmlns:a16="http://schemas.microsoft.com/office/drawing/2014/main" id="{FDB7A473-3E15-445A-9F94-65F716373B1F}"/>
              </a:ext>
            </a:extLst>
          </p:cNvPr>
          <p:cNvGrpSpPr/>
          <p:nvPr/>
        </p:nvGrpSpPr>
        <p:grpSpPr>
          <a:xfrm>
            <a:off x="6198226" y="4011861"/>
            <a:ext cx="1152695" cy="2094608"/>
            <a:chOff x="6213749" y="4397485"/>
            <a:chExt cx="1327746" cy="2412072"/>
          </a:xfrm>
          <a:solidFill>
            <a:srgbClr val="E9AD12"/>
          </a:solidFill>
        </p:grpSpPr>
        <p:sp>
          <p:nvSpPr>
            <p:cNvPr id="78" name="Freeform 7">
              <a:extLst>
                <a:ext uri="{FF2B5EF4-FFF2-40B4-BE49-F238E27FC236}">
                  <a16:creationId xmlns:a16="http://schemas.microsoft.com/office/drawing/2014/main" id="{C9B5190D-E7E5-4892-A240-F6125A78B771}"/>
                </a:ext>
              </a:extLst>
            </p:cNvPr>
            <p:cNvSpPr>
              <a:spLocks noEditPoints="1"/>
            </p:cNvSpPr>
            <p:nvPr/>
          </p:nvSpPr>
          <p:spPr bwMode="auto">
            <a:xfrm>
              <a:off x="6213749" y="4397485"/>
              <a:ext cx="1327746" cy="2412072"/>
            </a:xfrm>
            <a:custGeom>
              <a:avLst/>
              <a:gdLst>
                <a:gd name="T0" fmla="*/ 1072 w 1726"/>
                <a:gd name="T1" fmla="*/ 73 h 3136"/>
                <a:gd name="T2" fmla="*/ 60 w 1726"/>
                <a:gd name="T3" fmla="*/ 1513 h 3136"/>
                <a:gd name="T4" fmla="*/ 57 w 1726"/>
                <a:gd name="T5" fmla="*/ 3119 h 3136"/>
                <a:gd name="T6" fmla="*/ 149 w 1726"/>
                <a:gd name="T7" fmla="*/ 1789 h 3136"/>
                <a:gd name="T8" fmla="*/ 1072 w 1726"/>
                <a:gd name="T9" fmla="*/ 1382 h 3136"/>
                <a:gd name="T10" fmla="*/ 1726 w 1726"/>
                <a:gd name="T11" fmla="*/ 728 h 3136"/>
                <a:gd name="T12" fmla="*/ 1072 w 1726"/>
                <a:gd name="T13" fmla="*/ 73 h 3136"/>
                <a:gd name="T14" fmla="*/ 1072 w 1726"/>
                <a:gd name="T15" fmla="*/ 1263 h 3136"/>
                <a:gd name="T16" fmla="*/ 399 w 1726"/>
                <a:gd name="T17" fmla="*/ 1365 h 3136"/>
                <a:gd name="T18" fmla="*/ 209 w 1726"/>
                <a:gd name="T19" fmla="*/ 1260 h 3136"/>
                <a:gd name="T20" fmla="*/ 867 w 1726"/>
                <a:gd name="T21" fmla="*/ 232 h 3136"/>
                <a:gd name="T22" fmla="*/ 867 w 1726"/>
                <a:gd name="T23" fmla="*/ 232 h 3136"/>
                <a:gd name="T24" fmla="*/ 1607 w 1726"/>
                <a:gd name="T25" fmla="*/ 727 h 3136"/>
                <a:gd name="T26" fmla="*/ 1072 w 1726"/>
                <a:gd name="T27" fmla="*/ 1263 h 31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726" h="3136">
                  <a:moveTo>
                    <a:pt x="1072" y="73"/>
                  </a:moveTo>
                  <a:cubicBezTo>
                    <a:pt x="1072" y="73"/>
                    <a:pt x="60" y="0"/>
                    <a:pt x="60" y="1513"/>
                  </a:cubicBezTo>
                  <a:cubicBezTo>
                    <a:pt x="60" y="1513"/>
                    <a:pt x="0" y="3102"/>
                    <a:pt x="57" y="3119"/>
                  </a:cubicBezTo>
                  <a:cubicBezTo>
                    <a:pt x="111" y="3136"/>
                    <a:pt x="75" y="2081"/>
                    <a:pt x="149" y="1789"/>
                  </a:cubicBezTo>
                  <a:cubicBezTo>
                    <a:pt x="255" y="1368"/>
                    <a:pt x="1072" y="1382"/>
                    <a:pt x="1072" y="1382"/>
                  </a:cubicBezTo>
                  <a:cubicBezTo>
                    <a:pt x="1433" y="1382"/>
                    <a:pt x="1726" y="1089"/>
                    <a:pt x="1726" y="728"/>
                  </a:cubicBezTo>
                  <a:cubicBezTo>
                    <a:pt x="1726" y="366"/>
                    <a:pt x="1433" y="73"/>
                    <a:pt x="1072" y="73"/>
                  </a:cubicBezTo>
                  <a:close/>
                  <a:moveTo>
                    <a:pt x="1072" y="1263"/>
                  </a:moveTo>
                  <a:cubicBezTo>
                    <a:pt x="750" y="1254"/>
                    <a:pt x="536" y="1306"/>
                    <a:pt x="399" y="1365"/>
                  </a:cubicBezTo>
                  <a:cubicBezTo>
                    <a:pt x="239" y="1434"/>
                    <a:pt x="196" y="1352"/>
                    <a:pt x="209" y="1260"/>
                  </a:cubicBezTo>
                  <a:cubicBezTo>
                    <a:pt x="265" y="872"/>
                    <a:pt x="424" y="379"/>
                    <a:pt x="867" y="232"/>
                  </a:cubicBezTo>
                  <a:cubicBezTo>
                    <a:pt x="867" y="232"/>
                    <a:pt x="867" y="232"/>
                    <a:pt x="867" y="232"/>
                  </a:cubicBezTo>
                  <a:cubicBezTo>
                    <a:pt x="1262" y="101"/>
                    <a:pt x="1607" y="431"/>
                    <a:pt x="1607" y="727"/>
                  </a:cubicBezTo>
                  <a:cubicBezTo>
                    <a:pt x="1607" y="1023"/>
                    <a:pt x="1367" y="1263"/>
                    <a:pt x="1072" y="1263"/>
                  </a:cubicBezTo>
                  <a:close/>
                </a:path>
              </a:pathLst>
            </a:custGeom>
            <a:grpFill/>
            <a:ln>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id-ID">
                <a:solidFill>
                  <a:schemeClr val="lt1"/>
                </a:solidFill>
                <a:sym typeface="Arial" panose="020B0604020202020204" pitchFamily="34" charset="0"/>
              </a:endParaRPr>
            </a:p>
          </p:txBody>
        </p:sp>
        <p:sp>
          <p:nvSpPr>
            <p:cNvPr id="79" name="AutoShape 122">
              <a:extLst>
                <a:ext uri="{FF2B5EF4-FFF2-40B4-BE49-F238E27FC236}">
                  <a16:creationId xmlns:a16="http://schemas.microsoft.com/office/drawing/2014/main" id="{643C0E67-1CCB-42AA-BFC2-42F943F99C61}"/>
                </a:ext>
              </a:extLst>
            </p:cNvPr>
            <p:cNvSpPr>
              <a:spLocks/>
            </p:cNvSpPr>
            <p:nvPr/>
          </p:nvSpPr>
          <p:spPr bwMode="auto">
            <a:xfrm>
              <a:off x="6799530" y="4793980"/>
              <a:ext cx="315505" cy="347056"/>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1599" y="4921"/>
                  </a:moveTo>
                  <a:lnTo>
                    <a:pt x="21599" y="5871"/>
                  </a:lnTo>
                  <a:cubicBezTo>
                    <a:pt x="21192" y="6052"/>
                    <a:pt x="20518" y="6202"/>
                    <a:pt x="19564" y="6320"/>
                  </a:cubicBezTo>
                  <a:cubicBezTo>
                    <a:pt x="18617" y="6436"/>
                    <a:pt x="17593" y="6522"/>
                    <a:pt x="16494" y="6579"/>
                  </a:cubicBezTo>
                  <a:cubicBezTo>
                    <a:pt x="15398" y="6643"/>
                    <a:pt x="14330" y="6677"/>
                    <a:pt x="13290" y="6683"/>
                  </a:cubicBezTo>
                  <a:cubicBezTo>
                    <a:pt x="12253" y="6692"/>
                    <a:pt x="11427" y="6698"/>
                    <a:pt x="10808" y="6698"/>
                  </a:cubicBezTo>
                  <a:cubicBezTo>
                    <a:pt x="10200" y="6698"/>
                    <a:pt x="9374" y="6692"/>
                    <a:pt x="8326" y="6683"/>
                  </a:cubicBezTo>
                  <a:cubicBezTo>
                    <a:pt x="7276" y="6677"/>
                    <a:pt x="6204" y="6643"/>
                    <a:pt x="5105" y="6579"/>
                  </a:cubicBezTo>
                  <a:cubicBezTo>
                    <a:pt x="4009" y="6522"/>
                    <a:pt x="2993" y="6436"/>
                    <a:pt x="2053" y="6326"/>
                  </a:cubicBezTo>
                  <a:cubicBezTo>
                    <a:pt x="1116" y="6214"/>
                    <a:pt x="442" y="6064"/>
                    <a:pt x="34" y="5871"/>
                  </a:cubicBezTo>
                  <a:cubicBezTo>
                    <a:pt x="10" y="5724"/>
                    <a:pt x="0" y="5566"/>
                    <a:pt x="0" y="5393"/>
                  </a:cubicBezTo>
                  <a:lnTo>
                    <a:pt x="0" y="4921"/>
                  </a:lnTo>
                  <a:lnTo>
                    <a:pt x="0" y="4423"/>
                  </a:lnTo>
                  <a:cubicBezTo>
                    <a:pt x="0" y="4258"/>
                    <a:pt x="10" y="4092"/>
                    <a:pt x="34" y="3924"/>
                  </a:cubicBezTo>
                  <a:cubicBezTo>
                    <a:pt x="307" y="3801"/>
                    <a:pt x="701" y="3688"/>
                    <a:pt x="1213" y="3602"/>
                  </a:cubicBezTo>
                  <a:cubicBezTo>
                    <a:pt x="1717" y="3516"/>
                    <a:pt x="2257" y="3444"/>
                    <a:pt x="2830" y="3389"/>
                  </a:cubicBezTo>
                  <a:cubicBezTo>
                    <a:pt x="3404" y="3334"/>
                    <a:pt x="3971" y="3294"/>
                    <a:pt x="4528" y="3265"/>
                  </a:cubicBezTo>
                  <a:cubicBezTo>
                    <a:pt x="5084" y="3239"/>
                    <a:pt x="5516" y="3213"/>
                    <a:pt x="5827" y="3196"/>
                  </a:cubicBezTo>
                  <a:cubicBezTo>
                    <a:pt x="5737" y="2444"/>
                    <a:pt x="5800" y="1857"/>
                    <a:pt x="6017" y="1431"/>
                  </a:cubicBezTo>
                  <a:cubicBezTo>
                    <a:pt x="6232" y="1010"/>
                    <a:pt x="6560" y="693"/>
                    <a:pt x="7003" y="489"/>
                  </a:cubicBezTo>
                  <a:cubicBezTo>
                    <a:pt x="7441" y="282"/>
                    <a:pt x="7984" y="146"/>
                    <a:pt x="8631" y="86"/>
                  </a:cubicBezTo>
                  <a:cubicBezTo>
                    <a:pt x="9280" y="28"/>
                    <a:pt x="9999" y="0"/>
                    <a:pt x="10808" y="0"/>
                  </a:cubicBezTo>
                  <a:cubicBezTo>
                    <a:pt x="11417" y="0"/>
                    <a:pt x="12021" y="11"/>
                    <a:pt x="12619" y="40"/>
                  </a:cubicBezTo>
                  <a:cubicBezTo>
                    <a:pt x="13221" y="69"/>
                    <a:pt x="13757" y="164"/>
                    <a:pt x="14234" y="319"/>
                  </a:cubicBezTo>
                  <a:cubicBezTo>
                    <a:pt x="14707" y="483"/>
                    <a:pt x="15084" y="734"/>
                    <a:pt x="15367" y="1074"/>
                  </a:cubicBezTo>
                  <a:cubicBezTo>
                    <a:pt x="15647" y="1413"/>
                    <a:pt x="15789" y="1894"/>
                    <a:pt x="15789" y="2519"/>
                  </a:cubicBezTo>
                  <a:lnTo>
                    <a:pt x="15789" y="2850"/>
                  </a:lnTo>
                  <a:cubicBezTo>
                    <a:pt x="15789" y="2963"/>
                    <a:pt x="15775" y="3078"/>
                    <a:pt x="15758" y="3196"/>
                  </a:cubicBezTo>
                  <a:cubicBezTo>
                    <a:pt x="16076" y="3213"/>
                    <a:pt x="16511" y="3239"/>
                    <a:pt x="17061" y="3265"/>
                  </a:cubicBezTo>
                  <a:cubicBezTo>
                    <a:pt x="17611" y="3294"/>
                    <a:pt x="18178" y="3334"/>
                    <a:pt x="18758" y="3389"/>
                  </a:cubicBezTo>
                  <a:cubicBezTo>
                    <a:pt x="19335" y="3443"/>
                    <a:pt x="19885" y="3515"/>
                    <a:pt x="20404" y="3602"/>
                  </a:cubicBezTo>
                  <a:cubicBezTo>
                    <a:pt x="20922" y="3688"/>
                    <a:pt x="21323" y="3801"/>
                    <a:pt x="21596" y="3924"/>
                  </a:cubicBezTo>
                  <a:lnTo>
                    <a:pt x="21596" y="4921"/>
                  </a:lnTo>
                  <a:close/>
                  <a:moveTo>
                    <a:pt x="10812" y="8296"/>
                  </a:moveTo>
                  <a:cubicBezTo>
                    <a:pt x="12236" y="8278"/>
                    <a:pt x="13656" y="8250"/>
                    <a:pt x="15080" y="8215"/>
                  </a:cubicBezTo>
                  <a:cubicBezTo>
                    <a:pt x="16501" y="8178"/>
                    <a:pt x="17925" y="8088"/>
                    <a:pt x="19353" y="7939"/>
                  </a:cubicBezTo>
                  <a:lnTo>
                    <a:pt x="19353" y="19477"/>
                  </a:lnTo>
                  <a:cubicBezTo>
                    <a:pt x="19353" y="20056"/>
                    <a:pt x="19107" y="20557"/>
                    <a:pt x="18620" y="20972"/>
                  </a:cubicBezTo>
                  <a:cubicBezTo>
                    <a:pt x="18133" y="21392"/>
                    <a:pt x="17542" y="21599"/>
                    <a:pt x="16847" y="21599"/>
                  </a:cubicBezTo>
                  <a:lnTo>
                    <a:pt x="4752" y="21599"/>
                  </a:lnTo>
                  <a:cubicBezTo>
                    <a:pt x="4058" y="21599"/>
                    <a:pt x="3460" y="21395"/>
                    <a:pt x="2955" y="20977"/>
                  </a:cubicBezTo>
                  <a:cubicBezTo>
                    <a:pt x="2450" y="20569"/>
                    <a:pt x="2201" y="20068"/>
                    <a:pt x="2201" y="19477"/>
                  </a:cubicBezTo>
                  <a:lnTo>
                    <a:pt x="2201" y="7939"/>
                  </a:lnTo>
                  <a:cubicBezTo>
                    <a:pt x="3560" y="8088"/>
                    <a:pt x="4904" y="8183"/>
                    <a:pt x="6239" y="8229"/>
                  </a:cubicBezTo>
                  <a:cubicBezTo>
                    <a:pt x="7576" y="8273"/>
                    <a:pt x="8917" y="8296"/>
                    <a:pt x="10276" y="8296"/>
                  </a:cubicBezTo>
                  <a:lnTo>
                    <a:pt x="10812" y="8296"/>
                  </a:lnTo>
                  <a:close/>
                  <a:moveTo>
                    <a:pt x="6923" y="10395"/>
                  </a:moveTo>
                  <a:cubicBezTo>
                    <a:pt x="6923" y="10248"/>
                    <a:pt x="6857" y="10119"/>
                    <a:pt x="6733" y="10015"/>
                  </a:cubicBezTo>
                  <a:cubicBezTo>
                    <a:pt x="6605" y="9908"/>
                    <a:pt x="6453" y="9854"/>
                    <a:pt x="6277" y="9854"/>
                  </a:cubicBezTo>
                  <a:lnTo>
                    <a:pt x="5630" y="9854"/>
                  </a:lnTo>
                  <a:cubicBezTo>
                    <a:pt x="5450" y="9854"/>
                    <a:pt x="5305" y="9908"/>
                    <a:pt x="5191" y="10015"/>
                  </a:cubicBezTo>
                  <a:cubicBezTo>
                    <a:pt x="5074" y="10119"/>
                    <a:pt x="5015" y="10248"/>
                    <a:pt x="5015" y="10395"/>
                  </a:cubicBezTo>
                  <a:lnTo>
                    <a:pt x="5015" y="18858"/>
                  </a:lnTo>
                  <a:cubicBezTo>
                    <a:pt x="5015" y="19005"/>
                    <a:pt x="5074" y="19126"/>
                    <a:pt x="5191" y="19224"/>
                  </a:cubicBezTo>
                  <a:cubicBezTo>
                    <a:pt x="5305" y="19319"/>
                    <a:pt x="5450" y="19368"/>
                    <a:pt x="5630" y="19368"/>
                  </a:cubicBezTo>
                  <a:lnTo>
                    <a:pt x="6277" y="19368"/>
                  </a:lnTo>
                  <a:cubicBezTo>
                    <a:pt x="6453" y="19368"/>
                    <a:pt x="6605" y="19319"/>
                    <a:pt x="6733" y="19230"/>
                  </a:cubicBezTo>
                  <a:cubicBezTo>
                    <a:pt x="6857" y="19137"/>
                    <a:pt x="6923" y="19014"/>
                    <a:pt x="6923" y="18858"/>
                  </a:cubicBezTo>
                  <a:lnTo>
                    <a:pt x="6923" y="10395"/>
                  </a:lnTo>
                  <a:close/>
                  <a:moveTo>
                    <a:pt x="8416" y="3141"/>
                  </a:moveTo>
                  <a:cubicBezTo>
                    <a:pt x="10006" y="3121"/>
                    <a:pt x="11607" y="3121"/>
                    <a:pt x="13231" y="3141"/>
                  </a:cubicBezTo>
                  <a:cubicBezTo>
                    <a:pt x="13231" y="3032"/>
                    <a:pt x="13242" y="2925"/>
                    <a:pt x="13266" y="2819"/>
                  </a:cubicBezTo>
                  <a:cubicBezTo>
                    <a:pt x="13286" y="2712"/>
                    <a:pt x="13286" y="2611"/>
                    <a:pt x="13266" y="2519"/>
                  </a:cubicBezTo>
                  <a:lnTo>
                    <a:pt x="13266" y="2315"/>
                  </a:lnTo>
                  <a:cubicBezTo>
                    <a:pt x="12879" y="2222"/>
                    <a:pt x="12471" y="2171"/>
                    <a:pt x="12042" y="2162"/>
                  </a:cubicBezTo>
                  <a:cubicBezTo>
                    <a:pt x="11610" y="2153"/>
                    <a:pt x="11202" y="2148"/>
                    <a:pt x="10819" y="2148"/>
                  </a:cubicBezTo>
                  <a:cubicBezTo>
                    <a:pt x="10411" y="2148"/>
                    <a:pt x="9996" y="2153"/>
                    <a:pt x="9574" y="2162"/>
                  </a:cubicBezTo>
                  <a:cubicBezTo>
                    <a:pt x="9149" y="2171"/>
                    <a:pt x="8741" y="2222"/>
                    <a:pt x="8354" y="2315"/>
                  </a:cubicBezTo>
                  <a:lnTo>
                    <a:pt x="8354" y="2519"/>
                  </a:lnTo>
                  <a:cubicBezTo>
                    <a:pt x="8354" y="2611"/>
                    <a:pt x="8357" y="2715"/>
                    <a:pt x="8371" y="2824"/>
                  </a:cubicBezTo>
                  <a:cubicBezTo>
                    <a:pt x="8375" y="2937"/>
                    <a:pt x="8392" y="3040"/>
                    <a:pt x="8416" y="3141"/>
                  </a:cubicBezTo>
                  <a:moveTo>
                    <a:pt x="11769" y="10395"/>
                  </a:moveTo>
                  <a:cubicBezTo>
                    <a:pt x="11769" y="10248"/>
                    <a:pt x="11707" y="10119"/>
                    <a:pt x="11582" y="10015"/>
                  </a:cubicBezTo>
                  <a:cubicBezTo>
                    <a:pt x="11451" y="9908"/>
                    <a:pt x="11299" y="9854"/>
                    <a:pt x="11123" y="9854"/>
                  </a:cubicBezTo>
                  <a:lnTo>
                    <a:pt x="10476" y="9854"/>
                  </a:lnTo>
                  <a:cubicBezTo>
                    <a:pt x="10300" y="9854"/>
                    <a:pt x="10151" y="9908"/>
                    <a:pt x="10037" y="10015"/>
                  </a:cubicBezTo>
                  <a:cubicBezTo>
                    <a:pt x="9923" y="10119"/>
                    <a:pt x="9865" y="10248"/>
                    <a:pt x="9865" y="10395"/>
                  </a:cubicBezTo>
                  <a:lnTo>
                    <a:pt x="9865" y="18858"/>
                  </a:lnTo>
                  <a:cubicBezTo>
                    <a:pt x="9865" y="19005"/>
                    <a:pt x="9920" y="19126"/>
                    <a:pt x="10030" y="19224"/>
                  </a:cubicBezTo>
                  <a:cubicBezTo>
                    <a:pt x="10141" y="19319"/>
                    <a:pt x="10286" y="19368"/>
                    <a:pt x="10476" y="19368"/>
                  </a:cubicBezTo>
                  <a:lnTo>
                    <a:pt x="11123" y="19368"/>
                  </a:lnTo>
                  <a:cubicBezTo>
                    <a:pt x="11299" y="19368"/>
                    <a:pt x="11451" y="19319"/>
                    <a:pt x="11582" y="19230"/>
                  </a:cubicBezTo>
                  <a:cubicBezTo>
                    <a:pt x="11707" y="19137"/>
                    <a:pt x="11769" y="19014"/>
                    <a:pt x="11769" y="18858"/>
                  </a:cubicBezTo>
                  <a:lnTo>
                    <a:pt x="11769" y="10395"/>
                  </a:lnTo>
                  <a:close/>
                  <a:moveTo>
                    <a:pt x="14683" y="18858"/>
                  </a:moveTo>
                  <a:cubicBezTo>
                    <a:pt x="14683" y="19005"/>
                    <a:pt x="14745" y="19126"/>
                    <a:pt x="14866" y="19224"/>
                  </a:cubicBezTo>
                  <a:cubicBezTo>
                    <a:pt x="14987" y="19319"/>
                    <a:pt x="15143" y="19368"/>
                    <a:pt x="15333" y="19368"/>
                  </a:cubicBezTo>
                  <a:lnTo>
                    <a:pt x="15979" y="19368"/>
                  </a:lnTo>
                  <a:cubicBezTo>
                    <a:pt x="16155" y="19368"/>
                    <a:pt x="16308" y="19319"/>
                    <a:pt x="16432" y="19230"/>
                  </a:cubicBezTo>
                  <a:cubicBezTo>
                    <a:pt x="16560" y="19137"/>
                    <a:pt x="16629" y="19014"/>
                    <a:pt x="16629" y="18858"/>
                  </a:cubicBezTo>
                  <a:lnTo>
                    <a:pt x="16629" y="10395"/>
                  </a:lnTo>
                  <a:cubicBezTo>
                    <a:pt x="16629" y="10248"/>
                    <a:pt x="16560" y="10119"/>
                    <a:pt x="16432" y="10015"/>
                  </a:cubicBezTo>
                  <a:cubicBezTo>
                    <a:pt x="16308" y="9908"/>
                    <a:pt x="16155" y="9854"/>
                    <a:pt x="15979" y="9854"/>
                  </a:cubicBezTo>
                  <a:lnTo>
                    <a:pt x="15333" y="9854"/>
                  </a:lnTo>
                  <a:cubicBezTo>
                    <a:pt x="15153" y="9854"/>
                    <a:pt x="15001" y="9908"/>
                    <a:pt x="14877" y="10015"/>
                  </a:cubicBezTo>
                  <a:cubicBezTo>
                    <a:pt x="14752" y="10119"/>
                    <a:pt x="14683" y="10248"/>
                    <a:pt x="14683" y="10395"/>
                  </a:cubicBezTo>
                  <a:lnTo>
                    <a:pt x="14683" y="18858"/>
                  </a:lnTo>
                  <a:close/>
                </a:path>
              </a:pathLst>
            </a:custGeom>
            <a:grpFill/>
            <a:ln>
              <a:noFill/>
            </a:ln>
            <a:effectLst>
              <a:outerShdw blurRad="63500" algn="ctr" rotWithShape="0">
                <a:prstClr val="black">
                  <a:alpha val="40000"/>
                </a:prstClr>
              </a:outerShdw>
            </a:effectLst>
            <a:ex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s-ES" dirty="0">
                <a:solidFill>
                  <a:schemeClr val="lt1"/>
                </a:solidFill>
                <a:sym typeface="Arial" panose="020B0604020202020204" pitchFamily="34" charset="0"/>
              </a:endParaRPr>
            </a:p>
          </p:txBody>
        </p:sp>
      </p:grpSp>
      <p:grpSp>
        <p:nvGrpSpPr>
          <p:cNvPr id="80" name="Group 85">
            <a:extLst>
              <a:ext uri="{FF2B5EF4-FFF2-40B4-BE49-F238E27FC236}">
                <a16:creationId xmlns:a16="http://schemas.microsoft.com/office/drawing/2014/main" id="{AD2C180B-4D57-4145-A6FF-37D26AF37A63}"/>
              </a:ext>
            </a:extLst>
          </p:cNvPr>
          <p:cNvGrpSpPr/>
          <p:nvPr/>
        </p:nvGrpSpPr>
        <p:grpSpPr>
          <a:xfrm>
            <a:off x="4999608" y="4984277"/>
            <a:ext cx="965099" cy="1104106"/>
            <a:chOff x="4833107" y="5517283"/>
            <a:chExt cx="1111662" cy="1271447"/>
          </a:xfrm>
          <a:solidFill>
            <a:srgbClr val="E9AD12"/>
          </a:solidFill>
        </p:grpSpPr>
        <p:sp>
          <p:nvSpPr>
            <p:cNvPr id="81" name="Freeform 11">
              <a:extLst>
                <a:ext uri="{FF2B5EF4-FFF2-40B4-BE49-F238E27FC236}">
                  <a16:creationId xmlns:a16="http://schemas.microsoft.com/office/drawing/2014/main" id="{DC9686B5-BE4C-40D6-AF42-F014D8D841FB}"/>
                </a:ext>
              </a:extLst>
            </p:cNvPr>
            <p:cNvSpPr>
              <a:spLocks noEditPoints="1"/>
            </p:cNvSpPr>
            <p:nvPr/>
          </p:nvSpPr>
          <p:spPr bwMode="auto">
            <a:xfrm>
              <a:off x="4833107" y="5517283"/>
              <a:ext cx="1111662" cy="1271447"/>
            </a:xfrm>
            <a:custGeom>
              <a:avLst/>
              <a:gdLst>
                <a:gd name="T0" fmla="*/ 0 w 1445"/>
                <a:gd name="T1" fmla="*/ 675 h 1653"/>
                <a:gd name="T2" fmla="*/ 662 w 1445"/>
                <a:gd name="T3" fmla="*/ 1329 h 1653"/>
                <a:gd name="T4" fmla="*/ 1309 w 1445"/>
                <a:gd name="T5" fmla="*/ 1463 h 1653"/>
                <a:gd name="T6" fmla="*/ 1387 w 1445"/>
                <a:gd name="T7" fmla="*/ 1653 h 1653"/>
                <a:gd name="T8" fmla="*/ 1273 w 1445"/>
                <a:gd name="T9" fmla="*/ 389 h 1653"/>
                <a:gd name="T10" fmla="*/ 655 w 1445"/>
                <a:gd name="T11" fmla="*/ 20 h 1653"/>
                <a:gd name="T12" fmla="*/ 0 w 1445"/>
                <a:gd name="T13" fmla="*/ 675 h 1653"/>
                <a:gd name="T14" fmla="*/ 117 w 1445"/>
                <a:gd name="T15" fmla="*/ 671 h 1653"/>
                <a:gd name="T16" fmla="*/ 652 w 1445"/>
                <a:gd name="T17" fmla="*/ 135 h 1653"/>
                <a:gd name="T18" fmla="*/ 1108 w 1445"/>
                <a:gd name="T19" fmla="*/ 389 h 1653"/>
                <a:gd name="T20" fmla="*/ 1275 w 1445"/>
                <a:gd name="T21" fmla="*/ 1129 h 1653"/>
                <a:gd name="T22" fmla="*/ 1121 w 1445"/>
                <a:gd name="T23" fmla="*/ 1248 h 1653"/>
                <a:gd name="T24" fmla="*/ 652 w 1445"/>
                <a:gd name="T25" fmla="*/ 1206 h 1653"/>
                <a:gd name="T26" fmla="*/ 117 w 1445"/>
                <a:gd name="T27" fmla="*/ 671 h 16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445" h="1653">
                  <a:moveTo>
                    <a:pt x="0" y="675"/>
                  </a:moveTo>
                  <a:cubicBezTo>
                    <a:pt x="0" y="1036"/>
                    <a:pt x="294" y="1329"/>
                    <a:pt x="662" y="1329"/>
                  </a:cubicBezTo>
                  <a:cubicBezTo>
                    <a:pt x="662" y="1329"/>
                    <a:pt x="1224" y="1338"/>
                    <a:pt x="1309" y="1463"/>
                  </a:cubicBezTo>
                  <a:cubicBezTo>
                    <a:pt x="1388" y="1579"/>
                    <a:pt x="1346" y="1653"/>
                    <a:pt x="1387" y="1653"/>
                  </a:cubicBezTo>
                  <a:cubicBezTo>
                    <a:pt x="1445" y="1653"/>
                    <a:pt x="1445" y="703"/>
                    <a:pt x="1273" y="389"/>
                  </a:cubicBezTo>
                  <a:cubicBezTo>
                    <a:pt x="1183" y="224"/>
                    <a:pt x="992" y="39"/>
                    <a:pt x="655" y="20"/>
                  </a:cubicBezTo>
                  <a:cubicBezTo>
                    <a:pt x="294" y="0"/>
                    <a:pt x="0" y="313"/>
                    <a:pt x="0" y="675"/>
                  </a:cubicBezTo>
                  <a:close/>
                  <a:moveTo>
                    <a:pt x="117" y="671"/>
                  </a:moveTo>
                  <a:cubicBezTo>
                    <a:pt x="117" y="375"/>
                    <a:pt x="357" y="135"/>
                    <a:pt x="652" y="135"/>
                  </a:cubicBezTo>
                  <a:cubicBezTo>
                    <a:pt x="845" y="135"/>
                    <a:pt x="1013" y="237"/>
                    <a:pt x="1108" y="389"/>
                  </a:cubicBezTo>
                  <a:cubicBezTo>
                    <a:pt x="1241" y="603"/>
                    <a:pt x="1275" y="923"/>
                    <a:pt x="1275" y="1129"/>
                  </a:cubicBezTo>
                  <a:cubicBezTo>
                    <a:pt x="1275" y="1254"/>
                    <a:pt x="1223" y="1273"/>
                    <a:pt x="1121" y="1248"/>
                  </a:cubicBezTo>
                  <a:cubicBezTo>
                    <a:pt x="1018" y="1223"/>
                    <a:pt x="863" y="1199"/>
                    <a:pt x="652" y="1206"/>
                  </a:cubicBezTo>
                  <a:cubicBezTo>
                    <a:pt x="357" y="1206"/>
                    <a:pt x="117" y="966"/>
                    <a:pt x="117" y="671"/>
                  </a:cubicBezTo>
                  <a:close/>
                </a:path>
              </a:pathLst>
            </a:custGeom>
            <a:grpFill/>
            <a:ln>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id-ID">
                <a:solidFill>
                  <a:schemeClr val="lt1"/>
                </a:solidFill>
                <a:sym typeface="Arial" panose="020B0604020202020204" pitchFamily="34" charset="0"/>
              </a:endParaRPr>
            </a:p>
          </p:txBody>
        </p:sp>
        <p:sp>
          <p:nvSpPr>
            <p:cNvPr id="82" name="AutoShape 12">
              <a:extLst>
                <a:ext uri="{FF2B5EF4-FFF2-40B4-BE49-F238E27FC236}">
                  <a16:creationId xmlns:a16="http://schemas.microsoft.com/office/drawing/2014/main" id="{5B11CD4C-1EA8-4601-A6AB-0884379BEAB4}"/>
                </a:ext>
              </a:extLst>
            </p:cNvPr>
            <p:cNvSpPr>
              <a:spLocks/>
            </p:cNvSpPr>
            <p:nvPr/>
          </p:nvSpPr>
          <p:spPr bwMode="auto">
            <a:xfrm>
              <a:off x="5233268" y="5874499"/>
              <a:ext cx="269415" cy="291504"/>
            </a:xfrm>
            <a:custGeom>
              <a:avLst/>
              <a:gdLst>
                <a:gd name="T0" fmla="+- 0 10802 114"/>
                <a:gd name="T1" fmla="*/ T0 w 21376"/>
                <a:gd name="T2" fmla="*/ 10800 h 21600"/>
                <a:gd name="T3" fmla="+- 0 10802 114"/>
                <a:gd name="T4" fmla="*/ T3 w 21376"/>
                <a:gd name="T5" fmla="*/ 10800 h 21600"/>
                <a:gd name="T6" fmla="+- 0 10802 114"/>
                <a:gd name="T7" fmla="*/ T6 w 21376"/>
                <a:gd name="T8" fmla="*/ 10800 h 21600"/>
                <a:gd name="T9" fmla="+- 0 10802 114"/>
                <a:gd name="T10" fmla="*/ T9 w 21376"/>
                <a:gd name="T11" fmla="*/ 10800 h 21600"/>
              </a:gdLst>
              <a:ahLst/>
              <a:cxnLst>
                <a:cxn ang="0">
                  <a:pos x="T1" y="T2"/>
                </a:cxn>
                <a:cxn ang="0">
                  <a:pos x="T4" y="T5"/>
                </a:cxn>
                <a:cxn ang="0">
                  <a:pos x="T7" y="T8"/>
                </a:cxn>
                <a:cxn ang="0">
                  <a:pos x="T10" y="T11"/>
                </a:cxn>
              </a:cxnLst>
              <a:rect l="0" t="0" r="r" b="b"/>
              <a:pathLst>
                <a:path w="21376" h="21600">
                  <a:moveTo>
                    <a:pt x="21036" y="18604"/>
                  </a:moveTo>
                  <a:cubicBezTo>
                    <a:pt x="21454" y="19261"/>
                    <a:pt x="21486" y="19922"/>
                    <a:pt x="21134" y="20586"/>
                  </a:cubicBezTo>
                  <a:cubicBezTo>
                    <a:pt x="20969" y="20915"/>
                    <a:pt x="20731" y="21168"/>
                    <a:pt x="20427" y="21338"/>
                  </a:cubicBezTo>
                  <a:cubicBezTo>
                    <a:pt x="20122" y="21514"/>
                    <a:pt x="19797" y="21599"/>
                    <a:pt x="19455" y="21599"/>
                  </a:cubicBezTo>
                  <a:lnTo>
                    <a:pt x="1928" y="21599"/>
                  </a:lnTo>
                  <a:cubicBezTo>
                    <a:pt x="1585" y="21599"/>
                    <a:pt x="1263" y="21514"/>
                    <a:pt x="965" y="21338"/>
                  </a:cubicBezTo>
                  <a:cubicBezTo>
                    <a:pt x="663" y="21168"/>
                    <a:pt x="425" y="20915"/>
                    <a:pt x="248" y="20586"/>
                  </a:cubicBezTo>
                  <a:cubicBezTo>
                    <a:pt x="-114" y="19914"/>
                    <a:pt x="-80" y="19250"/>
                    <a:pt x="344" y="18604"/>
                  </a:cubicBezTo>
                  <a:lnTo>
                    <a:pt x="7509" y="7313"/>
                  </a:lnTo>
                  <a:lnTo>
                    <a:pt x="7509" y="2167"/>
                  </a:lnTo>
                  <a:lnTo>
                    <a:pt x="6427" y="2167"/>
                  </a:lnTo>
                  <a:cubicBezTo>
                    <a:pt x="6122" y="2167"/>
                    <a:pt x="5870" y="2061"/>
                    <a:pt x="5670" y="1850"/>
                  </a:cubicBezTo>
                  <a:cubicBezTo>
                    <a:pt x="5473" y="1638"/>
                    <a:pt x="5371" y="1380"/>
                    <a:pt x="5371" y="1072"/>
                  </a:cubicBezTo>
                  <a:cubicBezTo>
                    <a:pt x="5371" y="778"/>
                    <a:pt x="5473" y="528"/>
                    <a:pt x="5670" y="320"/>
                  </a:cubicBezTo>
                  <a:cubicBezTo>
                    <a:pt x="5870" y="108"/>
                    <a:pt x="6122" y="0"/>
                    <a:pt x="6427" y="0"/>
                  </a:cubicBezTo>
                  <a:lnTo>
                    <a:pt x="14953" y="0"/>
                  </a:lnTo>
                  <a:cubicBezTo>
                    <a:pt x="15260" y="0"/>
                    <a:pt x="15515" y="108"/>
                    <a:pt x="15724" y="320"/>
                  </a:cubicBezTo>
                  <a:cubicBezTo>
                    <a:pt x="15933" y="528"/>
                    <a:pt x="16038" y="778"/>
                    <a:pt x="16038" y="1072"/>
                  </a:cubicBezTo>
                  <a:cubicBezTo>
                    <a:pt x="16038" y="1380"/>
                    <a:pt x="15933" y="1638"/>
                    <a:pt x="15724" y="1850"/>
                  </a:cubicBezTo>
                  <a:cubicBezTo>
                    <a:pt x="15515" y="2061"/>
                    <a:pt x="15260" y="2167"/>
                    <a:pt x="14953" y="2167"/>
                  </a:cubicBezTo>
                  <a:lnTo>
                    <a:pt x="13900" y="2167"/>
                  </a:lnTo>
                  <a:lnTo>
                    <a:pt x="13900" y="7339"/>
                  </a:lnTo>
                  <a:lnTo>
                    <a:pt x="21036" y="18604"/>
                  </a:lnTo>
                  <a:close/>
                  <a:moveTo>
                    <a:pt x="5261" y="14865"/>
                  </a:moveTo>
                  <a:lnTo>
                    <a:pt x="16122" y="14865"/>
                  </a:lnTo>
                  <a:lnTo>
                    <a:pt x="11773" y="7974"/>
                  </a:lnTo>
                  <a:lnTo>
                    <a:pt x="11773" y="2167"/>
                  </a:lnTo>
                  <a:lnTo>
                    <a:pt x="9635" y="2167"/>
                  </a:lnTo>
                  <a:lnTo>
                    <a:pt x="9635" y="7947"/>
                  </a:lnTo>
                  <a:lnTo>
                    <a:pt x="5261" y="14865"/>
                  </a:lnTo>
                  <a:close/>
                </a:path>
              </a:pathLst>
            </a:custGeom>
            <a:grpFill/>
            <a:ln>
              <a:noFill/>
            </a:ln>
            <a:effectLst>
              <a:outerShdw blurRad="63500" algn="ctr" rotWithShape="0">
                <a:prstClr val="black">
                  <a:alpha val="40000"/>
                </a:prstClr>
              </a:outerShdw>
            </a:effectLst>
            <a:ex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s-ES" dirty="0">
                <a:solidFill>
                  <a:schemeClr val="lt1"/>
                </a:solidFill>
                <a:sym typeface="Arial" panose="020B0604020202020204" pitchFamily="34" charset="0"/>
              </a:endParaRPr>
            </a:p>
          </p:txBody>
        </p:sp>
      </p:grpSp>
      <p:grpSp>
        <p:nvGrpSpPr>
          <p:cNvPr id="83" name="组合 82">
            <a:extLst>
              <a:ext uri="{FF2B5EF4-FFF2-40B4-BE49-F238E27FC236}">
                <a16:creationId xmlns:a16="http://schemas.microsoft.com/office/drawing/2014/main" id="{8632C88C-0697-4446-9663-BF1DDE8630C1}"/>
              </a:ext>
            </a:extLst>
          </p:cNvPr>
          <p:cNvGrpSpPr/>
          <p:nvPr/>
        </p:nvGrpSpPr>
        <p:grpSpPr>
          <a:xfrm>
            <a:off x="611548" y="4826637"/>
            <a:ext cx="4198861" cy="1180016"/>
            <a:chOff x="611548" y="4826637"/>
            <a:chExt cx="4198861" cy="1180016"/>
          </a:xfrm>
        </p:grpSpPr>
        <p:cxnSp>
          <p:nvCxnSpPr>
            <p:cNvPr id="84" name="Straight Connector 67">
              <a:extLst>
                <a:ext uri="{FF2B5EF4-FFF2-40B4-BE49-F238E27FC236}">
                  <a16:creationId xmlns:a16="http://schemas.microsoft.com/office/drawing/2014/main" id="{28455ADA-23F4-405D-B135-74828D2B5665}"/>
                </a:ext>
              </a:extLst>
            </p:cNvPr>
            <p:cNvCxnSpPr/>
            <p:nvPr/>
          </p:nvCxnSpPr>
          <p:spPr>
            <a:xfrm>
              <a:off x="3766807" y="5421091"/>
              <a:ext cx="1043602" cy="0"/>
            </a:xfrm>
            <a:prstGeom prst="line">
              <a:avLst/>
            </a:prstGeom>
            <a:ln w="19050">
              <a:solidFill>
                <a:srgbClr val="E9AD12"/>
              </a:solidFill>
              <a:prstDash val="sysDot"/>
              <a:headEnd type="oval" w="sm" len="sm"/>
              <a:tailEnd type="oval" w="sm" len="sm"/>
            </a:ln>
          </p:spPr>
          <p:style>
            <a:lnRef idx="1">
              <a:schemeClr val="accent1"/>
            </a:lnRef>
            <a:fillRef idx="0">
              <a:schemeClr val="accent1"/>
            </a:fillRef>
            <a:effectRef idx="0">
              <a:schemeClr val="accent1"/>
            </a:effectRef>
            <a:fontRef idx="minor">
              <a:schemeClr val="tx1"/>
            </a:fontRef>
          </p:style>
        </p:cxnSp>
        <p:grpSp>
          <p:nvGrpSpPr>
            <p:cNvPr id="85" name="组合 84">
              <a:extLst>
                <a:ext uri="{FF2B5EF4-FFF2-40B4-BE49-F238E27FC236}">
                  <a16:creationId xmlns:a16="http://schemas.microsoft.com/office/drawing/2014/main" id="{79A943E8-393C-4191-8321-B1325C8A327D}"/>
                </a:ext>
              </a:extLst>
            </p:cNvPr>
            <p:cNvGrpSpPr/>
            <p:nvPr/>
          </p:nvGrpSpPr>
          <p:grpSpPr>
            <a:xfrm>
              <a:off x="611548" y="4826637"/>
              <a:ext cx="2979941" cy="1180016"/>
              <a:chOff x="472652" y="2744244"/>
              <a:chExt cx="2979941" cy="1180016"/>
            </a:xfrm>
          </p:grpSpPr>
          <p:sp>
            <p:nvSpPr>
              <p:cNvPr id="86" name="文本框 85">
                <a:extLst>
                  <a:ext uri="{FF2B5EF4-FFF2-40B4-BE49-F238E27FC236}">
                    <a16:creationId xmlns:a16="http://schemas.microsoft.com/office/drawing/2014/main" id="{8A39A97B-4CB5-4AAE-A3F8-6B564F10E988}"/>
                  </a:ext>
                </a:extLst>
              </p:cNvPr>
              <p:cNvSpPr txBox="1"/>
              <p:nvPr/>
            </p:nvSpPr>
            <p:spPr>
              <a:xfrm>
                <a:off x="2067598" y="2744244"/>
                <a:ext cx="1384995" cy="369332"/>
              </a:xfrm>
              <a:prstGeom prst="rect">
                <a:avLst/>
              </a:prstGeom>
              <a:noFill/>
            </p:spPr>
            <p:txBody>
              <a:bodyPr wrap="none" lIns="0" rIns="0" rtlCol="0">
                <a:spAutoFit/>
              </a:bodyPr>
              <a:lstStyle/>
              <a:p>
                <a:pPr algn="r"/>
                <a:r>
                  <a:rPr lang="zh-CN" altLang="en-US" b="1" dirty="0">
                    <a:solidFill>
                      <a:srgbClr val="E9AD12"/>
                    </a:solidFill>
                    <a:latin typeface="微软雅黑" panose="020B0503020204020204" pitchFamily="34" charset="-122"/>
                    <a:ea typeface="微软雅黑" panose="020B0503020204020204" pitchFamily="34" charset="-122"/>
                  </a:rPr>
                  <a:t>添加正文标题</a:t>
                </a:r>
              </a:p>
            </p:txBody>
          </p:sp>
          <p:sp>
            <p:nvSpPr>
              <p:cNvPr id="87" name="文本框 86">
                <a:extLst>
                  <a:ext uri="{FF2B5EF4-FFF2-40B4-BE49-F238E27FC236}">
                    <a16:creationId xmlns:a16="http://schemas.microsoft.com/office/drawing/2014/main" id="{13F7ED5C-5061-4AA9-8D1B-AB31D44A7889}"/>
                  </a:ext>
                </a:extLst>
              </p:cNvPr>
              <p:cNvSpPr txBox="1"/>
              <p:nvPr/>
            </p:nvSpPr>
            <p:spPr>
              <a:xfrm>
                <a:off x="472652" y="3056330"/>
                <a:ext cx="2979941" cy="867930"/>
              </a:xfrm>
              <a:prstGeom prst="rect">
                <a:avLst/>
              </a:prstGeom>
              <a:noFill/>
            </p:spPr>
            <p:txBody>
              <a:bodyPr wrap="square" lIns="0" rIns="0" rtlCol="0">
                <a:spAutoFit/>
              </a:bodyPr>
              <a:lstStyle/>
              <a:p>
                <a:pPr algn="r">
                  <a:lnSpc>
                    <a:spcPct val="120000"/>
                  </a:lnSpc>
                  <a:spcBef>
                    <a:spcPts val="600"/>
                  </a:spcBef>
                </a:pPr>
                <a:r>
                  <a:rPr lang="zh-CN" altLang="en-US" sz="1400" dirty="0">
                    <a:solidFill>
                      <a:schemeClr val="tx1">
                        <a:lumMod val="85000"/>
                        <a:lumOff val="15000"/>
                      </a:schemeClr>
                    </a:solidFill>
                    <a:latin typeface="微软雅黑" panose="020B0503020204020204" pitchFamily="34" charset="-122"/>
                    <a:ea typeface="微软雅黑" panose="020B0503020204020204" pitchFamily="34" charset="-122"/>
                  </a:rPr>
                  <a:t>添加标题此处添加标题此处添加标题此处添加标题此处添加标题此处添加标题此处添加标题。</a:t>
                </a:r>
              </a:p>
            </p:txBody>
          </p:sp>
        </p:grpSp>
      </p:grpSp>
      <p:grpSp>
        <p:nvGrpSpPr>
          <p:cNvPr id="88" name="组合 87">
            <a:extLst>
              <a:ext uri="{FF2B5EF4-FFF2-40B4-BE49-F238E27FC236}">
                <a16:creationId xmlns:a16="http://schemas.microsoft.com/office/drawing/2014/main" id="{7339D742-994D-4773-8EBD-F3CA559F32DE}"/>
              </a:ext>
            </a:extLst>
          </p:cNvPr>
          <p:cNvGrpSpPr/>
          <p:nvPr/>
        </p:nvGrpSpPr>
        <p:grpSpPr>
          <a:xfrm>
            <a:off x="1661004" y="2858770"/>
            <a:ext cx="3637625" cy="1180016"/>
            <a:chOff x="1661004" y="2858770"/>
            <a:chExt cx="3637625" cy="1180016"/>
          </a:xfrm>
        </p:grpSpPr>
        <p:grpSp>
          <p:nvGrpSpPr>
            <p:cNvPr id="89" name="组合 88">
              <a:extLst>
                <a:ext uri="{FF2B5EF4-FFF2-40B4-BE49-F238E27FC236}">
                  <a16:creationId xmlns:a16="http://schemas.microsoft.com/office/drawing/2014/main" id="{20EF5444-2317-4BCB-AE9F-05520BD4D820}"/>
                </a:ext>
              </a:extLst>
            </p:cNvPr>
            <p:cNvGrpSpPr/>
            <p:nvPr/>
          </p:nvGrpSpPr>
          <p:grpSpPr>
            <a:xfrm>
              <a:off x="4810409" y="3369954"/>
              <a:ext cx="488220" cy="531453"/>
              <a:chOff x="4810409" y="3369954"/>
              <a:chExt cx="488220" cy="531453"/>
            </a:xfrm>
          </p:grpSpPr>
          <p:cxnSp>
            <p:nvCxnSpPr>
              <p:cNvPr id="93" name="Straight Connector 8">
                <a:extLst>
                  <a:ext uri="{FF2B5EF4-FFF2-40B4-BE49-F238E27FC236}">
                    <a16:creationId xmlns:a16="http://schemas.microsoft.com/office/drawing/2014/main" id="{EA2DED0B-8384-4664-8D1A-1AF099F3A2FE}"/>
                  </a:ext>
                </a:extLst>
              </p:cNvPr>
              <p:cNvCxnSpPr/>
              <p:nvPr/>
            </p:nvCxnSpPr>
            <p:spPr>
              <a:xfrm flipH="1" flipV="1">
                <a:off x="5290835" y="3369954"/>
                <a:ext cx="7794" cy="531453"/>
              </a:xfrm>
              <a:prstGeom prst="line">
                <a:avLst/>
              </a:prstGeom>
              <a:ln w="19050">
                <a:solidFill>
                  <a:srgbClr val="E9AD12"/>
                </a:solidFill>
                <a:prstDash val="sysDot"/>
                <a:headEnd type="oval" w="sm" len="sm"/>
                <a:tailEnd type="oval" w="sm" len="sm"/>
              </a:ln>
            </p:spPr>
            <p:style>
              <a:lnRef idx="1">
                <a:schemeClr val="accent1"/>
              </a:lnRef>
              <a:fillRef idx="0">
                <a:schemeClr val="accent1"/>
              </a:fillRef>
              <a:effectRef idx="0">
                <a:schemeClr val="accent1"/>
              </a:effectRef>
              <a:fontRef idx="minor">
                <a:schemeClr val="tx1"/>
              </a:fontRef>
            </p:style>
          </p:cxnSp>
          <p:cxnSp>
            <p:nvCxnSpPr>
              <p:cNvPr id="94" name="Straight Connector 9">
                <a:extLst>
                  <a:ext uri="{FF2B5EF4-FFF2-40B4-BE49-F238E27FC236}">
                    <a16:creationId xmlns:a16="http://schemas.microsoft.com/office/drawing/2014/main" id="{334CF164-C38C-4228-90A0-0B8B52E31D68}"/>
                  </a:ext>
                </a:extLst>
              </p:cNvPr>
              <p:cNvCxnSpPr/>
              <p:nvPr/>
            </p:nvCxnSpPr>
            <p:spPr>
              <a:xfrm flipH="1">
                <a:off x="4810409" y="3376239"/>
                <a:ext cx="480426" cy="0"/>
              </a:xfrm>
              <a:prstGeom prst="line">
                <a:avLst/>
              </a:prstGeom>
              <a:ln w="19050">
                <a:solidFill>
                  <a:srgbClr val="E9AD12"/>
                </a:solidFill>
                <a:prstDash val="sysDot"/>
                <a:headEnd type="oval" w="sm" len="sm"/>
                <a:tailEnd type="oval" w="sm" len="sm"/>
              </a:ln>
            </p:spPr>
            <p:style>
              <a:lnRef idx="1">
                <a:schemeClr val="accent1"/>
              </a:lnRef>
              <a:fillRef idx="0">
                <a:schemeClr val="accent1"/>
              </a:fillRef>
              <a:effectRef idx="0">
                <a:schemeClr val="accent1"/>
              </a:effectRef>
              <a:fontRef idx="minor">
                <a:schemeClr val="tx1"/>
              </a:fontRef>
            </p:style>
          </p:cxnSp>
        </p:grpSp>
        <p:grpSp>
          <p:nvGrpSpPr>
            <p:cNvPr id="90" name="组合 89">
              <a:extLst>
                <a:ext uri="{FF2B5EF4-FFF2-40B4-BE49-F238E27FC236}">
                  <a16:creationId xmlns:a16="http://schemas.microsoft.com/office/drawing/2014/main" id="{40B7D9C3-E0E4-476A-802A-1B3097ACAE46}"/>
                </a:ext>
              </a:extLst>
            </p:cNvPr>
            <p:cNvGrpSpPr/>
            <p:nvPr/>
          </p:nvGrpSpPr>
          <p:grpSpPr>
            <a:xfrm>
              <a:off x="1661004" y="2858770"/>
              <a:ext cx="2979941" cy="1180016"/>
              <a:chOff x="472652" y="2744244"/>
              <a:chExt cx="2979941" cy="1180016"/>
            </a:xfrm>
          </p:grpSpPr>
          <p:sp>
            <p:nvSpPr>
              <p:cNvPr id="91" name="文本框 90">
                <a:extLst>
                  <a:ext uri="{FF2B5EF4-FFF2-40B4-BE49-F238E27FC236}">
                    <a16:creationId xmlns:a16="http://schemas.microsoft.com/office/drawing/2014/main" id="{11036806-9F73-45C2-BA3A-D2CD15617A8F}"/>
                  </a:ext>
                </a:extLst>
              </p:cNvPr>
              <p:cNvSpPr txBox="1"/>
              <p:nvPr/>
            </p:nvSpPr>
            <p:spPr>
              <a:xfrm>
                <a:off x="2067598" y="2744244"/>
                <a:ext cx="1384995" cy="369332"/>
              </a:xfrm>
              <a:prstGeom prst="rect">
                <a:avLst/>
              </a:prstGeom>
              <a:solidFill>
                <a:srgbClr val="EFF0EB"/>
              </a:solidFill>
            </p:spPr>
            <p:txBody>
              <a:bodyPr wrap="none" lIns="0" rIns="0" rtlCol="0">
                <a:spAutoFit/>
              </a:bodyPr>
              <a:lstStyle/>
              <a:p>
                <a:pPr algn="r"/>
                <a:r>
                  <a:rPr lang="zh-CN" altLang="en-US" b="1" dirty="0">
                    <a:solidFill>
                      <a:srgbClr val="E9AD12"/>
                    </a:solidFill>
                    <a:latin typeface="微软雅黑" panose="020B0503020204020204" pitchFamily="34" charset="-122"/>
                    <a:ea typeface="微软雅黑" panose="020B0503020204020204" pitchFamily="34" charset="-122"/>
                  </a:rPr>
                  <a:t>添加正文标题</a:t>
                </a:r>
              </a:p>
            </p:txBody>
          </p:sp>
          <p:sp>
            <p:nvSpPr>
              <p:cNvPr id="92" name="文本框 91">
                <a:extLst>
                  <a:ext uri="{FF2B5EF4-FFF2-40B4-BE49-F238E27FC236}">
                    <a16:creationId xmlns:a16="http://schemas.microsoft.com/office/drawing/2014/main" id="{4A973194-13F7-4627-91A5-B8496920BB0B}"/>
                  </a:ext>
                </a:extLst>
              </p:cNvPr>
              <p:cNvSpPr txBox="1"/>
              <p:nvPr/>
            </p:nvSpPr>
            <p:spPr>
              <a:xfrm>
                <a:off x="472652" y="3056330"/>
                <a:ext cx="2979941" cy="867930"/>
              </a:xfrm>
              <a:prstGeom prst="rect">
                <a:avLst/>
              </a:prstGeom>
              <a:noFill/>
            </p:spPr>
            <p:txBody>
              <a:bodyPr wrap="square" lIns="0" rIns="0" rtlCol="0">
                <a:spAutoFit/>
              </a:bodyPr>
              <a:lstStyle/>
              <a:p>
                <a:pPr algn="r">
                  <a:lnSpc>
                    <a:spcPct val="120000"/>
                  </a:lnSpc>
                  <a:spcBef>
                    <a:spcPts val="600"/>
                  </a:spcBef>
                </a:pPr>
                <a:r>
                  <a:rPr lang="zh-CN" altLang="en-US" sz="1400" dirty="0">
                    <a:solidFill>
                      <a:schemeClr val="tx1">
                        <a:lumMod val="85000"/>
                        <a:lumOff val="15000"/>
                      </a:schemeClr>
                    </a:solidFill>
                    <a:latin typeface="微软雅黑" panose="020B0503020204020204" pitchFamily="34" charset="-122"/>
                    <a:ea typeface="微软雅黑" panose="020B0503020204020204" pitchFamily="34" charset="-122"/>
                  </a:rPr>
                  <a:t>添加标题此处添加标题此处添加标题此处添加标题此处添加标题此处添加标题此处添加标题。</a:t>
                </a:r>
              </a:p>
            </p:txBody>
          </p:sp>
        </p:grpSp>
      </p:grpSp>
      <p:grpSp>
        <p:nvGrpSpPr>
          <p:cNvPr id="95" name="组合 94">
            <a:extLst>
              <a:ext uri="{FF2B5EF4-FFF2-40B4-BE49-F238E27FC236}">
                <a16:creationId xmlns:a16="http://schemas.microsoft.com/office/drawing/2014/main" id="{1A6E9A47-0B00-4616-8ABB-1BB75CF3824F}"/>
              </a:ext>
            </a:extLst>
          </p:cNvPr>
          <p:cNvGrpSpPr/>
          <p:nvPr/>
        </p:nvGrpSpPr>
        <p:grpSpPr>
          <a:xfrm>
            <a:off x="6941010" y="2858770"/>
            <a:ext cx="3728780" cy="1180016"/>
            <a:chOff x="6941010" y="2858770"/>
            <a:chExt cx="3728780" cy="1180016"/>
          </a:xfrm>
        </p:grpSpPr>
        <p:grpSp>
          <p:nvGrpSpPr>
            <p:cNvPr id="96" name="组合 95">
              <a:extLst>
                <a:ext uri="{FF2B5EF4-FFF2-40B4-BE49-F238E27FC236}">
                  <a16:creationId xmlns:a16="http://schemas.microsoft.com/office/drawing/2014/main" id="{179841E7-A2E4-4A64-825E-F0C9C2611708}"/>
                </a:ext>
              </a:extLst>
            </p:cNvPr>
            <p:cNvGrpSpPr/>
            <p:nvPr/>
          </p:nvGrpSpPr>
          <p:grpSpPr>
            <a:xfrm>
              <a:off x="6941010" y="3369954"/>
              <a:ext cx="480427" cy="531453"/>
              <a:chOff x="6941010" y="3369954"/>
              <a:chExt cx="480427" cy="531453"/>
            </a:xfrm>
          </p:grpSpPr>
          <p:cxnSp>
            <p:nvCxnSpPr>
              <p:cNvPr id="100" name="Straight Connector 6">
                <a:extLst>
                  <a:ext uri="{FF2B5EF4-FFF2-40B4-BE49-F238E27FC236}">
                    <a16:creationId xmlns:a16="http://schemas.microsoft.com/office/drawing/2014/main" id="{F8D1C8F8-6B46-4EAB-9C12-B458F9713392}"/>
                  </a:ext>
                </a:extLst>
              </p:cNvPr>
              <p:cNvCxnSpPr/>
              <p:nvPr/>
            </p:nvCxnSpPr>
            <p:spPr>
              <a:xfrm flipV="1">
                <a:off x="6941010" y="3369954"/>
                <a:ext cx="0" cy="531453"/>
              </a:xfrm>
              <a:prstGeom prst="line">
                <a:avLst/>
              </a:prstGeom>
              <a:ln w="19050">
                <a:solidFill>
                  <a:srgbClr val="E9AD12"/>
                </a:solidFill>
                <a:prstDash val="sysDot"/>
                <a:headEnd type="oval" w="sm" len="sm"/>
                <a:tailEnd type="oval" w="sm" len="sm"/>
              </a:ln>
            </p:spPr>
            <p:style>
              <a:lnRef idx="1">
                <a:schemeClr val="accent1"/>
              </a:lnRef>
              <a:fillRef idx="0">
                <a:schemeClr val="accent1"/>
              </a:fillRef>
              <a:effectRef idx="0">
                <a:schemeClr val="accent1"/>
              </a:effectRef>
              <a:fontRef idx="minor">
                <a:schemeClr val="tx1"/>
              </a:fontRef>
            </p:style>
          </p:cxnSp>
          <p:cxnSp>
            <p:nvCxnSpPr>
              <p:cNvPr id="101" name="Straight Connector 7">
                <a:extLst>
                  <a:ext uri="{FF2B5EF4-FFF2-40B4-BE49-F238E27FC236}">
                    <a16:creationId xmlns:a16="http://schemas.microsoft.com/office/drawing/2014/main" id="{7340BFD5-3688-47EE-A87B-8F43CF2D6362}"/>
                  </a:ext>
                </a:extLst>
              </p:cNvPr>
              <p:cNvCxnSpPr/>
              <p:nvPr/>
            </p:nvCxnSpPr>
            <p:spPr>
              <a:xfrm>
                <a:off x="6941011" y="3376239"/>
                <a:ext cx="480426" cy="0"/>
              </a:xfrm>
              <a:prstGeom prst="line">
                <a:avLst/>
              </a:prstGeom>
              <a:ln w="19050">
                <a:solidFill>
                  <a:srgbClr val="E9AD12"/>
                </a:solidFill>
                <a:prstDash val="sysDot"/>
                <a:headEnd type="oval" w="sm" len="sm"/>
                <a:tailEnd type="oval" w="sm" len="sm"/>
              </a:ln>
            </p:spPr>
            <p:style>
              <a:lnRef idx="1">
                <a:schemeClr val="accent1"/>
              </a:lnRef>
              <a:fillRef idx="0">
                <a:schemeClr val="accent1"/>
              </a:fillRef>
              <a:effectRef idx="0">
                <a:schemeClr val="accent1"/>
              </a:effectRef>
              <a:fontRef idx="minor">
                <a:schemeClr val="tx1"/>
              </a:fontRef>
            </p:style>
          </p:cxnSp>
        </p:grpSp>
        <p:grpSp>
          <p:nvGrpSpPr>
            <p:cNvPr id="97" name="组合 96">
              <a:extLst>
                <a:ext uri="{FF2B5EF4-FFF2-40B4-BE49-F238E27FC236}">
                  <a16:creationId xmlns:a16="http://schemas.microsoft.com/office/drawing/2014/main" id="{A6F8F27F-8262-45C2-AD6D-DE3462CBF5A8}"/>
                </a:ext>
              </a:extLst>
            </p:cNvPr>
            <p:cNvGrpSpPr/>
            <p:nvPr/>
          </p:nvGrpSpPr>
          <p:grpSpPr>
            <a:xfrm>
              <a:off x="7689849" y="2858770"/>
              <a:ext cx="2979941" cy="1180016"/>
              <a:chOff x="472652" y="2744244"/>
              <a:chExt cx="2979941" cy="1180016"/>
            </a:xfrm>
          </p:grpSpPr>
          <p:sp>
            <p:nvSpPr>
              <p:cNvPr id="98" name="文本框 97">
                <a:extLst>
                  <a:ext uri="{FF2B5EF4-FFF2-40B4-BE49-F238E27FC236}">
                    <a16:creationId xmlns:a16="http://schemas.microsoft.com/office/drawing/2014/main" id="{572FB15C-CA68-4FF3-B8B7-DC3C1A327484}"/>
                  </a:ext>
                </a:extLst>
              </p:cNvPr>
              <p:cNvSpPr txBox="1"/>
              <p:nvPr/>
            </p:nvSpPr>
            <p:spPr>
              <a:xfrm>
                <a:off x="472652" y="2744244"/>
                <a:ext cx="1384995" cy="369332"/>
              </a:xfrm>
              <a:prstGeom prst="rect">
                <a:avLst/>
              </a:prstGeom>
              <a:noFill/>
            </p:spPr>
            <p:txBody>
              <a:bodyPr wrap="none" lIns="0" rIns="0" rtlCol="0">
                <a:spAutoFit/>
              </a:bodyPr>
              <a:lstStyle/>
              <a:p>
                <a:r>
                  <a:rPr lang="zh-CN" altLang="en-US" b="1" dirty="0">
                    <a:solidFill>
                      <a:srgbClr val="E9AD12"/>
                    </a:solidFill>
                    <a:latin typeface="微软雅黑" panose="020B0503020204020204" pitchFamily="34" charset="-122"/>
                    <a:ea typeface="微软雅黑" panose="020B0503020204020204" pitchFamily="34" charset="-122"/>
                  </a:rPr>
                  <a:t>添加正文标题</a:t>
                </a:r>
              </a:p>
            </p:txBody>
          </p:sp>
          <p:sp>
            <p:nvSpPr>
              <p:cNvPr id="99" name="文本框 98">
                <a:extLst>
                  <a:ext uri="{FF2B5EF4-FFF2-40B4-BE49-F238E27FC236}">
                    <a16:creationId xmlns:a16="http://schemas.microsoft.com/office/drawing/2014/main" id="{07B30D0A-8115-4E2D-8CC6-648D730D5E17}"/>
                  </a:ext>
                </a:extLst>
              </p:cNvPr>
              <p:cNvSpPr txBox="1"/>
              <p:nvPr/>
            </p:nvSpPr>
            <p:spPr>
              <a:xfrm>
                <a:off x="472652" y="3056330"/>
                <a:ext cx="2979941" cy="867930"/>
              </a:xfrm>
              <a:prstGeom prst="rect">
                <a:avLst/>
              </a:prstGeom>
              <a:noFill/>
            </p:spPr>
            <p:txBody>
              <a:bodyPr wrap="square" lIns="0" rIns="0" rtlCol="0">
                <a:spAutoFit/>
              </a:bodyPr>
              <a:lstStyle/>
              <a:p>
                <a:pPr>
                  <a:lnSpc>
                    <a:spcPct val="120000"/>
                  </a:lnSpc>
                  <a:spcBef>
                    <a:spcPts val="600"/>
                  </a:spcBef>
                </a:pPr>
                <a:r>
                  <a:rPr lang="zh-CN" altLang="en-US" sz="1400" dirty="0">
                    <a:solidFill>
                      <a:schemeClr val="tx1">
                        <a:lumMod val="85000"/>
                        <a:lumOff val="15000"/>
                      </a:schemeClr>
                    </a:solidFill>
                    <a:latin typeface="微软雅黑" panose="020B0503020204020204" pitchFamily="34" charset="-122"/>
                    <a:ea typeface="微软雅黑" panose="020B0503020204020204" pitchFamily="34" charset="-122"/>
                  </a:rPr>
                  <a:t>添加标题此处添加标题此处添加标题此处添加标题此处添加标题此处添加标题此处添加标题。</a:t>
                </a:r>
              </a:p>
            </p:txBody>
          </p:sp>
        </p:grpSp>
      </p:grpSp>
      <p:grpSp>
        <p:nvGrpSpPr>
          <p:cNvPr id="102" name="组合 101">
            <a:extLst>
              <a:ext uri="{FF2B5EF4-FFF2-40B4-BE49-F238E27FC236}">
                <a16:creationId xmlns:a16="http://schemas.microsoft.com/office/drawing/2014/main" id="{9426E9C1-9A4A-44CA-AA80-D4DF0AE0D6B0}"/>
              </a:ext>
            </a:extLst>
          </p:cNvPr>
          <p:cNvGrpSpPr/>
          <p:nvPr/>
        </p:nvGrpSpPr>
        <p:grpSpPr>
          <a:xfrm>
            <a:off x="7453689" y="4826093"/>
            <a:ext cx="4126311" cy="1180016"/>
            <a:chOff x="7453689" y="4826093"/>
            <a:chExt cx="4126311" cy="1180016"/>
          </a:xfrm>
        </p:grpSpPr>
        <p:cxnSp>
          <p:nvCxnSpPr>
            <p:cNvPr id="103" name="Straight Connector 72">
              <a:extLst>
                <a:ext uri="{FF2B5EF4-FFF2-40B4-BE49-F238E27FC236}">
                  <a16:creationId xmlns:a16="http://schemas.microsoft.com/office/drawing/2014/main" id="{9F04AED5-61A8-489B-99E8-056F2D1586DA}"/>
                </a:ext>
              </a:extLst>
            </p:cNvPr>
            <p:cNvCxnSpPr/>
            <p:nvPr/>
          </p:nvCxnSpPr>
          <p:spPr>
            <a:xfrm>
              <a:off x="7453689" y="5416645"/>
              <a:ext cx="1043602" cy="0"/>
            </a:xfrm>
            <a:prstGeom prst="line">
              <a:avLst/>
            </a:prstGeom>
            <a:ln w="19050">
              <a:solidFill>
                <a:srgbClr val="E9AD12"/>
              </a:solidFill>
              <a:prstDash val="sysDot"/>
              <a:headEnd type="oval" w="sm" len="sm"/>
              <a:tailEnd type="oval" w="sm" len="sm"/>
            </a:ln>
          </p:spPr>
          <p:style>
            <a:lnRef idx="1">
              <a:schemeClr val="accent1"/>
            </a:lnRef>
            <a:fillRef idx="0">
              <a:schemeClr val="accent1"/>
            </a:fillRef>
            <a:effectRef idx="0">
              <a:schemeClr val="accent1"/>
            </a:effectRef>
            <a:fontRef idx="minor">
              <a:schemeClr val="tx1"/>
            </a:fontRef>
          </p:style>
        </p:cxnSp>
        <p:grpSp>
          <p:nvGrpSpPr>
            <p:cNvPr id="104" name="组合 103">
              <a:extLst>
                <a:ext uri="{FF2B5EF4-FFF2-40B4-BE49-F238E27FC236}">
                  <a16:creationId xmlns:a16="http://schemas.microsoft.com/office/drawing/2014/main" id="{90ED62EA-DB89-464D-AA40-35981952286D}"/>
                </a:ext>
              </a:extLst>
            </p:cNvPr>
            <p:cNvGrpSpPr/>
            <p:nvPr/>
          </p:nvGrpSpPr>
          <p:grpSpPr>
            <a:xfrm>
              <a:off x="8600059" y="4826093"/>
              <a:ext cx="2979941" cy="1180016"/>
              <a:chOff x="472652" y="2744244"/>
              <a:chExt cx="2979941" cy="1180016"/>
            </a:xfrm>
          </p:grpSpPr>
          <p:sp>
            <p:nvSpPr>
              <p:cNvPr id="105" name="文本框 104">
                <a:extLst>
                  <a:ext uri="{FF2B5EF4-FFF2-40B4-BE49-F238E27FC236}">
                    <a16:creationId xmlns:a16="http://schemas.microsoft.com/office/drawing/2014/main" id="{E0194071-9340-49AC-A095-2AA761FDC9F1}"/>
                  </a:ext>
                </a:extLst>
              </p:cNvPr>
              <p:cNvSpPr txBox="1"/>
              <p:nvPr/>
            </p:nvSpPr>
            <p:spPr>
              <a:xfrm>
                <a:off x="472652" y="2744244"/>
                <a:ext cx="1384995" cy="369332"/>
              </a:xfrm>
              <a:prstGeom prst="rect">
                <a:avLst/>
              </a:prstGeom>
              <a:noFill/>
            </p:spPr>
            <p:txBody>
              <a:bodyPr wrap="none" lIns="0" rIns="0" rtlCol="0">
                <a:spAutoFit/>
              </a:bodyPr>
              <a:lstStyle/>
              <a:p>
                <a:r>
                  <a:rPr lang="zh-CN" altLang="en-US" b="1" dirty="0">
                    <a:solidFill>
                      <a:srgbClr val="E9AD12"/>
                    </a:solidFill>
                    <a:latin typeface="微软雅黑" panose="020B0503020204020204" pitchFamily="34" charset="-122"/>
                    <a:ea typeface="微软雅黑" panose="020B0503020204020204" pitchFamily="34" charset="-122"/>
                  </a:rPr>
                  <a:t>添加正文标题</a:t>
                </a:r>
              </a:p>
            </p:txBody>
          </p:sp>
          <p:sp>
            <p:nvSpPr>
              <p:cNvPr id="106" name="文本框 105">
                <a:extLst>
                  <a:ext uri="{FF2B5EF4-FFF2-40B4-BE49-F238E27FC236}">
                    <a16:creationId xmlns:a16="http://schemas.microsoft.com/office/drawing/2014/main" id="{CFDF7900-A871-4B19-BACB-A9E6BBC13C4E}"/>
                  </a:ext>
                </a:extLst>
              </p:cNvPr>
              <p:cNvSpPr txBox="1"/>
              <p:nvPr/>
            </p:nvSpPr>
            <p:spPr>
              <a:xfrm>
                <a:off x="472652" y="3056330"/>
                <a:ext cx="2979941" cy="867930"/>
              </a:xfrm>
              <a:prstGeom prst="rect">
                <a:avLst/>
              </a:prstGeom>
              <a:noFill/>
            </p:spPr>
            <p:txBody>
              <a:bodyPr wrap="square" lIns="0" rIns="0" rtlCol="0">
                <a:spAutoFit/>
              </a:bodyPr>
              <a:lstStyle/>
              <a:p>
                <a:pPr>
                  <a:lnSpc>
                    <a:spcPct val="120000"/>
                  </a:lnSpc>
                  <a:spcBef>
                    <a:spcPts val="600"/>
                  </a:spcBef>
                </a:pPr>
                <a:r>
                  <a:rPr lang="zh-CN" altLang="en-US" sz="1400" dirty="0">
                    <a:solidFill>
                      <a:schemeClr val="tx1">
                        <a:lumMod val="85000"/>
                        <a:lumOff val="15000"/>
                      </a:schemeClr>
                    </a:solidFill>
                    <a:latin typeface="微软雅黑" panose="020B0503020204020204" pitchFamily="34" charset="-122"/>
                    <a:ea typeface="微软雅黑" panose="020B0503020204020204" pitchFamily="34" charset="-122"/>
                  </a:rPr>
                  <a:t>添加标题此处添加标题此处添加标题此处添加标题此处添加标题此处添加标题此处添加标题。</a:t>
                </a:r>
              </a:p>
            </p:txBody>
          </p:sp>
        </p:grpSp>
      </p:grpSp>
      <p:grpSp>
        <p:nvGrpSpPr>
          <p:cNvPr id="107" name="组合 106">
            <a:extLst>
              <a:ext uri="{FF2B5EF4-FFF2-40B4-BE49-F238E27FC236}">
                <a16:creationId xmlns:a16="http://schemas.microsoft.com/office/drawing/2014/main" id="{B76A6B60-BDAC-4DAD-A93B-1EEEFDB673D3}"/>
              </a:ext>
            </a:extLst>
          </p:cNvPr>
          <p:cNvGrpSpPr/>
          <p:nvPr/>
        </p:nvGrpSpPr>
        <p:grpSpPr>
          <a:xfrm>
            <a:off x="5050622" y="1588058"/>
            <a:ext cx="2131199" cy="1438548"/>
            <a:chOff x="1321394" y="2744244"/>
            <a:chExt cx="2131199" cy="1438548"/>
          </a:xfrm>
        </p:grpSpPr>
        <p:sp>
          <p:nvSpPr>
            <p:cNvPr id="108" name="文本框 107">
              <a:extLst>
                <a:ext uri="{FF2B5EF4-FFF2-40B4-BE49-F238E27FC236}">
                  <a16:creationId xmlns:a16="http://schemas.microsoft.com/office/drawing/2014/main" id="{26556084-8487-4293-A5D2-876364FE062C}"/>
                </a:ext>
              </a:extLst>
            </p:cNvPr>
            <p:cNvSpPr txBox="1"/>
            <p:nvPr/>
          </p:nvSpPr>
          <p:spPr>
            <a:xfrm>
              <a:off x="1694496" y="2744244"/>
              <a:ext cx="1384995" cy="369332"/>
            </a:xfrm>
            <a:prstGeom prst="rect">
              <a:avLst/>
            </a:prstGeom>
            <a:noFill/>
          </p:spPr>
          <p:txBody>
            <a:bodyPr wrap="none" lIns="0" rIns="0" rtlCol="0">
              <a:spAutoFit/>
            </a:bodyPr>
            <a:lstStyle/>
            <a:p>
              <a:r>
                <a:rPr lang="zh-CN" altLang="en-US" b="1" dirty="0">
                  <a:solidFill>
                    <a:srgbClr val="E9AD12"/>
                  </a:solidFill>
                  <a:latin typeface="微软雅黑" panose="020B0503020204020204" pitchFamily="34" charset="-122"/>
                  <a:ea typeface="微软雅黑" panose="020B0503020204020204" pitchFamily="34" charset="-122"/>
                </a:rPr>
                <a:t>添加正文标题</a:t>
              </a:r>
            </a:p>
          </p:txBody>
        </p:sp>
        <p:sp>
          <p:nvSpPr>
            <p:cNvPr id="109" name="文本框 108">
              <a:extLst>
                <a:ext uri="{FF2B5EF4-FFF2-40B4-BE49-F238E27FC236}">
                  <a16:creationId xmlns:a16="http://schemas.microsoft.com/office/drawing/2014/main" id="{B603CA8B-8941-4474-AA86-3E5734469D0C}"/>
                </a:ext>
              </a:extLst>
            </p:cNvPr>
            <p:cNvSpPr txBox="1"/>
            <p:nvPr/>
          </p:nvSpPr>
          <p:spPr>
            <a:xfrm>
              <a:off x="1321394" y="3056330"/>
              <a:ext cx="2131199" cy="1126462"/>
            </a:xfrm>
            <a:prstGeom prst="rect">
              <a:avLst/>
            </a:prstGeom>
            <a:noFill/>
          </p:spPr>
          <p:txBody>
            <a:bodyPr wrap="square" lIns="0" rIns="0" rtlCol="0">
              <a:spAutoFit/>
            </a:bodyPr>
            <a:lstStyle/>
            <a:p>
              <a:pPr algn="ctr">
                <a:lnSpc>
                  <a:spcPct val="120000"/>
                </a:lnSpc>
                <a:spcBef>
                  <a:spcPts val="600"/>
                </a:spcBef>
              </a:pPr>
              <a:r>
                <a:rPr lang="zh-CN" altLang="en-US" sz="1400" dirty="0">
                  <a:solidFill>
                    <a:schemeClr val="tx1">
                      <a:lumMod val="85000"/>
                      <a:lumOff val="15000"/>
                    </a:schemeClr>
                  </a:solidFill>
                  <a:latin typeface="微软雅黑" panose="020B0503020204020204" pitchFamily="34" charset="-122"/>
                  <a:ea typeface="微软雅黑" panose="020B0503020204020204" pitchFamily="34" charset="-122"/>
                </a:rPr>
                <a:t>添加标题此处添加标题此处添加标题此处添加标题此处添加标题此处添加标题此处添加标题。</a:t>
              </a:r>
            </a:p>
          </p:txBody>
        </p:sp>
      </p:grpSp>
      <p:sp>
        <p:nvSpPr>
          <p:cNvPr id="46" name="文本框 45">
            <a:extLst>
              <a:ext uri="{FF2B5EF4-FFF2-40B4-BE49-F238E27FC236}">
                <a16:creationId xmlns:a16="http://schemas.microsoft.com/office/drawing/2014/main" id="{5C26E203-117D-4B24-9DCD-B1F0369B1A02}"/>
              </a:ext>
            </a:extLst>
          </p:cNvPr>
          <p:cNvSpPr txBox="1"/>
          <p:nvPr/>
        </p:nvSpPr>
        <p:spPr>
          <a:xfrm>
            <a:off x="532129" y="408940"/>
            <a:ext cx="2074337" cy="461665"/>
          </a:xfrm>
          <a:prstGeom prst="rect">
            <a:avLst/>
          </a:prstGeom>
          <a:noFill/>
        </p:spPr>
        <p:txBody>
          <a:bodyPr wrap="square" rtlCol="0">
            <a:spAutoFit/>
          </a:bodyPr>
          <a:lstStyle/>
          <a:p>
            <a:pPr algn="l" fontAlgn="auto">
              <a:lnSpc>
                <a:spcPct val="100000"/>
              </a:lnSpc>
            </a:pPr>
            <a:r>
              <a:rPr lang="zh-CN" altLang="en-US" sz="2400" b="1" dirty="0">
                <a:solidFill>
                  <a:schemeClr val="tx1">
                    <a:lumMod val="65000"/>
                    <a:lumOff val="35000"/>
                  </a:schemeClr>
                </a:solidFill>
                <a:latin typeface="微软雅黑" panose="020B0503020204020204" charset="-122"/>
                <a:ea typeface="微软雅黑" panose="020B0503020204020204" charset="-122"/>
              </a:rPr>
              <a:t>点击输入标题</a:t>
            </a:r>
          </a:p>
        </p:txBody>
      </p:sp>
    </p:spTree>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advClick="0" advTm="0">
        <p15:prstTrans prst="origami"/>
      </p:transition>
    </mc:Choice>
    <mc:Fallback xmlns="">
      <p:transition spd="slow" advClick="0" advTm="0">
        <p:fade/>
      </p:transition>
    </mc:Fallback>
  </mc:AlternateContent>
  <mc:AlternateContent xmlns:mc="http://schemas.openxmlformats.org/markup-compatibility/2006" xmlns:p14="http://schemas.microsoft.com/office/powerpoint/2010/main">
    <mc:Choice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7"/>
                                            </p:tgtEl>
                                            <p:attrNameLst>
                                              <p:attrName>style.visibility</p:attrName>
                                            </p:attrNameLst>
                                          </p:cBhvr>
                                          <p:to>
                                            <p:strVal val="visible"/>
                                          </p:to>
                                        </p:set>
                                        <p:anim calcmode="lin" valueType="num">
                                          <p:cBhvr>
                                            <p:cTn id="7" dur="500" fill="hold"/>
                                            <p:tgtEl>
                                              <p:spTgt spid="7"/>
                                            </p:tgtEl>
                                            <p:attrNameLst>
                                              <p:attrName>ppt_w</p:attrName>
                                            </p:attrNameLst>
                                          </p:cBhvr>
                                          <p:tavLst>
                                            <p:tav tm="0">
                                              <p:val>
                                                <p:fltVal val="0"/>
                                              </p:val>
                                            </p:tav>
                                            <p:tav tm="100000">
                                              <p:val>
                                                <p:strVal val="#ppt_w"/>
                                              </p:val>
                                            </p:tav>
                                          </p:tavLst>
                                        </p:anim>
                                        <p:anim calcmode="lin" valueType="num">
                                          <p:cBhvr>
                                            <p:cTn id="8" dur="500" fill="hold"/>
                                            <p:tgtEl>
                                              <p:spTgt spid="7"/>
                                            </p:tgtEl>
                                            <p:attrNameLst>
                                              <p:attrName>ppt_h</p:attrName>
                                            </p:attrNameLst>
                                          </p:cBhvr>
                                          <p:tavLst>
                                            <p:tav tm="0">
                                              <p:val>
                                                <p:fltVal val="0"/>
                                              </p:val>
                                            </p:tav>
                                            <p:tav tm="100000">
                                              <p:val>
                                                <p:strVal val="#ppt_h"/>
                                              </p:val>
                                            </p:tav>
                                          </p:tavLst>
                                        </p:anim>
                                        <p:animEffect transition="in" filter="fade">
                                          <p:cBhvr>
                                            <p:cTn id="9" dur="500"/>
                                            <p:tgtEl>
                                              <p:spTgt spid="7"/>
                                            </p:tgtEl>
                                          </p:cBhvr>
                                        </p:animEffect>
                                      </p:childTnLst>
                                    </p:cTn>
                                  </p:par>
                                </p:childTnLst>
                              </p:cTn>
                            </p:par>
                            <p:par>
                              <p:cTn id="10" fill="hold">
                                <p:stCondLst>
                                  <p:cond delay="500"/>
                                </p:stCondLst>
                                <p:childTnLst>
                                  <p:par>
                                    <p:cTn id="11" presetID="2" presetClass="entr" presetSubtype="4" fill="hold" nodeType="afterEffect">
                                      <p:stCondLst>
                                        <p:cond delay="0"/>
                                      </p:stCondLst>
                                      <p:childTnLst>
                                        <p:set>
                                          <p:cBhvr>
                                            <p:cTn id="12" dur="1" fill="hold">
                                              <p:stCondLst>
                                                <p:cond delay="0"/>
                                              </p:stCondLst>
                                            </p:cTn>
                                            <p:tgtEl>
                                              <p:spTgt spid="68"/>
                                            </p:tgtEl>
                                            <p:attrNameLst>
                                              <p:attrName>style.visibility</p:attrName>
                                            </p:attrNameLst>
                                          </p:cBhvr>
                                          <p:to>
                                            <p:strVal val="visible"/>
                                          </p:to>
                                        </p:set>
                                        <p:anim calcmode="lin" valueType="num">
                                          <p:cBhvr additive="base">
                                            <p:cTn id="13" dur="500" fill="hold"/>
                                            <p:tgtEl>
                                              <p:spTgt spid="68"/>
                                            </p:tgtEl>
                                            <p:attrNameLst>
                                              <p:attrName>ppt_x</p:attrName>
                                            </p:attrNameLst>
                                          </p:cBhvr>
                                          <p:tavLst>
                                            <p:tav tm="0">
                                              <p:val>
                                                <p:strVal val="#ppt_x"/>
                                              </p:val>
                                            </p:tav>
                                            <p:tav tm="100000">
                                              <p:val>
                                                <p:strVal val="#ppt_x"/>
                                              </p:val>
                                            </p:tav>
                                          </p:tavLst>
                                        </p:anim>
                                        <p:anim calcmode="lin" valueType="num">
                                          <p:cBhvr additive="base">
                                            <p:cTn id="14" dur="500" fill="hold"/>
                                            <p:tgtEl>
                                              <p:spTgt spid="68"/>
                                            </p:tgtEl>
                                            <p:attrNameLst>
                                              <p:attrName>ppt_y</p:attrName>
                                            </p:attrNameLst>
                                          </p:cBhvr>
                                          <p:tavLst>
                                            <p:tav tm="0">
                                              <p:val>
                                                <p:strVal val="1+#ppt_h/2"/>
                                              </p:val>
                                            </p:tav>
                                            <p:tav tm="100000">
                                              <p:val>
                                                <p:strVal val="#ppt_y"/>
                                              </p:val>
                                            </p:tav>
                                          </p:tavLst>
                                        </p:anim>
                                      </p:childTnLst>
                                    </p:cTn>
                                  </p:par>
                                </p:childTnLst>
                              </p:cTn>
                            </p:par>
                            <p:par>
                              <p:cTn id="15" fill="hold">
                                <p:stCondLst>
                                  <p:cond delay="1000"/>
                                </p:stCondLst>
                                <p:childTnLst>
                                  <p:par>
                                    <p:cTn id="16" presetID="2" presetClass="entr" presetSubtype="4" fill="hold" nodeType="afterEffect">
                                      <p:stCondLst>
                                        <p:cond delay="0"/>
                                      </p:stCondLst>
                                      <p:childTnLst>
                                        <p:set>
                                          <p:cBhvr>
                                            <p:cTn id="17" dur="1" fill="hold">
                                              <p:stCondLst>
                                                <p:cond delay="0"/>
                                              </p:stCondLst>
                                            </p:cTn>
                                            <p:tgtEl>
                                              <p:spTgt spid="71"/>
                                            </p:tgtEl>
                                            <p:attrNameLst>
                                              <p:attrName>style.visibility</p:attrName>
                                            </p:attrNameLst>
                                          </p:cBhvr>
                                          <p:to>
                                            <p:strVal val="visible"/>
                                          </p:to>
                                        </p:set>
                                        <p:anim calcmode="lin" valueType="num">
                                          <p:cBhvr additive="base">
                                            <p:cTn id="18" dur="500" fill="hold"/>
                                            <p:tgtEl>
                                              <p:spTgt spid="71"/>
                                            </p:tgtEl>
                                            <p:attrNameLst>
                                              <p:attrName>ppt_x</p:attrName>
                                            </p:attrNameLst>
                                          </p:cBhvr>
                                          <p:tavLst>
                                            <p:tav tm="0">
                                              <p:val>
                                                <p:strVal val="#ppt_x"/>
                                              </p:val>
                                            </p:tav>
                                            <p:tav tm="100000">
                                              <p:val>
                                                <p:strVal val="#ppt_x"/>
                                              </p:val>
                                            </p:tav>
                                          </p:tavLst>
                                        </p:anim>
                                        <p:anim calcmode="lin" valueType="num">
                                          <p:cBhvr additive="base">
                                            <p:cTn id="19" dur="500" fill="hold"/>
                                            <p:tgtEl>
                                              <p:spTgt spid="71"/>
                                            </p:tgtEl>
                                            <p:attrNameLst>
                                              <p:attrName>ppt_y</p:attrName>
                                            </p:attrNameLst>
                                          </p:cBhvr>
                                          <p:tavLst>
                                            <p:tav tm="0">
                                              <p:val>
                                                <p:strVal val="1+#ppt_h/2"/>
                                              </p:val>
                                            </p:tav>
                                            <p:tav tm="100000">
                                              <p:val>
                                                <p:strVal val="#ppt_y"/>
                                              </p:val>
                                            </p:tav>
                                          </p:tavLst>
                                        </p:anim>
                                      </p:childTnLst>
                                    </p:cTn>
                                  </p:par>
                                </p:childTnLst>
                              </p:cTn>
                            </p:par>
                            <p:par>
                              <p:cTn id="20" fill="hold">
                                <p:stCondLst>
                                  <p:cond delay="1500"/>
                                </p:stCondLst>
                                <p:childTnLst>
                                  <p:par>
                                    <p:cTn id="21" presetID="2" presetClass="entr" presetSubtype="4" fill="hold" nodeType="afterEffect">
                                      <p:stCondLst>
                                        <p:cond delay="0"/>
                                      </p:stCondLst>
                                      <p:childTnLst>
                                        <p:set>
                                          <p:cBhvr>
                                            <p:cTn id="22" dur="1" fill="hold">
                                              <p:stCondLst>
                                                <p:cond delay="0"/>
                                              </p:stCondLst>
                                            </p:cTn>
                                            <p:tgtEl>
                                              <p:spTgt spid="77"/>
                                            </p:tgtEl>
                                            <p:attrNameLst>
                                              <p:attrName>style.visibility</p:attrName>
                                            </p:attrNameLst>
                                          </p:cBhvr>
                                          <p:to>
                                            <p:strVal val="visible"/>
                                          </p:to>
                                        </p:set>
                                        <p:anim calcmode="lin" valueType="num">
                                          <p:cBhvr additive="base">
                                            <p:cTn id="23" dur="500" fill="hold"/>
                                            <p:tgtEl>
                                              <p:spTgt spid="77"/>
                                            </p:tgtEl>
                                            <p:attrNameLst>
                                              <p:attrName>ppt_x</p:attrName>
                                            </p:attrNameLst>
                                          </p:cBhvr>
                                          <p:tavLst>
                                            <p:tav tm="0">
                                              <p:val>
                                                <p:strVal val="#ppt_x"/>
                                              </p:val>
                                            </p:tav>
                                            <p:tav tm="100000">
                                              <p:val>
                                                <p:strVal val="#ppt_x"/>
                                              </p:val>
                                            </p:tav>
                                          </p:tavLst>
                                        </p:anim>
                                        <p:anim calcmode="lin" valueType="num">
                                          <p:cBhvr additive="base">
                                            <p:cTn id="24" dur="500" fill="hold"/>
                                            <p:tgtEl>
                                              <p:spTgt spid="77"/>
                                            </p:tgtEl>
                                            <p:attrNameLst>
                                              <p:attrName>ppt_y</p:attrName>
                                            </p:attrNameLst>
                                          </p:cBhvr>
                                          <p:tavLst>
                                            <p:tav tm="0">
                                              <p:val>
                                                <p:strVal val="1+#ppt_h/2"/>
                                              </p:val>
                                            </p:tav>
                                            <p:tav tm="100000">
                                              <p:val>
                                                <p:strVal val="#ppt_y"/>
                                              </p:val>
                                            </p:tav>
                                          </p:tavLst>
                                        </p:anim>
                                      </p:childTnLst>
                                    </p:cTn>
                                  </p:par>
                                </p:childTnLst>
                              </p:cTn>
                            </p:par>
                            <p:par>
                              <p:cTn id="25" fill="hold">
                                <p:stCondLst>
                                  <p:cond delay="2000"/>
                                </p:stCondLst>
                                <p:childTnLst>
                                  <p:par>
                                    <p:cTn id="26" presetID="2" presetClass="entr" presetSubtype="4" fill="hold" nodeType="afterEffect">
                                      <p:stCondLst>
                                        <p:cond delay="0"/>
                                      </p:stCondLst>
                                      <p:childTnLst>
                                        <p:set>
                                          <p:cBhvr>
                                            <p:cTn id="27" dur="1" fill="hold">
                                              <p:stCondLst>
                                                <p:cond delay="0"/>
                                              </p:stCondLst>
                                            </p:cTn>
                                            <p:tgtEl>
                                              <p:spTgt spid="80"/>
                                            </p:tgtEl>
                                            <p:attrNameLst>
                                              <p:attrName>style.visibility</p:attrName>
                                            </p:attrNameLst>
                                          </p:cBhvr>
                                          <p:to>
                                            <p:strVal val="visible"/>
                                          </p:to>
                                        </p:set>
                                        <p:anim calcmode="lin" valueType="num">
                                          <p:cBhvr additive="base">
                                            <p:cTn id="28" dur="500" fill="hold"/>
                                            <p:tgtEl>
                                              <p:spTgt spid="80"/>
                                            </p:tgtEl>
                                            <p:attrNameLst>
                                              <p:attrName>ppt_x</p:attrName>
                                            </p:attrNameLst>
                                          </p:cBhvr>
                                          <p:tavLst>
                                            <p:tav tm="0">
                                              <p:val>
                                                <p:strVal val="#ppt_x"/>
                                              </p:val>
                                            </p:tav>
                                            <p:tav tm="100000">
                                              <p:val>
                                                <p:strVal val="#ppt_x"/>
                                              </p:val>
                                            </p:tav>
                                          </p:tavLst>
                                        </p:anim>
                                        <p:anim calcmode="lin" valueType="num">
                                          <p:cBhvr additive="base">
                                            <p:cTn id="29" dur="500" fill="hold"/>
                                            <p:tgtEl>
                                              <p:spTgt spid="80"/>
                                            </p:tgtEl>
                                            <p:attrNameLst>
                                              <p:attrName>ppt_y</p:attrName>
                                            </p:attrNameLst>
                                          </p:cBhvr>
                                          <p:tavLst>
                                            <p:tav tm="0">
                                              <p:val>
                                                <p:strVal val="1+#ppt_h/2"/>
                                              </p:val>
                                            </p:tav>
                                            <p:tav tm="100000">
                                              <p:val>
                                                <p:strVal val="#ppt_y"/>
                                              </p:val>
                                            </p:tav>
                                          </p:tavLst>
                                        </p:anim>
                                      </p:childTnLst>
                                    </p:cTn>
                                  </p:par>
                                </p:childTnLst>
                              </p:cTn>
                            </p:par>
                            <p:par>
                              <p:cTn id="30" fill="hold">
                                <p:stCondLst>
                                  <p:cond delay="2500"/>
                                </p:stCondLst>
                                <p:childTnLst>
                                  <p:par>
                                    <p:cTn id="31" presetID="2" presetClass="entr" presetSubtype="4" fill="hold" nodeType="afterEffect">
                                      <p:stCondLst>
                                        <p:cond delay="0"/>
                                      </p:stCondLst>
                                      <p:childTnLst>
                                        <p:set>
                                          <p:cBhvr>
                                            <p:cTn id="32" dur="1" fill="hold">
                                              <p:stCondLst>
                                                <p:cond delay="0"/>
                                              </p:stCondLst>
                                            </p:cTn>
                                            <p:tgtEl>
                                              <p:spTgt spid="74"/>
                                            </p:tgtEl>
                                            <p:attrNameLst>
                                              <p:attrName>style.visibility</p:attrName>
                                            </p:attrNameLst>
                                          </p:cBhvr>
                                          <p:to>
                                            <p:strVal val="visible"/>
                                          </p:to>
                                        </p:set>
                                        <p:anim calcmode="lin" valueType="num">
                                          <p:cBhvr additive="base">
                                            <p:cTn id="33" dur="500" fill="hold"/>
                                            <p:tgtEl>
                                              <p:spTgt spid="74"/>
                                            </p:tgtEl>
                                            <p:attrNameLst>
                                              <p:attrName>ppt_x</p:attrName>
                                            </p:attrNameLst>
                                          </p:cBhvr>
                                          <p:tavLst>
                                            <p:tav tm="0">
                                              <p:val>
                                                <p:strVal val="#ppt_x"/>
                                              </p:val>
                                            </p:tav>
                                            <p:tav tm="100000">
                                              <p:val>
                                                <p:strVal val="#ppt_x"/>
                                              </p:val>
                                            </p:tav>
                                          </p:tavLst>
                                        </p:anim>
                                        <p:anim calcmode="lin" valueType="num">
                                          <p:cBhvr additive="base">
                                            <p:cTn id="34" dur="500" fill="hold"/>
                                            <p:tgtEl>
                                              <p:spTgt spid="74"/>
                                            </p:tgtEl>
                                            <p:attrNameLst>
                                              <p:attrName>ppt_y</p:attrName>
                                            </p:attrNameLst>
                                          </p:cBhvr>
                                          <p:tavLst>
                                            <p:tav tm="0">
                                              <p:val>
                                                <p:strVal val="1+#ppt_h/2"/>
                                              </p:val>
                                            </p:tav>
                                            <p:tav tm="100000">
                                              <p:val>
                                                <p:strVal val="#ppt_y"/>
                                              </p:val>
                                            </p:tav>
                                          </p:tavLst>
                                        </p:anim>
                                      </p:childTnLst>
                                    </p:cTn>
                                  </p:par>
                                </p:childTnLst>
                              </p:cTn>
                            </p:par>
                            <p:par>
                              <p:cTn id="35" fill="hold">
                                <p:stCondLst>
                                  <p:cond delay="3000"/>
                                </p:stCondLst>
                                <p:childTnLst>
                                  <p:par>
                                    <p:cTn id="36" presetID="2" presetClass="entr" presetSubtype="8" fill="hold" nodeType="afterEffect" p14:presetBounceEnd="44000">
                                      <p:stCondLst>
                                        <p:cond delay="0"/>
                                      </p:stCondLst>
                                      <p:childTnLst>
                                        <p:set>
                                          <p:cBhvr>
                                            <p:cTn id="37" dur="1" fill="hold">
                                              <p:stCondLst>
                                                <p:cond delay="0"/>
                                              </p:stCondLst>
                                            </p:cTn>
                                            <p:tgtEl>
                                              <p:spTgt spid="83"/>
                                            </p:tgtEl>
                                            <p:attrNameLst>
                                              <p:attrName>style.visibility</p:attrName>
                                            </p:attrNameLst>
                                          </p:cBhvr>
                                          <p:to>
                                            <p:strVal val="visible"/>
                                          </p:to>
                                        </p:set>
                                        <p:anim calcmode="lin" valueType="num" p14:bounceEnd="44000">
                                          <p:cBhvr additive="base">
                                            <p:cTn id="38" dur="1000" fill="hold"/>
                                            <p:tgtEl>
                                              <p:spTgt spid="83"/>
                                            </p:tgtEl>
                                            <p:attrNameLst>
                                              <p:attrName>ppt_x</p:attrName>
                                            </p:attrNameLst>
                                          </p:cBhvr>
                                          <p:tavLst>
                                            <p:tav tm="0">
                                              <p:val>
                                                <p:strVal val="0-#ppt_w/2"/>
                                              </p:val>
                                            </p:tav>
                                            <p:tav tm="100000">
                                              <p:val>
                                                <p:strVal val="#ppt_x"/>
                                              </p:val>
                                            </p:tav>
                                          </p:tavLst>
                                        </p:anim>
                                        <p:anim calcmode="lin" valueType="num" p14:bounceEnd="44000">
                                          <p:cBhvr additive="base">
                                            <p:cTn id="39" dur="1000" fill="hold"/>
                                            <p:tgtEl>
                                              <p:spTgt spid="83"/>
                                            </p:tgtEl>
                                            <p:attrNameLst>
                                              <p:attrName>ppt_y</p:attrName>
                                            </p:attrNameLst>
                                          </p:cBhvr>
                                          <p:tavLst>
                                            <p:tav tm="0">
                                              <p:val>
                                                <p:strVal val="#ppt_y"/>
                                              </p:val>
                                            </p:tav>
                                            <p:tav tm="100000">
                                              <p:val>
                                                <p:strVal val="#ppt_y"/>
                                              </p:val>
                                            </p:tav>
                                          </p:tavLst>
                                        </p:anim>
                                      </p:childTnLst>
                                    </p:cTn>
                                  </p:par>
                                  <p:par>
                                    <p:cTn id="40" presetID="2" presetClass="entr" presetSubtype="8" fill="hold" nodeType="withEffect" p14:presetBounceEnd="44000">
                                      <p:stCondLst>
                                        <p:cond delay="250"/>
                                      </p:stCondLst>
                                      <p:childTnLst>
                                        <p:set>
                                          <p:cBhvr>
                                            <p:cTn id="41" dur="1" fill="hold">
                                              <p:stCondLst>
                                                <p:cond delay="0"/>
                                              </p:stCondLst>
                                            </p:cTn>
                                            <p:tgtEl>
                                              <p:spTgt spid="88"/>
                                            </p:tgtEl>
                                            <p:attrNameLst>
                                              <p:attrName>style.visibility</p:attrName>
                                            </p:attrNameLst>
                                          </p:cBhvr>
                                          <p:to>
                                            <p:strVal val="visible"/>
                                          </p:to>
                                        </p:set>
                                        <p:anim calcmode="lin" valueType="num" p14:bounceEnd="44000">
                                          <p:cBhvr additive="base">
                                            <p:cTn id="42" dur="1000" fill="hold"/>
                                            <p:tgtEl>
                                              <p:spTgt spid="88"/>
                                            </p:tgtEl>
                                            <p:attrNameLst>
                                              <p:attrName>ppt_x</p:attrName>
                                            </p:attrNameLst>
                                          </p:cBhvr>
                                          <p:tavLst>
                                            <p:tav tm="0">
                                              <p:val>
                                                <p:strVal val="0-#ppt_w/2"/>
                                              </p:val>
                                            </p:tav>
                                            <p:tav tm="100000">
                                              <p:val>
                                                <p:strVal val="#ppt_x"/>
                                              </p:val>
                                            </p:tav>
                                          </p:tavLst>
                                        </p:anim>
                                        <p:anim calcmode="lin" valueType="num" p14:bounceEnd="44000">
                                          <p:cBhvr additive="base">
                                            <p:cTn id="43" dur="1000" fill="hold"/>
                                            <p:tgtEl>
                                              <p:spTgt spid="88"/>
                                            </p:tgtEl>
                                            <p:attrNameLst>
                                              <p:attrName>ppt_y</p:attrName>
                                            </p:attrNameLst>
                                          </p:cBhvr>
                                          <p:tavLst>
                                            <p:tav tm="0">
                                              <p:val>
                                                <p:strVal val="#ppt_y"/>
                                              </p:val>
                                            </p:tav>
                                            <p:tav tm="100000">
                                              <p:val>
                                                <p:strVal val="#ppt_y"/>
                                              </p:val>
                                            </p:tav>
                                          </p:tavLst>
                                        </p:anim>
                                      </p:childTnLst>
                                    </p:cTn>
                                  </p:par>
                                  <p:par>
                                    <p:cTn id="44" presetID="2" presetClass="entr" presetSubtype="1" fill="hold" nodeType="withEffect" p14:presetBounceEnd="44000">
                                      <p:stCondLst>
                                        <p:cond delay="500"/>
                                      </p:stCondLst>
                                      <p:childTnLst>
                                        <p:set>
                                          <p:cBhvr>
                                            <p:cTn id="45" dur="1" fill="hold">
                                              <p:stCondLst>
                                                <p:cond delay="0"/>
                                              </p:stCondLst>
                                            </p:cTn>
                                            <p:tgtEl>
                                              <p:spTgt spid="107"/>
                                            </p:tgtEl>
                                            <p:attrNameLst>
                                              <p:attrName>style.visibility</p:attrName>
                                            </p:attrNameLst>
                                          </p:cBhvr>
                                          <p:to>
                                            <p:strVal val="visible"/>
                                          </p:to>
                                        </p:set>
                                        <p:anim calcmode="lin" valueType="num" p14:bounceEnd="44000">
                                          <p:cBhvr additive="base">
                                            <p:cTn id="46" dur="1000" fill="hold"/>
                                            <p:tgtEl>
                                              <p:spTgt spid="107"/>
                                            </p:tgtEl>
                                            <p:attrNameLst>
                                              <p:attrName>ppt_x</p:attrName>
                                            </p:attrNameLst>
                                          </p:cBhvr>
                                          <p:tavLst>
                                            <p:tav tm="0">
                                              <p:val>
                                                <p:strVal val="#ppt_x"/>
                                              </p:val>
                                            </p:tav>
                                            <p:tav tm="100000">
                                              <p:val>
                                                <p:strVal val="#ppt_x"/>
                                              </p:val>
                                            </p:tav>
                                          </p:tavLst>
                                        </p:anim>
                                        <p:anim calcmode="lin" valueType="num" p14:bounceEnd="44000">
                                          <p:cBhvr additive="base">
                                            <p:cTn id="47" dur="1000" fill="hold"/>
                                            <p:tgtEl>
                                              <p:spTgt spid="107"/>
                                            </p:tgtEl>
                                            <p:attrNameLst>
                                              <p:attrName>ppt_y</p:attrName>
                                            </p:attrNameLst>
                                          </p:cBhvr>
                                          <p:tavLst>
                                            <p:tav tm="0">
                                              <p:val>
                                                <p:strVal val="0-#ppt_h/2"/>
                                              </p:val>
                                            </p:tav>
                                            <p:tav tm="100000">
                                              <p:val>
                                                <p:strVal val="#ppt_y"/>
                                              </p:val>
                                            </p:tav>
                                          </p:tavLst>
                                        </p:anim>
                                      </p:childTnLst>
                                    </p:cTn>
                                  </p:par>
                                  <p:par>
                                    <p:cTn id="48" presetID="2" presetClass="entr" presetSubtype="2" fill="hold" nodeType="withEffect" p14:presetBounceEnd="44000">
                                      <p:stCondLst>
                                        <p:cond delay="750"/>
                                      </p:stCondLst>
                                      <p:childTnLst>
                                        <p:set>
                                          <p:cBhvr>
                                            <p:cTn id="49" dur="1" fill="hold">
                                              <p:stCondLst>
                                                <p:cond delay="0"/>
                                              </p:stCondLst>
                                            </p:cTn>
                                            <p:tgtEl>
                                              <p:spTgt spid="95"/>
                                            </p:tgtEl>
                                            <p:attrNameLst>
                                              <p:attrName>style.visibility</p:attrName>
                                            </p:attrNameLst>
                                          </p:cBhvr>
                                          <p:to>
                                            <p:strVal val="visible"/>
                                          </p:to>
                                        </p:set>
                                        <p:anim calcmode="lin" valueType="num" p14:bounceEnd="44000">
                                          <p:cBhvr additive="base">
                                            <p:cTn id="50" dur="1000" fill="hold"/>
                                            <p:tgtEl>
                                              <p:spTgt spid="95"/>
                                            </p:tgtEl>
                                            <p:attrNameLst>
                                              <p:attrName>ppt_x</p:attrName>
                                            </p:attrNameLst>
                                          </p:cBhvr>
                                          <p:tavLst>
                                            <p:tav tm="0">
                                              <p:val>
                                                <p:strVal val="1+#ppt_w/2"/>
                                              </p:val>
                                            </p:tav>
                                            <p:tav tm="100000">
                                              <p:val>
                                                <p:strVal val="#ppt_x"/>
                                              </p:val>
                                            </p:tav>
                                          </p:tavLst>
                                        </p:anim>
                                        <p:anim calcmode="lin" valueType="num" p14:bounceEnd="44000">
                                          <p:cBhvr additive="base">
                                            <p:cTn id="51" dur="1000" fill="hold"/>
                                            <p:tgtEl>
                                              <p:spTgt spid="95"/>
                                            </p:tgtEl>
                                            <p:attrNameLst>
                                              <p:attrName>ppt_y</p:attrName>
                                            </p:attrNameLst>
                                          </p:cBhvr>
                                          <p:tavLst>
                                            <p:tav tm="0">
                                              <p:val>
                                                <p:strVal val="#ppt_y"/>
                                              </p:val>
                                            </p:tav>
                                            <p:tav tm="100000">
                                              <p:val>
                                                <p:strVal val="#ppt_y"/>
                                              </p:val>
                                            </p:tav>
                                          </p:tavLst>
                                        </p:anim>
                                      </p:childTnLst>
                                    </p:cTn>
                                  </p:par>
                                  <p:par>
                                    <p:cTn id="52" presetID="2" presetClass="entr" presetSubtype="2" fill="hold" nodeType="withEffect" p14:presetBounceEnd="44000">
                                      <p:stCondLst>
                                        <p:cond delay="1000"/>
                                      </p:stCondLst>
                                      <p:childTnLst>
                                        <p:set>
                                          <p:cBhvr>
                                            <p:cTn id="53" dur="1" fill="hold">
                                              <p:stCondLst>
                                                <p:cond delay="0"/>
                                              </p:stCondLst>
                                            </p:cTn>
                                            <p:tgtEl>
                                              <p:spTgt spid="102"/>
                                            </p:tgtEl>
                                            <p:attrNameLst>
                                              <p:attrName>style.visibility</p:attrName>
                                            </p:attrNameLst>
                                          </p:cBhvr>
                                          <p:to>
                                            <p:strVal val="visible"/>
                                          </p:to>
                                        </p:set>
                                        <p:anim calcmode="lin" valueType="num" p14:bounceEnd="44000">
                                          <p:cBhvr additive="base">
                                            <p:cTn id="54" dur="1000" fill="hold"/>
                                            <p:tgtEl>
                                              <p:spTgt spid="102"/>
                                            </p:tgtEl>
                                            <p:attrNameLst>
                                              <p:attrName>ppt_x</p:attrName>
                                            </p:attrNameLst>
                                          </p:cBhvr>
                                          <p:tavLst>
                                            <p:tav tm="0">
                                              <p:val>
                                                <p:strVal val="1+#ppt_w/2"/>
                                              </p:val>
                                            </p:tav>
                                            <p:tav tm="100000">
                                              <p:val>
                                                <p:strVal val="#ppt_x"/>
                                              </p:val>
                                            </p:tav>
                                          </p:tavLst>
                                        </p:anim>
                                        <p:anim calcmode="lin" valueType="num" p14:bounceEnd="44000">
                                          <p:cBhvr additive="base">
                                            <p:cTn id="55" dur="1000" fill="hold"/>
                                            <p:tgtEl>
                                              <p:spTgt spid="102"/>
                                            </p:tgtEl>
                                            <p:attrNameLst>
                                              <p:attrName>ppt_y</p:attrName>
                                            </p:attrNameLst>
                                          </p:cBhvr>
                                          <p:tavLst>
                                            <p:tav tm="0">
                                              <p:val>
                                                <p:strVal val="#ppt_y"/>
                                              </p:val>
                                            </p:tav>
                                            <p:tav tm="100000">
                                              <p:val>
                                                <p:strVal val="#ppt_y"/>
                                              </p:val>
                                            </p:tav>
                                          </p:tavLst>
                                        </p:anim>
                                      </p:childTnLst>
                                    </p:cTn>
                                  </p:par>
                                </p:childTnLst>
                              </p:cTn>
                            </p:par>
                            <p:par>
                              <p:cTn id="56" fill="hold">
                                <p:stCondLst>
                                  <p:cond delay="5000"/>
                                </p:stCondLst>
                                <p:childTnLst>
                                  <p:par>
                                    <p:cTn id="57" presetID="41" presetClass="entr" presetSubtype="0" fill="hold" grpId="1" nodeType="afterEffect">
                                      <p:stCondLst>
                                        <p:cond delay="0"/>
                                      </p:stCondLst>
                                      <p:iterate type="lt">
                                        <p:tmPct val="10000"/>
                                      </p:iterate>
                                      <p:childTnLst>
                                        <p:set>
                                          <p:cBhvr>
                                            <p:cTn id="58" dur="1" fill="hold">
                                              <p:stCondLst>
                                                <p:cond delay="0"/>
                                              </p:stCondLst>
                                            </p:cTn>
                                            <p:tgtEl>
                                              <p:spTgt spid="46"/>
                                            </p:tgtEl>
                                            <p:attrNameLst>
                                              <p:attrName>style.visibility</p:attrName>
                                            </p:attrNameLst>
                                          </p:cBhvr>
                                          <p:to>
                                            <p:strVal val="visible"/>
                                          </p:to>
                                        </p:set>
                                        <p:anim calcmode="lin" valueType="num">
                                          <p:cBhvr>
                                            <p:cTn id="59" dur="500" fill="hold"/>
                                            <p:tgtEl>
                                              <p:spTgt spid="46"/>
                                            </p:tgtEl>
                                            <p:attrNameLst>
                                              <p:attrName>ppt_x</p:attrName>
                                            </p:attrNameLst>
                                          </p:cBhvr>
                                          <p:tavLst>
                                            <p:tav tm="0">
                                              <p:val>
                                                <p:strVal val="#ppt_x"/>
                                              </p:val>
                                            </p:tav>
                                            <p:tav tm="50000">
                                              <p:val>
                                                <p:strVal val="#ppt_x+.1"/>
                                              </p:val>
                                            </p:tav>
                                            <p:tav tm="100000">
                                              <p:val>
                                                <p:strVal val="#ppt_x"/>
                                              </p:val>
                                            </p:tav>
                                          </p:tavLst>
                                        </p:anim>
                                        <p:anim calcmode="lin" valueType="num">
                                          <p:cBhvr>
                                            <p:cTn id="60" dur="500" fill="hold"/>
                                            <p:tgtEl>
                                              <p:spTgt spid="46"/>
                                            </p:tgtEl>
                                            <p:attrNameLst>
                                              <p:attrName>ppt_y</p:attrName>
                                            </p:attrNameLst>
                                          </p:cBhvr>
                                          <p:tavLst>
                                            <p:tav tm="0">
                                              <p:val>
                                                <p:strVal val="#ppt_y"/>
                                              </p:val>
                                            </p:tav>
                                            <p:tav tm="100000">
                                              <p:val>
                                                <p:strVal val="#ppt_y"/>
                                              </p:val>
                                            </p:tav>
                                          </p:tavLst>
                                        </p:anim>
                                        <p:anim calcmode="lin" valueType="num">
                                          <p:cBhvr>
                                            <p:cTn id="61" dur="500" fill="hold"/>
                                            <p:tgtEl>
                                              <p:spTgt spid="46"/>
                                            </p:tgtEl>
                                            <p:attrNameLst>
                                              <p:attrName>ppt_h</p:attrName>
                                            </p:attrNameLst>
                                          </p:cBhvr>
                                          <p:tavLst>
                                            <p:tav tm="0">
                                              <p:val>
                                                <p:strVal val="#ppt_h/10"/>
                                              </p:val>
                                            </p:tav>
                                            <p:tav tm="50000">
                                              <p:val>
                                                <p:strVal val="#ppt_h+.01"/>
                                              </p:val>
                                            </p:tav>
                                            <p:tav tm="100000">
                                              <p:val>
                                                <p:strVal val="#ppt_h"/>
                                              </p:val>
                                            </p:tav>
                                          </p:tavLst>
                                        </p:anim>
                                        <p:anim calcmode="lin" valueType="num">
                                          <p:cBhvr>
                                            <p:cTn id="62" dur="500" fill="hold"/>
                                            <p:tgtEl>
                                              <p:spTgt spid="46"/>
                                            </p:tgtEl>
                                            <p:attrNameLst>
                                              <p:attrName>ppt_w</p:attrName>
                                            </p:attrNameLst>
                                          </p:cBhvr>
                                          <p:tavLst>
                                            <p:tav tm="0">
                                              <p:val>
                                                <p:strVal val="#ppt_w/10"/>
                                              </p:val>
                                            </p:tav>
                                            <p:tav tm="50000">
                                              <p:val>
                                                <p:strVal val="#ppt_w+.01"/>
                                              </p:val>
                                            </p:tav>
                                            <p:tav tm="100000">
                                              <p:val>
                                                <p:strVal val="#ppt_w"/>
                                              </p:val>
                                            </p:tav>
                                          </p:tavLst>
                                        </p:anim>
                                        <p:animEffect transition="in" filter="fade">
                                          <p:cBhvr>
                                            <p:cTn id="63" dur="500" tmFilter="0,0; .5, 1; 1, 1"/>
                                            <p:tgtEl>
                                              <p:spTgt spid="4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 grpId="0" bldLvl="0" animBg="1"/>
          <p:bldP spid="46" grpId="0"/>
          <p:bldP spid="46" grpId="1"/>
        </p:bldLst>
      </p:timing>
    </mc:Choice>
    <mc:Fallback xmlns="">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7"/>
                                            </p:tgtEl>
                                            <p:attrNameLst>
                                              <p:attrName>style.visibility</p:attrName>
                                            </p:attrNameLst>
                                          </p:cBhvr>
                                          <p:to>
                                            <p:strVal val="visible"/>
                                          </p:to>
                                        </p:set>
                                        <p:anim calcmode="lin" valueType="num">
                                          <p:cBhvr>
                                            <p:cTn id="7" dur="500" fill="hold"/>
                                            <p:tgtEl>
                                              <p:spTgt spid="7"/>
                                            </p:tgtEl>
                                            <p:attrNameLst>
                                              <p:attrName>ppt_w</p:attrName>
                                            </p:attrNameLst>
                                          </p:cBhvr>
                                          <p:tavLst>
                                            <p:tav tm="0">
                                              <p:val>
                                                <p:fltVal val="0"/>
                                              </p:val>
                                            </p:tav>
                                            <p:tav tm="100000">
                                              <p:val>
                                                <p:strVal val="#ppt_w"/>
                                              </p:val>
                                            </p:tav>
                                          </p:tavLst>
                                        </p:anim>
                                        <p:anim calcmode="lin" valueType="num">
                                          <p:cBhvr>
                                            <p:cTn id="8" dur="500" fill="hold"/>
                                            <p:tgtEl>
                                              <p:spTgt spid="7"/>
                                            </p:tgtEl>
                                            <p:attrNameLst>
                                              <p:attrName>ppt_h</p:attrName>
                                            </p:attrNameLst>
                                          </p:cBhvr>
                                          <p:tavLst>
                                            <p:tav tm="0">
                                              <p:val>
                                                <p:fltVal val="0"/>
                                              </p:val>
                                            </p:tav>
                                            <p:tav tm="100000">
                                              <p:val>
                                                <p:strVal val="#ppt_h"/>
                                              </p:val>
                                            </p:tav>
                                          </p:tavLst>
                                        </p:anim>
                                        <p:animEffect transition="in" filter="fade">
                                          <p:cBhvr>
                                            <p:cTn id="9" dur="500"/>
                                            <p:tgtEl>
                                              <p:spTgt spid="7"/>
                                            </p:tgtEl>
                                          </p:cBhvr>
                                        </p:animEffect>
                                      </p:childTnLst>
                                    </p:cTn>
                                  </p:par>
                                </p:childTnLst>
                              </p:cTn>
                            </p:par>
                            <p:par>
                              <p:cTn id="10" fill="hold">
                                <p:stCondLst>
                                  <p:cond delay="500"/>
                                </p:stCondLst>
                                <p:childTnLst>
                                  <p:par>
                                    <p:cTn id="11" presetID="2" presetClass="entr" presetSubtype="4" fill="hold" nodeType="afterEffect">
                                      <p:stCondLst>
                                        <p:cond delay="0"/>
                                      </p:stCondLst>
                                      <p:childTnLst>
                                        <p:set>
                                          <p:cBhvr>
                                            <p:cTn id="12" dur="1" fill="hold">
                                              <p:stCondLst>
                                                <p:cond delay="0"/>
                                              </p:stCondLst>
                                            </p:cTn>
                                            <p:tgtEl>
                                              <p:spTgt spid="68"/>
                                            </p:tgtEl>
                                            <p:attrNameLst>
                                              <p:attrName>style.visibility</p:attrName>
                                            </p:attrNameLst>
                                          </p:cBhvr>
                                          <p:to>
                                            <p:strVal val="visible"/>
                                          </p:to>
                                        </p:set>
                                        <p:anim calcmode="lin" valueType="num">
                                          <p:cBhvr additive="base">
                                            <p:cTn id="13" dur="500" fill="hold"/>
                                            <p:tgtEl>
                                              <p:spTgt spid="68"/>
                                            </p:tgtEl>
                                            <p:attrNameLst>
                                              <p:attrName>ppt_x</p:attrName>
                                            </p:attrNameLst>
                                          </p:cBhvr>
                                          <p:tavLst>
                                            <p:tav tm="0">
                                              <p:val>
                                                <p:strVal val="#ppt_x"/>
                                              </p:val>
                                            </p:tav>
                                            <p:tav tm="100000">
                                              <p:val>
                                                <p:strVal val="#ppt_x"/>
                                              </p:val>
                                            </p:tav>
                                          </p:tavLst>
                                        </p:anim>
                                        <p:anim calcmode="lin" valueType="num">
                                          <p:cBhvr additive="base">
                                            <p:cTn id="14" dur="500" fill="hold"/>
                                            <p:tgtEl>
                                              <p:spTgt spid="68"/>
                                            </p:tgtEl>
                                            <p:attrNameLst>
                                              <p:attrName>ppt_y</p:attrName>
                                            </p:attrNameLst>
                                          </p:cBhvr>
                                          <p:tavLst>
                                            <p:tav tm="0">
                                              <p:val>
                                                <p:strVal val="1+#ppt_h/2"/>
                                              </p:val>
                                            </p:tav>
                                            <p:tav tm="100000">
                                              <p:val>
                                                <p:strVal val="#ppt_y"/>
                                              </p:val>
                                            </p:tav>
                                          </p:tavLst>
                                        </p:anim>
                                      </p:childTnLst>
                                    </p:cTn>
                                  </p:par>
                                </p:childTnLst>
                              </p:cTn>
                            </p:par>
                            <p:par>
                              <p:cTn id="15" fill="hold">
                                <p:stCondLst>
                                  <p:cond delay="1000"/>
                                </p:stCondLst>
                                <p:childTnLst>
                                  <p:par>
                                    <p:cTn id="16" presetID="2" presetClass="entr" presetSubtype="4" fill="hold" nodeType="afterEffect">
                                      <p:stCondLst>
                                        <p:cond delay="0"/>
                                      </p:stCondLst>
                                      <p:childTnLst>
                                        <p:set>
                                          <p:cBhvr>
                                            <p:cTn id="17" dur="1" fill="hold">
                                              <p:stCondLst>
                                                <p:cond delay="0"/>
                                              </p:stCondLst>
                                            </p:cTn>
                                            <p:tgtEl>
                                              <p:spTgt spid="71"/>
                                            </p:tgtEl>
                                            <p:attrNameLst>
                                              <p:attrName>style.visibility</p:attrName>
                                            </p:attrNameLst>
                                          </p:cBhvr>
                                          <p:to>
                                            <p:strVal val="visible"/>
                                          </p:to>
                                        </p:set>
                                        <p:anim calcmode="lin" valueType="num">
                                          <p:cBhvr additive="base">
                                            <p:cTn id="18" dur="500" fill="hold"/>
                                            <p:tgtEl>
                                              <p:spTgt spid="71"/>
                                            </p:tgtEl>
                                            <p:attrNameLst>
                                              <p:attrName>ppt_x</p:attrName>
                                            </p:attrNameLst>
                                          </p:cBhvr>
                                          <p:tavLst>
                                            <p:tav tm="0">
                                              <p:val>
                                                <p:strVal val="#ppt_x"/>
                                              </p:val>
                                            </p:tav>
                                            <p:tav tm="100000">
                                              <p:val>
                                                <p:strVal val="#ppt_x"/>
                                              </p:val>
                                            </p:tav>
                                          </p:tavLst>
                                        </p:anim>
                                        <p:anim calcmode="lin" valueType="num">
                                          <p:cBhvr additive="base">
                                            <p:cTn id="19" dur="500" fill="hold"/>
                                            <p:tgtEl>
                                              <p:spTgt spid="71"/>
                                            </p:tgtEl>
                                            <p:attrNameLst>
                                              <p:attrName>ppt_y</p:attrName>
                                            </p:attrNameLst>
                                          </p:cBhvr>
                                          <p:tavLst>
                                            <p:tav tm="0">
                                              <p:val>
                                                <p:strVal val="1+#ppt_h/2"/>
                                              </p:val>
                                            </p:tav>
                                            <p:tav tm="100000">
                                              <p:val>
                                                <p:strVal val="#ppt_y"/>
                                              </p:val>
                                            </p:tav>
                                          </p:tavLst>
                                        </p:anim>
                                      </p:childTnLst>
                                    </p:cTn>
                                  </p:par>
                                </p:childTnLst>
                              </p:cTn>
                            </p:par>
                            <p:par>
                              <p:cTn id="20" fill="hold">
                                <p:stCondLst>
                                  <p:cond delay="1500"/>
                                </p:stCondLst>
                                <p:childTnLst>
                                  <p:par>
                                    <p:cTn id="21" presetID="2" presetClass="entr" presetSubtype="4" fill="hold" nodeType="afterEffect">
                                      <p:stCondLst>
                                        <p:cond delay="0"/>
                                      </p:stCondLst>
                                      <p:childTnLst>
                                        <p:set>
                                          <p:cBhvr>
                                            <p:cTn id="22" dur="1" fill="hold">
                                              <p:stCondLst>
                                                <p:cond delay="0"/>
                                              </p:stCondLst>
                                            </p:cTn>
                                            <p:tgtEl>
                                              <p:spTgt spid="77"/>
                                            </p:tgtEl>
                                            <p:attrNameLst>
                                              <p:attrName>style.visibility</p:attrName>
                                            </p:attrNameLst>
                                          </p:cBhvr>
                                          <p:to>
                                            <p:strVal val="visible"/>
                                          </p:to>
                                        </p:set>
                                        <p:anim calcmode="lin" valueType="num">
                                          <p:cBhvr additive="base">
                                            <p:cTn id="23" dur="500" fill="hold"/>
                                            <p:tgtEl>
                                              <p:spTgt spid="77"/>
                                            </p:tgtEl>
                                            <p:attrNameLst>
                                              <p:attrName>ppt_x</p:attrName>
                                            </p:attrNameLst>
                                          </p:cBhvr>
                                          <p:tavLst>
                                            <p:tav tm="0">
                                              <p:val>
                                                <p:strVal val="#ppt_x"/>
                                              </p:val>
                                            </p:tav>
                                            <p:tav tm="100000">
                                              <p:val>
                                                <p:strVal val="#ppt_x"/>
                                              </p:val>
                                            </p:tav>
                                          </p:tavLst>
                                        </p:anim>
                                        <p:anim calcmode="lin" valueType="num">
                                          <p:cBhvr additive="base">
                                            <p:cTn id="24" dur="500" fill="hold"/>
                                            <p:tgtEl>
                                              <p:spTgt spid="77"/>
                                            </p:tgtEl>
                                            <p:attrNameLst>
                                              <p:attrName>ppt_y</p:attrName>
                                            </p:attrNameLst>
                                          </p:cBhvr>
                                          <p:tavLst>
                                            <p:tav tm="0">
                                              <p:val>
                                                <p:strVal val="1+#ppt_h/2"/>
                                              </p:val>
                                            </p:tav>
                                            <p:tav tm="100000">
                                              <p:val>
                                                <p:strVal val="#ppt_y"/>
                                              </p:val>
                                            </p:tav>
                                          </p:tavLst>
                                        </p:anim>
                                      </p:childTnLst>
                                    </p:cTn>
                                  </p:par>
                                </p:childTnLst>
                              </p:cTn>
                            </p:par>
                            <p:par>
                              <p:cTn id="25" fill="hold">
                                <p:stCondLst>
                                  <p:cond delay="2000"/>
                                </p:stCondLst>
                                <p:childTnLst>
                                  <p:par>
                                    <p:cTn id="26" presetID="2" presetClass="entr" presetSubtype="4" fill="hold" nodeType="afterEffect">
                                      <p:stCondLst>
                                        <p:cond delay="0"/>
                                      </p:stCondLst>
                                      <p:childTnLst>
                                        <p:set>
                                          <p:cBhvr>
                                            <p:cTn id="27" dur="1" fill="hold">
                                              <p:stCondLst>
                                                <p:cond delay="0"/>
                                              </p:stCondLst>
                                            </p:cTn>
                                            <p:tgtEl>
                                              <p:spTgt spid="80"/>
                                            </p:tgtEl>
                                            <p:attrNameLst>
                                              <p:attrName>style.visibility</p:attrName>
                                            </p:attrNameLst>
                                          </p:cBhvr>
                                          <p:to>
                                            <p:strVal val="visible"/>
                                          </p:to>
                                        </p:set>
                                        <p:anim calcmode="lin" valueType="num">
                                          <p:cBhvr additive="base">
                                            <p:cTn id="28" dur="500" fill="hold"/>
                                            <p:tgtEl>
                                              <p:spTgt spid="80"/>
                                            </p:tgtEl>
                                            <p:attrNameLst>
                                              <p:attrName>ppt_x</p:attrName>
                                            </p:attrNameLst>
                                          </p:cBhvr>
                                          <p:tavLst>
                                            <p:tav tm="0">
                                              <p:val>
                                                <p:strVal val="#ppt_x"/>
                                              </p:val>
                                            </p:tav>
                                            <p:tav tm="100000">
                                              <p:val>
                                                <p:strVal val="#ppt_x"/>
                                              </p:val>
                                            </p:tav>
                                          </p:tavLst>
                                        </p:anim>
                                        <p:anim calcmode="lin" valueType="num">
                                          <p:cBhvr additive="base">
                                            <p:cTn id="29" dur="500" fill="hold"/>
                                            <p:tgtEl>
                                              <p:spTgt spid="80"/>
                                            </p:tgtEl>
                                            <p:attrNameLst>
                                              <p:attrName>ppt_y</p:attrName>
                                            </p:attrNameLst>
                                          </p:cBhvr>
                                          <p:tavLst>
                                            <p:tav tm="0">
                                              <p:val>
                                                <p:strVal val="1+#ppt_h/2"/>
                                              </p:val>
                                            </p:tav>
                                            <p:tav tm="100000">
                                              <p:val>
                                                <p:strVal val="#ppt_y"/>
                                              </p:val>
                                            </p:tav>
                                          </p:tavLst>
                                        </p:anim>
                                      </p:childTnLst>
                                    </p:cTn>
                                  </p:par>
                                </p:childTnLst>
                              </p:cTn>
                            </p:par>
                            <p:par>
                              <p:cTn id="30" fill="hold">
                                <p:stCondLst>
                                  <p:cond delay="2500"/>
                                </p:stCondLst>
                                <p:childTnLst>
                                  <p:par>
                                    <p:cTn id="31" presetID="2" presetClass="entr" presetSubtype="4" fill="hold" nodeType="afterEffect">
                                      <p:stCondLst>
                                        <p:cond delay="0"/>
                                      </p:stCondLst>
                                      <p:childTnLst>
                                        <p:set>
                                          <p:cBhvr>
                                            <p:cTn id="32" dur="1" fill="hold">
                                              <p:stCondLst>
                                                <p:cond delay="0"/>
                                              </p:stCondLst>
                                            </p:cTn>
                                            <p:tgtEl>
                                              <p:spTgt spid="74"/>
                                            </p:tgtEl>
                                            <p:attrNameLst>
                                              <p:attrName>style.visibility</p:attrName>
                                            </p:attrNameLst>
                                          </p:cBhvr>
                                          <p:to>
                                            <p:strVal val="visible"/>
                                          </p:to>
                                        </p:set>
                                        <p:anim calcmode="lin" valueType="num">
                                          <p:cBhvr additive="base">
                                            <p:cTn id="33" dur="500" fill="hold"/>
                                            <p:tgtEl>
                                              <p:spTgt spid="74"/>
                                            </p:tgtEl>
                                            <p:attrNameLst>
                                              <p:attrName>ppt_x</p:attrName>
                                            </p:attrNameLst>
                                          </p:cBhvr>
                                          <p:tavLst>
                                            <p:tav tm="0">
                                              <p:val>
                                                <p:strVal val="#ppt_x"/>
                                              </p:val>
                                            </p:tav>
                                            <p:tav tm="100000">
                                              <p:val>
                                                <p:strVal val="#ppt_x"/>
                                              </p:val>
                                            </p:tav>
                                          </p:tavLst>
                                        </p:anim>
                                        <p:anim calcmode="lin" valueType="num">
                                          <p:cBhvr additive="base">
                                            <p:cTn id="34" dur="500" fill="hold"/>
                                            <p:tgtEl>
                                              <p:spTgt spid="74"/>
                                            </p:tgtEl>
                                            <p:attrNameLst>
                                              <p:attrName>ppt_y</p:attrName>
                                            </p:attrNameLst>
                                          </p:cBhvr>
                                          <p:tavLst>
                                            <p:tav tm="0">
                                              <p:val>
                                                <p:strVal val="1+#ppt_h/2"/>
                                              </p:val>
                                            </p:tav>
                                            <p:tav tm="100000">
                                              <p:val>
                                                <p:strVal val="#ppt_y"/>
                                              </p:val>
                                            </p:tav>
                                          </p:tavLst>
                                        </p:anim>
                                      </p:childTnLst>
                                    </p:cTn>
                                  </p:par>
                                </p:childTnLst>
                              </p:cTn>
                            </p:par>
                            <p:par>
                              <p:cTn id="35" fill="hold">
                                <p:stCondLst>
                                  <p:cond delay="3000"/>
                                </p:stCondLst>
                                <p:childTnLst>
                                  <p:par>
                                    <p:cTn id="36" presetID="2" presetClass="entr" presetSubtype="8" fill="hold" nodeType="afterEffect">
                                      <p:stCondLst>
                                        <p:cond delay="0"/>
                                      </p:stCondLst>
                                      <p:childTnLst>
                                        <p:set>
                                          <p:cBhvr>
                                            <p:cTn id="37" dur="1" fill="hold">
                                              <p:stCondLst>
                                                <p:cond delay="0"/>
                                              </p:stCondLst>
                                            </p:cTn>
                                            <p:tgtEl>
                                              <p:spTgt spid="83"/>
                                            </p:tgtEl>
                                            <p:attrNameLst>
                                              <p:attrName>style.visibility</p:attrName>
                                            </p:attrNameLst>
                                          </p:cBhvr>
                                          <p:to>
                                            <p:strVal val="visible"/>
                                          </p:to>
                                        </p:set>
                                        <p:anim calcmode="lin" valueType="num">
                                          <p:cBhvr additive="base">
                                            <p:cTn id="38" dur="1000" fill="hold"/>
                                            <p:tgtEl>
                                              <p:spTgt spid="83"/>
                                            </p:tgtEl>
                                            <p:attrNameLst>
                                              <p:attrName>ppt_x</p:attrName>
                                            </p:attrNameLst>
                                          </p:cBhvr>
                                          <p:tavLst>
                                            <p:tav tm="0">
                                              <p:val>
                                                <p:strVal val="0-#ppt_w/2"/>
                                              </p:val>
                                            </p:tav>
                                            <p:tav tm="100000">
                                              <p:val>
                                                <p:strVal val="#ppt_x"/>
                                              </p:val>
                                            </p:tav>
                                          </p:tavLst>
                                        </p:anim>
                                        <p:anim calcmode="lin" valueType="num">
                                          <p:cBhvr additive="base">
                                            <p:cTn id="39" dur="1000" fill="hold"/>
                                            <p:tgtEl>
                                              <p:spTgt spid="83"/>
                                            </p:tgtEl>
                                            <p:attrNameLst>
                                              <p:attrName>ppt_y</p:attrName>
                                            </p:attrNameLst>
                                          </p:cBhvr>
                                          <p:tavLst>
                                            <p:tav tm="0">
                                              <p:val>
                                                <p:strVal val="#ppt_y"/>
                                              </p:val>
                                            </p:tav>
                                            <p:tav tm="100000">
                                              <p:val>
                                                <p:strVal val="#ppt_y"/>
                                              </p:val>
                                            </p:tav>
                                          </p:tavLst>
                                        </p:anim>
                                      </p:childTnLst>
                                    </p:cTn>
                                  </p:par>
                                  <p:par>
                                    <p:cTn id="40" presetID="2" presetClass="entr" presetSubtype="8" fill="hold" nodeType="withEffect">
                                      <p:stCondLst>
                                        <p:cond delay="250"/>
                                      </p:stCondLst>
                                      <p:childTnLst>
                                        <p:set>
                                          <p:cBhvr>
                                            <p:cTn id="41" dur="1" fill="hold">
                                              <p:stCondLst>
                                                <p:cond delay="0"/>
                                              </p:stCondLst>
                                            </p:cTn>
                                            <p:tgtEl>
                                              <p:spTgt spid="88"/>
                                            </p:tgtEl>
                                            <p:attrNameLst>
                                              <p:attrName>style.visibility</p:attrName>
                                            </p:attrNameLst>
                                          </p:cBhvr>
                                          <p:to>
                                            <p:strVal val="visible"/>
                                          </p:to>
                                        </p:set>
                                        <p:anim calcmode="lin" valueType="num">
                                          <p:cBhvr additive="base">
                                            <p:cTn id="42" dur="1000" fill="hold"/>
                                            <p:tgtEl>
                                              <p:spTgt spid="88"/>
                                            </p:tgtEl>
                                            <p:attrNameLst>
                                              <p:attrName>ppt_x</p:attrName>
                                            </p:attrNameLst>
                                          </p:cBhvr>
                                          <p:tavLst>
                                            <p:tav tm="0">
                                              <p:val>
                                                <p:strVal val="0-#ppt_w/2"/>
                                              </p:val>
                                            </p:tav>
                                            <p:tav tm="100000">
                                              <p:val>
                                                <p:strVal val="#ppt_x"/>
                                              </p:val>
                                            </p:tav>
                                          </p:tavLst>
                                        </p:anim>
                                        <p:anim calcmode="lin" valueType="num">
                                          <p:cBhvr additive="base">
                                            <p:cTn id="43" dur="1000" fill="hold"/>
                                            <p:tgtEl>
                                              <p:spTgt spid="88"/>
                                            </p:tgtEl>
                                            <p:attrNameLst>
                                              <p:attrName>ppt_y</p:attrName>
                                            </p:attrNameLst>
                                          </p:cBhvr>
                                          <p:tavLst>
                                            <p:tav tm="0">
                                              <p:val>
                                                <p:strVal val="#ppt_y"/>
                                              </p:val>
                                            </p:tav>
                                            <p:tav tm="100000">
                                              <p:val>
                                                <p:strVal val="#ppt_y"/>
                                              </p:val>
                                            </p:tav>
                                          </p:tavLst>
                                        </p:anim>
                                      </p:childTnLst>
                                    </p:cTn>
                                  </p:par>
                                  <p:par>
                                    <p:cTn id="44" presetID="2" presetClass="entr" presetSubtype="1" fill="hold" nodeType="withEffect">
                                      <p:stCondLst>
                                        <p:cond delay="500"/>
                                      </p:stCondLst>
                                      <p:childTnLst>
                                        <p:set>
                                          <p:cBhvr>
                                            <p:cTn id="45" dur="1" fill="hold">
                                              <p:stCondLst>
                                                <p:cond delay="0"/>
                                              </p:stCondLst>
                                            </p:cTn>
                                            <p:tgtEl>
                                              <p:spTgt spid="107"/>
                                            </p:tgtEl>
                                            <p:attrNameLst>
                                              <p:attrName>style.visibility</p:attrName>
                                            </p:attrNameLst>
                                          </p:cBhvr>
                                          <p:to>
                                            <p:strVal val="visible"/>
                                          </p:to>
                                        </p:set>
                                        <p:anim calcmode="lin" valueType="num">
                                          <p:cBhvr additive="base">
                                            <p:cTn id="46" dur="1000" fill="hold"/>
                                            <p:tgtEl>
                                              <p:spTgt spid="107"/>
                                            </p:tgtEl>
                                            <p:attrNameLst>
                                              <p:attrName>ppt_x</p:attrName>
                                            </p:attrNameLst>
                                          </p:cBhvr>
                                          <p:tavLst>
                                            <p:tav tm="0">
                                              <p:val>
                                                <p:strVal val="#ppt_x"/>
                                              </p:val>
                                            </p:tav>
                                            <p:tav tm="100000">
                                              <p:val>
                                                <p:strVal val="#ppt_x"/>
                                              </p:val>
                                            </p:tav>
                                          </p:tavLst>
                                        </p:anim>
                                        <p:anim calcmode="lin" valueType="num">
                                          <p:cBhvr additive="base">
                                            <p:cTn id="47" dur="1000" fill="hold"/>
                                            <p:tgtEl>
                                              <p:spTgt spid="107"/>
                                            </p:tgtEl>
                                            <p:attrNameLst>
                                              <p:attrName>ppt_y</p:attrName>
                                            </p:attrNameLst>
                                          </p:cBhvr>
                                          <p:tavLst>
                                            <p:tav tm="0">
                                              <p:val>
                                                <p:strVal val="0-#ppt_h/2"/>
                                              </p:val>
                                            </p:tav>
                                            <p:tav tm="100000">
                                              <p:val>
                                                <p:strVal val="#ppt_y"/>
                                              </p:val>
                                            </p:tav>
                                          </p:tavLst>
                                        </p:anim>
                                      </p:childTnLst>
                                    </p:cTn>
                                  </p:par>
                                  <p:par>
                                    <p:cTn id="48" presetID="2" presetClass="entr" presetSubtype="2" fill="hold" nodeType="withEffect">
                                      <p:stCondLst>
                                        <p:cond delay="750"/>
                                      </p:stCondLst>
                                      <p:childTnLst>
                                        <p:set>
                                          <p:cBhvr>
                                            <p:cTn id="49" dur="1" fill="hold">
                                              <p:stCondLst>
                                                <p:cond delay="0"/>
                                              </p:stCondLst>
                                            </p:cTn>
                                            <p:tgtEl>
                                              <p:spTgt spid="95"/>
                                            </p:tgtEl>
                                            <p:attrNameLst>
                                              <p:attrName>style.visibility</p:attrName>
                                            </p:attrNameLst>
                                          </p:cBhvr>
                                          <p:to>
                                            <p:strVal val="visible"/>
                                          </p:to>
                                        </p:set>
                                        <p:anim calcmode="lin" valueType="num">
                                          <p:cBhvr additive="base">
                                            <p:cTn id="50" dur="1000" fill="hold"/>
                                            <p:tgtEl>
                                              <p:spTgt spid="95"/>
                                            </p:tgtEl>
                                            <p:attrNameLst>
                                              <p:attrName>ppt_x</p:attrName>
                                            </p:attrNameLst>
                                          </p:cBhvr>
                                          <p:tavLst>
                                            <p:tav tm="0">
                                              <p:val>
                                                <p:strVal val="1+#ppt_w/2"/>
                                              </p:val>
                                            </p:tav>
                                            <p:tav tm="100000">
                                              <p:val>
                                                <p:strVal val="#ppt_x"/>
                                              </p:val>
                                            </p:tav>
                                          </p:tavLst>
                                        </p:anim>
                                        <p:anim calcmode="lin" valueType="num">
                                          <p:cBhvr additive="base">
                                            <p:cTn id="51" dur="1000" fill="hold"/>
                                            <p:tgtEl>
                                              <p:spTgt spid="95"/>
                                            </p:tgtEl>
                                            <p:attrNameLst>
                                              <p:attrName>ppt_y</p:attrName>
                                            </p:attrNameLst>
                                          </p:cBhvr>
                                          <p:tavLst>
                                            <p:tav tm="0">
                                              <p:val>
                                                <p:strVal val="#ppt_y"/>
                                              </p:val>
                                            </p:tav>
                                            <p:tav tm="100000">
                                              <p:val>
                                                <p:strVal val="#ppt_y"/>
                                              </p:val>
                                            </p:tav>
                                          </p:tavLst>
                                        </p:anim>
                                      </p:childTnLst>
                                    </p:cTn>
                                  </p:par>
                                  <p:par>
                                    <p:cTn id="52" presetID="2" presetClass="entr" presetSubtype="2" fill="hold" nodeType="withEffect">
                                      <p:stCondLst>
                                        <p:cond delay="1000"/>
                                      </p:stCondLst>
                                      <p:childTnLst>
                                        <p:set>
                                          <p:cBhvr>
                                            <p:cTn id="53" dur="1" fill="hold">
                                              <p:stCondLst>
                                                <p:cond delay="0"/>
                                              </p:stCondLst>
                                            </p:cTn>
                                            <p:tgtEl>
                                              <p:spTgt spid="102"/>
                                            </p:tgtEl>
                                            <p:attrNameLst>
                                              <p:attrName>style.visibility</p:attrName>
                                            </p:attrNameLst>
                                          </p:cBhvr>
                                          <p:to>
                                            <p:strVal val="visible"/>
                                          </p:to>
                                        </p:set>
                                        <p:anim calcmode="lin" valueType="num">
                                          <p:cBhvr additive="base">
                                            <p:cTn id="54" dur="1000" fill="hold"/>
                                            <p:tgtEl>
                                              <p:spTgt spid="102"/>
                                            </p:tgtEl>
                                            <p:attrNameLst>
                                              <p:attrName>ppt_x</p:attrName>
                                            </p:attrNameLst>
                                          </p:cBhvr>
                                          <p:tavLst>
                                            <p:tav tm="0">
                                              <p:val>
                                                <p:strVal val="1+#ppt_w/2"/>
                                              </p:val>
                                            </p:tav>
                                            <p:tav tm="100000">
                                              <p:val>
                                                <p:strVal val="#ppt_x"/>
                                              </p:val>
                                            </p:tav>
                                          </p:tavLst>
                                        </p:anim>
                                        <p:anim calcmode="lin" valueType="num">
                                          <p:cBhvr additive="base">
                                            <p:cTn id="55" dur="1000" fill="hold"/>
                                            <p:tgtEl>
                                              <p:spTgt spid="102"/>
                                            </p:tgtEl>
                                            <p:attrNameLst>
                                              <p:attrName>ppt_y</p:attrName>
                                            </p:attrNameLst>
                                          </p:cBhvr>
                                          <p:tavLst>
                                            <p:tav tm="0">
                                              <p:val>
                                                <p:strVal val="#ppt_y"/>
                                              </p:val>
                                            </p:tav>
                                            <p:tav tm="100000">
                                              <p:val>
                                                <p:strVal val="#ppt_y"/>
                                              </p:val>
                                            </p:tav>
                                          </p:tavLst>
                                        </p:anim>
                                      </p:childTnLst>
                                    </p:cTn>
                                  </p:par>
                                </p:childTnLst>
                              </p:cTn>
                            </p:par>
                            <p:par>
                              <p:cTn id="56" fill="hold">
                                <p:stCondLst>
                                  <p:cond delay="5000"/>
                                </p:stCondLst>
                                <p:childTnLst>
                                  <p:par>
                                    <p:cTn id="57" presetID="41" presetClass="entr" presetSubtype="0" fill="hold" grpId="1" nodeType="afterEffect">
                                      <p:stCondLst>
                                        <p:cond delay="0"/>
                                      </p:stCondLst>
                                      <p:iterate type="lt">
                                        <p:tmPct val="10000"/>
                                      </p:iterate>
                                      <p:childTnLst>
                                        <p:set>
                                          <p:cBhvr>
                                            <p:cTn id="58" dur="1" fill="hold">
                                              <p:stCondLst>
                                                <p:cond delay="0"/>
                                              </p:stCondLst>
                                            </p:cTn>
                                            <p:tgtEl>
                                              <p:spTgt spid="46"/>
                                            </p:tgtEl>
                                            <p:attrNameLst>
                                              <p:attrName>style.visibility</p:attrName>
                                            </p:attrNameLst>
                                          </p:cBhvr>
                                          <p:to>
                                            <p:strVal val="visible"/>
                                          </p:to>
                                        </p:set>
                                        <p:anim calcmode="lin" valueType="num">
                                          <p:cBhvr>
                                            <p:cTn id="59" dur="500" fill="hold"/>
                                            <p:tgtEl>
                                              <p:spTgt spid="46"/>
                                            </p:tgtEl>
                                            <p:attrNameLst>
                                              <p:attrName>ppt_x</p:attrName>
                                            </p:attrNameLst>
                                          </p:cBhvr>
                                          <p:tavLst>
                                            <p:tav tm="0">
                                              <p:val>
                                                <p:strVal val="#ppt_x"/>
                                              </p:val>
                                            </p:tav>
                                            <p:tav tm="50000">
                                              <p:val>
                                                <p:strVal val="#ppt_x+.1"/>
                                              </p:val>
                                            </p:tav>
                                            <p:tav tm="100000">
                                              <p:val>
                                                <p:strVal val="#ppt_x"/>
                                              </p:val>
                                            </p:tav>
                                          </p:tavLst>
                                        </p:anim>
                                        <p:anim calcmode="lin" valueType="num">
                                          <p:cBhvr>
                                            <p:cTn id="60" dur="500" fill="hold"/>
                                            <p:tgtEl>
                                              <p:spTgt spid="46"/>
                                            </p:tgtEl>
                                            <p:attrNameLst>
                                              <p:attrName>ppt_y</p:attrName>
                                            </p:attrNameLst>
                                          </p:cBhvr>
                                          <p:tavLst>
                                            <p:tav tm="0">
                                              <p:val>
                                                <p:strVal val="#ppt_y"/>
                                              </p:val>
                                            </p:tav>
                                            <p:tav tm="100000">
                                              <p:val>
                                                <p:strVal val="#ppt_y"/>
                                              </p:val>
                                            </p:tav>
                                          </p:tavLst>
                                        </p:anim>
                                        <p:anim calcmode="lin" valueType="num">
                                          <p:cBhvr>
                                            <p:cTn id="61" dur="500" fill="hold"/>
                                            <p:tgtEl>
                                              <p:spTgt spid="46"/>
                                            </p:tgtEl>
                                            <p:attrNameLst>
                                              <p:attrName>ppt_h</p:attrName>
                                            </p:attrNameLst>
                                          </p:cBhvr>
                                          <p:tavLst>
                                            <p:tav tm="0">
                                              <p:val>
                                                <p:strVal val="#ppt_h/10"/>
                                              </p:val>
                                            </p:tav>
                                            <p:tav tm="50000">
                                              <p:val>
                                                <p:strVal val="#ppt_h+.01"/>
                                              </p:val>
                                            </p:tav>
                                            <p:tav tm="100000">
                                              <p:val>
                                                <p:strVal val="#ppt_h"/>
                                              </p:val>
                                            </p:tav>
                                          </p:tavLst>
                                        </p:anim>
                                        <p:anim calcmode="lin" valueType="num">
                                          <p:cBhvr>
                                            <p:cTn id="62" dur="500" fill="hold"/>
                                            <p:tgtEl>
                                              <p:spTgt spid="46"/>
                                            </p:tgtEl>
                                            <p:attrNameLst>
                                              <p:attrName>ppt_w</p:attrName>
                                            </p:attrNameLst>
                                          </p:cBhvr>
                                          <p:tavLst>
                                            <p:tav tm="0">
                                              <p:val>
                                                <p:strVal val="#ppt_w/10"/>
                                              </p:val>
                                            </p:tav>
                                            <p:tav tm="50000">
                                              <p:val>
                                                <p:strVal val="#ppt_w+.01"/>
                                              </p:val>
                                            </p:tav>
                                            <p:tav tm="100000">
                                              <p:val>
                                                <p:strVal val="#ppt_w"/>
                                              </p:val>
                                            </p:tav>
                                          </p:tavLst>
                                        </p:anim>
                                        <p:animEffect transition="in" filter="fade">
                                          <p:cBhvr>
                                            <p:cTn id="63" dur="500" tmFilter="0,0; .5, 1; 1, 1"/>
                                            <p:tgtEl>
                                              <p:spTgt spid="4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 grpId="0" bldLvl="0" animBg="1"/>
          <p:bldP spid="46" grpId="0"/>
          <p:bldP spid="46" grpId="1"/>
        </p:bldLst>
      </p:timing>
    </mc:Fallback>
  </mc:AlternateContent>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矩形 1">
            <a:extLst>
              <a:ext uri="{FF2B5EF4-FFF2-40B4-BE49-F238E27FC236}">
                <a16:creationId xmlns:a16="http://schemas.microsoft.com/office/drawing/2014/main" id="{0C210E11-744F-4001-9022-059F9AC28A69}"/>
              </a:ext>
            </a:extLst>
          </p:cNvPr>
          <p:cNvSpPr/>
          <p:nvPr/>
        </p:nvSpPr>
        <p:spPr>
          <a:xfrm>
            <a:off x="0" y="0"/>
            <a:ext cx="12192000" cy="6858000"/>
          </a:xfrm>
          <a:prstGeom prst="rect">
            <a:avLst/>
          </a:prstGeom>
          <a:solidFill>
            <a:srgbClr val="EFF0E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8" name="Freeform 22">
            <a:extLst>
              <a:ext uri="{FF2B5EF4-FFF2-40B4-BE49-F238E27FC236}">
                <a16:creationId xmlns:a16="http://schemas.microsoft.com/office/drawing/2014/main" id="{73CBE7AE-E40E-4508-8B10-148364B105EC}"/>
              </a:ext>
            </a:extLst>
          </p:cNvPr>
          <p:cNvSpPr/>
          <p:nvPr/>
        </p:nvSpPr>
        <p:spPr bwMode="auto">
          <a:xfrm>
            <a:off x="4278013" y="3822642"/>
            <a:ext cx="2735060" cy="1966868"/>
          </a:xfrm>
          <a:custGeom>
            <a:avLst/>
            <a:gdLst>
              <a:gd name="T0" fmla="*/ 168 w 168"/>
              <a:gd name="T1" fmla="*/ 68 h 121"/>
              <a:gd name="T2" fmla="*/ 151 w 168"/>
              <a:gd name="T3" fmla="*/ 87 h 121"/>
              <a:gd name="T4" fmla="*/ 114 w 168"/>
              <a:gd name="T5" fmla="*/ 111 h 121"/>
              <a:gd name="T6" fmla="*/ 65 w 168"/>
              <a:gd name="T7" fmla="*/ 118 h 121"/>
              <a:gd name="T8" fmla="*/ 21 w 168"/>
              <a:gd name="T9" fmla="*/ 97 h 121"/>
              <a:gd name="T10" fmla="*/ 19 w 168"/>
              <a:gd name="T11" fmla="*/ 95 h 121"/>
              <a:gd name="T12" fmla="*/ 4 w 168"/>
              <a:gd name="T13" fmla="*/ 68 h 121"/>
              <a:gd name="T14" fmla="*/ 1 w 168"/>
              <a:gd name="T15" fmla="*/ 38 h 121"/>
              <a:gd name="T16" fmla="*/ 8 w 168"/>
              <a:gd name="T17" fmla="*/ 15 h 121"/>
              <a:gd name="T18" fmla="*/ 21 w 168"/>
              <a:gd name="T19" fmla="*/ 3 h 121"/>
              <a:gd name="T20" fmla="*/ 35 w 168"/>
              <a:gd name="T21" fmla="*/ 2 h 121"/>
              <a:gd name="T22" fmla="*/ 49 w 168"/>
              <a:gd name="T23" fmla="*/ 7 h 121"/>
              <a:gd name="T24" fmla="*/ 62 w 168"/>
              <a:gd name="T25" fmla="*/ 16 h 121"/>
              <a:gd name="T26" fmla="*/ 74 w 168"/>
              <a:gd name="T27" fmla="*/ 27 h 121"/>
              <a:gd name="T28" fmla="*/ 74 w 168"/>
              <a:gd name="T29" fmla="*/ 28 h 121"/>
              <a:gd name="T30" fmla="*/ 93 w 168"/>
              <a:gd name="T31" fmla="*/ 48 h 121"/>
              <a:gd name="T32" fmla="*/ 119 w 168"/>
              <a:gd name="T33" fmla="*/ 64 h 121"/>
              <a:gd name="T34" fmla="*/ 148 w 168"/>
              <a:gd name="T35" fmla="*/ 70 h 121"/>
              <a:gd name="T36" fmla="*/ 168 w 168"/>
              <a:gd name="T37" fmla="*/ 68 h 1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68" h="121">
                <a:moveTo>
                  <a:pt x="168" y="68"/>
                </a:moveTo>
                <a:cubicBezTo>
                  <a:pt x="166" y="71"/>
                  <a:pt x="160" y="78"/>
                  <a:pt x="151" y="87"/>
                </a:cubicBezTo>
                <a:cubicBezTo>
                  <a:pt x="142" y="95"/>
                  <a:pt x="129" y="105"/>
                  <a:pt x="114" y="111"/>
                </a:cubicBezTo>
                <a:cubicBezTo>
                  <a:pt x="99" y="117"/>
                  <a:pt x="81" y="121"/>
                  <a:pt x="65" y="118"/>
                </a:cubicBezTo>
                <a:cubicBezTo>
                  <a:pt x="48" y="116"/>
                  <a:pt x="32" y="109"/>
                  <a:pt x="21" y="97"/>
                </a:cubicBezTo>
                <a:cubicBezTo>
                  <a:pt x="20" y="97"/>
                  <a:pt x="20" y="96"/>
                  <a:pt x="19" y="95"/>
                </a:cubicBezTo>
                <a:cubicBezTo>
                  <a:pt x="12" y="88"/>
                  <a:pt x="7" y="78"/>
                  <a:pt x="4" y="68"/>
                </a:cubicBezTo>
                <a:cubicBezTo>
                  <a:pt x="1" y="58"/>
                  <a:pt x="0" y="47"/>
                  <a:pt x="1" y="38"/>
                </a:cubicBezTo>
                <a:cubicBezTo>
                  <a:pt x="2" y="29"/>
                  <a:pt x="4" y="21"/>
                  <a:pt x="8" y="15"/>
                </a:cubicBezTo>
                <a:cubicBezTo>
                  <a:pt x="11" y="9"/>
                  <a:pt x="16" y="5"/>
                  <a:pt x="21" y="3"/>
                </a:cubicBezTo>
                <a:cubicBezTo>
                  <a:pt x="26" y="0"/>
                  <a:pt x="30" y="0"/>
                  <a:pt x="35" y="2"/>
                </a:cubicBezTo>
                <a:cubicBezTo>
                  <a:pt x="40" y="3"/>
                  <a:pt x="45" y="5"/>
                  <a:pt x="49" y="7"/>
                </a:cubicBezTo>
                <a:cubicBezTo>
                  <a:pt x="54" y="10"/>
                  <a:pt x="58" y="13"/>
                  <a:pt x="62" y="16"/>
                </a:cubicBezTo>
                <a:cubicBezTo>
                  <a:pt x="66" y="19"/>
                  <a:pt x="70" y="23"/>
                  <a:pt x="74" y="27"/>
                </a:cubicBezTo>
                <a:cubicBezTo>
                  <a:pt x="74" y="28"/>
                  <a:pt x="74" y="28"/>
                  <a:pt x="74" y="28"/>
                </a:cubicBezTo>
                <a:cubicBezTo>
                  <a:pt x="80" y="33"/>
                  <a:pt x="86" y="41"/>
                  <a:pt x="93" y="48"/>
                </a:cubicBezTo>
                <a:cubicBezTo>
                  <a:pt x="100" y="54"/>
                  <a:pt x="109" y="60"/>
                  <a:pt x="119" y="64"/>
                </a:cubicBezTo>
                <a:cubicBezTo>
                  <a:pt x="128" y="68"/>
                  <a:pt x="139" y="70"/>
                  <a:pt x="148" y="70"/>
                </a:cubicBezTo>
                <a:cubicBezTo>
                  <a:pt x="157" y="70"/>
                  <a:pt x="165" y="68"/>
                  <a:pt x="168" y="68"/>
                </a:cubicBezTo>
                <a:close/>
              </a:path>
            </a:pathLst>
          </a:custGeom>
          <a:solidFill>
            <a:schemeClr val="accent2"/>
          </a:solidFill>
          <a:ln>
            <a:noFill/>
          </a:ln>
        </p:spPr>
        <p:txBody>
          <a:bodyPr vert="horz" wrap="square" lIns="91412" tIns="45705" rIns="91412" bIns="45705" numCol="1" anchor="t" anchorCtr="0" compatLnSpc="1"/>
          <a:lstStyle/>
          <a:p>
            <a:endParaRPr lang="en-US" sz="2399">
              <a:solidFill>
                <a:srgbClr val="3A3A3A"/>
              </a:solidFill>
            </a:endParaRPr>
          </a:p>
        </p:txBody>
      </p:sp>
      <p:sp>
        <p:nvSpPr>
          <p:cNvPr id="29" name="Freeform 25">
            <a:extLst>
              <a:ext uri="{FF2B5EF4-FFF2-40B4-BE49-F238E27FC236}">
                <a16:creationId xmlns:a16="http://schemas.microsoft.com/office/drawing/2014/main" id="{B8E02517-B5A7-4AD1-A017-A58A2AE32257}"/>
              </a:ext>
            </a:extLst>
          </p:cNvPr>
          <p:cNvSpPr/>
          <p:nvPr/>
        </p:nvSpPr>
        <p:spPr bwMode="auto">
          <a:xfrm>
            <a:off x="5558728" y="3073004"/>
            <a:ext cx="2356531" cy="1710801"/>
          </a:xfrm>
          <a:custGeom>
            <a:avLst/>
            <a:gdLst>
              <a:gd name="T0" fmla="*/ 0 w 145"/>
              <a:gd name="T1" fmla="*/ 59 h 105"/>
              <a:gd name="T2" fmla="*/ 15 w 145"/>
              <a:gd name="T3" fmla="*/ 75 h 105"/>
              <a:gd name="T4" fmla="*/ 47 w 145"/>
              <a:gd name="T5" fmla="*/ 96 h 105"/>
              <a:gd name="T6" fmla="*/ 90 w 145"/>
              <a:gd name="T7" fmla="*/ 103 h 105"/>
              <a:gd name="T8" fmla="*/ 128 w 145"/>
              <a:gd name="T9" fmla="*/ 84 h 105"/>
              <a:gd name="T10" fmla="*/ 129 w 145"/>
              <a:gd name="T11" fmla="*/ 83 h 105"/>
              <a:gd name="T12" fmla="*/ 142 w 145"/>
              <a:gd name="T13" fmla="*/ 59 h 105"/>
              <a:gd name="T14" fmla="*/ 145 w 145"/>
              <a:gd name="T15" fmla="*/ 33 h 105"/>
              <a:gd name="T16" fmla="*/ 139 w 145"/>
              <a:gd name="T17" fmla="*/ 13 h 105"/>
              <a:gd name="T18" fmla="*/ 128 w 145"/>
              <a:gd name="T19" fmla="*/ 2 h 105"/>
              <a:gd name="T20" fmla="*/ 115 w 145"/>
              <a:gd name="T21" fmla="*/ 1 h 105"/>
              <a:gd name="T22" fmla="*/ 103 w 145"/>
              <a:gd name="T23" fmla="*/ 6 h 105"/>
              <a:gd name="T24" fmla="*/ 92 w 145"/>
              <a:gd name="T25" fmla="*/ 14 h 105"/>
              <a:gd name="T26" fmla="*/ 82 w 145"/>
              <a:gd name="T27" fmla="*/ 23 h 105"/>
              <a:gd name="T28" fmla="*/ 81 w 145"/>
              <a:gd name="T29" fmla="*/ 24 h 105"/>
              <a:gd name="T30" fmla="*/ 65 w 145"/>
              <a:gd name="T31" fmla="*/ 41 h 105"/>
              <a:gd name="T32" fmla="*/ 43 w 145"/>
              <a:gd name="T33" fmla="*/ 56 h 105"/>
              <a:gd name="T34" fmla="*/ 17 w 145"/>
              <a:gd name="T35" fmla="*/ 61 h 105"/>
              <a:gd name="T36" fmla="*/ 0 w 145"/>
              <a:gd name="T37" fmla="*/ 59 h 1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5" h="105">
                <a:moveTo>
                  <a:pt x="0" y="59"/>
                </a:moveTo>
                <a:cubicBezTo>
                  <a:pt x="2" y="62"/>
                  <a:pt x="7" y="68"/>
                  <a:pt x="15" y="75"/>
                </a:cubicBezTo>
                <a:cubicBezTo>
                  <a:pt x="23" y="83"/>
                  <a:pt x="34" y="91"/>
                  <a:pt x="47" y="96"/>
                </a:cubicBezTo>
                <a:cubicBezTo>
                  <a:pt x="60" y="102"/>
                  <a:pt x="75" y="105"/>
                  <a:pt x="90" y="103"/>
                </a:cubicBezTo>
                <a:cubicBezTo>
                  <a:pt x="104" y="101"/>
                  <a:pt x="118" y="94"/>
                  <a:pt x="128" y="84"/>
                </a:cubicBezTo>
                <a:cubicBezTo>
                  <a:pt x="128" y="84"/>
                  <a:pt x="128" y="83"/>
                  <a:pt x="129" y="83"/>
                </a:cubicBezTo>
                <a:cubicBezTo>
                  <a:pt x="135" y="76"/>
                  <a:pt x="140" y="67"/>
                  <a:pt x="142" y="59"/>
                </a:cubicBezTo>
                <a:cubicBezTo>
                  <a:pt x="145" y="50"/>
                  <a:pt x="145" y="41"/>
                  <a:pt x="145" y="33"/>
                </a:cubicBezTo>
                <a:cubicBezTo>
                  <a:pt x="144" y="25"/>
                  <a:pt x="142" y="18"/>
                  <a:pt x="139" y="13"/>
                </a:cubicBezTo>
                <a:cubicBezTo>
                  <a:pt x="136" y="8"/>
                  <a:pt x="132" y="4"/>
                  <a:pt x="128" y="2"/>
                </a:cubicBezTo>
                <a:cubicBezTo>
                  <a:pt x="124" y="0"/>
                  <a:pt x="119" y="0"/>
                  <a:pt x="115" y="1"/>
                </a:cubicBezTo>
                <a:cubicBezTo>
                  <a:pt x="111" y="2"/>
                  <a:pt x="107" y="4"/>
                  <a:pt x="103" y="6"/>
                </a:cubicBezTo>
                <a:cubicBezTo>
                  <a:pt x="99" y="8"/>
                  <a:pt x="95" y="11"/>
                  <a:pt x="92" y="14"/>
                </a:cubicBezTo>
                <a:cubicBezTo>
                  <a:pt x="88" y="16"/>
                  <a:pt x="85" y="20"/>
                  <a:pt x="82" y="23"/>
                </a:cubicBezTo>
                <a:cubicBezTo>
                  <a:pt x="81" y="24"/>
                  <a:pt x="81" y="24"/>
                  <a:pt x="81" y="24"/>
                </a:cubicBezTo>
                <a:cubicBezTo>
                  <a:pt x="76" y="29"/>
                  <a:pt x="71" y="35"/>
                  <a:pt x="65" y="41"/>
                </a:cubicBezTo>
                <a:cubicBezTo>
                  <a:pt x="59" y="47"/>
                  <a:pt x="51" y="52"/>
                  <a:pt x="43" y="56"/>
                </a:cubicBezTo>
                <a:cubicBezTo>
                  <a:pt x="34" y="59"/>
                  <a:pt x="25" y="61"/>
                  <a:pt x="17" y="61"/>
                </a:cubicBezTo>
                <a:cubicBezTo>
                  <a:pt x="9" y="61"/>
                  <a:pt x="3" y="59"/>
                  <a:pt x="0" y="59"/>
                </a:cubicBezTo>
                <a:close/>
              </a:path>
            </a:pathLst>
          </a:custGeom>
          <a:solidFill>
            <a:schemeClr val="accent3"/>
          </a:solidFill>
          <a:ln>
            <a:noFill/>
          </a:ln>
        </p:spPr>
        <p:txBody>
          <a:bodyPr vert="horz" wrap="square" lIns="91412" tIns="45705" rIns="91412" bIns="45705" numCol="1" anchor="t" anchorCtr="0" compatLnSpc="1"/>
          <a:lstStyle/>
          <a:p>
            <a:endParaRPr lang="en-US" sz="2399">
              <a:solidFill>
                <a:srgbClr val="3A3A3A"/>
              </a:solidFill>
            </a:endParaRPr>
          </a:p>
        </p:txBody>
      </p:sp>
      <p:sp>
        <p:nvSpPr>
          <p:cNvPr id="38" name="Freeform 28">
            <a:extLst>
              <a:ext uri="{FF2B5EF4-FFF2-40B4-BE49-F238E27FC236}">
                <a16:creationId xmlns:a16="http://schemas.microsoft.com/office/drawing/2014/main" id="{2EAEC541-510D-4AB5-BDFB-88D670802883}"/>
              </a:ext>
            </a:extLst>
          </p:cNvPr>
          <p:cNvSpPr/>
          <p:nvPr/>
        </p:nvSpPr>
        <p:spPr bwMode="auto">
          <a:xfrm>
            <a:off x="4593193" y="2334502"/>
            <a:ext cx="2211799" cy="1577205"/>
          </a:xfrm>
          <a:custGeom>
            <a:avLst/>
            <a:gdLst>
              <a:gd name="T0" fmla="*/ 136 w 136"/>
              <a:gd name="T1" fmla="*/ 55 h 97"/>
              <a:gd name="T2" fmla="*/ 122 w 136"/>
              <a:gd name="T3" fmla="*/ 70 h 97"/>
              <a:gd name="T4" fmla="*/ 92 w 136"/>
              <a:gd name="T5" fmla="*/ 90 h 97"/>
              <a:gd name="T6" fmla="*/ 52 w 136"/>
              <a:gd name="T7" fmla="*/ 96 h 97"/>
              <a:gd name="T8" fmla="*/ 16 w 136"/>
              <a:gd name="T9" fmla="*/ 78 h 97"/>
              <a:gd name="T10" fmla="*/ 15 w 136"/>
              <a:gd name="T11" fmla="*/ 77 h 97"/>
              <a:gd name="T12" fmla="*/ 3 w 136"/>
              <a:gd name="T13" fmla="*/ 55 h 97"/>
              <a:gd name="T14" fmla="*/ 0 w 136"/>
              <a:gd name="T15" fmla="*/ 31 h 97"/>
              <a:gd name="T16" fmla="*/ 6 w 136"/>
              <a:gd name="T17" fmla="*/ 12 h 97"/>
              <a:gd name="T18" fmla="*/ 16 w 136"/>
              <a:gd name="T19" fmla="*/ 2 h 97"/>
              <a:gd name="T20" fmla="*/ 28 w 136"/>
              <a:gd name="T21" fmla="*/ 1 h 97"/>
              <a:gd name="T22" fmla="*/ 39 w 136"/>
              <a:gd name="T23" fmla="*/ 6 h 97"/>
              <a:gd name="T24" fmla="*/ 50 w 136"/>
              <a:gd name="T25" fmla="*/ 13 h 97"/>
              <a:gd name="T26" fmla="*/ 59 w 136"/>
              <a:gd name="T27" fmla="*/ 21 h 97"/>
              <a:gd name="T28" fmla="*/ 60 w 136"/>
              <a:gd name="T29" fmla="*/ 22 h 97"/>
              <a:gd name="T30" fmla="*/ 75 w 136"/>
              <a:gd name="T31" fmla="*/ 38 h 97"/>
              <a:gd name="T32" fmla="*/ 96 w 136"/>
              <a:gd name="T33" fmla="*/ 52 h 97"/>
              <a:gd name="T34" fmla="*/ 120 w 136"/>
              <a:gd name="T35" fmla="*/ 56 h 97"/>
              <a:gd name="T36" fmla="*/ 136 w 136"/>
              <a:gd name="T37" fmla="*/ 55 h 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36" h="97">
                <a:moveTo>
                  <a:pt x="136" y="55"/>
                </a:moveTo>
                <a:cubicBezTo>
                  <a:pt x="134" y="57"/>
                  <a:pt x="129" y="63"/>
                  <a:pt x="122" y="70"/>
                </a:cubicBezTo>
                <a:cubicBezTo>
                  <a:pt x="114" y="77"/>
                  <a:pt x="104" y="85"/>
                  <a:pt x="92" y="90"/>
                </a:cubicBezTo>
                <a:cubicBezTo>
                  <a:pt x="80" y="95"/>
                  <a:pt x="65" y="97"/>
                  <a:pt x="52" y="96"/>
                </a:cubicBezTo>
                <a:cubicBezTo>
                  <a:pt x="38" y="94"/>
                  <a:pt x="25" y="88"/>
                  <a:pt x="16" y="78"/>
                </a:cubicBezTo>
                <a:cubicBezTo>
                  <a:pt x="16" y="78"/>
                  <a:pt x="15" y="77"/>
                  <a:pt x="15" y="77"/>
                </a:cubicBezTo>
                <a:cubicBezTo>
                  <a:pt x="9" y="71"/>
                  <a:pt x="5" y="63"/>
                  <a:pt x="3" y="55"/>
                </a:cubicBezTo>
                <a:cubicBezTo>
                  <a:pt x="0" y="47"/>
                  <a:pt x="0" y="38"/>
                  <a:pt x="0" y="31"/>
                </a:cubicBezTo>
                <a:cubicBezTo>
                  <a:pt x="1" y="23"/>
                  <a:pt x="3" y="17"/>
                  <a:pt x="6" y="12"/>
                </a:cubicBezTo>
                <a:cubicBezTo>
                  <a:pt x="9" y="7"/>
                  <a:pt x="12" y="4"/>
                  <a:pt x="16" y="2"/>
                </a:cubicBezTo>
                <a:cubicBezTo>
                  <a:pt x="20" y="0"/>
                  <a:pt x="24" y="0"/>
                  <a:pt x="28" y="1"/>
                </a:cubicBezTo>
                <a:cubicBezTo>
                  <a:pt x="32" y="2"/>
                  <a:pt x="36" y="3"/>
                  <a:pt x="39" y="6"/>
                </a:cubicBezTo>
                <a:cubicBezTo>
                  <a:pt x="43" y="8"/>
                  <a:pt x="46" y="10"/>
                  <a:pt x="50" y="13"/>
                </a:cubicBezTo>
                <a:cubicBezTo>
                  <a:pt x="53" y="15"/>
                  <a:pt x="56" y="18"/>
                  <a:pt x="59" y="21"/>
                </a:cubicBezTo>
                <a:cubicBezTo>
                  <a:pt x="60" y="22"/>
                  <a:pt x="60" y="22"/>
                  <a:pt x="60" y="22"/>
                </a:cubicBezTo>
                <a:cubicBezTo>
                  <a:pt x="64" y="27"/>
                  <a:pt x="69" y="33"/>
                  <a:pt x="75" y="38"/>
                </a:cubicBezTo>
                <a:cubicBezTo>
                  <a:pt x="81" y="44"/>
                  <a:pt x="88" y="49"/>
                  <a:pt x="96" y="52"/>
                </a:cubicBezTo>
                <a:cubicBezTo>
                  <a:pt x="104" y="55"/>
                  <a:pt x="112" y="56"/>
                  <a:pt x="120" y="56"/>
                </a:cubicBezTo>
                <a:cubicBezTo>
                  <a:pt x="127" y="57"/>
                  <a:pt x="133" y="55"/>
                  <a:pt x="136" y="55"/>
                </a:cubicBezTo>
                <a:close/>
              </a:path>
            </a:pathLst>
          </a:custGeom>
          <a:solidFill>
            <a:schemeClr val="accent3"/>
          </a:solidFill>
          <a:ln>
            <a:noFill/>
          </a:ln>
        </p:spPr>
        <p:txBody>
          <a:bodyPr vert="horz" wrap="square" lIns="91412" tIns="45705" rIns="91412" bIns="45705" numCol="1" anchor="t" anchorCtr="0" compatLnSpc="1"/>
          <a:lstStyle/>
          <a:p>
            <a:endParaRPr lang="en-US" sz="2399">
              <a:solidFill>
                <a:srgbClr val="3A3A3A"/>
              </a:solidFill>
            </a:endParaRPr>
          </a:p>
        </p:txBody>
      </p:sp>
      <p:sp>
        <p:nvSpPr>
          <p:cNvPr id="41" name="Freeform 31">
            <a:extLst>
              <a:ext uri="{FF2B5EF4-FFF2-40B4-BE49-F238E27FC236}">
                <a16:creationId xmlns:a16="http://schemas.microsoft.com/office/drawing/2014/main" id="{9AF3BCD5-C42C-4756-A5DD-0BA77C8FB1F7}"/>
              </a:ext>
            </a:extLst>
          </p:cNvPr>
          <p:cNvSpPr/>
          <p:nvPr/>
        </p:nvSpPr>
        <p:spPr bwMode="auto">
          <a:xfrm>
            <a:off x="5665334" y="1746298"/>
            <a:ext cx="1855533" cy="1321141"/>
          </a:xfrm>
          <a:custGeom>
            <a:avLst/>
            <a:gdLst>
              <a:gd name="T0" fmla="*/ 0 w 114"/>
              <a:gd name="T1" fmla="*/ 46 h 81"/>
              <a:gd name="T2" fmla="*/ 12 w 114"/>
              <a:gd name="T3" fmla="*/ 58 h 81"/>
              <a:gd name="T4" fmla="*/ 37 w 114"/>
              <a:gd name="T5" fmla="*/ 75 h 81"/>
              <a:gd name="T6" fmla="*/ 70 w 114"/>
              <a:gd name="T7" fmla="*/ 80 h 81"/>
              <a:gd name="T8" fmla="*/ 100 w 114"/>
              <a:gd name="T9" fmla="*/ 65 h 81"/>
              <a:gd name="T10" fmla="*/ 101 w 114"/>
              <a:gd name="T11" fmla="*/ 64 h 81"/>
              <a:gd name="T12" fmla="*/ 111 w 114"/>
              <a:gd name="T13" fmla="*/ 45 h 81"/>
              <a:gd name="T14" fmla="*/ 113 w 114"/>
              <a:gd name="T15" fmla="*/ 25 h 81"/>
              <a:gd name="T16" fmla="*/ 109 w 114"/>
              <a:gd name="T17" fmla="*/ 10 h 81"/>
              <a:gd name="T18" fmla="*/ 100 w 114"/>
              <a:gd name="T19" fmla="*/ 1 h 81"/>
              <a:gd name="T20" fmla="*/ 90 w 114"/>
              <a:gd name="T21" fmla="*/ 0 h 81"/>
              <a:gd name="T22" fmla="*/ 81 w 114"/>
              <a:gd name="T23" fmla="*/ 4 h 81"/>
              <a:gd name="T24" fmla="*/ 72 w 114"/>
              <a:gd name="T25" fmla="*/ 10 h 81"/>
              <a:gd name="T26" fmla="*/ 64 w 114"/>
              <a:gd name="T27" fmla="*/ 17 h 81"/>
              <a:gd name="T28" fmla="*/ 64 w 114"/>
              <a:gd name="T29" fmla="*/ 18 h 81"/>
              <a:gd name="T30" fmla="*/ 51 w 114"/>
              <a:gd name="T31" fmla="*/ 32 h 81"/>
              <a:gd name="T32" fmla="*/ 34 w 114"/>
              <a:gd name="T33" fmla="*/ 43 h 81"/>
              <a:gd name="T34" fmla="*/ 14 w 114"/>
              <a:gd name="T35" fmla="*/ 47 h 81"/>
              <a:gd name="T36" fmla="*/ 0 w 114"/>
              <a:gd name="T37" fmla="*/ 46 h 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14" h="81">
                <a:moveTo>
                  <a:pt x="0" y="46"/>
                </a:moveTo>
                <a:cubicBezTo>
                  <a:pt x="2" y="48"/>
                  <a:pt x="6" y="53"/>
                  <a:pt x="12" y="58"/>
                </a:cubicBezTo>
                <a:cubicBezTo>
                  <a:pt x="18" y="64"/>
                  <a:pt x="27" y="70"/>
                  <a:pt x="37" y="75"/>
                </a:cubicBezTo>
                <a:cubicBezTo>
                  <a:pt x="47" y="79"/>
                  <a:pt x="59" y="81"/>
                  <a:pt x="70" y="80"/>
                </a:cubicBezTo>
                <a:cubicBezTo>
                  <a:pt x="82" y="78"/>
                  <a:pt x="92" y="73"/>
                  <a:pt x="100" y="65"/>
                </a:cubicBezTo>
                <a:cubicBezTo>
                  <a:pt x="100" y="65"/>
                  <a:pt x="101" y="64"/>
                  <a:pt x="101" y="64"/>
                </a:cubicBezTo>
                <a:cubicBezTo>
                  <a:pt x="106" y="59"/>
                  <a:pt x="109" y="52"/>
                  <a:pt x="111" y="45"/>
                </a:cubicBezTo>
                <a:cubicBezTo>
                  <a:pt x="113" y="39"/>
                  <a:pt x="114" y="32"/>
                  <a:pt x="113" y="25"/>
                </a:cubicBezTo>
                <a:cubicBezTo>
                  <a:pt x="113" y="19"/>
                  <a:pt x="111" y="14"/>
                  <a:pt x="109" y="10"/>
                </a:cubicBezTo>
                <a:cubicBezTo>
                  <a:pt x="106" y="5"/>
                  <a:pt x="103" y="3"/>
                  <a:pt x="100" y="1"/>
                </a:cubicBezTo>
                <a:cubicBezTo>
                  <a:pt x="97" y="0"/>
                  <a:pt x="93" y="0"/>
                  <a:pt x="90" y="0"/>
                </a:cubicBezTo>
                <a:cubicBezTo>
                  <a:pt x="87" y="1"/>
                  <a:pt x="84" y="3"/>
                  <a:pt x="81" y="4"/>
                </a:cubicBezTo>
                <a:cubicBezTo>
                  <a:pt x="78" y="6"/>
                  <a:pt x="75" y="8"/>
                  <a:pt x="72" y="10"/>
                </a:cubicBezTo>
                <a:cubicBezTo>
                  <a:pt x="69" y="12"/>
                  <a:pt x="67" y="15"/>
                  <a:pt x="64" y="17"/>
                </a:cubicBezTo>
                <a:cubicBezTo>
                  <a:pt x="64" y="18"/>
                  <a:pt x="64" y="18"/>
                  <a:pt x="64" y="18"/>
                </a:cubicBezTo>
                <a:cubicBezTo>
                  <a:pt x="60" y="22"/>
                  <a:pt x="56" y="27"/>
                  <a:pt x="51" y="32"/>
                </a:cubicBezTo>
                <a:cubicBezTo>
                  <a:pt x="46" y="36"/>
                  <a:pt x="40" y="40"/>
                  <a:pt x="34" y="43"/>
                </a:cubicBezTo>
                <a:cubicBezTo>
                  <a:pt x="27" y="46"/>
                  <a:pt x="20" y="47"/>
                  <a:pt x="14" y="47"/>
                </a:cubicBezTo>
                <a:cubicBezTo>
                  <a:pt x="8" y="47"/>
                  <a:pt x="2" y="46"/>
                  <a:pt x="0" y="46"/>
                </a:cubicBezTo>
                <a:close/>
              </a:path>
            </a:pathLst>
          </a:custGeom>
          <a:solidFill>
            <a:schemeClr val="accent2"/>
          </a:solidFill>
          <a:ln>
            <a:noFill/>
          </a:ln>
        </p:spPr>
        <p:txBody>
          <a:bodyPr vert="horz" wrap="square" lIns="91412" tIns="45705" rIns="91412" bIns="45705" numCol="1" anchor="t" anchorCtr="0" compatLnSpc="1"/>
          <a:lstStyle/>
          <a:p>
            <a:endParaRPr lang="en-US" sz="2399">
              <a:solidFill>
                <a:srgbClr val="3A3A3A"/>
              </a:solidFill>
            </a:endParaRPr>
          </a:p>
        </p:txBody>
      </p:sp>
      <p:grpSp>
        <p:nvGrpSpPr>
          <p:cNvPr id="42" name="Group 14">
            <a:extLst>
              <a:ext uri="{FF2B5EF4-FFF2-40B4-BE49-F238E27FC236}">
                <a16:creationId xmlns:a16="http://schemas.microsoft.com/office/drawing/2014/main" id="{2AA4BC06-B451-4514-BA61-1997C4A7B892}"/>
              </a:ext>
            </a:extLst>
          </p:cNvPr>
          <p:cNvGrpSpPr/>
          <p:nvPr/>
        </p:nvGrpSpPr>
        <p:grpSpPr>
          <a:xfrm>
            <a:off x="6774119" y="2224263"/>
            <a:ext cx="430261" cy="411783"/>
            <a:chOff x="8383588" y="4452938"/>
            <a:chExt cx="522287" cy="477837"/>
          </a:xfrm>
          <a:solidFill>
            <a:schemeClr val="bg1"/>
          </a:solidFill>
        </p:grpSpPr>
        <p:sp>
          <p:nvSpPr>
            <p:cNvPr id="43" name="Freeform 15">
              <a:extLst>
                <a:ext uri="{FF2B5EF4-FFF2-40B4-BE49-F238E27FC236}">
                  <a16:creationId xmlns:a16="http://schemas.microsoft.com/office/drawing/2014/main" id="{FA4F3363-799D-4FD5-A03E-81943310FBFF}"/>
                </a:ext>
              </a:extLst>
            </p:cNvPr>
            <p:cNvSpPr/>
            <p:nvPr/>
          </p:nvSpPr>
          <p:spPr bwMode="auto">
            <a:xfrm>
              <a:off x="8477250" y="4873625"/>
              <a:ext cx="334962" cy="57150"/>
            </a:xfrm>
            <a:custGeom>
              <a:avLst/>
              <a:gdLst>
                <a:gd name="T0" fmla="*/ 69 w 89"/>
                <a:gd name="T1" fmla="*/ 0 h 15"/>
                <a:gd name="T2" fmla="*/ 21 w 89"/>
                <a:gd name="T3" fmla="*/ 0 h 15"/>
                <a:gd name="T4" fmla="*/ 0 w 89"/>
                <a:gd name="T5" fmla="*/ 8 h 15"/>
                <a:gd name="T6" fmla="*/ 10 w 89"/>
                <a:gd name="T7" fmla="*/ 15 h 15"/>
                <a:gd name="T8" fmla="*/ 79 w 89"/>
                <a:gd name="T9" fmla="*/ 15 h 15"/>
                <a:gd name="T10" fmla="*/ 89 w 89"/>
                <a:gd name="T11" fmla="*/ 8 h 15"/>
                <a:gd name="T12" fmla="*/ 69 w 89"/>
                <a:gd name="T13" fmla="*/ 0 h 15"/>
              </a:gdLst>
              <a:ahLst/>
              <a:cxnLst>
                <a:cxn ang="0">
                  <a:pos x="T0" y="T1"/>
                </a:cxn>
                <a:cxn ang="0">
                  <a:pos x="T2" y="T3"/>
                </a:cxn>
                <a:cxn ang="0">
                  <a:pos x="T4" y="T5"/>
                </a:cxn>
                <a:cxn ang="0">
                  <a:pos x="T6" y="T7"/>
                </a:cxn>
                <a:cxn ang="0">
                  <a:pos x="T8" y="T9"/>
                </a:cxn>
                <a:cxn ang="0">
                  <a:pos x="T10" y="T11"/>
                </a:cxn>
                <a:cxn ang="0">
                  <a:pos x="T12" y="T13"/>
                </a:cxn>
              </a:cxnLst>
              <a:rect l="0" t="0" r="r" b="b"/>
              <a:pathLst>
                <a:path w="89" h="15">
                  <a:moveTo>
                    <a:pt x="69" y="0"/>
                  </a:moveTo>
                  <a:cubicBezTo>
                    <a:pt x="21" y="0"/>
                    <a:pt x="21" y="0"/>
                    <a:pt x="21" y="0"/>
                  </a:cubicBezTo>
                  <a:cubicBezTo>
                    <a:pt x="15" y="0"/>
                    <a:pt x="0" y="3"/>
                    <a:pt x="0" y="8"/>
                  </a:cubicBezTo>
                  <a:cubicBezTo>
                    <a:pt x="0" y="12"/>
                    <a:pt x="5" y="15"/>
                    <a:pt x="10" y="15"/>
                  </a:cubicBezTo>
                  <a:cubicBezTo>
                    <a:pt x="79" y="15"/>
                    <a:pt x="79" y="15"/>
                    <a:pt x="79" y="15"/>
                  </a:cubicBezTo>
                  <a:cubicBezTo>
                    <a:pt x="84" y="15"/>
                    <a:pt x="89" y="12"/>
                    <a:pt x="89" y="8"/>
                  </a:cubicBezTo>
                  <a:cubicBezTo>
                    <a:pt x="89" y="2"/>
                    <a:pt x="74" y="0"/>
                    <a:pt x="69"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sp>
          <p:nvSpPr>
            <p:cNvPr id="44" name="Freeform 16">
              <a:extLst>
                <a:ext uri="{FF2B5EF4-FFF2-40B4-BE49-F238E27FC236}">
                  <a16:creationId xmlns:a16="http://schemas.microsoft.com/office/drawing/2014/main" id="{50F42E53-F58C-41FF-BAD5-6B2EDFC92B2B}"/>
                </a:ext>
              </a:extLst>
            </p:cNvPr>
            <p:cNvSpPr>
              <a:spLocks noEditPoints="1"/>
            </p:cNvSpPr>
            <p:nvPr/>
          </p:nvSpPr>
          <p:spPr bwMode="auto">
            <a:xfrm>
              <a:off x="8383588" y="4452938"/>
              <a:ext cx="522287" cy="387350"/>
            </a:xfrm>
            <a:custGeom>
              <a:avLst/>
              <a:gdLst>
                <a:gd name="T0" fmla="*/ 110 w 139"/>
                <a:gd name="T1" fmla="*/ 103 h 103"/>
                <a:gd name="T2" fmla="*/ 30 w 139"/>
                <a:gd name="T3" fmla="*/ 103 h 103"/>
                <a:gd name="T4" fmla="*/ 0 w 139"/>
                <a:gd name="T5" fmla="*/ 74 h 103"/>
                <a:gd name="T6" fmla="*/ 0 w 139"/>
                <a:gd name="T7" fmla="*/ 30 h 103"/>
                <a:gd name="T8" fmla="*/ 30 w 139"/>
                <a:gd name="T9" fmla="*/ 0 h 103"/>
                <a:gd name="T10" fmla="*/ 110 w 139"/>
                <a:gd name="T11" fmla="*/ 0 h 103"/>
                <a:gd name="T12" fmla="*/ 139 w 139"/>
                <a:gd name="T13" fmla="*/ 30 h 103"/>
                <a:gd name="T14" fmla="*/ 139 w 139"/>
                <a:gd name="T15" fmla="*/ 74 h 103"/>
                <a:gd name="T16" fmla="*/ 110 w 139"/>
                <a:gd name="T17" fmla="*/ 103 h 103"/>
                <a:gd name="T18" fmla="*/ 27 w 139"/>
                <a:gd name="T19" fmla="*/ 9 h 103"/>
                <a:gd name="T20" fmla="*/ 8 w 139"/>
                <a:gd name="T21" fmla="*/ 29 h 103"/>
                <a:gd name="T22" fmla="*/ 8 w 139"/>
                <a:gd name="T23" fmla="*/ 75 h 103"/>
                <a:gd name="T24" fmla="*/ 27 w 139"/>
                <a:gd name="T25" fmla="*/ 95 h 103"/>
                <a:gd name="T26" fmla="*/ 112 w 139"/>
                <a:gd name="T27" fmla="*/ 95 h 103"/>
                <a:gd name="T28" fmla="*/ 131 w 139"/>
                <a:gd name="T29" fmla="*/ 75 h 103"/>
                <a:gd name="T30" fmla="*/ 131 w 139"/>
                <a:gd name="T31" fmla="*/ 29 h 103"/>
                <a:gd name="T32" fmla="*/ 112 w 139"/>
                <a:gd name="T33" fmla="*/ 9 h 103"/>
                <a:gd name="T34" fmla="*/ 27 w 139"/>
                <a:gd name="T35" fmla="*/ 9 h 1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39" h="103">
                  <a:moveTo>
                    <a:pt x="110" y="103"/>
                  </a:moveTo>
                  <a:cubicBezTo>
                    <a:pt x="30" y="103"/>
                    <a:pt x="30" y="103"/>
                    <a:pt x="30" y="103"/>
                  </a:cubicBezTo>
                  <a:cubicBezTo>
                    <a:pt x="13" y="103"/>
                    <a:pt x="0" y="90"/>
                    <a:pt x="0" y="74"/>
                  </a:cubicBezTo>
                  <a:cubicBezTo>
                    <a:pt x="0" y="30"/>
                    <a:pt x="0" y="30"/>
                    <a:pt x="0" y="30"/>
                  </a:cubicBezTo>
                  <a:cubicBezTo>
                    <a:pt x="0" y="14"/>
                    <a:pt x="13" y="0"/>
                    <a:pt x="30" y="0"/>
                  </a:cubicBezTo>
                  <a:cubicBezTo>
                    <a:pt x="110" y="0"/>
                    <a:pt x="110" y="0"/>
                    <a:pt x="110" y="0"/>
                  </a:cubicBezTo>
                  <a:cubicBezTo>
                    <a:pt x="126" y="0"/>
                    <a:pt x="139" y="14"/>
                    <a:pt x="139" y="30"/>
                  </a:cubicBezTo>
                  <a:cubicBezTo>
                    <a:pt x="139" y="74"/>
                    <a:pt x="139" y="74"/>
                    <a:pt x="139" y="74"/>
                  </a:cubicBezTo>
                  <a:cubicBezTo>
                    <a:pt x="139" y="90"/>
                    <a:pt x="126" y="103"/>
                    <a:pt x="110" y="103"/>
                  </a:cubicBezTo>
                  <a:close/>
                  <a:moveTo>
                    <a:pt x="27" y="9"/>
                  </a:moveTo>
                  <a:cubicBezTo>
                    <a:pt x="17" y="9"/>
                    <a:pt x="8" y="18"/>
                    <a:pt x="8" y="29"/>
                  </a:cubicBezTo>
                  <a:cubicBezTo>
                    <a:pt x="8" y="75"/>
                    <a:pt x="8" y="75"/>
                    <a:pt x="8" y="75"/>
                  </a:cubicBezTo>
                  <a:cubicBezTo>
                    <a:pt x="8" y="86"/>
                    <a:pt x="17" y="95"/>
                    <a:pt x="27" y="95"/>
                  </a:cubicBezTo>
                  <a:cubicBezTo>
                    <a:pt x="112" y="95"/>
                    <a:pt x="112" y="95"/>
                    <a:pt x="112" y="95"/>
                  </a:cubicBezTo>
                  <a:cubicBezTo>
                    <a:pt x="122" y="95"/>
                    <a:pt x="131" y="86"/>
                    <a:pt x="131" y="75"/>
                  </a:cubicBezTo>
                  <a:cubicBezTo>
                    <a:pt x="131" y="29"/>
                    <a:pt x="131" y="29"/>
                    <a:pt x="131" y="29"/>
                  </a:cubicBezTo>
                  <a:cubicBezTo>
                    <a:pt x="131" y="18"/>
                    <a:pt x="122" y="9"/>
                    <a:pt x="112" y="9"/>
                  </a:cubicBezTo>
                  <a:lnTo>
                    <a:pt x="27" y="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sp>
          <p:nvSpPr>
            <p:cNvPr id="45" name="Freeform 17">
              <a:extLst>
                <a:ext uri="{FF2B5EF4-FFF2-40B4-BE49-F238E27FC236}">
                  <a16:creationId xmlns:a16="http://schemas.microsoft.com/office/drawing/2014/main" id="{6C589361-B0DF-44E9-978B-F8CA730C44C5}"/>
                </a:ext>
              </a:extLst>
            </p:cNvPr>
            <p:cNvSpPr>
              <a:spLocks noEditPoints="1"/>
            </p:cNvSpPr>
            <p:nvPr/>
          </p:nvSpPr>
          <p:spPr bwMode="auto">
            <a:xfrm>
              <a:off x="8774113" y="4559300"/>
              <a:ext cx="63500" cy="63500"/>
            </a:xfrm>
            <a:custGeom>
              <a:avLst/>
              <a:gdLst>
                <a:gd name="T0" fmla="*/ 9 w 17"/>
                <a:gd name="T1" fmla="*/ 17 h 17"/>
                <a:gd name="T2" fmla="*/ 0 w 17"/>
                <a:gd name="T3" fmla="*/ 9 h 17"/>
                <a:gd name="T4" fmla="*/ 9 w 17"/>
                <a:gd name="T5" fmla="*/ 0 h 17"/>
                <a:gd name="T6" fmla="*/ 17 w 17"/>
                <a:gd name="T7" fmla="*/ 9 h 17"/>
                <a:gd name="T8" fmla="*/ 9 w 17"/>
                <a:gd name="T9" fmla="*/ 17 h 17"/>
                <a:gd name="T10" fmla="*/ 9 w 17"/>
                <a:gd name="T11" fmla="*/ 5 h 17"/>
                <a:gd name="T12" fmla="*/ 5 w 17"/>
                <a:gd name="T13" fmla="*/ 9 h 17"/>
                <a:gd name="T14" fmla="*/ 9 w 17"/>
                <a:gd name="T15" fmla="*/ 13 h 17"/>
                <a:gd name="T16" fmla="*/ 13 w 17"/>
                <a:gd name="T17" fmla="*/ 9 h 17"/>
                <a:gd name="T18" fmla="*/ 9 w 17"/>
                <a:gd name="T19" fmla="*/ 5 h 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7" h="17">
                  <a:moveTo>
                    <a:pt x="9" y="17"/>
                  </a:moveTo>
                  <a:cubicBezTo>
                    <a:pt x="4" y="17"/>
                    <a:pt x="0" y="13"/>
                    <a:pt x="0" y="9"/>
                  </a:cubicBezTo>
                  <a:cubicBezTo>
                    <a:pt x="0" y="4"/>
                    <a:pt x="4" y="0"/>
                    <a:pt x="9" y="0"/>
                  </a:cubicBezTo>
                  <a:cubicBezTo>
                    <a:pt x="13" y="0"/>
                    <a:pt x="17" y="4"/>
                    <a:pt x="17" y="9"/>
                  </a:cubicBezTo>
                  <a:cubicBezTo>
                    <a:pt x="17" y="13"/>
                    <a:pt x="13" y="17"/>
                    <a:pt x="9" y="17"/>
                  </a:cubicBezTo>
                  <a:close/>
                  <a:moveTo>
                    <a:pt x="9" y="5"/>
                  </a:moveTo>
                  <a:cubicBezTo>
                    <a:pt x="6" y="5"/>
                    <a:pt x="5" y="7"/>
                    <a:pt x="5" y="9"/>
                  </a:cubicBezTo>
                  <a:cubicBezTo>
                    <a:pt x="5" y="11"/>
                    <a:pt x="6" y="13"/>
                    <a:pt x="9" y="13"/>
                  </a:cubicBezTo>
                  <a:cubicBezTo>
                    <a:pt x="11" y="13"/>
                    <a:pt x="13" y="11"/>
                    <a:pt x="13" y="9"/>
                  </a:cubicBezTo>
                  <a:cubicBezTo>
                    <a:pt x="13" y="7"/>
                    <a:pt x="11" y="5"/>
                    <a:pt x="9"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sp>
          <p:nvSpPr>
            <p:cNvPr id="48" name="Freeform 18">
              <a:extLst>
                <a:ext uri="{FF2B5EF4-FFF2-40B4-BE49-F238E27FC236}">
                  <a16:creationId xmlns:a16="http://schemas.microsoft.com/office/drawing/2014/main" id="{253DC7E6-D5DB-4715-91EE-A3FA196C4AAD}"/>
                </a:ext>
              </a:extLst>
            </p:cNvPr>
            <p:cNvSpPr>
              <a:spLocks noEditPoints="1"/>
            </p:cNvSpPr>
            <p:nvPr/>
          </p:nvSpPr>
          <p:spPr bwMode="auto">
            <a:xfrm>
              <a:off x="8669338" y="4629150"/>
              <a:ext cx="63500" cy="65087"/>
            </a:xfrm>
            <a:custGeom>
              <a:avLst/>
              <a:gdLst>
                <a:gd name="T0" fmla="*/ 9 w 17"/>
                <a:gd name="T1" fmla="*/ 17 h 17"/>
                <a:gd name="T2" fmla="*/ 0 w 17"/>
                <a:gd name="T3" fmla="*/ 9 h 17"/>
                <a:gd name="T4" fmla="*/ 9 w 17"/>
                <a:gd name="T5" fmla="*/ 0 h 17"/>
                <a:gd name="T6" fmla="*/ 17 w 17"/>
                <a:gd name="T7" fmla="*/ 9 h 17"/>
                <a:gd name="T8" fmla="*/ 9 w 17"/>
                <a:gd name="T9" fmla="*/ 17 h 17"/>
                <a:gd name="T10" fmla="*/ 9 w 17"/>
                <a:gd name="T11" fmla="*/ 5 h 17"/>
                <a:gd name="T12" fmla="*/ 5 w 17"/>
                <a:gd name="T13" fmla="*/ 9 h 17"/>
                <a:gd name="T14" fmla="*/ 9 w 17"/>
                <a:gd name="T15" fmla="*/ 13 h 17"/>
                <a:gd name="T16" fmla="*/ 13 w 17"/>
                <a:gd name="T17" fmla="*/ 9 h 17"/>
                <a:gd name="T18" fmla="*/ 9 w 17"/>
                <a:gd name="T19" fmla="*/ 5 h 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7" h="17">
                  <a:moveTo>
                    <a:pt x="9" y="17"/>
                  </a:moveTo>
                  <a:cubicBezTo>
                    <a:pt x="4" y="17"/>
                    <a:pt x="0" y="13"/>
                    <a:pt x="0" y="9"/>
                  </a:cubicBezTo>
                  <a:cubicBezTo>
                    <a:pt x="0" y="4"/>
                    <a:pt x="4" y="0"/>
                    <a:pt x="9" y="0"/>
                  </a:cubicBezTo>
                  <a:cubicBezTo>
                    <a:pt x="13" y="0"/>
                    <a:pt x="17" y="4"/>
                    <a:pt x="17" y="9"/>
                  </a:cubicBezTo>
                  <a:cubicBezTo>
                    <a:pt x="17" y="13"/>
                    <a:pt x="13" y="17"/>
                    <a:pt x="9" y="17"/>
                  </a:cubicBezTo>
                  <a:close/>
                  <a:moveTo>
                    <a:pt x="9" y="5"/>
                  </a:moveTo>
                  <a:cubicBezTo>
                    <a:pt x="6" y="5"/>
                    <a:pt x="5" y="7"/>
                    <a:pt x="5" y="9"/>
                  </a:cubicBezTo>
                  <a:cubicBezTo>
                    <a:pt x="5" y="11"/>
                    <a:pt x="6" y="13"/>
                    <a:pt x="9" y="13"/>
                  </a:cubicBezTo>
                  <a:cubicBezTo>
                    <a:pt x="11" y="13"/>
                    <a:pt x="13" y="11"/>
                    <a:pt x="13" y="9"/>
                  </a:cubicBezTo>
                  <a:cubicBezTo>
                    <a:pt x="13" y="7"/>
                    <a:pt x="11" y="5"/>
                    <a:pt x="9"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sp>
          <p:nvSpPr>
            <p:cNvPr id="49" name="Freeform 19">
              <a:extLst>
                <a:ext uri="{FF2B5EF4-FFF2-40B4-BE49-F238E27FC236}">
                  <a16:creationId xmlns:a16="http://schemas.microsoft.com/office/drawing/2014/main" id="{CAD83F39-6AEF-46F1-9C5F-02B056C4BF1D}"/>
                </a:ext>
              </a:extLst>
            </p:cNvPr>
            <p:cNvSpPr>
              <a:spLocks noEditPoints="1"/>
            </p:cNvSpPr>
            <p:nvPr/>
          </p:nvSpPr>
          <p:spPr bwMode="auto">
            <a:xfrm>
              <a:off x="8556625" y="4600575"/>
              <a:ext cx="60325" cy="63500"/>
            </a:xfrm>
            <a:custGeom>
              <a:avLst/>
              <a:gdLst>
                <a:gd name="T0" fmla="*/ 8 w 16"/>
                <a:gd name="T1" fmla="*/ 17 h 17"/>
                <a:gd name="T2" fmla="*/ 0 w 16"/>
                <a:gd name="T3" fmla="*/ 9 h 17"/>
                <a:gd name="T4" fmla="*/ 8 w 16"/>
                <a:gd name="T5" fmla="*/ 0 h 17"/>
                <a:gd name="T6" fmla="*/ 16 w 16"/>
                <a:gd name="T7" fmla="*/ 9 h 17"/>
                <a:gd name="T8" fmla="*/ 8 w 16"/>
                <a:gd name="T9" fmla="*/ 17 h 17"/>
                <a:gd name="T10" fmla="*/ 8 w 16"/>
                <a:gd name="T11" fmla="*/ 5 h 17"/>
                <a:gd name="T12" fmla="*/ 4 w 16"/>
                <a:gd name="T13" fmla="*/ 9 h 17"/>
                <a:gd name="T14" fmla="*/ 8 w 16"/>
                <a:gd name="T15" fmla="*/ 13 h 17"/>
                <a:gd name="T16" fmla="*/ 12 w 16"/>
                <a:gd name="T17" fmla="*/ 9 h 17"/>
                <a:gd name="T18" fmla="*/ 8 w 16"/>
                <a:gd name="T19" fmla="*/ 5 h 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6" h="17">
                  <a:moveTo>
                    <a:pt x="8" y="17"/>
                  </a:moveTo>
                  <a:cubicBezTo>
                    <a:pt x="3" y="17"/>
                    <a:pt x="0" y="13"/>
                    <a:pt x="0" y="9"/>
                  </a:cubicBezTo>
                  <a:cubicBezTo>
                    <a:pt x="0" y="4"/>
                    <a:pt x="3" y="0"/>
                    <a:pt x="8" y="0"/>
                  </a:cubicBezTo>
                  <a:cubicBezTo>
                    <a:pt x="13" y="0"/>
                    <a:pt x="16" y="4"/>
                    <a:pt x="16" y="9"/>
                  </a:cubicBezTo>
                  <a:cubicBezTo>
                    <a:pt x="16" y="13"/>
                    <a:pt x="13" y="17"/>
                    <a:pt x="8" y="17"/>
                  </a:cubicBezTo>
                  <a:close/>
                  <a:moveTo>
                    <a:pt x="8" y="5"/>
                  </a:moveTo>
                  <a:cubicBezTo>
                    <a:pt x="6" y="5"/>
                    <a:pt x="4" y="7"/>
                    <a:pt x="4" y="9"/>
                  </a:cubicBezTo>
                  <a:cubicBezTo>
                    <a:pt x="4" y="11"/>
                    <a:pt x="6" y="13"/>
                    <a:pt x="8" y="13"/>
                  </a:cubicBezTo>
                  <a:cubicBezTo>
                    <a:pt x="10" y="13"/>
                    <a:pt x="12" y="11"/>
                    <a:pt x="12" y="9"/>
                  </a:cubicBezTo>
                  <a:cubicBezTo>
                    <a:pt x="12" y="7"/>
                    <a:pt x="10" y="5"/>
                    <a:pt x="8"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sp>
          <p:nvSpPr>
            <p:cNvPr id="50" name="Freeform 20">
              <a:extLst>
                <a:ext uri="{FF2B5EF4-FFF2-40B4-BE49-F238E27FC236}">
                  <a16:creationId xmlns:a16="http://schemas.microsoft.com/office/drawing/2014/main" id="{02866112-FB88-4150-BA3F-BAD5FFCE8BB7}"/>
                </a:ext>
              </a:extLst>
            </p:cNvPr>
            <p:cNvSpPr>
              <a:spLocks noEditPoints="1"/>
            </p:cNvSpPr>
            <p:nvPr/>
          </p:nvSpPr>
          <p:spPr bwMode="auto">
            <a:xfrm>
              <a:off x="8451850" y="4675188"/>
              <a:ext cx="63500" cy="60325"/>
            </a:xfrm>
            <a:custGeom>
              <a:avLst/>
              <a:gdLst>
                <a:gd name="T0" fmla="*/ 8 w 17"/>
                <a:gd name="T1" fmla="*/ 16 h 16"/>
                <a:gd name="T2" fmla="*/ 0 w 17"/>
                <a:gd name="T3" fmla="*/ 8 h 16"/>
                <a:gd name="T4" fmla="*/ 8 w 17"/>
                <a:gd name="T5" fmla="*/ 0 h 16"/>
                <a:gd name="T6" fmla="*/ 17 w 17"/>
                <a:gd name="T7" fmla="*/ 8 h 16"/>
                <a:gd name="T8" fmla="*/ 8 w 17"/>
                <a:gd name="T9" fmla="*/ 16 h 16"/>
                <a:gd name="T10" fmla="*/ 8 w 17"/>
                <a:gd name="T11" fmla="*/ 4 h 16"/>
                <a:gd name="T12" fmla="*/ 4 w 17"/>
                <a:gd name="T13" fmla="*/ 8 h 16"/>
                <a:gd name="T14" fmla="*/ 8 w 17"/>
                <a:gd name="T15" fmla="*/ 12 h 16"/>
                <a:gd name="T16" fmla="*/ 12 w 17"/>
                <a:gd name="T17" fmla="*/ 8 h 16"/>
                <a:gd name="T18" fmla="*/ 8 w 17"/>
                <a:gd name="T19" fmla="*/ 4 h 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7" h="16">
                  <a:moveTo>
                    <a:pt x="8" y="16"/>
                  </a:moveTo>
                  <a:cubicBezTo>
                    <a:pt x="4" y="16"/>
                    <a:pt x="0" y="13"/>
                    <a:pt x="0" y="8"/>
                  </a:cubicBezTo>
                  <a:cubicBezTo>
                    <a:pt x="0" y="3"/>
                    <a:pt x="4" y="0"/>
                    <a:pt x="8" y="0"/>
                  </a:cubicBezTo>
                  <a:cubicBezTo>
                    <a:pt x="13" y="0"/>
                    <a:pt x="17" y="3"/>
                    <a:pt x="17" y="8"/>
                  </a:cubicBezTo>
                  <a:cubicBezTo>
                    <a:pt x="17" y="13"/>
                    <a:pt x="13" y="16"/>
                    <a:pt x="8" y="16"/>
                  </a:cubicBezTo>
                  <a:close/>
                  <a:moveTo>
                    <a:pt x="8" y="4"/>
                  </a:moveTo>
                  <a:cubicBezTo>
                    <a:pt x="6" y="4"/>
                    <a:pt x="4" y="6"/>
                    <a:pt x="4" y="8"/>
                  </a:cubicBezTo>
                  <a:cubicBezTo>
                    <a:pt x="4" y="10"/>
                    <a:pt x="6" y="12"/>
                    <a:pt x="8" y="12"/>
                  </a:cubicBezTo>
                  <a:cubicBezTo>
                    <a:pt x="11" y="12"/>
                    <a:pt x="12" y="10"/>
                    <a:pt x="12" y="8"/>
                  </a:cubicBezTo>
                  <a:cubicBezTo>
                    <a:pt x="12" y="6"/>
                    <a:pt x="11" y="4"/>
                    <a:pt x="8"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sp>
          <p:nvSpPr>
            <p:cNvPr id="51" name="Freeform 21">
              <a:extLst>
                <a:ext uri="{FF2B5EF4-FFF2-40B4-BE49-F238E27FC236}">
                  <a16:creationId xmlns:a16="http://schemas.microsoft.com/office/drawing/2014/main" id="{464B6566-0F6D-4B22-B2B9-D82F3FC8510B}"/>
                </a:ext>
              </a:extLst>
            </p:cNvPr>
            <p:cNvSpPr/>
            <p:nvPr/>
          </p:nvSpPr>
          <p:spPr bwMode="auto">
            <a:xfrm>
              <a:off x="8721725" y="4595813"/>
              <a:ext cx="71437" cy="57150"/>
            </a:xfrm>
            <a:custGeom>
              <a:avLst/>
              <a:gdLst>
                <a:gd name="T0" fmla="*/ 2 w 19"/>
                <a:gd name="T1" fmla="*/ 15 h 15"/>
                <a:gd name="T2" fmla="*/ 19 w 19"/>
                <a:gd name="T3" fmla="*/ 4 h 15"/>
                <a:gd name="T4" fmla="*/ 17 w 19"/>
                <a:gd name="T5" fmla="*/ 0 h 15"/>
                <a:gd name="T6" fmla="*/ 0 w 19"/>
                <a:gd name="T7" fmla="*/ 11 h 15"/>
                <a:gd name="T8" fmla="*/ 2 w 19"/>
                <a:gd name="T9" fmla="*/ 15 h 15"/>
              </a:gdLst>
              <a:ahLst/>
              <a:cxnLst>
                <a:cxn ang="0">
                  <a:pos x="T0" y="T1"/>
                </a:cxn>
                <a:cxn ang="0">
                  <a:pos x="T2" y="T3"/>
                </a:cxn>
                <a:cxn ang="0">
                  <a:pos x="T4" y="T5"/>
                </a:cxn>
                <a:cxn ang="0">
                  <a:pos x="T6" y="T7"/>
                </a:cxn>
                <a:cxn ang="0">
                  <a:pos x="T8" y="T9"/>
                </a:cxn>
              </a:cxnLst>
              <a:rect l="0" t="0" r="r" b="b"/>
              <a:pathLst>
                <a:path w="19" h="15">
                  <a:moveTo>
                    <a:pt x="2" y="15"/>
                  </a:moveTo>
                  <a:cubicBezTo>
                    <a:pt x="19" y="4"/>
                    <a:pt x="19" y="4"/>
                    <a:pt x="19" y="4"/>
                  </a:cubicBezTo>
                  <a:cubicBezTo>
                    <a:pt x="17" y="0"/>
                    <a:pt x="17" y="0"/>
                    <a:pt x="17" y="0"/>
                  </a:cubicBezTo>
                  <a:cubicBezTo>
                    <a:pt x="0" y="11"/>
                    <a:pt x="0" y="11"/>
                    <a:pt x="0" y="11"/>
                  </a:cubicBezTo>
                  <a:cubicBezTo>
                    <a:pt x="1" y="12"/>
                    <a:pt x="2" y="14"/>
                    <a:pt x="2" y="1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sp>
          <p:nvSpPr>
            <p:cNvPr id="52" name="Freeform 22">
              <a:extLst>
                <a:ext uri="{FF2B5EF4-FFF2-40B4-BE49-F238E27FC236}">
                  <a16:creationId xmlns:a16="http://schemas.microsoft.com/office/drawing/2014/main" id="{5F8C27C7-FBE5-4854-B32C-84F1CB85051F}"/>
                </a:ext>
              </a:extLst>
            </p:cNvPr>
            <p:cNvSpPr/>
            <p:nvPr/>
          </p:nvSpPr>
          <p:spPr bwMode="auto">
            <a:xfrm>
              <a:off x="8496300" y="4645025"/>
              <a:ext cx="71437" cy="55562"/>
            </a:xfrm>
            <a:custGeom>
              <a:avLst/>
              <a:gdLst>
                <a:gd name="T0" fmla="*/ 16 w 19"/>
                <a:gd name="T1" fmla="*/ 0 h 15"/>
                <a:gd name="T2" fmla="*/ 0 w 19"/>
                <a:gd name="T3" fmla="*/ 11 h 15"/>
                <a:gd name="T4" fmla="*/ 3 w 19"/>
                <a:gd name="T5" fmla="*/ 15 h 15"/>
                <a:gd name="T6" fmla="*/ 19 w 19"/>
                <a:gd name="T7" fmla="*/ 3 h 15"/>
                <a:gd name="T8" fmla="*/ 16 w 19"/>
                <a:gd name="T9" fmla="*/ 0 h 15"/>
              </a:gdLst>
              <a:ahLst/>
              <a:cxnLst>
                <a:cxn ang="0">
                  <a:pos x="T0" y="T1"/>
                </a:cxn>
                <a:cxn ang="0">
                  <a:pos x="T2" y="T3"/>
                </a:cxn>
                <a:cxn ang="0">
                  <a:pos x="T4" y="T5"/>
                </a:cxn>
                <a:cxn ang="0">
                  <a:pos x="T6" y="T7"/>
                </a:cxn>
                <a:cxn ang="0">
                  <a:pos x="T8" y="T9"/>
                </a:cxn>
              </a:cxnLst>
              <a:rect l="0" t="0" r="r" b="b"/>
              <a:pathLst>
                <a:path w="19" h="15">
                  <a:moveTo>
                    <a:pt x="16" y="0"/>
                  </a:moveTo>
                  <a:cubicBezTo>
                    <a:pt x="0" y="11"/>
                    <a:pt x="0" y="11"/>
                    <a:pt x="0" y="11"/>
                  </a:cubicBezTo>
                  <a:cubicBezTo>
                    <a:pt x="3" y="15"/>
                    <a:pt x="3" y="15"/>
                    <a:pt x="3" y="15"/>
                  </a:cubicBezTo>
                  <a:cubicBezTo>
                    <a:pt x="19" y="3"/>
                    <a:pt x="19" y="3"/>
                    <a:pt x="19" y="3"/>
                  </a:cubicBezTo>
                  <a:cubicBezTo>
                    <a:pt x="18" y="2"/>
                    <a:pt x="17" y="1"/>
                    <a:pt x="16"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sp>
          <p:nvSpPr>
            <p:cNvPr id="53" name="Freeform 23">
              <a:extLst>
                <a:ext uri="{FF2B5EF4-FFF2-40B4-BE49-F238E27FC236}">
                  <a16:creationId xmlns:a16="http://schemas.microsoft.com/office/drawing/2014/main" id="{F1EE38CA-1BD3-47F8-A122-9F68BF46B024}"/>
                </a:ext>
              </a:extLst>
            </p:cNvPr>
            <p:cNvSpPr/>
            <p:nvPr/>
          </p:nvSpPr>
          <p:spPr bwMode="auto">
            <a:xfrm>
              <a:off x="8612188" y="4633913"/>
              <a:ext cx="60325" cy="30162"/>
            </a:xfrm>
            <a:custGeom>
              <a:avLst/>
              <a:gdLst>
                <a:gd name="T0" fmla="*/ 16 w 16"/>
                <a:gd name="T1" fmla="*/ 4 h 8"/>
                <a:gd name="T2" fmla="*/ 1 w 16"/>
                <a:gd name="T3" fmla="*/ 0 h 8"/>
                <a:gd name="T4" fmla="*/ 1 w 16"/>
                <a:gd name="T5" fmla="*/ 0 h 8"/>
                <a:gd name="T6" fmla="*/ 0 w 16"/>
                <a:gd name="T7" fmla="*/ 4 h 8"/>
                <a:gd name="T8" fmla="*/ 15 w 16"/>
                <a:gd name="T9" fmla="*/ 8 h 8"/>
                <a:gd name="T10" fmla="*/ 15 w 16"/>
                <a:gd name="T11" fmla="*/ 8 h 8"/>
                <a:gd name="T12" fmla="*/ 16 w 16"/>
                <a:gd name="T13" fmla="*/ 4 h 8"/>
              </a:gdLst>
              <a:ahLst/>
              <a:cxnLst>
                <a:cxn ang="0">
                  <a:pos x="T0" y="T1"/>
                </a:cxn>
                <a:cxn ang="0">
                  <a:pos x="T2" y="T3"/>
                </a:cxn>
                <a:cxn ang="0">
                  <a:pos x="T4" y="T5"/>
                </a:cxn>
                <a:cxn ang="0">
                  <a:pos x="T6" y="T7"/>
                </a:cxn>
                <a:cxn ang="0">
                  <a:pos x="T8" y="T9"/>
                </a:cxn>
                <a:cxn ang="0">
                  <a:pos x="T10" y="T11"/>
                </a:cxn>
                <a:cxn ang="0">
                  <a:pos x="T12" y="T13"/>
                </a:cxn>
              </a:cxnLst>
              <a:rect l="0" t="0" r="r" b="b"/>
              <a:pathLst>
                <a:path w="16" h="8">
                  <a:moveTo>
                    <a:pt x="16" y="4"/>
                  </a:moveTo>
                  <a:cubicBezTo>
                    <a:pt x="1" y="0"/>
                    <a:pt x="1" y="0"/>
                    <a:pt x="1" y="0"/>
                  </a:cubicBezTo>
                  <a:cubicBezTo>
                    <a:pt x="1" y="0"/>
                    <a:pt x="1" y="0"/>
                    <a:pt x="1" y="0"/>
                  </a:cubicBezTo>
                  <a:cubicBezTo>
                    <a:pt x="1" y="1"/>
                    <a:pt x="1" y="3"/>
                    <a:pt x="0" y="4"/>
                  </a:cubicBezTo>
                  <a:cubicBezTo>
                    <a:pt x="15" y="8"/>
                    <a:pt x="15" y="8"/>
                    <a:pt x="15" y="8"/>
                  </a:cubicBezTo>
                  <a:cubicBezTo>
                    <a:pt x="15" y="8"/>
                    <a:pt x="15" y="8"/>
                    <a:pt x="15" y="8"/>
                  </a:cubicBezTo>
                  <a:cubicBezTo>
                    <a:pt x="15" y="6"/>
                    <a:pt x="16" y="5"/>
                    <a:pt x="16"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grpSp>
      <p:grpSp>
        <p:nvGrpSpPr>
          <p:cNvPr id="68" name="Group 24">
            <a:extLst>
              <a:ext uri="{FF2B5EF4-FFF2-40B4-BE49-F238E27FC236}">
                <a16:creationId xmlns:a16="http://schemas.microsoft.com/office/drawing/2014/main" id="{C924090D-6D11-4CAA-B10A-48C9B5EA6362}"/>
              </a:ext>
            </a:extLst>
          </p:cNvPr>
          <p:cNvGrpSpPr/>
          <p:nvPr/>
        </p:nvGrpSpPr>
        <p:grpSpPr>
          <a:xfrm>
            <a:off x="4919734" y="2848385"/>
            <a:ext cx="484977" cy="438108"/>
            <a:chOff x="9204326" y="3648075"/>
            <a:chExt cx="500062" cy="454026"/>
          </a:xfrm>
          <a:solidFill>
            <a:schemeClr val="bg1"/>
          </a:solidFill>
        </p:grpSpPr>
        <p:sp>
          <p:nvSpPr>
            <p:cNvPr id="69" name="Freeform 25">
              <a:extLst>
                <a:ext uri="{FF2B5EF4-FFF2-40B4-BE49-F238E27FC236}">
                  <a16:creationId xmlns:a16="http://schemas.microsoft.com/office/drawing/2014/main" id="{D2A71099-13E3-439B-A8DA-AF874F364324}"/>
                </a:ext>
              </a:extLst>
            </p:cNvPr>
            <p:cNvSpPr/>
            <p:nvPr/>
          </p:nvSpPr>
          <p:spPr bwMode="auto">
            <a:xfrm>
              <a:off x="9204326" y="3840163"/>
              <a:ext cx="304800" cy="261938"/>
            </a:xfrm>
            <a:custGeom>
              <a:avLst/>
              <a:gdLst>
                <a:gd name="T0" fmla="*/ 22 w 81"/>
                <a:gd name="T1" fmla="*/ 0 h 70"/>
                <a:gd name="T2" fmla="*/ 33 w 81"/>
                <a:gd name="T3" fmla="*/ 0 h 70"/>
                <a:gd name="T4" fmla="*/ 36 w 81"/>
                <a:gd name="T5" fmla="*/ 10 h 70"/>
                <a:gd name="T6" fmla="*/ 33 w 81"/>
                <a:gd name="T7" fmla="*/ 48 h 70"/>
                <a:gd name="T8" fmla="*/ 41 w 81"/>
                <a:gd name="T9" fmla="*/ 62 h 70"/>
                <a:gd name="T10" fmla="*/ 48 w 81"/>
                <a:gd name="T11" fmla="*/ 48 h 70"/>
                <a:gd name="T12" fmla="*/ 44 w 81"/>
                <a:gd name="T13" fmla="*/ 10 h 70"/>
                <a:gd name="T14" fmla="*/ 47 w 81"/>
                <a:gd name="T15" fmla="*/ 0 h 70"/>
                <a:gd name="T16" fmla="*/ 59 w 81"/>
                <a:gd name="T17" fmla="*/ 0 h 70"/>
                <a:gd name="T18" fmla="*/ 59 w 81"/>
                <a:gd name="T19" fmla="*/ 0 h 70"/>
                <a:gd name="T20" fmla="*/ 79 w 81"/>
                <a:gd name="T21" fmla="*/ 23 h 70"/>
                <a:gd name="T22" fmla="*/ 77 w 81"/>
                <a:gd name="T23" fmla="*/ 47 h 70"/>
                <a:gd name="T24" fmla="*/ 56 w 81"/>
                <a:gd name="T25" fmla="*/ 70 h 70"/>
                <a:gd name="T26" fmla="*/ 25 w 81"/>
                <a:gd name="T27" fmla="*/ 70 h 70"/>
                <a:gd name="T28" fmla="*/ 4 w 81"/>
                <a:gd name="T29" fmla="*/ 47 h 70"/>
                <a:gd name="T30" fmla="*/ 1 w 81"/>
                <a:gd name="T31" fmla="*/ 23 h 70"/>
                <a:gd name="T32" fmla="*/ 22 w 81"/>
                <a:gd name="T33" fmla="*/ 0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1" h="70">
                  <a:moveTo>
                    <a:pt x="22" y="0"/>
                  </a:moveTo>
                  <a:cubicBezTo>
                    <a:pt x="33" y="0"/>
                    <a:pt x="33" y="0"/>
                    <a:pt x="33" y="0"/>
                  </a:cubicBezTo>
                  <a:cubicBezTo>
                    <a:pt x="33" y="1"/>
                    <a:pt x="33" y="7"/>
                    <a:pt x="36" y="10"/>
                  </a:cubicBezTo>
                  <a:cubicBezTo>
                    <a:pt x="36" y="10"/>
                    <a:pt x="31" y="39"/>
                    <a:pt x="33" y="48"/>
                  </a:cubicBezTo>
                  <a:cubicBezTo>
                    <a:pt x="34" y="52"/>
                    <a:pt x="37" y="62"/>
                    <a:pt x="41" y="62"/>
                  </a:cubicBezTo>
                  <a:cubicBezTo>
                    <a:pt x="44" y="62"/>
                    <a:pt x="47" y="52"/>
                    <a:pt x="48" y="48"/>
                  </a:cubicBezTo>
                  <a:cubicBezTo>
                    <a:pt x="50" y="39"/>
                    <a:pt x="44" y="10"/>
                    <a:pt x="44" y="10"/>
                  </a:cubicBezTo>
                  <a:cubicBezTo>
                    <a:pt x="45" y="9"/>
                    <a:pt x="46" y="7"/>
                    <a:pt x="47" y="0"/>
                  </a:cubicBezTo>
                  <a:cubicBezTo>
                    <a:pt x="59" y="0"/>
                    <a:pt x="59" y="0"/>
                    <a:pt x="59" y="0"/>
                  </a:cubicBezTo>
                  <a:cubicBezTo>
                    <a:pt x="59" y="0"/>
                    <a:pt x="59" y="0"/>
                    <a:pt x="59" y="0"/>
                  </a:cubicBezTo>
                  <a:cubicBezTo>
                    <a:pt x="70" y="0"/>
                    <a:pt x="81" y="11"/>
                    <a:pt x="79" y="23"/>
                  </a:cubicBezTo>
                  <a:cubicBezTo>
                    <a:pt x="77" y="47"/>
                    <a:pt x="77" y="47"/>
                    <a:pt x="77" y="47"/>
                  </a:cubicBezTo>
                  <a:cubicBezTo>
                    <a:pt x="74" y="59"/>
                    <a:pt x="67" y="70"/>
                    <a:pt x="56" y="70"/>
                  </a:cubicBezTo>
                  <a:cubicBezTo>
                    <a:pt x="25" y="70"/>
                    <a:pt x="25" y="70"/>
                    <a:pt x="25" y="70"/>
                  </a:cubicBezTo>
                  <a:cubicBezTo>
                    <a:pt x="13" y="70"/>
                    <a:pt x="7" y="59"/>
                    <a:pt x="4" y="47"/>
                  </a:cubicBezTo>
                  <a:cubicBezTo>
                    <a:pt x="1" y="23"/>
                    <a:pt x="1" y="23"/>
                    <a:pt x="1" y="23"/>
                  </a:cubicBezTo>
                  <a:cubicBezTo>
                    <a:pt x="0" y="10"/>
                    <a:pt x="11" y="0"/>
                    <a:pt x="22"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sp>
          <p:nvSpPr>
            <p:cNvPr id="70" name="Oval 26">
              <a:extLst>
                <a:ext uri="{FF2B5EF4-FFF2-40B4-BE49-F238E27FC236}">
                  <a16:creationId xmlns:a16="http://schemas.microsoft.com/office/drawing/2014/main" id="{CD1928F7-DF01-46B7-BBE7-AB961D8D3FF0}"/>
                </a:ext>
              </a:extLst>
            </p:cNvPr>
            <p:cNvSpPr>
              <a:spLocks noChangeArrowheads="1"/>
            </p:cNvSpPr>
            <p:nvPr/>
          </p:nvSpPr>
          <p:spPr bwMode="auto">
            <a:xfrm>
              <a:off x="9280526" y="3648075"/>
              <a:ext cx="153988" cy="153988"/>
            </a:xfrm>
            <a:prstGeom prst="ellipse">
              <a:avLst/>
            </a:pr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sp>
          <p:nvSpPr>
            <p:cNvPr id="71" name="Freeform 27">
              <a:extLst>
                <a:ext uri="{FF2B5EF4-FFF2-40B4-BE49-F238E27FC236}">
                  <a16:creationId xmlns:a16="http://schemas.microsoft.com/office/drawing/2014/main" id="{F9162948-61F8-4075-938F-E1B0FF2E4352}"/>
                </a:ext>
              </a:extLst>
            </p:cNvPr>
            <p:cNvSpPr>
              <a:spLocks noEditPoints="1"/>
            </p:cNvSpPr>
            <p:nvPr/>
          </p:nvSpPr>
          <p:spPr bwMode="auto">
            <a:xfrm>
              <a:off x="9399588" y="3730625"/>
              <a:ext cx="304800" cy="109538"/>
            </a:xfrm>
            <a:custGeom>
              <a:avLst/>
              <a:gdLst>
                <a:gd name="T0" fmla="*/ 81 w 81"/>
                <a:gd name="T1" fmla="*/ 27 h 29"/>
                <a:gd name="T2" fmla="*/ 64 w 81"/>
                <a:gd name="T3" fmla="*/ 10 h 29"/>
                <a:gd name="T4" fmla="*/ 62 w 81"/>
                <a:gd name="T5" fmla="*/ 10 h 29"/>
                <a:gd name="T6" fmla="*/ 62 w 81"/>
                <a:gd name="T7" fmla="*/ 6 h 29"/>
                <a:gd name="T8" fmla="*/ 55 w 81"/>
                <a:gd name="T9" fmla="*/ 0 h 29"/>
                <a:gd name="T10" fmla="*/ 49 w 81"/>
                <a:gd name="T11" fmla="*/ 6 h 29"/>
                <a:gd name="T12" fmla="*/ 49 w 81"/>
                <a:gd name="T13" fmla="*/ 10 h 29"/>
                <a:gd name="T14" fmla="*/ 24 w 81"/>
                <a:gd name="T15" fmla="*/ 10 h 29"/>
                <a:gd name="T16" fmla="*/ 24 w 81"/>
                <a:gd name="T17" fmla="*/ 6 h 29"/>
                <a:gd name="T18" fmla="*/ 17 w 81"/>
                <a:gd name="T19" fmla="*/ 0 h 29"/>
                <a:gd name="T20" fmla="*/ 15 w 81"/>
                <a:gd name="T21" fmla="*/ 0 h 29"/>
                <a:gd name="T22" fmla="*/ 0 w 81"/>
                <a:gd name="T23" fmla="*/ 23 h 29"/>
                <a:gd name="T24" fmla="*/ 1 w 81"/>
                <a:gd name="T25" fmla="*/ 23 h 29"/>
                <a:gd name="T26" fmla="*/ 1 w 81"/>
                <a:gd name="T27" fmla="*/ 23 h 29"/>
                <a:gd name="T28" fmla="*/ 7 w 81"/>
                <a:gd name="T29" fmla="*/ 23 h 29"/>
                <a:gd name="T30" fmla="*/ 24 w 81"/>
                <a:gd name="T31" fmla="*/ 29 h 29"/>
                <a:gd name="T32" fmla="*/ 81 w 81"/>
                <a:gd name="T33" fmla="*/ 29 h 29"/>
                <a:gd name="T34" fmla="*/ 81 w 81"/>
                <a:gd name="T35" fmla="*/ 27 h 29"/>
                <a:gd name="T36" fmla="*/ 17 w 81"/>
                <a:gd name="T37" fmla="*/ 22 h 29"/>
                <a:gd name="T38" fmla="*/ 11 w 81"/>
                <a:gd name="T39" fmla="*/ 16 h 29"/>
                <a:gd name="T40" fmla="*/ 11 w 81"/>
                <a:gd name="T41" fmla="*/ 15 h 29"/>
                <a:gd name="T42" fmla="*/ 17 w 81"/>
                <a:gd name="T43" fmla="*/ 19 h 29"/>
                <a:gd name="T44" fmla="*/ 23 w 81"/>
                <a:gd name="T45" fmla="*/ 15 h 29"/>
                <a:gd name="T46" fmla="*/ 24 w 81"/>
                <a:gd name="T47" fmla="*/ 16 h 29"/>
                <a:gd name="T48" fmla="*/ 17 w 81"/>
                <a:gd name="T49" fmla="*/ 22 h 29"/>
                <a:gd name="T50" fmla="*/ 55 w 81"/>
                <a:gd name="T51" fmla="*/ 22 h 29"/>
                <a:gd name="T52" fmla="*/ 49 w 81"/>
                <a:gd name="T53" fmla="*/ 16 h 29"/>
                <a:gd name="T54" fmla="*/ 49 w 81"/>
                <a:gd name="T55" fmla="*/ 15 h 29"/>
                <a:gd name="T56" fmla="*/ 55 w 81"/>
                <a:gd name="T57" fmla="*/ 19 h 29"/>
                <a:gd name="T58" fmla="*/ 62 w 81"/>
                <a:gd name="T59" fmla="*/ 15 h 29"/>
                <a:gd name="T60" fmla="*/ 62 w 81"/>
                <a:gd name="T61" fmla="*/ 16 h 29"/>
                <a:gd name="T62" fmla="*/ 55 w 81"/>
                <a:gd name="T63" fmla="*/ 22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81" h="29">
                  <a:moveTo>
                    <a:pt x="81" y="27"/>
                  </a:moveTo>
                  <a:cubicBezTo>
                    <a:pt x="81" y="17"/>
                    <a:pt x="73" y="10"/>
                    <a:pt x="64" y="10"/>
                  </a:cubicBezTo>
                  <a:cubicBezTo>
                    <a:pt x="62" y="10"/>
                    <a:pt x="62" y="10"/>
                    <a:pt x="62" y="10"/>
                  </a:cubicBezTo>
                  <a:cubicBezTo>
                    <a:pt x="62" y="6"/>
                    <a:pt x="62" y="6"/>
                    <a:pt x="62" y="6"/>
                  </a:cubicBezTo>
                  <a:cubicBezTo>
                    <a:pt x="62" y="3"/>
                    <a:pt x="59" y="0"/>
                    <a:pt x="55" y="0"/>
                  </a:cubicBezTo>
                  <a:cubicBezTo>
                    <a:pt x="52" y="0"/>
                    <a:pt x="49" y="3"/>
                    <a:pt x="49" y="6"/>
                  </a:cubicBezTo>
                  <a:cubicBezTo>
                    <a:pt x="49" y="10"/>
                    <a:pt x="49" y="10"/>
                    <a:pt x="49" y="10"/>
                  </a:cubicBezTo>
                  <a:cubicBezTo>
                    <a:pt x="24" y="10"/>
                    <a:pt x="24" y="10"/>
                    <a:pt x="24" y="10"/>
                  </a:cubicBezTo>
                  <a:cubicBezTo>
                    <a:pt x="24" y="6"/>
                    <a:pt x="24" y="6"/>
                    <a:pt x="24" y="6"/>
                  </a:cubicBezTo>
                  <a:cubicBezTo>
                    <a:pt x="24" y="3"/>
                    <a:pt x="21" y="0"/>
                    <a:pt x="17" y="0"/>
                  </a:cubicBezTo>
                  <a:cubicBezTo>
                    <a:pt x="17" y="0"/>
                    <a:pt x="16" y="0"/>
                    <a:pt x="15" y="0"/>
                  </a:cubicBezTo>
                  <a:cubicBezTo>
                    <a:pt x="14" y="10"/>
                    <a:pt x="8" y="19"/>
                    <a:pt x="0" y="23"/>
                  </a:cubicBezTo>
                  <a:cubicBezTo>
                    <a:pt x="1" y="23"/>
                    <a:pt x="1" y="23"/>
                    <a:pt x="1" y="23"/>
                  </a:cubicBezTo>
                  <a:cubicBezTo>
                    <a:pt x="1" y="23"/>
                    <a:pt x="1" y="23"/>
                    <a:pt x="1" y="23"/>
                  </a:cubicBezTo>
                  <a:cubicBezTo>
                    <a:pt x="7" y="23"/>
                    <a:pt x="7" y="23"/>
                    <a:pt x="7" y="23"/>
                  </a:cubicBezTo>
                  <a:cubicBezTo>
                    <a:pt x="13" y="23"/>
                    <a:pt x="19" y="25"/>
                    <a:pt x="24" y="29"/>
                  </a:cubicBezTo>
                  <a:cubicBezTo>
                    <a:pt x="81" y="29"/>
                    <a:pt x="81" y="29"/>
                    <a:pt x="81" y="29"/>
                  </a:cubicBezTo>
                  <a:lnTo>
                    <a:pt x="81" y="27"/>
                  </a:lnTo>
                  <a:close/>
                  <a:moveTo>
                    <a:pt x="17" y="22"/>
                  </a:moveTo>
                  <a:cubicBezTo>
                    <a:pt x="14" y="22"/>
                    <a:pt x="11" y="19"/>
                    <a:pt x="11" y="16"/>
                  </a:cubicBezTo>
                  <a:cubicBezTo>
                    <a:pt x="11" y="15"/>
                    <a:pt x="11" y="15"/>
                    <a:pt x="11" y="15"/>
                  </a:cubicBezTo>
                  <a:cubicBezTo>
                    <a:pt x="12" y="17"/>
                    <a:pt x="15" y="19"/>
                    <a:pt x="17" y="19"/>
                  </a:cubicBezTo>
                  <a:cubicBezTo>
                    <a:pt x="20" y="19"/>
                    <a:pt x="22" y="17"/>
                    <a:pt x="23" y="15"/>
                  </a:cubicBezTo>
                  <a:cubicBezTo>
                    <a:pt x="24" y="15"/>
                    <a:pt x="24" y="15"/>
                    <a:pt x="24" y="16"/>
                  </a:cubicBezTo>
                  <a:cubicBezTo>
                    <a:pt x="24" y="19"/>
                    <a:pt x="21" y="22"/>
                    <a:pt x="17" y="22"/>
                  </a:cubicBezTo>
                  <a:close/>
                  <a:moveTo>
                    <a:pt x="55" y="22"/>
                  </a:moveTo>
                  <a:cubicBezTo>
                    <a:pt x="52" y="22"/>
                    <a:pt x="49" y="19"/>
                    <a:pt x="49" y="16"/>
                  </a:cubicBezTo>
                  <a:cubicBezTo>
                    <a:pt x="49" y="15"/>
                    <a:pt x="49" y="15"/>
                    <a:pt x="49" y="15"/>
                  </a:cubicBezTo>
                  <a:cubicBezTo>
                    <a:pt x="50" y="17"/>
                    <a:pt x="53" y="19"/>
                    <a:pt x="55" y="19"/>
                  </a:cubicBezTo>
                  <a:cubicBezTo>
                    <a:pt x="58" y="19"/>
                    <a:pt x="61" y="17"/>
                    <a:pt x="62" y="15"/>
                  </a:cubicBezTo>
                  <a:cubicBezTo>
                    <a:pt x="62" y="15"/>
                    <a:pt x="62" y="15"/>
                    <a:pt x="62" y="16"/>
                  </a:cubicBezTo>
                  <a:cubicBezTo>
                    <a:pt x="62" y="19"/>
                    <a:pt x="59" y="22"/>
                    <a:pt x="55"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sp>
          <p:nvSpPr>
            <p:cNvPr id="72" name="Freeform 28">
              <a:extLst>
                <a:ext uri="{FF2B5EF4-FFF2-40B4-BE49-F238E27FC236}">
                  <a16:creationId xmlns:a16="http://schemas.microsoft.com/office/drawing/2014/main" id="{202C298B-6391-4134-B145-A64FF2250C02}"/>
                </a:ext>
              </a:extLst>
            </p:cNvPr>
            <p:cNvSpPr/>
            <p:nvPr/>
          </p:nvSpPr>
          <p:spPr bwMode="auto">
            <a:xfrm>
              <a:off x="9475788" y="3862388"/>
              <a:ext cx="228600" cy="239713"/>
            </a:xfrm>
            <a:custGeom>
              <a:avLst/>
              <a:gdLst>
                <a:gd name="T0" fmla="*/ 47 w 61"/>
                <a:gd name="T1" fmla="*/ 5 h 64"/>
                <a:gd name="T2" fmla="*/ 55 w 61"/>
                <a:gd name="T3" fmla="*/ 5 h 64"/>
                <a:gd name="T4" fmla="*/ 55 w 61"/>
                <a:gd name="T5" fmla="*/ 48 h 64"/>
                <a:gd name="T6" fmla="*/ 46 w 61"/>
                <a:gd name="T7" fmla="*/ 58 h 64"/>
                <a:gd name="T8" fmla="*/ 5 w 61"/>
                <a:gd name="T9" fmla="*/ 58 h 64"/>
                <a:gd name="T10" fmla="*/ 0 w 61"/>
                <a:gd name="T11" fmla="*/ 64 h 64"/>
                <a:gd name="T12" fmla="*/ 44 w 61"/>
                <a:gd name="T13" fmla="*/ 64 h 64"/>
                <a:gd name="T14" fmla="*/ 61 w 61"/>
                <a:gd name="T15" fmla="*/ 47 h 64"/>
                <a:gd name="T16" fmla="*/ 61 w 61"/>
                <a:gd name="T17" fmla="*/ 0 h 64"/>
                <a:gd name="T18" fmla="*/ 45 w 61"/>
                <a:gd name="T19" fmla="*/ 0 h 64"/>
                <a:gd name="T20" fmla="*/ 9 w 61"/>
                <a:gd name="T21" fmla="*/ 0 h 64"/>
                <a:gd name="T22" fmla="*/ 12 w 61"/>
                <a:gd name="T23" fmla="*/ 5 h 64"/>
                <a:gd name="T24" fmla="*/ 47 w 61"/>
                <a:gd name="T25" fmla="*/ 5 h 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61" h="64">
                  <a:moveTo>
                    <a:pt x="47" y="5"/>
                  </a:moveTo>
                  <a:cubicBezTo>
                    <a:pt x="55" y="5"/>
                    <a:pt x="55" y="5"/>
                    <a:pt x="55" y="5"/>
                  </a:cubicBezTo>
                  <a:cubicBezTo>
                    <a:pt x="55" y="48"/>
                    <a:pt x="55" y="48"/>
                    <a:pt x="55" y="48"/>
                  </a:cubicBezTo>
                  <a:cubicBezTo>
                    <a:pt x="55" y="53"/>
                    <a:pt x="51" y="58"/>
                    <a:pt x="46" y="58"/>
                  </a:cubicBezTo>
                  <a:cubicBezTo>
                    <a:pt x="5" y="58"/>
                    <a:pt x="5" y="58"/>
                    <a:pt x="5" y="58"/>
                  </a:cubicBezTo>
                  <a:cubicBezTo>
                    <a:pt x="3" y="60"/>
                    <a:pt x="2" y="62"/>
                    <a:pt x="0" y="64"/>
                  </a:cubicBezTo>
                  <a:cubicBezTo>
                    <a:pt x="44" y="64"/>
                    <a:pt x="44" y="64"/>
                    <a:pt x="44" y="64"/>
                  </a:cubicBezTo>
                  <a:cubicBezTo>
                    <a:pt x="53" y="64"/>
                    <a:pt x="61" y="56"/>
                    <a:pt x="61" y="47"/>
                  </a:cubicBezTo>
                  <a:cubicBezTo>
                    <a:pt x="61" y="0"/>
                    <a:pt x="61" y="0"/>
                    <a:pt x="61" y="0"/>
                  </a:cubicBezTo>
                  <a:cubicBezTo>
                    <a:pt x="45" y="0"/>
                    <a:pt x="45" y="0"/>
                    <a:pt x="45" y="0"/>
                  </a:cubicBezTo>
                  <a:cubicBezTo>
                    <a:pt x="9" y="0"/>
                    <a:pt x="9" y="0"/>
                    <a:pt x="9" y="0"/>
                  </a:cubicBezTo>
                  <a:cubicBezTo>
                    <a:pt x="10" y="2"/>
                    <a:pt x="11" y="4"/>
                    <a:pt x="12" y="5"/>
                  </a:cubicBezTo>
                  <a:lnTo>
                    <a:pt x="47" y="5"/>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sp>
          <p:nvSpPr>
            <p:cNvPr id="73" name="Freeform 29">
              <a:extLst>
                <a:ext uri="{FF2B5EF4-FFF2-40B4-BE49-F238E27FC236}">
                  <a16:creationId xmlns:a16="http://schemas.microsoft.com/office/drawing/2014/main" id="{D57AA800-54CA-4211-9EB2-F4A6E18EA516}"/>
                </a:ext>
              </a:extLst>
            </p:cNvPr>
            <p:cNvSpPr/>
            <p:nvPr/>
          </p:nvSpPr>
          <p:spPr bwMode="auto">
            <a:xfrm>
              <a:off x="9520238" y="3929063"/>
              <a:ext cx="49213" cy="41275"/>
            </a:xfrm>
            <a:custGeom>
              <a:avLst/>
              <a:gdLst>
                <a:gd name="T0" fmla="*/ 11 w 13"/>
                <a:gd name="T1" fmla="*/ 11 h 11"/>
                <a:gd name="T2" fmla="*/ 13 w 13"/>
                <a:gd name="T3" fmla="*/ 10 h 11"/>
                <a:gd name="T4" fmla="*/ 13 w 13"/>
                <a:gd name="T5" fmla="*/ 1 h 11"/>
                <a:gd name="T6" fmla="*/ 11 w 13"/>
                <a:gd name="T7" fmla="*/ 0 h 11"/>
                <a:gd name="T8" fmla="*/ 2 w 13"/>
                <a:gd name="T9" fmla="*/ 0 h 11"/>
                <a:gd name="T10" fmla="*/ 0 w 13"/>
                <a:gd name="T11" fmla="*/ 11 h 11"/>
                <a:gd name="T12" fmla="*/ 11 w 13"/>
                <a:gd name="T13" fmla="*/ 11 h 11"/>
              </a:gdLst>
              <a:ahLst/>
              <a:cxnLst>
                <a:cxn ang="0">
                  <a:pos x="T0" y="T1"/>
                </a:cxn>
                <a:cxn ang="0">
                  <a:pos x="T2" y="T3"/>
                </a:cxn>
                <a:cxn ang="0">
                  <a:pos x="T4" y="T5"/>
                </a:cxn>
                <a:cxn ang="0">
                  <a:pos x="T6" y="T7"/>
                </a:cxn>
                <a:cxn ang="0">
                  <a:pos x="T8" y="T9"/>
                </a:cxn>
                <a:cxn ang="0">
                  <a:pos x="T10" y="T11"/>
                </a:cxn>
                <a:cxn ang="0">
                  <a:pos x="T12" y="T13"/>
                </a:cxn>
              </a:cxnLst>
              <a:rect l="0" t="0" r="r" b="b"/>
              <a:pathLst>
                <a:path w="13" h="11">
                  <a:moveTo>
                    <a:pt x="11" y="11"/>
                  </a:moveTo>
                  <a:cubicBezTo>
                    <a:pt x="12" y="11"/>
                    <a:pt x="13" y="11"/>
                    <a:pt x="13" y="10"/>
                  </a:cubicBezTo>
                  <a:cubicBezTo>
                    <a:pt x="13" y="1"/>
                    <a:pt x="13" y="1"/>
                    <a:pt x="13" y="1"/>
                  </a:cubicBezTo>
                  <a:cubicBezTo>
                    <a:pt x="13" y="1"/>
                    <a:pt x="12" y="0"/>
                    <a:pt x="11" y="0"/>
                  </a:cubicBezTo>
                  <a:cubicBezTo>
                    <a:pt x="2" y="0"/>
                    <a:pt x="2" y="0"/>
                    <a:pt x="2" y="0"/>
                  </a:cubicBezTo>
                  <a:cubicBezTo>
                    <a:pt x="0" y="11"/>
                    <a:pt x="0" y="11"/>
                    <a:pt x="0" y="11"/>
                  </a:cubicBezTo>
                  <a:lnTo>
                    <a:pt x="11" y="11"/>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sp>
          <p:nvSpPr>
            <p:cNvPr id="74" name="Freeform 30">
              <a:extLst>
                <a:ext uri="{FF2B5EF4-FFF2-40B4-BE49-F238E27FC236}">
                  <a16:creationId xmlns:a16="http://schemas.microsoft.com/office/drawing/2014/main" id="{5C8139D5-20C5-4C46-AB81-12B04F59C91B}"/>
                </a:ext>
              </a:extLst>
            </p:cNvPr>
            <p:cNvSpPr/>
            <p:nvPr/>
          </p:nvSpPr>
          <p:spPr bwMode="auto">
            <a:xfrm>
              <a:off x="9586913" y="3929063"/>
              <a:ext cx="65088" cy="41275"/>
            </a:xfrm>
            <a:custGeom>
              <a:avLst/>
              <a:gdLst>
                <a:gd name="T0" fmla="*/ 1 w 17"/>
                <a:gd name="T1" fmla="*/ 11 h 11"/>
                <a:gd name="T2" fmla="*/ 15 w 17"/>
                <a:gd name="T3" fmla="*/ 11 h 11"/>
                <a:gd name="T4" fmla="*/ 17 w 17"/>
                <a:gd name="T5" fmla="*/ 10 h 11"/>
                <a:gd name="T6" fmla="*/ 17 w 17"/>
                <a:gd name="T7" fmla="*/ 1 h 11"/>
                <a:gd name="T8" fmla="*/ 15 w 17"/>
                <a:gd name="T9" fmla="*/ 0 h 11"/>
                <a:gd name="T10" fmla="*/ 1 w 17"/>
                <a:gd name="T11" fmla="*/ 0 h 11"/>
                <a:gd name="T12" fmla="*/ 0 w 17"/>
                <a:gd name="T13" fmla="*/ 1 h 11"/>
                <a:gd name="T14" fmla="*/ 0 w 17"/>
                <a:gd name="T15" fmla="*/ 10 h 11"/>
                <a:gd name="T16" fmla="*/ 1 w 17"/>
                <a:gd name="T17" fmla="*/ 11 h 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7" h="11">
                  <a:moveTo>
                    <a:pt x="1" y="11"/>
                  </a:moveTo>
                  <a:cubicBezTo>
                    <a:pt x="15" y="11"/>
                    <a:pt x="15" y="11"/>
                    <a:pt x="15" y="11"/>
                  </a:cubicBezTo>
                  <a:cubicBezTo>
                    <a:pt x="16" y="11"/>
                    <a:pt x="17" y="11"/>
                    <a:pt x="17" y="10"/>
                  </a:cubicBezTo>
                  <a:cubicBezTo>
                    <a:pt x="17" y="1"/>
                    <a:pt x="17" y="1"/>
                    <a:pt x="17" y="1"/>
                  </a:cubicBezTo>
                  <a:cubicBezTo>
                    <a:pt x="17" y="1"/>
                    <a:pt x="16" y="0"/>
                    <a:pt x="15" y="0"/>
                  </a:cubicBezTo>
                  <a:cubicBezTo>
                    <a:pt x="1" y="0"/>
                    <a:pt x="1" y="0"/>
                    <a:pt x="1" y="0"/>
                  </a:cubicBezTo>
                  <a:cubicBezTo>
                    <a:pt x="1" y="0"/>
                    <a:pt x="0" y="1"/>
                    <a:pt x="0" y="1"/>
                  </a:cubicBezTo>
                  <a:cubicBezTo>
                    <a:pt x="0" y="10"/>
                    <a:pt x="0" y="10"/>
                    <a:pt x="0" y="10"/>
                  </a:cubicBezTo>
                  <a:cubicBezTo>
                    <a:pt x="0" y="11"/>
                    <a:pt x="1" y="11"/>
                    <a:pt x="1" y="1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sp>
          <p:nvSpPr>
            <p:cNvPr id="75" name="Freeform 31">
              <a:extLst>
                <a:ext uri="{FF2B5EF4-FFF2-40B4-BE49-F238E27FC236}">
                  <a16:creationId xmlns:a16="http://schemas.microsoft.com/office/drawing/2014/main" id="{592CE85C-7E8A-4FAE-94A4-0119868D3543}"/>
                </a:ext>
              </a:extLst>
            </p:cNvPr>
            <p:cNvSpPr/>
            <p:nvPr/>
          </p:nvSpPr>
          <p:spPr bwMode="auto">
            <a:xfrm>
              <a:off x="9586913" y="3992563"/>
              <a:ext cx="65088" cy="41275"/>
            </a:xfrm>
            <a:custGeom>
              <a:avLst/>
              <a:gdLst>
                <a:gd name="T0" fmla="*/ 1 w 17"/>
                <a:gd name="T1" fmla="*/ 11 h 11"/>
                <a:gd name="T2" fmla="*/ 15 w 17"/>
                <a:gd name="T3" fmla="*/ 11 h 11"/>
                <a:gd name="T4" fmla="*/ 17 w 17"/>
                <a:gd name="T5" fmla="*/ 9 h 11"/>
                <a:gd name="T6" fmla="*/ 17 w 17"/>
                <a:gd name="T7" fmla="*/ 1 h 11"/>
                <a:gd name="T8" fmla="*/ 15 w 17"/>
                <a:gd name="T9" fmla="*/ 0 h 11"/>
                <a:gd name="T10" fmla="*/ 1 w 17"/>
                <a:gd name="T11" fmla="*/ 0 h 11"/>
                <a:gd name="T12" fmla="*/ 0 w 17"/>
                <a:gd name="T13" fmla="*/ 1 h 11"/>
                <a:gd name="T14" fmla="*/ 0 w 17"/>
                <a:gd name="T15" fmla="*/ 9 h 11"/>
                <a:gd name="T16" fmla="*/ 1 w 17"/>
                <a:gd name="T17" fmla="*/ 11 h 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7" h="11">
                  <a:moveTo>
                    <a:pt x="1" y="11"/>
                  </a:moveTo>
                  <a:cubicBezTo>
                    <a:pt x="15" y="11"/>
                    <a:pt x="15" y="11"/>
                    <a:pt x="15" y="11"/>
                  </a:cubicBezTo>
                  <a:cubicBezTo>
                    <a:pt x="16" y="11"/>
                    <a:pt x="17" y="10"/>
                    <a:pt x="17" y="9"/>
                  </a:cubicBezTo>
                  <a:cubicBezTo>
                    <a:pt x="17" y="1"/>
                    <a:pt x="17" y="1"/>
                    <a:pt x="17" y="1"/>
                  </a:cubicBezTo>
                  <a:cubicBezTo>
                    <a:pt x="17" y="0"/>
                    <a:pt x="16" y="0"/>
                    <a:pt x="15" y="0"/>
                  </a:cubicBezTo>
                  <a:cubicBezTo>
                    <a:pt x="1" y="0"/>
                    <a:pt x="1" y="0"/>
                    <a:pt x="1" y="0"/>
                  </a:cubicBezTo>
                  <a:cubicBezTo>
                    <a:pt x="1" y="0"/>
                    <a:pt x="0" y="0"/>
                    <a:pt x="0" y="1"/>
                  </a:cubicBezTo>
                  <a:cubicBezTo>
                    <a:pt x="0" y="9"/>
                    <a:pt x="0" y="9"/>
                    <a:pt x="0" y="9"/>
                  </a:cubicBezTo>
                  <a:cubicBezTo>
                    <a:pt x="0" y="10"/>
                    <a:pt x="1" y="11"/>
                    <a:pt x="1" y="1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sp>
          <p:nvSpPr>
            <p:cNvPr id="76" name="Freeform 32">
              <a:extLst>
                <a:ext uri="{FF2B5EF4-FFF2-40B4-BE49-F238E27FC236}">
                  <a16:creationId xmlns:a16="http://schemas.microsoft.com/office/drawing/2014/main" id="{61DCF73A-68D2-45EC-8BE0-385B20FF9B6E}"/>
                </a:ext>
              </a:extLst>
            </p:cNvPr>
            <p:cNvSpPr/>
            <p:nvPr/>
          </p:nvSpPr>
          <p:spPr bwMode="auto">
            <a:xfrm>
              <a:off x="9512301" y="3992563"/>
              <a:ext cx="57150" cy="41275"/>
            </a:xfrm>
            <a:custGeom>
              <a:avLst/>
              <a:gdLst>
                <a:gd name="T0" fmla="*/ 1 w 15"/>
                <a:gd name="T1" fmla="*/ 7 h 11"/>
                <a:gd name="T2" fmla="*/ 1 w 15"/>
                <a:gd name="T3" fmla="*/ 7 h 11"/>
                <a:gd name="T4" fmla="*/ 0 w 15"/>
                <a:gd name="T5" fmla="*/ 11 h 11"/>
                <a:gd name="T6" fmla="*/ 13 w 15"/>
                <a:gd name="T7" fmla="*/ 11 h 11"/>
                <a:gd name="T8" fmla="*/ 15 w 15"/>
                <a:gd name="T9" fmla="*/ 9 h 11"/>
                <a:gd name="T10" fmla="*/ 15 w 15"/>
                <a:gd name="T11" fmla="*/ 1 h 11"/>
                <a:gd name="T12" fmla="*/ 13 w 15"/>
                <a:gd name="T13" fmla="*/ 0 h 11"/>
                <a:gd name="T14" fmla="*/ 2 w 15"/>
                <a:gd name="T15" fmla="*/ 0 h 11"/>
                <a:gd name="T16" fmla="*/ 1 w 15"/>
                <a:gd name="T17" fmla="*/ 7 h 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5" h="11">
                  <a:moveTo>
                    <a:pt x="1" y="7"/>
                  </a:moveTo>
                  <a:cubicBezTo>
                    <a:pt x="1" y="7"/>
                    <a:pt x="1" y="7"/>
                    <a:pt x="1" y="7"/>
                  </a:cubicBezTo>
                  <a:cubicBezTo>
                    <a:pt x="0" y="8"/>
                    <a:pt x="0" y="10"/>
                    <a:pt x="0" y="11"/>
                  </a:cubicBezTo>
                  <a:cubicBezTo>
                    <a:pt x="13" y="11"/>
                    <a:pt x="13" y="11"/>
                    <a:pt x="13" y="11"/>
                  </a:cubicBezTo>
                  <a:cubicBezTo>
                    <a:pt x="14" y="11"/>
                    <a:pt x="15" y="10"/>
                    <a:pt x="15" y="9"/>
                  </a:cubicBezTo>
                  <a:cubicBezTo>
                    <a:pt x="15" y="1"/>
                    <a:pt x="15" y="1"/>
                    <a:pt x="15" y="1"/>
                  </a:cubicBezTo>
                  <a:cubicBezTo>
                    <a:pt x="15" y="0"/>
                    <a:pt x="14" y="0"/>
                    <a:pt x="13" y="0"/>
                  </a:cubicBezTo>
                  <a:cubicBezTo>
                    <a:pt x="2" y="0"/>
                    <a:pt x="2" y="0"/>
                    <a:pt x="2" y="0"/>
                  </a:cubicBezTo>
                  <a:cubicBezTo>
                    <a:pt x="1" y="7"/>
                    <a:pt x="1" y="7"/>
                    <a:pt x="1"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grpSp>
      <p:grpSp>
        <p:nvGrpSpPr>
          <p:cNvPr id="77" name="Group 33">
            <a:extLst>
              <a:ext uri="{FF2B5EF4-FFF2-40B4-BE49-F238E27FC236}">
                <a16:creationId xmlns:a16="http://schemas.microsoft.com/office/drawing/2014/main" id="{E3C3C604-E153-4068-9034-CA8E64313D4E}"/>
              </a:ext>
            </a:extLst>
          </p:cNvPr>
          <p:cNvGrpSpPr/>
          <p:nvPr/>
        </p:nvGrpSpPr>
        <p:grpSpPr>
          <a:xfrm>
            <a:off x="7009523" y="3592906"/>
            <a:ext cx="482536" cy="583740"/>
            <a:chOff x="9532938" y="3521075"/>
            <a:chExt cx="423862" cy="512763"/>
          </a:xfrm>
          <a:solidFill>
            <a:schemeClr val="bg1"/>
          </a:solidFill>
        </p:grpSpPr>
        <p:sp>
          <p:nvSpPr>
            <p:cNvPr id="78" name="Freeform 34">
              <a:extLst>
                <a:ext uri="{FF2B5EF4-FFF2-40B4-BE49-F238E27FC236}">
                  <a16:creationId xmlns:a16="http://schemas.microsoft.com/office/drawing/2014/main" id="{D19256A0-5007-46DC-A8BF-3EE968C2A1A1}"/>
                </a:ext>
              </a:extLst>
            </p:cNvPr>
            <p:cNvSpPr/>
            <p:nvPr/>
          </p:nvSpPr>
          <p:spPr bwMode="auto">
            <a:xfrm>
              <a:off x="9667875" y="3640138"/>
              <a:ext cx="150812" cy="30163"/>
            </a:xfrm>
            <a:custGeom>
              <a:avLst/>
              <a:gdLst>
                <a:gd name="T0" fmla="*/ 40 w 40"/>
                <a:gd name="T1" fmla="*/ 4 h 8"/>
                <a:gd name="T2" fmla="*/ 36 w 40"/>
                <a:gd name="T3" fmla="*/ 8 h 8"/>
                <a:gd name="T4" fmla="*/ 4 w 40"/>
                <a:gd name="T5" fmla="*/ 8 h 8"/>
                <a:gd name="T6" fmla="*/ 0 w 40"/>
                <a:gd name="T7" fmla="*/ 4 h 8"/>
                <a:gd name="T8" fmla="*/ 0 w 40"/>
                <a:gd name="T9" fmla="*/ 4 h 8"/>
                <a:gd name="T10" fmla="*/ 4 w 40"/>
                <a:gd name="T11" fmla="*/ 0 h 8"/>
                <a:gd name="T12" fmla="*/ 36 w 40"/>
                <a:gd name="T13" fmla="*/ 0 h 8"/>
                <a:gd name="T14" fmla="*/ 40 w 40"/>
                <a:gd name="T15" fmla="*/ 4 h 8"/>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0" h="8">
                  <a:moveTo>
                    <a:pt x="40" y="4"/>
                  </a:moveTo>
                  <a:cubicBezTo>
                    <a:pt x="40" y="6"/>
                    <a:pt x="39" y="8"/>
                    <a:pt x="36" y="8"/>
                  </a:cubicBezTo>
                  <a:cubicBezTo>
                    <a:pt x="4" y="8"/>
                    <a:pt x="4" y="8"/>
                    <a:pt x="4" y="8"/>
                  </a:cubicBezTo>
                  <a:cubicBezTo>
                    <a:pt x="2" y="8"/>
                    <a:pt x="0" y="6"/>
                    <a:pt x="0" y="4"/>
                  </a:cubicBezTo>
                  <a:cubicBezTo>
                    <a:pt x="0" y="4"/>
                    <a:pt x="0" y="4"/>
                    <a:pt x="0" y="4"/>
                  </a:cubicBezTo>
                  <a:cubicBezTo>
                    <a:pt x="0" y="1"/>
                    <a:pt x="2" y="0"/>
                    <a:pt x="4" y="0"/>
                  </a:cubicBezTo>
                  <a:cubicBezTo>
                    <a:pt x="36" y="0"/>
                    <a:pt x="36" y="0"/>
                    <a:pt x="36" y="0"/>
                  </a:cubicBezTo>
                  <a:cubicBezTo>
                    <a:pt x="39" y="0"/>
                    <a:pt x="40" y="1"/>
                    <a:pt x="4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sp>
          <p:nvSpPr>
            <p:cNvPr id="79" name="Freeform 35">
              <a:extLst>
                <a:ext uri="{FF2B5EF4-FFF2-40B4-BE49-F238E27FC236}">
                  <a16:creationId xmlns:a16="http://schemas.microsoft.com/office/drawing/2014/main" id="{F02B76A3-E723-4EDD-9062-2D636FDF886C}"/>
                </a:ext>
              </a:extLst>
            </p:cNvPr>
            <p:cNvSpPr/>
            <p:nvPr/>
          </p:nvSpPr>
          <p:spPr bwMode="auto">
            <a:xfrm>
              <a:off x="9656763" y="3521075"/>
              <a:ext cx="173037" cy="100013"/>
            </a:xfrm>
            <a:custGeom>
              <a:avLst/>
              <a:gdLst>
                <a:gd name="T0" fmla="*/ 46 w 46"/>
                <a:gd name="T1" fmla="*/ 14 h 27"/>
                <a:gd name="T2" fmla="*/ 36 w 46"/>
                <a:gd name="T3" fmla="*/ 27 h 27"/>
                <a:gd name="T4" fmla="*/ 10 w 46"/>
                <a:gd name="T5" fmla="*/ 27 h 27"/>
                <a:gd name="T6" fmla="*/ 0 w 46"/>
                <a:gd name="T7" fmla="*/ 14 h 27"/>
                <a:gd name="T8" fmla="*/ 0 w 46"/>
                <a:gd name="T9" fmla="*/ 14 h 27"/>
                <a:gd name="T10" fmla="*/ 10 w 46"/>
                <a:gd name="T11" fmla="*/ 0 h 27"/>
                <a:gd name="T12" fmla="*/ 20 w 46"/>
                <a:gd name="T13" fmla="*/ 7 h 27"/>
                <a:gd name="T14" fmla="*/ 27 w 46"/>
                <a:gd name="T15" fmla="*/ 0 h 27"/>
                <a:gd name="T16" fmla="*/ 33 w 46"/>
                <a:gd name="T17" fmla="*/ 7 h 27"/>
                <a:gd name="T18" fmla="*/ 36 w 46"/>
                <a:gd name="T19" fmla="*/ 0 h 27"/>
                <a:gd name="T20" fmla="*/ 46 w 46"/>
                <a:gd name="T21" fmla="*/ 14 h 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46" h="27">
                  <a:moveTo>
                    <a:pt x="46" y="14"/>
                  </a:moveTo>
                  <a:cubicBezTo>
                    <a:pt x="46" y="21"/>
                    <a:pt x="42" y="27"/>
                    <a:pt x="36" y="27"/>
                  </a:cubicBezTo>
                  <a:cubicBezTo>
                    <a:pt x="10" y="27"/>
                    <a:pt x="10" y="27"/>
                    <a:pt x="10" y="27"/>
                  </a:cubicBezTo>
                  <a:cubicBezTo>
                    <a:pt x="5" y="27"/>
                    <a:pt x="0" y="21"/>
                    <a:pt x="0" y="14"/>
                  </a:cubicBezTo>
                  <a:cubicBezTo>
                    <a:pt x="0" y="14"/>
                    <a:pt x="0" y="14"/>
                    <a:pt x="0" y="14"/>
                  </a:cubicBezTo>
                  <a:cubicBezTo>
                    <a:pt x="0" y="6"/>
                    <a:pt x="5" y="0"/>
                    <a:pt x="10" y="0"/>
                  </a:cubicBezTo>
                  <a:cubicBezTo>
                    <a:pt x="10" y="0"/>
                    <a:pt x="17" y="8"/>
                    <a:pt x="20" y="7"/>
                  </a:cubicBezTo>
                  <a:cubicBezTo>
                    <a:pt x="22" y="7"/>
                    <a:pt x="24" y="0"/>
                    <a:pt x="27" y="0"/>
                  </a:cubicBezTo>
                  <a:cubicBezTo>
                    <a:pt x="29" y="1"/>
                    <a:pt x="31" y="7"/>
                    <a:pt x="33" y="7"/>
                  </a:cubicBezTo>
                  <a:cubicBezTo>
                    <a:pt x="35" y="7"/>
                    <a:pt x="36" y="0"/>
                    <a:pt x="36" y="0"/>
                  </a:cubicBezTo>
                  <a:cubicBezTo>
                    <a:pt x="42" y="0"/>
                    <a:pt x="46" y="6"/>
                    <a:pt x="46"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sp>
          <p:nvSpPr>
            <p:cNvPr id="80" name="Freeform 36">
              <a:extLst>
                <a:ext uri="{FF2B5EF4-FFF2-40B4-BE49-F238E27FC236}">
                  <a16:creationId xmlns:a16="http://schemas.microsoft.com/office/drawing/2014/main" id="{92DEAD20-8EB3-4B92-B318-0D601D7BACC5}"/>
                </a:ext>
              </a:extLst>
            </p:cNvPr>
            <p:cNvSpPr>
              <a:spLocks noEditPoints="1"/>
            </p:cNvSpPr>
            <p:nvPr/>
          </p:nvSpPr>
          <p:spPr bwMode="auto">
            <a:xfrm>
              <a:off x="9532938" y="3689350"/>
              <a:ext cx="423862" cy="344488"/>
            </a:xfrm>
            <a:custGeom>
              <a:avLst/>
              <a:gdLst>
                <a:gd name="T0" fmla="*/ 113 w 113"/>
                <a:gd name="T1" fmla="*/ 82 h 92"/>
                <a:gd name="T2" fmla="*/ 102 w 113"/>
                <a:gd name="T3" fmla="*/ 92 h 92"/>
                <a:gd name="T4" fmla="*/ 10 w 113"/>
                <a:gd name="T5" fmla="*/ 92 h 92"/>
                <a:gd name="T6" fmla="*/ 0 w 113"/>
                <a:gd name="T7" fmla="*/ 82 h 92"/>
                <a:gd name="T8" fmla="*/ 10 w 113"/>
                <a:gd name="T9" fmla="*/ 71 h 92"/>
                <a:gd name="T10" fmla="*/ 10 w 113"/>
                <a:gd name="T11" fmla="*/ 33 h 92"/>
                <a:gd name="T12" fmla="*/ 43 w 113"/>
                <a:gd name="T13" fmla="*/ 0 h 92"/>
                <a:gd name="T14" fmla="*/ 69 w 113"/>
                <a:gd name="T15" fmla="*/ 0 h 92"/>
                <a:gd name="T16" fmla="*/ 102 w 113"/>
                <a:gd name="T17" fmla="*/ 33 h 92"/>
                <a:gd name="T18" fmla="*/ 102 w 113"/>
                <a:gd name="T19" fmla="*/ 71 h 92"/>
                <a:gd name="T20" fmla="*/ 113 w 113"/>
                <a:gd name="T21" fmla="*/ 82 h 92"/>
                <a:gd name="T22" fmla="*/ 75 w 113"/>
                <a:gd name="T23" fmla="*/ 54 h 92"/>
                <a:gd name="T24" fmla="*/ 62 w 113"/>
                <a:gd name="T25" fmla="*/ 39 h 92"/>
                <a:gd name="T26" fmla="*/ 53 w 113"/>
                <a:gd name="T27" fmla="*/ 32 h 92"/>
                <a:gd name="T28" fmla="*/ 59 w 113"/>
                <a:gd name="T29" fmla="*/ 28 h 92"/>
                <a:gd name="T30" fmla="*/ 70 w 113"/>
                <a:gd name="T31" fmla="*/ 31 h 92"/>
                <a:gd name="T32" fmla="*/ 73 w 113"/>
                <a:gd name="T33" fmla="*/ 22 h 92"/>
                <a:gd name="T34" fmla="*/ 61 w 113"/>
                <a:gd name="T35" fmla="*/ 19 h 92"/>
                <a:gd name="T36" fmla="*/ 61 w 113"/>
                <a:gd name="T37" fmla="*/ 18 h 92"/>
                <a:gd name="T38" fmla="*/ 61 w 113"/>
                <a:gd name="T39" fmla="*/ 18 h 92"/>
                <a:gd name="T40" fmla="*/ 61 w 113"/>
                <a:gd name="T41" fmla="*/ 17 h 92"/>
                <a:gd name="T42" fmla="*/ 57 w 113"/>
                <a:gd name="T43" fmla="*/ 14 h 92"/>
                <a:gd name="T44" fmla="*/ 54 w 113"/>
                <a:gd name="T45" fmla="*/ 17 h 92"/>
                <a:gd name="T46" fmla="*/ 54 w 113"/>
                <a:gd name="T47" fmla="*/ 19 h 92"/>
                <a:gd name="T48" fmla="*/ 54 w 113"/>
                <a:gd name="T49" fmla="*/ 19 h 92"/>
                <a:gd name="T50" fmla="*/ 54 w 113"/>
                <a:gd name="T51" fmla="*/ 20 h 92"/>
                <a:gd name="T52" fmla="*/ 41 w 113"/>
                <a:gd name="T53" fmla="*/ 34 h 92"/>
                <a:gd name="T54" fmla="*/ 55 w 113"/>
                <a:gd name="T55" fmla="*/ 48 h 92"/>
                <a:gd name="T56" fmla="*/ 63 w 113"/>
                <a:gd name="T57" fmla="*/ 55 h 92"/>
                <a:gd name="T58" fmla="*/ 55 w 113"/>
                <a:gd name="T59" fmla="*/ 60 h 92"/>
                <a:gd name="T60" fmla="*/ 43 w 113"/>
                <a:gd name="T61" fmla="*/ 56 h 92"/>
                <a:gd name="T62" fmla="*/ 40 w 113"/>
                <a:gd name="T63" fmla="*/ 65 h 92"/>
                <a:gd name="T64" fmla="*/ 53 w 113"/>
                <a:gd name="T65" fmla="*/ 69 h 92"/>
                <a:gd name="T66" fmla="*/ 53 w 113"/>
                <a:gd name="T67" fmla="*/ 70 h 92"/>
                <a:gd name="T68" fmla="*/ 53 w 113"/>
                <a:gd name="T69" fmla="*/ 70 h 92"/>
                <a:gd name="T70" fmla="*/ 53 w 113"/>
                <a:gd name="T71" fmla="*/ 70 h 92"/>
                <a:gd name="T72" fmla="*/ 57 w 113"/>
                <a:gd name="T73" fmla="*/ 74 h 92"/>
                <a:gd name="T74" fmla="*/ 61 w 113"/>
                <a:gd name="T75" fmla="*/ 70 h 92"/>
                <a:gd name="T76" fmla="*/ 61 w 113"/>
                <a:gd name="T77" fmla="*/ 70 h 92"/>
                <a:gd name="T78" fmla="*/ 61 w 113"/>
                <a:gd name="T79" fmla="*/ 70 h 92"/>
                <a:gd name="T80" fmla="*/ 61 w 113"/>
                <a:gd name="T81" fmla="*/ 68 h 92"/>
                <a:gd name="T82" fmla="*/ 75 w 113"/>
                <a:gd name="T83" fmla="*/ 54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113" h="92">
                  <a:moveTo>
                    <a:pt x="113" y="82"/>
                  </a:moveTo>
                  <a:cubicBezTo>
                    <a:pt x="113" y="87"/>
                    <a:pt x="108" y="92"/>
                    <a:pt x="102" y="92"/>
                  </a:cubicBezTo>
                  <a:cubicBezTo>
                    <a:pt x="10" y="92"/>
                    <a:pt x="10" y="92"/>
                    <a:pt x="10" y="92"/>
                  </a:cubicBezTo>
                  <a:cubicBezTo>
                    <a:pt x="5" y="92"/>
                    <a:pt x="0" y="87"/>
                    <a:pt x="0" y="82"/>
                  </a:cubicBezTo>
                  <a:cubicBezTo>
                    <a:pt x="0" y="76"/>
                    <a:pt x="5" y="71"/>
                    <a:pt x="10" y="71"/>
                  </a:cubicBezTo>
                  <a:cubicBezTo>
                    <a:pt x="10" y="33"/>
                    <a:pt x="10" y="33"/>
                    <a:pt x="10" y="33"/>
                  </a:cubicBezTo>
                  <a:cubicBezTo>
                    <a:pt x="10" y="15"/>
                    <a:pt x="25" y="0"/>
                    <a:pt x="43" y="0"/>
                  </a:cubicBezTo>
                  <a:cubicBezTo>
                    <a:pt x="69" y="0"/>
                    <a:pt x="69" y="0"/>
                    <a:pt x="69" y="0"/>
                  </a:cubicBezTo>
                  <a:cubicBezTo>
                    <a:pt x="87" y="0"/>
                    <a:pt x="102" y="15"/>
                    <a:pt x="102" y="33"/>
                  </a:cubicBezTo>
                  <a:cubicBezTo>
                    <a:pt x="102" y="71"/>
                    <a:pt x="102" y="71"/>
                    <a:pt x="102" y="71"/>
                  </a:cubicBezTo>
                  <a:cubicBezTo>
                    <a:pt x="108" y="71"/>
                    <a:pt x="113" y="76"/>
                    <a:pt x="113" y="82"/>
                  </a:cubicBezTo>
                  <a:close/>
                  <a:moveTo>
                    <a:pt x="75" y="54"/>
                  </a:moveTo>
                  <a:cubicBezTo>
                    <a:pt x="75" y="47"/>
                    <a:pt x="71" y="42"/>
                    <a:pt x="62" y="39"/>
                  </a:cubicBezTo>
                  <a:cubicBezTo>
                    <a:pt x="55" y="37"/>
                    <a:pt x="53" y="35"/>
                    <a:pt x="53" y="32"/>
                  </a:cubicBezTo>
                  <a:cubicBezTo>
                    <a:pt x="52" y="30"/>
                    <a:pt x="54" y="28"/>
                    <a:pt x="59" y="28"/>
                  </a:cubicBezTo>
                  <a:cubicBezTo>
                    <a:pt x="65" y="28"/>
                    <a:pt x="68" y="30"/>
                    <a:pt x="70" y="31"/>
                  </a:cubicBezTo>
                  <a:cubicBezTo>
                    <a:pt x="73" y="22"/>
                    <a:pt x="73" y="22"/>
                    <a:pt x="73" y="22"/>
                  </a:cubicBezTo>
                  <a:cubicBezTo>
                    <a:pt x="70" y="21"/>
                    <a:pt x="66" y="20"/>
                    <a:pt x="61" y="19"/>
                  </a:cubicBezTo>
                  <a:cubicBezTo>
                    <a:pt x="61" y="18"/>
                    <a:pt x="61" y="18"/>
                    <a:pt x="61" y="18"/>
                  </a:cubicBezTo>
                  <a:cubicBezTo>
                    <a:pt x="61" y="18"/>
                    <a:pt x="61" y="18"/>
                    <a:pt x="61" y="18"/>
                  </a:cubicBezTo>
                  <a:cubicBezTo>
                    <a:pt x="61" y="17"/>
                    <a:pt x="61" y="17"/>
                    <a:pt x="61" y="17"/>
                  </a:cubicBezTo>
                  <a:cubicBezTo>
                    <a:pt x="61" y="15"/>
                    <a:pt x="60" y="14"/>
                    <a:pt x="57" y="14"/>
                  </a:cubicBezTo>
                  <a:cubicBezTo>
                    <a:pt x="55" y="14"/>
                    <a:pt x="54" y="15"/>
                    <a:pt x="54" y="17"/>
                  </a:cubicBezTo>
                  <a:cubicBezTo>
                    <a:pt x="54" y="19"/>
                    <a:pt x="54" y="19"/>
                    <a:pt x="54" y="19"/>
                  </a:cubicBezTo>
                  <a:cubicBezTo>
                    <a:pt x="54" y="19"/>
                    <a:pt x="54" y="19"/>
                    <a:pt x="54" y="19"/>
                  </a:cubicBezTo>
                  <a:cubicBezTo>
                    <a:pt x="54" y="20"/>
                    <a:pt x="54" y="20"/>
                    <a:pt x="54" y="20"/>
                  </a:cubicBezTo>
                  <a:cubicBezTo>
                    <a:pt x="45" y="22"/>
                    <a:pt x="41" y="27"/>
                    <a:pt x="41" y="34"/>
                  </a:cubicBezTo>
                  <a:cubicBezTo>
                    <a:pt x="41" y="41"/>
                    <a:pt x="46" y="45"/>
                    <a:pt x="55" y="48"/>
                  </a:cubicBezTo>
                  <a:cubicBezTo>
                    <a:pt x="60" y="50"/>
                    <a:pt x="63" y="52"/>
                    <a:pt x="63" y="55"/>
                  </a:cubicBezTo>
                  <a:cubicBezTo>
                    <a:pt x="63" y="58"/>
                    <a:pt x="60" y="60"/>
                    <a:pt x="55" y="60"/>
                  </a:cubicBezTo>
                  <a:cubicBezTo>
                    <a:pt x="50" y="60"/>
                    <a:pt x="46" y="58"/>
                    <a:pt x="43" y="56"/>
                  </a:cubicBezTo>
                  <a:cubicBezTo>
                    <a:pt x="40" y="65"/>
                    <a:pt x="40" y="65"/>
                    <a:pt x="40" y="65"/>
                  </a:cubicBezTo>
                  <a:cubicBezTo>
                    <a:pt x="43" y="67"/>
                    <a:pt x="48" y="68"/>
                    <a:pt x="53" y="69"/>
                  </a:cubicBezTo>
                  <a:cubicBezTo>
                    <a:pt x="53" y="70"/>
                    <a:pt x="53" y="70"/>
                    <a:pt x="53" y="70"/>
                  </a:cubicBezTo>
                  <a:cubicBezTo>
                    <a:pt x="53" y="70"/>
                    <a:pt x="53" y="70"/>
                    <a:pt x="53" y="70"/>
                  </a:cubicBezTo>
                  <a:cubicBezTo>
                    <a:pt x="53" y="70"/>
                    <a:pt x="53" y="70"/>
                    <a:pt x="53" y="70"/>
                  </a:cubicBezTo>
                  <a:cubicBezTo>
                    <a:pt x="53" y="73"/>
                    <a:pt x="55" y="74"/>
                    <a:pt x="57" y="74"/>
                  </a:cubicBezTo>
                  <a:cubicBezTo>
                    <a:pt x="59" y="74"/>
                    <a:pt x="61" y="73"/>
                    <a:pt x="61" y="70"/>
                  </a:cubicBezTo>
                  <a:cubicBezTo>
                    <a:pt x="61" y="70"/>
                    <a:pt x="61" y="70"/>
                    <a:pt x="61" y="70"/>
                  </a:cubicBezTo>
                  <a:cubicBezTo>
                    <a:pt x="61" y="70"/>
                    <a:pt x="61" y="70"/>
                    <a:pt x="61" y="70"/>
                  </a:cubicBezTo>
                  <a:cubicBezTo>
                    <a:pt x="61" y="68"/>
                    <a:pt x="61" y="68"/>
                    <a:pt x="61" y="68"/>
                  </a:cubicBezTo>
                  <a:cubicBezTo>
                    <a:pt x="70" y="66"/>
                    <a:pt x="75" y="60"/>
                    <a:pt x="75" y="5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grpSp>
      <p:grpSp>
        <p:nvGrpSpPr>
          <p:cNvPr id="81" name="Group 37">
            <a:extLst>
              <a:ext uri="{FF2B5EF4-FFF2-40B4-BE49-F238E27FC236}">
                <a16:creationId xmlns:a16="http://schemas.microsoft.com/office/drawing/2014/main" id="{9C266603-FE82-4F66-A5BC-B047FC9ED945}"/>
              </a:ext>
            </a:extLst>
          </p:cNvPr>
          <p:cNvGrpSpPr/>
          <p:nvPr/>
        </p:nvGrpSpPr>
        <p:grpSpPr>
          <a:xfrm>
            <a:off x="4660747" y="4425590"/>
            <a:ext cx="486383" cy="508791"/>
            <a:chOff x="8385175" y="3870325"/>
            <a:chExt cx="473075" cy="473075"/>
          </a:xfrm>
          <a:solidFill>
            <a:schemeClr val="bg1"/>
          </a:solidFill>
        </p:grpSpPr>
        <p:sp>
          <p:nvSpPr>
            <p:cNvPr id="82" name="Freeform 38">
              <a:extLst>
                <a:ext uri="{FF2B5EF4-FFF2-40B4-BE49-F238E27FC236}">
                  <a16:creationId xmlns:a16="http://schemas.microsoft.com/office/drawing/2014/main" id="{41EA250E-BF93-45EB-8750-97105CEBBD94}"/>
                </a:ext>
              </a:extLst>
            </p:cNvPr>
            <p:cNvSpPr/>
            <p:nvPr/>
          </p:nvSpPr>
          <p:spPr bwMode="auto">
            <a:xfrm>
              <a:off x="8561388" y="3870325"/>
              <a:ext cx="288925" cy="241300"/>
            </a:xfrm>
            <a:custGeom>
              <a:avLst/>
              <a:gdLst>
                <a:gd name="T0" fmla="*/ 12 w 77"/>
                <a:gd name="T1" fmla="*/ 0 h 64"/>
                <a:gd name="T2" fmla="*/ 19 w 77"/>
                <a:gd name="T3" fmla="*/ 0 h 64"/>
                <a:gd name="T4" fmla="*/ 58 w 77"/>
                <a:gd name="T5" fmla="*/ 0 h 64"/>
                <a:gd name="T6" fmla="*/ 65 w 77"/>
                <a:gd name="T7" fmla="*/ 0 h 64"/>
                <a:gd name="T8" fmla="*/ 77 w 77"/>
                <a:gd name="T9" fmla="*/ 11 h 64"/>
                <a:gd name="T10" fmla="*/ 77 w 77"/>
                <a:gd name="T11" fmla="*/ 25 h 64"/>
                <a:gd name="T12" fmla="*/ 77 w 77"/>
                <a:gd name="T13" fmla="*/ 39 h 64"/>
                <a:gd name="T14" fmla="*/ 65 w 77"/>
                <a:gd name="T15" fmla="*/ 51 h 64"/>
                <a:gd name="T16" fmla="*/ 55 w 77"/>
                <a:gd name="T17" fmla="*/ 51 h 64"/>
                <a:gd name="T18" fmla="*/ 55 w 77"/>
                <a:gd name="T19" fmla="*/ 60 h 64"/>
                <a:gd name="T20" fmla="*/ 52 w 77"/>
                <a:gd name="T21" fmla="*/ 64 h 64"/>
                <a:gd name="T22" fmla="*/ 51 w 77"/>
                <a:gd name="T23" fmla="*/ 64 h 64"/>
                <a:gd name="T24" fmla="*/ 47 w 77"/>
                <a:gd name="T25" fmla="*/ 63 h 64"/>
                <a:gd name="T26" fmla="*/ 35 w 77"/>
                <a:gd name="T27" fmla="*/ 51 h 64"/>
                <a:gd name="T28" fmla="*/ 12 w 77"/>
                <a:gd name="T29" fmla="*/ 51 h 64"/>
                <a:gd name="T30" fmla="*/ 0 w 77"/>
                <a:gd name="T31" fmla="*/ 39 h 64"/>
                <a:gd name="T32" fmla="*/ 0 w 77"/>
                <a:gd name="T33" fmla="*/ 25 h 64"/>
                <a:gd name="T34" fmla="*/ 0 w 77"/>
                <a:gd name="T35" fmla="*/ 11 h 64"/>
                <a:gd name="T36" fmla="*/ 12 w 77"/>
                <a:gd name="T37" fmla="*/ 0 h 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77" h="64">
                  <a:moveTo>
                    <a:pt x="12" y="0"/>
                  </a:moveTo>
                  <a:cubicBezTo>
                    <a:pt x="19" y="0"/>
                    <a:pt x="19" y="0"/>
                    <a:pt x="19" y="0"/>
                  </a:cubicBezTo>
                  <a:cubicBezTo>
                    <a:pt x="58" y="0"/>
                    <a:pt x="58" y="0"/>
                    <a:pt x="58" y="0"/>
                  </a:cubicBezTo>
                  <a:cubicBezTo>
                    <a:pt x="65" y="0"/>
                    <a:pt x="65" y="0"/>
                    <a:pt x="65" y="0"/>
                  </a:cubicBezTo>
                  <a:cubicBezTo>
                    <a:pt x="72" y="0"/>
                    <a:pt x="77" y="5"/>
                    <a:pt x="77" y="11"/>
                  </a:cubicBezTo>
                  <a:cubicBezTo>
                    <a:pt x="77" y="25"/>
                    <a:pt x="77" y="25"/>
                    <a:pt x="77" y="25"/>
                  </a:cubicBezTo>
                  <a:cubicBezTo>
                    <a:pt x="77" y="39"/>
                    <a:pt x="77" y="39"/>
                    <a:pt x="77" y="39"/>
                  </a:cubicBezTo>
                  <a:cubicBezTo>
                    <a:pt x="77" y="46"/>
                    <a:pt x="72" y="51"/>
                    <a:pt x="65" y="51"/>
                  </a:cubicBezTo>
                  <a:cubicBezTo>
                    <a:pt x="55" y="51"/>
                    <a:pt x="55" y="51"/>
                    <a:pt x="55" y="51"/>
                  </a:cubicBezTo>
                  <a:cubicBezTo>
                    <a:pt x="55" y="60"/>
                    <a:pt x="55" y="60"/>
                    <a:pt x="55" y="60"/>
                  </a:cubicBezTo>
                  <a:cubicBezTo>
                    <a:pt x="55" y="62"/>
                    <a:pt x="54" y="63"/>
                    <a:pt x="52" y="64"/>
                  </a:cubicBezTo>
                  <a:cubicBezTo>
                    <a:pt x="52" y="64"/>
                    <a:pt x="51" y="64"/>
                    <a:pt x="51" y="64"/>
                  </a:cubicBezTo>
                  <a:cubicBezTo>
                    <a:pt x="49" y="64"/>
                    <a:pt x="48" y="64"/>
                    <a:pt x="47" y="63"/>
                  </a:cubicBezTo>
                  <a:cubicBezTo>
                    <a:pt x="35" y="51"/>
                    <a:pt x="35" y="51"/>
                    <a:pt x="35" y="51"/>
                  </a:cubicBezTo>
                  <a:cubicBezTo>
                    <a:pt x="12" y="51"/>
                    <a:pt x="12" y="51"/>
                    <a:pt x="12" y="51"/>
                  </a:cubicBezTo>
                  <a:cubicBezTo>
                    <a:pt x="5" y="51"/>
                    <a:pt x="0" y="46"/>
                    <a:pt x="0" y="39"/>
                  </a:cubicBezTo>
                  <a:cubicBezTo>
                    <a:pt x="0" y="25"/>
                    <a:pt x="0" y="25"/>
                    <a:pt x="0" y="25"/>
                  </a:cubicBezTo>
                  <a:cubicBezTo>
                    <a:pt x="0" y="11"/>
                    <a:pt x="0" y="11"/>
                    <a:pt x="0" y="11"/>
                  </a:cubicBezTo>
                  <a:cubicBezTo>
                    <a:pt x="0" y="5"/>
                    <a:pt x="5" y="0"/>
                    <a:pt x="12"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sp>
          <p:nvSpPr>
            <p:cNvPr id="83" name="Freeform 39">
              <a:extLst>
                <a:ext uri="{FF2B5EF4-FFF2-40B4-BE49-F238E27FC236}">
                  <a16:creationId xmlns:a16="http://schemas.microsoft.com/office/drawing/2014/main" id="{69B4C391-7AEA-413F-8A00-532C5AC74CE4}"/>
                </a:ext>
              </a:extLst>
            </p:cNvPr>
            <p:cNvSpPr/>
            <p:nvPr/>
          </p:nvSpPr>
          <p:spPr bwMode="auto">
            <a:xfrm>
              <a:off x="8385175" y="4010025"/>
              <a:ext cx="473075" cy="333375"/>
            </a:xfrm>
            <a:custGeom>
              <a:avLst/>
              <a:gdLst>
                <a:gd name="T0" fmla="*/ 107 w 126"/>
                <a:gd name="T1" fmla="*/ 25 h 89"/>
                <a:gd name="T2" fmla="*/ 107 w 126"/>
                <a:gd name="T3" fmla="*/ 35 h 89"/>
                <a:gd name="T4" fmla="*/ 104 w 126"/>
                <a:gd name="T5" fmla="*/ 40 h 89"/>
                <a:gd name="T6" fmla="*/ 102 w 126"/>
                <a:gd name="T7" fmla="*/ 41 h 89"/>
                <a:gd name="T8" fmla="*/ 97 w 126"/>
                <a:gd name="T9" fmla="*/ 39 h 89"/>
                <a:gd name="T10" fmla="*/ 82 w 126"/>
                <a:gd name="T11" fmla="*/ 25 h 89"/>
                <a:gd name="T12" fmla="*/ 47 w 126"/>
                <a:gd name="T13" fmla="*/ 25 h 89"/>
                <a:gd name="T14" fmla="*/ 33 w 126"/>
                <a:gd name="T15" fmla="*/ 11 h 89"/>
                <a:gd name="T16" fmla="*/ 33 w 126"/>
                <a:gd name="T17" fmla="*/ 0 h 89"/>
                <a:gd name="T18" fmla="*/ 25 w 126"/>
                <a:gd name="T19" fmla="*/ 0 h 89"/>
                <a:gd name="T20" fmla="*/ 16 w 126"/>
                <a:gd name="T21" fmla="*/ 0 h 89"/>
                <a:gd name="T22" fmla="*/ 0 w 126"/>
                <a:gd name="T23" fmla="*/ 16 h 89"/>
                <a:gd name="T24" fmla="*/ 0 w 126"/>
                <a:gd name="T25" fmla="*/ 34 h 89"/>
                <a:gd name="T26" fmla="*/ 0 w 126"/>
                <a:gd name="T27" fmla="*/ 55 h 89"/>
                <a:gd name="T28" fmla="*/ 16 w 126"/>
                <a:gd name="T29" fmla="*/ 71 h 89"/>
                <a:gd name="T30" fmla="*/ 28 w 126"/>
                <a:gd name="T31" fmla="*/ 71 h 89"/>
                <a:gd name="T32" fmla="*/ 28 w 126"/>
                <a:gd name="T33" fmla="*/ 82 h 89"/>
                <a:gd name="T34" fmla="*/ 32 w 126"/>
                <a:gd name="T35" fmla="*/ 88 h 89"/>
                <a:gd name="T36" fmla="*/ 35 w 126"/>
                <a:gd name="T37" fmla="*/ 89 h 89"/>
                <a:gd name="T38" fmla="*/ 39 w 126"/>
                <a:gd name="T39" fmla="*/ 87 h 89"/>
                <a:gd name="T40" fmla="*/ 56 w 126"/>
                <a:gd name="T41" fmla="*/ 71 h 89"/>
                <a:gd name="T42" fmla="*/ 110 w 126"/>
                <a:gd name="T43" fmla="*/ 71 h 89"/>
                <a:gd name="T44" fmla="*/ 126 w 126"/>
                <a:gd name="T45" fmla="*/ 55 h 89"/>
                <a:gd name="T46" fmla="*/ 126 w 126"/>
                <a:gd name="T47" fmla="*/ 34 h 89"/>
                <a:gd name="T48" fmla="*/ 126 w 126"/>
                <a:gd name="T49" fmla="*/ 23 h 89"/>
                <a:gd name="T50" fmla="*/ 119 w 126"/>
                <a:gd name="T51" fmla="*/ 25 h 89"/>
                <a:gd name="T52" fmla="*/ 107 w 126"/>
                <a:gd name="T53" fmla="*/ 25 h 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126" h="89">
                  <a:moveTo>
                    <a:pt x="107" y="25"/>
                  </a:moveTo>
                  <a:cubicBezTo>
                    <a:pt x="107" y="35"/>
                    <a:pt x="107" y="35"/>
                    <a:pt x="107" y="35"/>
                  </a:cubicBezTo>
                  <a:cubicBezTo>
                    <a:pt x="107" y="37"/>
                    <a:pt x="106" y="39"/>
                    <a:pt x="104" y="40"/>
                  </a:cubicBezTo>
                  <a:cubicBezTo>
                    <a:pt x="103" y="40"/>
                    <a:pt x="102" y="41"/>
                    <a:pt x="102" y="41"/>
                  </a:cubicBezTo>
                  <a:cubicBezTo>
                    <a:pt x="100" y="41"/>
                    <a:pt x="99" y="40"/>
                    <a:pt x="97" y="39"/>
                  </a:cubicBezTo>
                  <a:cubicBezTo>
                    <a:pt x="82" y="25"/>
                    <a:pt x="82" y="25"/>
                    <a:pt x="82" y="25"/>
                  </a:cubicBezTo>
                  <a:cubicBezTo>
                    <a:pt x="47" y="25"/>
                    <a:pt x="47" y="25"/>
                    <a:pt x="47" y="25"/>
                  </a:cubicBezTo>
                  <a:cubicBezTo>
                    <a:pt x="39" y="25"/>
                    <a:pt x="33" y="18"/>
                    <a:pt x="33" y="11"/>
                  </a:cubicBezTo>
                  <a:cubicBezTo>
                    <a:pt x="33" y="0"/>
                    <a:pt x="33" y="0"/>
                    <a:pt x="33" y="0"/>
                  </a:cubicBezTo>
                  <a:cubicBezTo>
                    <a:pt x="25" y="0"/>
                    <a:pt x="25" y="0"/>
                    <a:pt x="25" y="0"/>
                  </a:cubicBezTo>
                  <a:cubicBezTo>
                    <a:pt x="16" y="0"/>
                    <a:pt x="16" y="0"/>
                    <a:pt x="16" y="0"/>
                  </a:cubicBezTo>
                  <a:cubicBezTo>
                    <a:pt x="7" y="0"/>
                    <a:pt x="0" y="8"/>
                    <a:pt x="0" y="16"/>
                  </a:cubicBezTo>
                  <a:cubicBezTo>
                    <a:pt x="0" y="34"/>
                    <a:pt x="0" y="34"/>
                    <a:pt x="0" y="34"/>
                  </a:cubicBezTo>
                  <a:cubicBezTo>
                    <a:pt x="0" y="55"/>
                    <a:pt x="0" y="55"/>
                    <a:pt x="0" y="55"/>
                  </a:cubicBezTo>
                  <a:cubicBezTo>
                    <a:pt x="0" y="64"/>
                    <a:pt x="7" y="71"/>
                    <a:pt x="16" y="71"/>
                  </a:cubicBezTo>
                  <a:cubicBezTo>
                    <a:pt x="28" y="71"/>
                    <a:pt x="28" y="71"/>
                    <a:pt x="28" y="71"/>
                  </a:cubicBezTo>
                  <a:cubicBezTo>
                    <a:pt x="28" y="82"/>
                    <a:pt x="28" y="82"/>
                    <a:pt x="28" y="82"/>
                  </a:cubicBezTo>
                  <a:cubicBezTo>
                    <a:pt x="28" y="85"/>
                    <a:pt x="30" y="87"/>
                    <a:pt x="32" y="88"/>
                  </a:cubicBezTo>
                  <a:cubicBezTo>
                    <a:pt x="33" y="89"/>
                    <a:pt x="34" y="89"/>
                    <a:pt x="35" y="89"/>
                  </a:cubicBezTo>
                  <a:cubicBezTo>
                    <a:pt x="36" y="89"/>
                    <a:pt x="38" y="88"/>
                    <a:pt x="39" y="87"/>
                  </a:cubicBezTo>
                  <a:cubicBezTo>
                    <a:pt x="56" y="71"/>
                    <a:pt x="56" y="71"/>
                    <a:pt x="56" y="71"/>
                  </a:cubicBezTo>
                  <a:cubicBezTo>
                    <a:pt x="110" y="71"/>
                    <a:pt x="110" y="71"/>
                    <a:pt x="110" y="71"/>
                  </a:cubicBezTo>
                  <a:cubicBezTo>
                    <a:pt x="119" y="71"/>
                    <a:pt x="126" y="64"/>
                    <a:pt x="126" y="55"/>
                  </a:cubicBezTo>
                  <a:cubicBezTo>
                    <a:pt x="126" y="34"/>
                    <a:pt x="126" y="34"/>
                    <a:pt x="126" y="34"/>
                  </a:cubicBezTo>
                  <a:cubicBezTo>
                    <a:pt x="126" y="23"/>
                    <a:pt x="126" y="23"/>
                    <a:pt x="126" y="23"/>
                  </a:cubicBezTo>
                  <a:cubicBezTo>
                    <a:pt x="124" y="24"/>
                    <a:pt x="121" y="25"/>
                    <a:pt x="119" y="25"/>
                  </a:cubicBezTo>
                  <a:lnTo>
                    <a:pt x="107" y="25"/>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12" tIns="45705" rIns="91412" bIns="45705" numCol="1" anchor="t" anchorCtr="0" compatLnSpc="1"/>
            <a:ls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en-US">
                <a:solidFill>
                  <a:srgbClr val="3A3A3A"/>
                </a:solidFill>
              </a:endParaRPr>
            </a:p>
          </p:txBody>
        </p:sp>
      </p:grpSp>
      <p:sp>
        <p:nvSpPr>
          <p:cNvPr id="84" name="TextBox 76">
            <a:extLst>
              <a:ext uri="{FF2B5EF4-FFF2-40B4-BE49-F238E27FC236}">
                <a16:creationId xmlns:a16="http://schemas.microsoft.com/office/drawing/2014/main" id="{E86DACA9-6D6A-4A5E-A499-A8BF8308AFA9}"/>
              </a:ext>
            </a:extLst>
          </p:cNvPr>
          <p:cNvSpPr txBox="1"/>
          <p:nvPr/>
        </p:nvSpPr>
        <p:spPr>
          <a:xfrm>
            <a:off x="8124163" y="1997962"/>
            <a:ext cx="1415563" cy="338554"/>
          </a:xfrm>
          <a:prstGeom prst="rect">
            <a:avLst/>
          </a:prstGeom>
          <a:noFill/>
        </p:spPr>
        <p:txBody>
          <a:bodyPr wrap="square" rtlCol="0">
            <a:spAutoFit/>
          </a:bodyPr>
          <a:lstStyle/>
          <a:p>
            <a:pPr marL="285638" indent="-285638">
              <a:buFont typeface="Wingdings" panose="05000000000000000000" pitchFamily="2" charset="2"/>
              <a:buChar char="u"/>
            </a:pPr>
            <a:r>
              <a:rPr lang="zh-CN" altLang="en-US" sz="1600" b="1" dirty="0">
                <a:solidFill>
                  <a:schemeClr val="accent1"/>
                </a:solidFill>
                <a:latin typeface="微软雅黑" panose="020B0503020204020204" charset="-122"/>
                <a:ea typeface="微软雅黑" panose="020B0503020204020204" charset="-122"/>
              </a:rPr>
              <a:t>添加标题</a:t>
            </a:r>
          </a:p>
        </p:txBody>
      </p:sp>
      <p:sp>
        <p:nvSpPr>
          <p:cNvPr id="85" name="文本框 84">
            <a:extLst>
              <a:ext uri="{FF2B5EF4-FFF2-40B4-BE49-F238E27FC236}">
                <a16:creationId xmlns:a16="http://schemas.microsoft.com/office/drawing/2014/main" id="{768602A1-1C9F-48F1-B6A3-D35B1E6AA046}"/>
              </a:ext>
            </a:extLst>
          </p:cNvPr>
          <p:cNvSpPr txBox="1"/>
          <p:nvPr/>
        </p:nvSpPr>
        <p:spPr>
          <a:xfrm>
            <a:off x="8124161" y="2367179"/>
            <a:ext cx="3050403" cy="812530"/>
          </a:xfrm>
          <a:prstGeom prst="rect">
            <a:avLst/>
          </a:prstGeom>
          <a:noFill/>
        </p:spPr>
        <p:txBody>
          <a:bodyPr wrap="square" rtlCol="0">
            <a:spAutoFit/>
          </a:bodyPr>
          <a:lstStyle/>
          <a:p>
            <a:pPr algn="l">
              <a:lnSpc>
                <a:spcPct val="130000"/>
              </a:lnSpc>
            </a:pPr>
            <a:r>
              <a:rPr lang="zh-CN" altLang="en-US" sz="1200" dirty="0">
                <a:solidFill>
                  <a:schemeClr val="bg1">
                    <a:lumMod val="65000"/>
                  </a:schemeClr>
                </a:solidFill>
                <a:latin typeface="微软雅黑" panose="020B0503020204020204" charset="-122"/>
                <a:ea typeface="微软雅黑" panose="020B0503020204020204" charset="-122"/>
                <a:sym typeface="+mn-ea"/>
              </a:rPr>
              <a:t>请在此添加您的文字内容，请在此添加您的文字内容。请在此添加您的文字内容，请在此添加您的文字内容。</a:t>
            </a:r>
            <a:endParaRPr lang="zh-CN" altLang="zh-CN" sz="1200" dirty="0">
              <a:solidFill>
                <a:schemeClr val="bg1">
                  <a:lumMod val="65000"/>
                </a:schemeClr>
              </a:solidFill>
              <a:latin typeface="微软雅黑" panose="020B0503020204020204" charset="-122"/>
              <a:ea typeface="微软雅黑" panose="020B0503020204020204" charset="-122"/>
              <a:sym typeface="+mn-ea"/>
            </a:endParaRPr>
          </a:p>
        </p:txBody>
      </p:sp>
      <p:sp>
        <p:nvSpPr>
          <p:cNvPr id="86" name="TextBox 76">
            <a:extLst>
              <a:ext uri="{FF2B5EF4-FFF2-40B4-BE49-F238E27FC236}">
                <a16:creationId xmlns:a16="http://schemas.microsoft.com/office/drawing/2014/main" id="{89A5F03C-C82C-45DF-B890-9D69C76A56C9}"/>
              </a:ext>
            </a:extLst>
          </p:cNvPr>
          <p:cNvSpPr txBox="1"/>
          <p:nvPr/>
        </p:nvSpPr>
        <p:spPr>
          <a:xfrm>
            <a:off x="8124163" y="4269495"/>
            <a:ext cx="1415563" cy="338554"/>
          </a:xfrm>
          <a:prstGeom prst="rect">
            <a:avLst/>
          </a:prstGeom>
          <a:noFill/>
        </p:spPr>
        <p:txBody>
          <a:bodyPr wrap="square" rtlCol="0">
            <a:spAutoFit/>
          </a:bodyPr>
          <a:lstStyle/>
          <a:p>
            <a:pPr marL="285638" indent="-285638">
              <a:buFont typeface="Wingdings" panose="05000000000000000000" pitchFamily="2" charset="2"/>
              <a:buChar char="u"/>
            </a:pPr>
            <a:r>
              <a:rPr lang="zh-CN" altLang="en-US" sz="1600" b="1" dirty="0">
                <a:solidFill>
                  <a:schemeClr val="accent1"/>
                </a:solidFill>
                <a:latin typeface="微软雅黑" panose="020B0503020204020204" charset="-122"/>
                <a:ea typeface="微软雅黑" panose="020B0503020204020204" charset="-122"/>
              </a:rPr>
              <a:t>添加标题</a:t>
            </a:r>
          </a:p>
        </p:txBody>
      </p:sp>
      <p:sp>
        <p:nvSpPr>
          <p:cNvPr id="87" name="文本框 86">
            <a:extLst>
              <a:ext uri="{FF2B5EF4-FFF2-40B4-BE49-F238E27FC236}">
                <a16:creationId xmlns:a16="http://schemas.microsoft.com/office/drawing/2014/main" id="{0CC96B07-38B4-48B3-A44E-F74A52B326DD}"/>
              </a:ext>
            </a:extLst>
          </p:cNvPr>
          <p:cNvSpPr txBox="1"/>
          <p:nvPr/>
        </p:nvSpPr>
        <p:spPr>
          <a:xfrm>
            <a:off x="8124161" y="4638714"/>
            <a:ext cx="3050403" cy="812530"/>
          </a:xfrm>
          <a:prstGeom prst="rect">
            <a:avLst/>
          </a:prstGeom>
          <a:noFill/>
        </p:spPr>
        <p:txBody>
          <a:bodyPr wrap="square" rtlCol="0">
            <a:spAutoFit/>
          </a:bodyPr>
          <a:lstStyle/>
          <a:p>
            <a:pPr algn="l">
              <a:lnSpc>
                <a:spcPct val="130000"/>
              </a:lnSpc>
            </a:pPr>
            <a:r>
              <a:rPr lang="zh-CN" altLang="en-US" sz="1200" dirty="0">
                <a:solidFill>
                  <a:schemeClr val="bg1">
                    <a:lumMod val="65000"/>
                  </a:schemeClr>
                </a:solidFill>
                <a:latin typeface="微软雅黑" panose="020B0503020204020204" charset="-122"/>
                <a:ea typeface="微软雅黑" panose="020B0503020204020204" charset="-122"/>
                <a:sym typeface="+mn-ea"/>
              </a:rPr>
              <a:t>请在此添加您的文字内容，请在此添加您的文字内容。请在此添加您的文字内容，请在此添加您的文字内容。</a:t>
            </a:r>
            <a:endParaRPr lang="zh-CN" altLang="zh-CN" sz="1200" dirty="0">
              <a:solidFill>
                <a:schemeClr val="bg1">
                  <a:lumMod val="65000"/>
                </a:schemeClr>
              </a:solidFill>
              <a:latin typeface="微软雅黑" panose="020B0503020204020204" charset="-122"/>
              <a:ea typeface="微软雅黑" panose="020B0503020204020204" charset="-122"/>
              <a:sym typeface="+mn-ea"/>
            </a:endParaRPr>
          </a:p>
        </p:txBody>
      </p:sp>
      <p:sp>
        <p:nvSpPr>
          <p:cNvPr id="88" name="TextBox 76">
            <a:extLst>
              <a:ext uri="{FF2B5EF4-FFF2-40B4-BE49-F238E27FC236}">
                <a16:creationId xmlns:a16="http://schemas.microsoft.com/office/drawing/2014/main" id="{68EDB3ED-6EC1-427B-89FA-3CEA80217A57}"/>
              </a:ext>
            </a:extLst>
          </p:cNvPr>
          <p:cNvSpPr txBox="1"/>
          <p:nvPr/>
        </p:nvSpPr>
        <p:spPr>
          <a:xfrm>
            <a:off x="1018703" y="1997962"/>
            <a:ext cx="1415563" cy="338554"/>
          </a:xfrm>
          <a:prstGeom prst="rect">
            <a:avLst/>
          </a:prstGeom>
          <a:noFill/>
        </p:spPr>
        <p:txBody>
          <a:bodyPr wrap="square" rtlCol="0">
            <a:spAutoFit/>
          </a:bodyPr>
          <a:lstStyle/>
          <a:p>
            <a:pPr marL="285638" indent="-285638">
              <a:buFont typeface="Wingdings" panose="05000000000000000000" pitchFamily="2" charset="2"/>
              <a:buChar char="u"/>
            </a:pPr>
            <a:r>
              <a:rPr lang="zh-CN" altLang="en-US" sz="1600" b="1" dirty="0">
                <a:solidFill>
                  <a:schemeClr val="accent1"/>
                </a:solidFill>
                <a:latin typeface="微软雅黑" panose="020B0503020204020204" charset="-122"/>
                <a:ea typeface="微软雅黑" panose="020B0503020204020204" charset="-122"/>
              </a:rPr>
              <a:t>添加标题</a:t>
            </a:r>
          </a:p>
        </p:txBody>
      </p:sp>
      <p:sp>
        <p:nvSpPr>
          <p:cNvPr id="89" name="文本框 88">
            <a:extLst>
              <a:ext uri="{FF2B5EF4-FFF2-40B4-BE49-F238E27FC236}">
                <a16:creationId xmlns:a16="http://schemas.microsoft.com/office/drawing/2014/main" id="{58667326-34DD-40BE-AA70-961D951C238C}"/>
              </a:ext>
            </a:extLst>
          </p:cNvPr>
          <p:cNvSpPr txBox="1"/>
          <p:nvPr/>
        </p:nvSpPr>
        <p:spPr>
          <a:xfrm>
            <a:off x="1018704" y="2367179"/>
            <a:ext cx="3050403" cy="812530"/>
          </a:xfrm>
          <a:prstGeom prst="rect">
            <a:avLst/>
          </a:prstGeom>
          <a:noFill/>
        </p:spPr>
        <p:txBody>
          <a:bodyPr wrap="square" rtlCol="0">
            <a:spAutoFit/>
          </a:bodyPr>
          <a:lstStyle/>
          <a:p>
            <a:pPr algn="l">
              <a:lnSpc>
                <a:spcPct val="130000"/>
              </a:lnSpc>
            </a:pPr>
            <a:r>
              <a:rPr lang="zh-CN" altLang="en-US" sz="1200" dirty="0">
                <a:solidFill>
                  <a:schemeClr val="bg1">
                    <a:lumMod val="65000"/>
                  </a:schemeClr>
                </a:solidFill>
                <a:latin typeface="微软雅黑" panose="020B0503020204020204" charset="-122"/>
                <a:ea typeface="微软雅黑" panose="020B0503020204020204" charset="-122"/>
                <a:sym typeface="+mn-ea"/>
              </a:rPr>
              <a:t>请在此添加您的文字内容，请在此添加您的文字内容。请在此添加您的文字内容，请在此添加您的文字内容。</a:t>
            </a:r>
            <a:endParaRPr lang="zh-CN" altLang="zh-CN" sz="1200" dirty="0">
              <a:solidFill>
                <a:schemeClr val="bg1">
                  <a:lumMod val="65000"/>
                </a:schemeClr>
              </a:solidFill>
              <a:latin typeface="微软雅黑" panose="020B0503020204020204" charset="-122"/>
              <a:ea typeface="微软雅黑" panose="020B0503020204020204" charset="-122"/>
              <a:sym typeface="+mn-ea"/>
            </a:endParaRPr>
          </a:p>
        </p:txBody>
      </p:sp>
      <p:sp>
        <p:nvSpPr>
          <p:cNvPr id="90" name="TextBox 76">
            <a:extLst>
              <a:ext uri="{FF2B5EF4-FFF2-40B4-BE49-F238E27FC236}">
                <a16:creationId xmlns:a16="http://schemas.microsoft.com/office/drawing/2014/main" id="{EADC05F9-7AFC-4CDD-8490-8CB576077F6C}"/>
              </a:ext>
            </a:extLst>
          </p:cNvPr>
          <p:cNvSpPr txBox="1"/>
          <p:nvPr/>
        </p:nvSpPr>
        <p:spPr>
          <a:xfrm>
            <a:off x="1018703" y="4269495"/>
            <a:ext cx="1415563" cy="338554"/>
          </a:xfrm>
          <a:prstGeom prst="rect">
            <a:avLst/>
          </a:prstGeom>
          <a:noFill/>
        </p:spPr>
        <p:txBody>
          <a:bodyPr wrap="square" rtlCol="0">
            <a:spAutoFit/>
          </a:bodyPr>
          <a:lstStyle/>
          <a:p>
            <a:pPr marL="285638" indent="-285638">
              <a:buFont typeface="Wingdings" panose="05000000000000000000" pitchFamily="2" charset="2"/>
              <a:buChar char="u"/>
            </a:pPr>
            <a:r>
              <a:rPr lang="zh-CN" altLang="en-US" sz="1600" b="1" dirty="0">
                <a:solidFill>
                  <a:schemeClr val="accent1"/>
                </a:solidFill>
                <a:latin typeface="微软雅黑" panose="020B0503020204020204" charset="-122"/>
                <a:ea typeface="微软雅黑" panose="020B0503020204020204" charset="-122"/>
              </a:rPr>
              <a:t>添加标题</a:t>
            </a:r>
          </a:p>
        </p:txBody>
      </p:sp>
      <p:sp>
        <p:nvSpPr>
          <p:cNvPr id="91" name="文本框 90">
            <a:extLst>
              <a:ext uri="{FF2B5EF4-FFF2-40B4-BE49-F238E27FC236}">
                <a16:creationId xmlns:a16="http://schemas.microsoft.com/office/drawing/2014/main" id="{5B5F9EBD-BD7C-416C-8624-06A836C36CC9}"/>
              </a:ext>
            </a:extLst>
          </p:cNvPr>
          <p:cNvSpPr txBox="1"/>
          <p:nvPr/>
        </p:nvSpPr>
        <p:spPr>
          <a:xfrm>
            <a:off x="1018704" y="4638714"/>
            <a:ext cx="3050403" cy="812530"/>
          </a:xfrm>
          <a:prstGeom prst="rect">
            <a:avLst/>
          </a:prstGeom>
          <a:noFill/>
        </p:spPr>
        <p:txBody>
          <a:bodyPr wrap="square" rtlCol="0">
            <a:spAutoFit/>
          </a:bodyPr>
          <a:lstStyle/>
          <a:p>
            <a:pPr algn="l">
              <a:lnSpc>
                <a:spcPct val="130000"/>
              </a:lnSpc>
            </a:pPr>
            <a:r>
              <a:rPr lang="zh-CN" altLang="en-US" sz="1200" dirty="0">
                <a:solidFill>
                  <a:schemeClr val="bg1">
                    <a:lumMod val="65000"/>
                  </a:schemeClr>
                </a:solidFill>
                <a:latin typeface="微软雅黑" panose="020B0503020204020204" charset="-122"/>
                <a:ea typeface="微软雅黑" panose="020B0503020204020204" charset="-122"/>
                <a:sym typeface="+mn-ea"/>
              </a:rPr>
              <a:t>请在此添加您的文字内容，请在此添加您的文字内容。请在此添加您的文字内容，请在此添加您的文字内容。</a:t>
            </a:r>
            <a:endParaRPr lang="zh-CN" altLang="zh-CN" sz="1200" dirty="0">
              <a:solidFill>
                <a:schemeClr val="bg1">
                  <a:lumMod val="65000"/>
                </a:schemeClr>
              </a:solidFill>
              <a:latin typeface="微软雅黑" panose="020B0503020204020204" charset="-122"/>
              <a:ea typeface="微软雅黑" panose="020B0503020204020204" charset="-122"/>
              <a:sym typeface="+mn-ea"/>
            </a:endParaRPr>
          </a:p>
        </p:txBody>
      </p:sp>
      <p:sp>
        <p:nvSpPr>
          <p:cNvPr id="46" name="矩形 45">
            <a:extLst>
              <a:ext uri="{FF2B5EF4-FFF2-40B4-BE49-F238E27FC236}">
                <a16:creationId xmlns:a16="http://schemas.microsoft.com/office/drawing/2014/main" id="{A6E814A4-2030-4EC2-8F3E-2991178832E6}"/>
              </a:ext>
            </a:extLst>
          </p:cNvPr>
          <p:cNvSpPr/>
          <p:nvPr/>
        </p:nvSpPr>
        <p:spPr>
          <a:xfrm>
            <a:off x="251520" y="409228"/>
            <a:ext cx="179512" cy="432048"/>
          </a:xfrm>
          <a:prstGeom prst="rect">
            <a:avLst/>
          </a:prstGeom>
          <a:solidFill>
            <a:srgbClr val="E9A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7" name="文本框 46">
            <a:extLst>
              <a:ext uri="{FF2B5EF4-FFF2-40B4-BE49-F238E27FC236}">
                <a16:creationId xmlns:a16="http://schemas.microsoft.com/office/drawing/2014/main" id="{1D93773C-6D0B-4C89-9CCB-4BFE164B5042}"/>
              </a:ext>
            </a:extLst>
          </p:cNvPr>
          <p:cNvSpPr txBox="1"/>
          <p:nvPr/>
        </p:nvSpPr>
        <p:spPr>
          <a:xfrm>
            <a:off x="532129" y="408940"/>
            <a:ext cx="2074337" cy="461665"/>
          </a:xfrm>
          <a:prstGeom prst="rect">
            <a:avLst/>
          </a:prstGeom>
          <a:noFill/>
        </p:spPr>
        <p:txBody>
          <a:bodyPr wrap="square" rtlCol="0">
            <a:spAutoFit/>
          </a:bodyPr>
          <a:lstStyle/>
          <a:p>
            <a:pPr algn="l" fontAlgn="auto">
              <a:lnSpc>
                <a:spcPct val="100000"/>
              </a:lnSpc>
            </a:pPr>
            <a:r>
              <a:rPr lang="zh-CN" altLang="en-US" sz="2400" b="1" dirty="0">
                <a:solidFill>
                  <a:schemeClr val="tx1">
                    <a:lumMod val="65000"/>
                    <a:lumOff val="35000"/>
                  </a:schemeClr>
                </a:solidFill>
                <a:latin typeface="微软雅黑" panose="020B0503020204020204" charset="-122"/>
                <a:ea typeface="微软雅黑" panose="020B0503020204020204" charset="-122"/>
              </a:rPr>
              <a:t>点击输入标题</a:t>
            </a:r>
          </a:p>
        </p:txBody>
      </p:sp>
    </p:spTree>
    <p:extLst>
      <p:ext uri="{BB962C8B-B14F-4D97-AF65-F5344CB8AC3E}">
        <p14:creationId xmlns:p14="http://schemas.microsoft.com/office/powerpoint/2010/main" val="312299029"/>
      </p:ext>
    </p:extLst>
  </p:cSld>
  <p:clrMapOvr>
    <a:masterClrMapping/>
  </p:clrMapOvr>
  <mc:AlternateContent xmlns:mc="http://schemas.openxmlformats.org/markup-compatibility/2006" xmlns:p14="http://schemas.microsoft.com/office/powerpoint/2010/main">
    <mc:Choice Requires="p14">
      <p:transition spd="slow" p14:dur="1250" advTm="0">
        <p:push dir="u"/>
      </p:transition>
    </mc:Choice>
    <mc:Fallback xmlns="">
      <p:transition spd="slow" advTm="0">
        <p:push dir="u"/>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afterEffect">
                                  <p:stCondLst>
                                    <p:cond delay="0"/>
                                  </p:stCondLst>
                                  <p:childTnLst>
                                    <p:set>
                                      <p:cBhvr>
                                        <p:cTn id="6" dur="1" fill="hold">
                                          <p:stCondLst>
                                            <p:cond delay="0"/>
                                          </p:stCondLst>
                                        </p:cTn>
                                        <p:tgtEl>
                                          <p:spTgt spid="41"/>
                                        </p:tgtEl>
                                        <p:attrNameLst>
                                          <p:attrName>style.visibility</p:attrName>
                                        </p:attrNameLst>
                                      </p:cBhvr>
                                      <p:to>
                                        <p:strVal val="visible"/>
                                      </p:to>
                                    </p:set>
                                    <p:animEffect transition="in" filter="fade">
                                      <p:cBhvr>
                                        <p:cTn id="7" dur="500"/>
                                        <p:tgtEl>
                                          <p:spTgt spid="41"/>
                                        </p:tgtEl>
                                      </p:cBhvr>
                                    </p:animEffect>
                                  </p:childTnLst>
                                </p:cTn>
                              </p:par>
                              <p:par>
                                <p:cTn id="8" presetID="10" presetClass="entr" presetSubtype="0" fill="hold" grpId="0" nodeType="withEffect">
                                  <p:stCondLst>
                                    <p:cond delay="0"/>
                                  </p:stCondLst>
                                  <p:childTnLst>
                                    <p:set>
                                      <p:cBhvr>
                                        <p:cTn id="9" dur="1" fill="hold">
                                          <p:stCondLst>
                                            <p:cond delay="0"/>
                                          </p:stCondLst>
                                        </p:cTn>
                                        <p:tgtEl>
                                          <p:spTgt spid="38"/>
                                        </p:tgtEl>
                                        <p:attrNameLst>
                                          <p:attrName>style.visibility</p:attrName>
                                        </p:attrNameLst>
                                      </p:cBhvr>
                                      <p:to>
                                        <p:strVal val="visible"/>
                                      </p:to>
                                    </p:set>
                                    <p:animEffect transition="in" filter="fade">
                                      <p:cBhvr>
                                        <p:cTn id="10" dur="500"/>
                                        <p:tgtEl>
                                          <p:spTgt spid="38"/>
                                        </p:tgtEl>
                                      </p:cBhvr>
                                    </p:animEffect>
                                  </p:childTnLst>
                                </p:cTn>
                              </p:par>
                              <p:par>
                                <p:cTn id="11" presetID="10" presetClass="entr" presetSubtype="0" fill="hold" grpId="0" nodeType="withEffect">
                                  <p:stCondLst>
                                    <p:cond delay="0"/>
                                  </p:stCondLst>
                                  <p:childTnLst>
                                    <p:set>
                                      <p:cBhvr>
                                        <p:cTn id="12" dur="1" fill="hold">
                                          <p:stCondLst>
                                            <p:cond delay="0"/>
                                          </p:stCondLst>
                                        </p:cTn>
                                        <p:tgtEl>
                                          <p:spTgt spid="29"/>
                                        </p:tgtEl>
                                        <p:attrNameLst>
                                          <p:attrName>style.visibility</p:attrName>
                                        </p:attrNameLst>
                                      </p:cBhvr>
                                      <p:to>
                                        <p:strVal val="visible"/>
                                      </p:to>
                                    </p:set>
                                    <p:animEffect transition="in" filter="fade">
                                      <p:cBhvr>
                                        <p:cTn id="13" dur="500"/>
                                        <p:tgtEl>
                                          <p:spTgt spid="29"/>
                                        </p:tgtEl>
                                      </p:cBhvr>
                                    </p:animEffect>
                                  </p:childTnLst>
                                </p:cTn>
                              </p:par>
                              <p:par>
                                <p:cTn id="14" presetID="10" presetClass="entr" presetSubtype="0" fill="hold" grpId="0" nodeType="withEffect">
                                  <p:stCondLst>
                                    <p:cond delay="0"/>
                                  </p:stCondLst>
                                  <p:childTnLst>
                                    <p:set>
                                      <p:cBhvr>
                                        <p:cTn id="15" dur="1" fill="hold">
                                          <p:stCondLst>
                                            <p:cond delay="0"/>
                                          </p:stCondLst>
                                        </p:cTn>
                                        <p:tgtEl>
                                          <p:spTgt spid="28"/>
                                        </p:tgtEl>
                                        <p:attrNameLst>
                                          <p:attrName>style.visibility</p:attrName>
                                        </p:attrNameLst>
                                      </p:cBhvr>
                                      <p:to>
                                        <p:strVal val="visible"/>
                                      </p:to>
                                    </p:set>
                                    <p:animEffect transition="in" filter="fade">
                                      <p:cBhvr>
                                        <p:cTn id="16" dur="500"/>
                                        <p:tgtEl>
                                          <p:spTgt spid="28"/>
                                        </p:tgtEl>
                                      </p:cBhvr>
                                    </p:animEffect>
                                  </p:childTnLst>
                                </p:cTn>
                              </p:par>
                            </p:childTnLst>
                          </p:cTn>
                        </p:par>
                        <p:par>
                          <p:cTn id="17" fill="hold">
                            <p:stCondLst>
                              <p:cond delay="500"/>
                            </p:stCondLst>
                            <p:childTnLst>
                              <p:par>
                                <p:cTn id="18" presetID="10" presetClass="entr" presetSubtype="0" fill="hold" grpId="0" nodeType="afterEffect">
                                  <p:stCondLst>
                                    <p:cond delay="0"/>
                                  </p:stCondLst>
                                  <p:childTnLst>
                                    <p:set>
                                      <p:cBhvr>
                                        <p:cTn id="19" dur="1" fill="hold">
                                          <p:stCondLst>
                                            <p:cond delay="0"/>
                                          </p:stCondLst>
                                        </p:cTn>
                                        <p:tgtEl>
                                          <p:spTgt spid="84"/>
                                        </p:tgtEl>
                                        <p:attrNameLst>
                                          <p:attrName>style.visibility</p:attrName>
                                        </p:attrNameLst>
                                      </p:cBhvr>
                                      <p:to>
                                        <p:strVal val="visible"/>
                                      </p:to>
                                    </p:set>
                                    <p:animEffect transition="in" filter="fade">
                                      <p:cBhvr>
                                        <p:cTn id="20" dur="500"/>
                                        <p:tgtEl>
                                          <p:spTgt spid="84"/>
                                        </p:tgtEl>
                                      </p:cBhvr>
                                    </p:animEffect>
                                  </p:childTnLst>
                                </p:cTn>
                              </p:par>
                              <p:par>
                                <p:cTn id="21" presetID="10" presetClass="entr" presetSubtype="0" fill="hold" grpId="0" nodeType="withEffect">
                                  <p:stCondLst>
                                    <p:cond delay="0"/>
                                  </p:stCondLst>
                                  <p:childTnLst>
                                    <p:set>
                                      <p:cBhvr>
                                        <p:cTn id="22" dur="1" fill="hold">
                                          <p:stCondLst>
                                            <p:cond delay="0"/>
                                          </p:stCondLst>
                                        </p:cTn>
                                        <p:tgtEl>
                                          <p:spTgt spid="85"/>
                                        </p:tgtEl>
                                        <p:attrNameLst>
                                          <p:attrName>style.visibility</p:attrName>
                                        </p:attrNameLst>
                                      </p:cBhvr>
                                      <p:to>
                                        <p:strVal val="visible"/>
                                      </p:to>
                                    </p:set>
                                    <p:animEffect transition="in" filter="fade">
                                      <p:cBhvr>
                                        <p:cTn id="23" dur="500"/>
                                        <p:tgtEl>
                                          <p:spTgt spid="85"/>
                                        </p:tgtEl>
                                      </p:cBhvr>
                                    </p:animEffect>
                                  </p:childTnLst>
                                </p:cTn>
                              </p:par>
                              <p:par>
                                <p:cTn id="24" presetID="10" presetClass="entr" presetSubtype="0" fill="hold" grpId="0" nodeType="withEffect">
                                  <p:stCondLst>
                                    <p:cond delay="0"/>
                                  </p:stCondLst>
                                  <p:childTnLst>
                                    <p:set>
                                      <p:cBhvr>
                                        <p:cTn id="25" dur="1" fill="hold">
                                          <p:stCondLst>
                                            <p:cond delay="0"/>
                                          </p:stCondLst>
                                        </p:cTn>
                                        <p:tgtEl>
                                          <p:spTgt spid="86"/>
                                        </p:tgtEl>
                                        <p:attrNameLst>
                                          <p:attrName>style.visibility</p:attrName>
                                        </p:attrNameLst>
                                      </p:cBhvr>
                                      <p:to>
                                        <p:strVal val="visible"/>
                                      </p:to>
                                    </p:set>
                                    <p:animEffect transition="in" filter="fade">
                                      <p:cBhvr>
                                        <p:cTn id="26" dur="500"/>
                                        <p:tgtEl>
                                          <p:spTgt spid="86"/>
                                        </p:tgtEl>
                                      </p:cBhvr>
                                    </p:animEffect>
                                  </p:childTnLst>
                                </p:cTn>
                              </p:par>
                              <p:par>
                                <p:cTn id="27" presetID="10" presetClass="entr" presetSubtype="0" fill="hold" grpId="0" nodeType="withEffect">
                                  <p:stCondLst>
                                    <p:cond delay="0"/>
                                  </p:stCondLst>
                                  <p:childTnLst>
                                    <p:set>
                                      <p:cBhvr>
                                        <p:cTn id="28" dur="1" fill="hold">
                                          <p:stCondLst>
                                            <p:cond delay="0"/>
                                          </p:stCondLst>
                                        </p:cTn>
                                        <p:tgtEl>
                                          <p:spTgt spid="87"/>
                                        </p:tgtEl>
                                        <p:attrNameLst>
                                          <p:attrName>style.visibility</p:attrName>
                                        </p:attrNameLst>
                                      </p:cBhvr>
                                      <p:to>
                                        <p:strVal val="visible"/>
                                      </p:to>
                                    </p:set>
                                    <p:animEffect transition="in" filter="fade">
                                      <p:cBhvr>
                                        <p:cTn id="29" dur="500"/>
                                        <p:tgtEl>
                                          <p:spTgt spid="87"/>
                                        </p:tgtEl>
                                      </p:cBhvr>
                                    </p:animEffect>
                                  </p:childTnLst>
                                </p:cTn>
                              </p:par>
                              <p:par>
                                <p:cTn id="30" presetID="10" presetClass="entr" presetSubtype="0" fill="hold" grpId="0" nodeType="withEffect">
                                  <p:stCondLst>
                                    <p:cond delay="0"/>
                                  </p:stCondLst>
                                  <p:childTnLst>
                                    <p:set>
                                      <p:cBhvr>
                                        <p:cTn id="31" dur="1" fill="hold">
                                          <p:stCondLst>
                                            <p:cond delay="0"/>
                                          </p:stCondLst>
                                        </p:cTn>
                                        <p:tgtEl>
                                          <p:spTgt spid="88"/>
                                        </p:tgtEl>
                                        <p:attrNameLst>
                                          <p:attrName>style.visibility</p:attrName>
                                        </p:attrNameLst>
                                      </p:cBhvr>
                                      <p:to>
                                        <p:strVal val="visible"/>
                                      </p:to>
                                    </p:set>
                                    <p:animEffect transition="in" filter="fade">
                                      <p:cBhvr>
                                        <p:cTn id="32" dur="500"/>
                                        <p:tgtEl>
                                          <p:spTgt spid="88"/>
                                        </p:tgtEl>
                                      </p:cBhvr>
                                    </p:animEffect>
                                  </p:childTnLst>
                                </p:cTn>
                              </p:par>
                              <p:par>
                                <p:cTn id="33" presetID="10" presetClass="entr" presetSubtype="0" fill="hold" grpId="0" nodeType="withEffect">
                                  <p:stCondLst>
                                    <p:cond delay="0"/>
                                  </p:stCondLst>
                                  <p:childTnLst>
                                    <p:set>
                                      <p:cBhvr>
                                        <p:cTn id="34" dur="1" fill="hold">
                                          <p:stCondLst>
                                            <p:cond delay="0"/>
                                          </p:stCondLst>
                                        </p:cTn>
                                        <p:tgtEl>
                                          <p:spTgt spid="89"/>
                                        </p:tgtEl>
                                        <p:attrNameLst>
                                          <p:attrName>style.visibility</p:attrName>
                                        </p:attrNameLst>
                                      </p:cBhvr>
                                      <p:to>
                                        <p:strVal val="visible"/>
                                      </p:to>
                                    </p:set>
                                    <p:animEffect transition="in" filter="fade">
                                      <p:cBhvr>
                                        <p:cTn id="35" dur="500"/>
                                        <p:tgtEl>
                                          <p:spTgt spid="89"/>
                                        </p:tgtEl>
                                      </p:cBhvr>
                                    </p:animEffect>
                                  </p:childTnLst>
                                </p:cTn>
                              </p:par>
                              <p:par>
                                <p:cTn id="36" presetID="10" presetClass="entr" presetSubtype="0" fill="hold" grpId="0" nodeType="withEffect">
                                  <p:stCondLst>
                                    <p:cond delay="0"/>
                                  </p:stCondLst>
                                  <p:childTnLst>
                                    <p:set>
                                      <p:cBhvr>
                                        <p:cTn id="37" dur="1" fill="hold">
                                          <p:stCondLst>
                                            <p:cond delay="0"/>
                                          </p:stCondLst>
                                        </p:cTn>
                                        <p:tgtEl>
                                          <p:spTgt spid="90"/>
                                        </p:tgtEl>
                                        <p:attrNameLst>
                                          <p:attrName>style.visibility</p:attrName>
                                        </p:attrNameLst>
                                      </p:cBhvr>
                                      <p:to>
                                        <p:strVal val="visible"/>
                                      </p:to>
                                    </p:set>
                                    <p:animEffect transition="in" filter="fade">
                                      <p:cBhvr>
                                        <p:cTn id="38" dur="500"/>
                                        <p:tgtEl>
                                          <p:spTgt spid="90"/>
                                        </p:tgtEl>
                                      </p:cBhvr>
                                    </p:animEffect>
                                  </p:childTnLst>
                                </p:cTn>
                              </p:par>
                              <p:par>
                                <p:cTn id="39" presetID="10" presetClass="entr" presetSubtype="0" fill="hold" grpId="0" nodeType="withEffect">
                                  <p:stCondLst>
                                    <p:cond delay="0"/>
                                  </p:stCondLst>
                                  <p:childTnLst>
                                    <p:set>
                                      <p:cBhvr>
                                        <p:cTn id="40" dur="1" fill="hold">
                                          <p:stCondLst>
                                            <p:cond delay="0"/>
                                          </p:stCondLst>
                                        </p:cTn>
                                        <p:tgtEl>
                                          <p:spTgt spid="91"/>
                                        </p:tgtEl>
                                        <p:attrNameLst>
                                          <p:attrName>style.visibility</p:attrName>
                                        </p:attrNameLst>
                                      </p:cBhvr>
                                      <p:to>
                                        <p:strVal val="visible"/>
                                      </p:to>
                                    </p:set>
                                    <p:animEffect transition="in" filter="fade">
                                      <p:cBhvr>
                                        <p:cTn id="41" dur="500"/>
                                        <p:tgtEl>
                                          <p:spTgt spid="91"/>
                                        </p:tgtEl>
                                      </p:cBhvr>
                                    </p:animEffect>
                                  </p:childTnLst>
                                </p:cTn>
                              </p:par>
                            </p:childTnLst>
                          </p:cTn>
                        </p:par>
                        <p:par>
                          <p:cTn id="42" fill="hold">
                            <p:stCondLst>
                              <p:cond delay="1000"/>
                            </p:stCondLst>
                            <p:childTnLst>
                              <p:par>
                                <p:cTn id="43" presetID="53" presetClass="entr" presetSubtype="16" fill="hold" grpId="0" nodeType="afterEffect">
                                  <p:stCondLst>
                                    <p:cond delay="0"/>
                                  </p:stCondLst>
                                  <p:childTnLst>
                                    <p:set>
                                      <p:cBhvr>
                                        <p:cTn id="44" dur="1" fill="hold">
                                          <p:stCondLst>
                                            <p:cond delay="0"/>
                                          </p:stCondLst>
                                        </p:cTn>
                                        <p:tgtEl>
                                          <p:spTgt spid="46"/>
                                        </p:tgtEl>
                                        <p:attrNameLst>
                                          <p:attrName>style.visibility</p:attrName>
                                        </p:attrNameLst>
                                      </p:cBhvr>
                                      <p:to>
                                        <p:strVal val="visible"/>
                                      </p:to>
                                    </p:set>
                                    <p:anim calcmode="lin" valueType="num">
                                      <p:cBhvr>
                                        <p:cTn id="45" dur="500" fill="hold"/>
                                        <p:tgtEl>
                                          <p:spTgt spid="46"/>
                                        </p:tgtEl>
                                        <p:attrNameLst>
                                          <p:attrName>ppt_w</p:attrName>
                                        </p:attrNameLst>
                                      </p:cBhvr>
                                      <p:tavLst>
                                        <p:tav tm="0">
                                          <p:val>
                                            <p:fltVal val="0"/>
                                          </p:val>
                                        </p:tav>
                                        <p:tav tm="100000">
                                          <p:val>
                                            <p:strVal val="#ppt_w"/>
                                          </p:val>
                                        </p:tav>
                                      </p:tavLst>
                                    </p:anim>
                                    <p:anim calcmode="lin" valueType="num">
                                      <p:cBhvr>
                                        <p:cTn id="46" dur="500" fill="hold"/>
                                        <p:tgtEl>
                                          <p:spTgt spid="46"/>
                                        </p:tgtEl>
                                        <p:attrNameLst>
                                          <p:attrName>ppt_h</p:attrName>
                                        </p:attrNameLst>
                                      </p:cBhvr>
                                      <p:tavLst>
                                        <p:tav tm="0">
                                          <p:val>
                                            <p:fltVal val="0"/>
                                          </p:val>
                                        </p:tav>
                                        <p:tav tm="100000">
                                          <p:val>
                                            <p:strVal val="#ppt_h"/>
                                          </p:val>
                                        </p:tav>
                                      </p:tavLst>
                                    </p:anim>
                                    <p:animEffect transition="in" filter="fade">
                                      <p:cBhvr>
                                        <p:cTn id="47" dur="500"/>
                                        <p:tgtEl>
                                          <p:spTgt spid="46"/>
                                        </p:tgtEl>
                                      </p:cBhvr>
                                    </p:animEffect>
                                  </p:childTnLst>
                                </p:cTn>
                              </p:par>
                            </p:childTnLst>
                          </p:cTn>
                        </p:par>
                        <p:par>
                          <p:cTn id="48" fill="hold">
                            <p:stCondLst>
                              <p:cond delay="1500"/>
                            </p:stCondLst>
                            <p:childTnLst>
                              <p:par>
                                <p:cTn id="49" presetID="41" presetClass="entr" presetSubtype="0" fill="hold" grpId="1" nodeType="afterEffect">
                                  <p:stCondLst>
                                    <p:cond delay="0"/>
                                  </p:stCondLst>
                                  <p:iterate type="lt">
                                    <p:tmPct val="10000"/>
                                  </p:iterate>
                                  <p:childTnLst>
                                    <p:set>
                                      <p:cBhvr>
                                        <p:cTn id="50" dur="1" fill="hold">
                                          <p:stCondLst>
                                            <p:cond delay="0"/>
                                          </p:stCondLst>
                                        </p:cTn>
                                        <p:tgtEl>
                                          <p:spTgt spid="47"/>
                                        </p:tgtEl>
                                        <p:attrNameLst>
                                          <p:attrName>style.visibility</p:attrName>
                                        </p:attrNameLst>
                                      </p:cBhvr>
                                      <p:to>
                                        <p:strVal val="visible"/>
                                      </p:to>
                                    </p:set>
                                    <p:anim calcmode="lin" valueType="num">
                                      <p:cBhvr>
                                        <p:cTn id="51" dur="500" fill="hold"/>
                                        <p:tgtEl>
                                          <p:spTgt spid="47"/>
                                        </p:tgtEl>
                                        <p:attrNameLst>
                                          <p:attrName>ppt_x</p:attrName>
                                        </p:attrNameLst>
                                      </p:cBhvr>
                                      <p:tavLst>
                                        <p:tav tm="0">
                                          <p:val>
                                            <p:strVal val="#ppt_x"/>
                                          </p:val>
                                        </p:tav>
                                        <p:tav tm="50000">
                                          <p:val>
                                            <p:strVal val="#ppt_x+.1"/>
                                          </p:val>
                                        </p:tav>
                                        <p:tav tm="100000">
                                          <p:val>
                                            <p:strVal val="#ppt_x"/>
                                          </p:val>
                                        </p:tav>
                                      </p:tavLst>
                                    </p:anim>
                                    <p:anim calcmode="lin" valueType="num">
                                      <p:cBhvr>
                                        <p:cTn id="52" dur="500" fill="hold"/>
                                        <p:tgtEl>
                                          <p:spTgt spid="47"/>
                                        </p:tgtEl>
                                        <p:attrNameLst>
                                          <p:attrName>ppt_y</p:attrName>
                                        </p:attrNameLst>
                                      </p:cBhvr>
                                      <p:tavLst>
                                        <p:tav tm="0">
                                          <p:val>
                                            <p:strVal val="#ppt_y"/>
                                          </p:val>
                                        </p:tav>
                                        <p:tav tm="100000">
                                          <p:val>
                                            <p:strVal val="#ppt_y"/>
                                          </p:val>
                                        </p:tav>
                                      </p:tavLst>
                                    </p:anim>
                                    <p:anim calcmode="lin" valueType="num">
                                      <p:cBhvr>
                                        <p:cTn id="53" dur="500" fill="hold"/>
                                        <p:tgtEl>
                                          <p:spTgt spid="47"/>
                                        </p:tgtEl>
                                        <p:attrNameLst>
                                          <p:attrName>ppt_h</p:attrName>
                                        </p:attrNameLst>
                                      </p:cBhvr>
                                      <p:tavLst>
                                        <p:tav tm="0">
                                          <p:val>
                                            <p:strVal val="#ppt_h/10"/>
                                          </p:val>
                                        </p:tav>
                                        <p:tav tm="50000">
                                          <p:val>
                                            <p:strVal val="#ppt_h+.01"/>
                                          </p:val>
                                        </p:tav>
                                        <p:tav tm="100000">
                                          <p:val>
                                            <p:strVal val="#ppt_h"/>
                                          </p:val>
                                        </p:tav>
                                      </p:tavLst>
                                    </p:anim>
                                    <p:anim calcmode="lin" valueType="num">
                                      <p:cBhvr>
                                        <p:cTn id="54" dur="500" fill="hold"/>
                                        <p:tgtEl>
                                          <p:spTgt spid="47"/>
                                        </p:tgtEl>
                                        <p:attrNameLst>
                                          <p:attrName>ppt_w</p:attrName>
                                        </p:attrNameLst>
                                      </p:cBhvr>
                                      <p:tavLst>
                                        <p:tav tm="0">
                                          <p:val>
                                            <p:strVal val="#ppt_w/10"/>
                                          </p:val>
                                        </p:tav>
                                        <p:tav tm="50000">
                                          <p:val>
                                            <p:strVal val="#ppt_w+.01"/>
                                          </p:val>
                                        </p:tav>
                                        <p:tav tm="100000">
                                          <p:val>
                                            <p:strVal val="#ppt_w"/>
                                          </p:val>
                                        </p:tav>
                                      </p:tavLst>
                                    </p:anim>
                                    <p:animEffect transition="in" filter="fade">
                                      <p:cBhvr>
                                        <p:cTn id="55" dur="500" tmFilter="0,0; .5, 1; 1, 1"/>
                                        <p:tgtEl>
                                          <p:spTgt spid="4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8" grpId="0" animBg="1"/>
      <p:bldP spid="29" grpId="0" animBg="1"/>
      <p:bldP spid="38" grpId="0" animBg="1"/>
      <p:bldP spid="41" grpId="0" animBg="1"/>
      <p:bldP spid="84" grpId="0"/>
      <p:bldP spid="85" grpId="0"/>
      <p:bldP spid="86" grpId="0"/>
      <p:bldP spid="87" grpId="0"/>
      <p:bldP spid="88" grpId="0"/>
      <p:bldP spid="89" grpId="0"/>
      <p:bldP spid="90" grpId="0"/>
      <p:bldP spid="91" grpId="0"/>
      <p:bldP spid="46" grpId="0" bldLvl="0" animBg="1"/>
      <p:bldP spid="47" grpId="0"/>
      <p:bldP spid="47" grpId="1"/>
    </p:bld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矩形 1">
            <a:extLst>
              <a:ext uri="{FF2B5EF4-FFF2-40B4-BE49-F238E27FC236}">
                <a16:creationId xmlns:a16="http://schemas.microsoft.com/office/drawing/2014/main" id="{0C210E11-744F-4001-9022-059F9AC28A69}"/>
              </a:ext>
            </a:extLst>
          </p:cNvPr>
          <p:cNvSpPr/>
          <p:nvPr/>
        </p:nvSpPr>
        <p:spPr>
          <a:xfrm>
            <a:off x="0" y="0"/>
            <a:ext cx="12192000" cy="6858000"/>
          </a:xfrm>
          <a:prstGeom prst="rect">
            <a:avLst/>
          </a:prstGeom>
          <a:solidFill>
            <a:srgbClr val="EFF0E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6" name="矩形 45">
            <a:extLst>
              <a:ext uri="{FF2B5EF4-FFF2-40B4-BE49-F238E27FC236}">
                <a16:creationId xmlns:a16="http://schemas.microsoft.com/office/drawing/2014/main" id="{A6E814A4-2030-4EC2-8F3E-2991178832E6}"/>
              </a:ext>
            </a:extLst>
          </p:cNvPr>
          <p:cNvSpPr/>
          <p:nvPr/>
        </p:nvSpPr>
        <p:spPr>
          <a:xfrm>
            <a:off x="251520" y="409228"/>
            <a:ext cx="179512" cy="432048"/>
          </a:xfrm>
          <a:prstGeom prst="rect">
            <a:avLst/>
          </a:prstGeom>
          <a:solidFill>
            <a:srgbClr val="E9A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7" name="文本框 46">
            <a:extLst>
              <a:ext uri="{FF2B5EF4-FFF2-40B4-BE49-F238E27FC236}">
                <a16:creationId xmlns:a16="http://schemas.microsoft.com/office/drawing/2014/main" id="{1D93773C-6D0B-4C89-9CCB-4BFE164B5042}"/>
              </a:ext>
            </a:extLst>
          </p:cNvPr>
          <p:cNvSpPr txBox="1"/>
          <p:nvPr/>
        </p:nvSpPr>
        <p:spPr>
          <a:xfrm>
            <a:off x="532129" y="408940"/>
            <a:ext cx="2074337" cy="461665"/>
          </a:xfrm>
          <a:prstGeom prst="rect">
            <a:avLst/>
          </a:prstGeom>
          <a:noFill/>
        </p:spPr>
        <p:txBody>
          <a:bodyPr wrap="square" rtlCol="0">
            <a:spAutoFit/>
          </a:bodyPr>
          <a:lstStyle/>
          <a:p>
            <a:pPr algn="l" fontAlgn="auto">
              <a:lnSpc>
                <a:spcPct val="100000"/>
              </a:lnSpc>
            </a:pPr>
            <a:r>
              <a:rPr lang="zh-CN" altLang="en-US" sz="2400" b="1" dirty="0">
                <a:solidFill>
                  <a:schemeClr val="tx1">
                    <a:lumMod val="65000"/>
                    <a:lumOff val="35000"/>
                  </a:schemeClr>
                </a:solidFill>
                <a:latin typeface="微软雅黑" panose="020B0503020204020204" charset="-122"/>
                <a:ea typeface="微软雅黑" panose="020B0503020204020204" charset="-122"/>
              </a:rPr>
              <a:t>点击输入标题</a:t>
            </a:r>
          </a:p>
        </p:txBody>
      </p:sp>
      <p:grpSp>
        <p:nvGrpSpPr>
          <p:cNvPr id="5" name="组合 4">
            <a:extLst>
              <a:ext uri="{FF2B5EF4-FFF2-40B4-BE49-F238E27FC236}">
                <a16:creationId xmlns:a16="http://schemas.microsoft.com/office/drawing/2014/main" id="{D5817302-BC8B-4CBF-B22D-17BE6903A9D4}"/>
              </a:ext>
            </a:extLst>
          </p:cNvPr>
          <p:cNvGrpSpPr/>
          <p:nvPr/>
        </p:nvGrpSpPr>
        <p:grpSpPr>
          <a:xfrm>
            <a:off x="6649651" y="2892752"/>
            <a:ext cx="4147584" cy="1485461"/>
            <a:chOff x="6978188" y="2750915"/>
            <a:chExt cx="4147584" cy="1485462"/>
          </a:xfrm>
        </p:grpSpPr>
        <p:sp>
          <p:nvSpPr>
            <p:cNvPr id="6" name="矩形: 圆角 5">
              <a:extLst>
                <a:ext uri="{FF2B5EF4-FFF2-40B4-BE49-F238E27FC236}">
                  <a16:creationId xmlns:a16="http://schemas.microsoft.com/office/drawing/2014/main" id="{D8838116-D074-4B76-8967-9DF07B7551C2}"/>
                </a:ext>
              </a:extLst>
            </p:cNvPr>
            <p:cNvSpPr/>
            <p:nvPr/>
          </p:nvSpPr>
          <p:spPr>
            <a:xfrm>
              <a:off x="6978188" y="2945222"/>
              <a:ext cx="4147584" cy="91440"/>
            </a:xfrm>
            <a:prstGeom prst="roundRect">
              <a:avLst>
                <a:gd name="adj" fmla="val 50000"/>
              </a:avLst>
            </a:prstGeom>
            <a:solidFill>
              <a:schemeClr val="bg2">
                <a:lumMod val="10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7" name="矩形: 圆角 6">
              <a:extLst>
                <a:ext uri="{FF2B5EF4-FFF2-40B4-BE49-F238E27FC236}">
                  <a16:creationId xmlns:a16="http://schemas.microsoft.com/office/drawing/2014/main" id="{004A1798-1211-4A3B-BF39-2AE0B4910666}"/>
                </a:ext>
              </a:extLst>
            </p:cNvPr>
            <p:cNvSpPr/>
            <p:nvPr/>
          </p:nvSpPr>
          <p:spPr>
            <a:xfrm>
              <a:off x="6978188" y="2945222"/>
              <a:ext cx="3017520" cy="91440"/>
            </a:xfrm>
            <a:prstGeom prst="roundRect">
              <a:avLst>
                <a:gd name="adj" fmla="val 50000"/>
              </a:avLst>
            </a:prstGeom>
            <a:solidFill>
              <a:schemeClr val="accent1">
                <a:lumMod val="10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8" name="文本框 64">
              <a:extLst>
                <a:ext uri="{FF2B5EF4-FFF2-40B4-BE49-F238E27FC236}">
                  <a16:creationId xmlns:a16="http://schemas.microsoft.com/office/drawing/2014/main" id="{D4321974-2BEC-45E8-B742-08604BFDE237}"/>
                </a:ext>
              </a:extLst>
            </p:cNvPr>
            <p:cNvSpPr txBox="1"/>
            <p:nvPr/>
          </p:nvSpPr>
          <p:spPr>
            <a:xfrm>
              <a:off x="6978188" y="2750915"/>
              <a:ext cx="530915" cy="258532"/>
            </a:xfrm>
            <a:prstGeom prst="rect">
              <a:avLst/>
            </a:prstGeom>
            <a:noFill/>
          </p:spPr>
          <p:txBody>
            <a:bodyPr wrap="none" lIns="0" tIns="0" rIns="0" bIns="0">
              <a:normAutofit/>
            </a:bodyPr>
            <a:lstStyle/>
            <a:p>
              <a:r>
                <a:rPr lang="zh-CN" altLang="en-US" sz="1200">
                  <a:solidFill>
                    <a:schemeClr val="bg1">
                      <a:lumMod val="50000"/>
                    </a:schemeClr>
                  </a:solidFill>
                  <a:latin typeface="微软雅黑" panose="020B0503020204020204" pitchFamily="34" charset="-122"/>
                  <a:ea typeface="微软雅黑" panose="020B0503020204020204" pitchFamily="34" charset="-122"/>
                </a:rPr>
                <a:t>关键词</a:t>
              </a:r>
            </a:p>
          </p:txBody>
        </p:sp>
        <p:sp>
          <p:nvSpPr>
            <p:cNvPr id="9" name="矩形: 圆角 8">
              <a:extLst>
                <a:ext uri="{FF2B5EF4-FFF2-40B4-BE49-F238E27FC236}">
                  <a16:creationId xmlns:a16="http://schemas.microsoft.com/office/drawing/2014/main" id="{431249EC-E4CD-4ADC-AE80-67FDCFDAFEE2}"/>
                </a:ext>
              </a:extLst>
            </p:cNvPr>
            <p:cNvSpPr/>
            <p:nvPr/>
          </p:nvSpPr>
          <p:spPr>
            <a:xfrm>
              <a:off x="6978188" y="3345127"/>
              <a:ext cx="4147584" cy="91440"/>
            </a:xfrm>
            <a:prstGeom prst="roundRect">
              <a:avLst>
                <a:gd name="adj" fmla="val 50000"/>
              </a:avLst>
            </a:prstGeom>
            <a:solidFill>
              <a:schemeClr val="bg2">
                <a:lumMod val="10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10" name="矩形: 圆角 9">
              <a:extLst>
                <a:ext uri="{FF2B5EF4-FFF2-40B4-BE49-F238E27FC236}">
                  <a16:creationId xmlns:a16="http://schemas.microsoft.com/office/drawing/2014/main" id="{9886D55D-AC88-4105-88AF-CE24DFD24566}"/>
                </a:ext>
              </a:extLst>
            </p:cNvPr>
            <p:cNvSpPr/>
            <p:nvPr/>
          </p:nvSpPr>
          <p:spPr>
            <a:xfrm>
              <a:off x="6978188" y="3345127"/>
              <a:ext cx="1371600" cy="91440"/>
            </a:xfrm>
            <a:prstGeom prst="roundRect">
              <a:avLst>
                <a:gd name="adj" fmla="val 50000"/>
              </a:avLst>
            </a:prstGeom>
            <a:solidFill>
              <a:schemeClr val="accent2">
                <a:lumMod val="10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11" name="文本框 67">
              <a:extLst>
                <a:ext uri="{FF2B5EF4-FFF2-40B4-BE49-F238E27FC236}">
                  <a16:creationId xmlns:a16="http://schemas.microsoft.com/office/drawing/2014/main" id="{57B9546B-522B-45FD-9A5C-80B1E3825D92}"/>
                </a:ext>
              </a:extLst>
            </p:cNvPr>
            <p:cNvSpPr txBox="1"/>
            <p:nvPr/>
          </p:nvSpPr>
          <p:spPr>
            <a:xfrm>
              <a:off x="6978188" y="3150820"/>
              <a:ext cx="530915" cy="258532"/>
            </a:xfrm>
            <a:prstGeom prst="rect">
              <a:avLst/>
            </a:prstGeom>
            <a:noFill/>
          </p:spPr>
          <p:txBody>
            <a:bodyPr wrap="none" lIns="0" tIns="0" rIns="0" bIns="0">
              <a:normAutofit/>
            </a:bodyPr>
            <a:lstStyle/>
            <a:p>
              <a:r>
                <a:rPr lang="zh-CN" altLang="en-US" sz="1200">
                  <a:solidFill>
                    <a:schemeClr val="bg1">
                      <a:lumMod val="50000"/>
                    </a:schemeClr>
                  </a:solidFill>
                  <a:latin typeface="微软雅黑" panose="020B0503020204020204" pitchFamily="34" charset="-122"/>
                  <a:ea typeface="微软雅黑" panose="020B0503020204020204" pitchFamily="34" charset="-122"/>
                </a:rPr>
                <a:t>关键词</a:t>
              </a:r>
            </a:p>
          </p:txBody>
        </p:sp>
        <p:sp>
          <p:nvSpPr>
            <p:cNvPr id="12" name="矩形: 圆角 11">
              <a:extLst>
                <a:ext uri="{FF2B5EF4-FFF2-40B4-BE49-F238E27FC236}">
                  <a16:creationId xmlns:a16="http://schemas.microsoft.com/office/drawing/2014/main" id="{F7C02666-0EEA-4611-AE5C-47BF30440B75}"/>
                </a:ext>
              </a:extLst>
            </p:cNvPr>
            <p:cNvSpPr/>
            <p:nvPr/>
          </p:nvSpPr>
          <p:spPr>
            <a:xfrm>
              <a:off x="6978188" y="3745032"/>
              <a:ext cx="4147584" cy="91440"/>
            </a:xfrm>
            <a:prstGeom prst="roundRect">
              <a:avLst>
                <a:gd name="adj" fmla="val 50000"/>
              </a:avLst>
            </a:prstGeom>
            <a:solidFill>
              <a:schemeClr val="bg2">
                <a:lumMod val="10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13" name="矩形: 圆角 12">
              <a:extLst>
                <a:ext uri="{FF2B5EF4-FFF2-40B4-BE49-F238E27FC236}">
                  <a16:creationId xmlns:a16="http://schemas.microsoft.com/office/drawing/2014/main" id="{D8B8FFF9-C579-4412-BBA2-203A16F0731A}"/>
                </a:ext>
              </a:extLst>
            </p:cNvPr>
            <p:cNvSpPr/>
            <p:nvPr/>
          </p:nvSpPr>
          <p:spPr>
            <a:xfrm>
              <a:off x="6978188" y="3745032"/>
              <a:ext cx="3840480" cy="91440"/>
            </a:xfrm>
            <a:prstGeom prst="roundRect">
              <a:avLst>
                <a:gd name="adj" fmla="val 50000"/>
              </a:avLst>
            </a:prstGeom>
            <a:solidFill>
              <a:schemeClr val="accent3">
                <a:lumMod val="10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14" name="文本框 70">
              <a:extLst>
                <a:ext uri="{FF2B5EF4-FFF2-40B4-BE49-F238E27FC236}">
                  <a16:creationId xmlns:a16="http://schemas.microsoft.com/office/drawing/2014/main" id="{ADC522E4-CDD7-45E5-911B-F55903424416}"/>
                </a:ext>
              </a:extLst>
            </p:cNvPr>
            <p:cNvSpPr txBox="1"/>
            <p:nvPr/>
          </p:nvSpPr>
          <p:spPr>
            <a:xfrm>
              <a:off x="6978188" y="3550725"/>
              <a:ext cx="530915" cy="258532"/>
            </a:xfrm>
            <a:prstGeom prst="rect">
              <a:avLst/>
            </a:prstGeom>
            <a:noFill/>
          </p:spPr>
          <p:txBody>
            <a:bodyPr wrap="none" lIns="0" tIns="0" rIns="0" bIns="0">
              <a:normAutofit/>
            </a:bodyPr>
            <a:lstStyle/>
            <a:p>
              <a:r>
                <a:rPr lang="zh-CN" altLang="en-US" sz="1200">
                  <a:solidFill>
                    <a:schemeClr val="bg1">
                      <a:lumMod val="50000"/>
                    </a:schemeClr>
                  </a:solidFill>
                  <a:latin typeface="微软雅黑" panose="020B0503020204020204" pitchFamily="34" charset="-122"/>
                  <a:ea typeface="微软雅黑" panose="020B0503020204020204" pitchFamily="34" charset="-122"/>
                </a:rPr>
                <a:t>关键词</a:t>
              </a:r>
            </a:p>
          </p:txBody>
        </p:sp>
        <p:sp>
          <p:nvSpPr>
            <p:cNvPr id="15" name="矩形: 圆角 14">
              <a:extLst>
                <a:ext uri="{FF2B5EF4-FFF2-40B4-BE49-F238E27FC236}">
                  <a16:creationId xmlns:a16="http://schemas.microsoft.com/office/drawing/2014/main" id="{73662732-B211-447F-AF85-9B618178EF19}"/>
                </a:ext>
              </a:extLst>
            </p:cNvPr>
            <p:cNvSpPr/>
            <p:nvPr/>
          </p:nvSpPr>
          <p:spPr>
            <a:xfrm>
              <a:off x="6978188" y="4144937"/>
              <a:ext cx="4147584" cy="91440"/>
            </a:xfrm>
            <a:prstGeom prst="roundRect">
              <a:avLst>
                <a:gd name="adj" fmla="val 50000"/>
              </a:avLst>
            </a:prstGeom>
            <a:solidFill>
              <a:schemeClr val="bg2">
                <a:lumMod val="10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16" name="矩形: 圆角 15">
              <a:extLst>
                <a:ext uri="{FF2B5EF4-FFF2-40B4-BE49-F238E27FC236}">
                  <a16:creationId xmlns:a16="http://schemas.microsoft.com/office/drawing/2014/main" id="{AC03AE35-F4DD-4236-B2BB-BD1987790289}"/>
                </a:ext>
              </a:extLst>
            </p:cNvPr>
            <p:cNvSpPr/>
            <p:nvPr/>
          </p:nvSpPr>
          <p:spPr>
            <a:xfrm>
              <a:off x="6978188" y="4144937"/>
              <a:ext cx="2468880" cy="91440"/>
            </a:xfrm>
            <a:prstGeom prst="roundRect">
              <a:avLst>
                <a:gd name="adj" fmla="val 50000"/>
              </a:avLst>
            </a:prstGeom>
            <a:solidFill>
              <a:schemeClr val="accent4">
                <a:lumMod val="10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17" name="文本框 73">
              <a:extLst>
                <a:ext uri="{FF2B5EF4-FFF2-40B4-BE49-F238E27FC236}">
                  <a16:creationId xmlns:a16="http://schemas.microsoft.com/office/drawing/2014/main" id="{A85654BB-C172-438F-8437-1EEA1E02615C}"/>
                </a:ext>
              </a:extLst>
            </p:cNvPr>
            <p:cNvSpPr txBox="1"/>
            <p:nvPr/>
          </p:nvSpPr>
          <p:spPr>
            <a:xfrm>
              <a:off x="6978188" y="3950630"/>
              <a:ext cx="530915" cy="258532"/>
            </a:xfrm>
            <a:prstGeom prst="rect">
              <a:avLst/>
            </a:prstGeom>
            <a:noFill/>
          </p:spPr>
          <p:txBody>
            <a:bodyPr wrap="none" lIns="0" tIns="0" rIns="0" bIns="0">
              <a:normAutofit/>
            </a:bodyPr>
            <a:lstStyle/>
            <a:p>
              <a:r>
                <a:rPr lang="zh-CN" altLang="en-US" sz="1200">
                  <a:solidFill>
                    <a:schemeClr val="bg1">
                      <a:lumMod val="50000"/>
                    </a:schemeClr>
                  </a:solidFill>
                  <a:latin typeface="微软雅黑" panose="020B0503020204020204" pitchFamily="34" charset="-122"/>
                  <a:ea typeface="微软雅黑" panose="020B0503020204020204" pitchFamily="34" charset="-122"/>
                </a:rPr>
                <a:t>关键词</a:t>
              </a:r>
            </a:p>
          </p:txBody>
        </p:sp>
        <p:sp>
          <p:nvSpPr>
            <p:cNvPr id="18" name="文本框 74">
              <a:extLst>
                <a:ext uri="{FF2B5EF4-FFF2-40B4-BE49-F238E27FC236}">
                  <a16:creationId xmlns:a16="http://schemas.microsoft.com/office/drawing/2014/main" id="{CAE6075A-2B96-4D57-B6C6-01C59AFEADBC}"/>
                </a:ext>
              </a:extLst>
            </p:cNvPr>
            <p:cNvSpPr txBox="1"/>
            <p:nvPr/>
          </p:nvSpPr>
          <p:spPr>
            <a:xfrm>
              <a:off x="10829627" y="2779969"/>
              <a:ext cx="270908" cy="214611"/>
            </a:xfrm>
            <a:prstGeom prst="rect">
              <a:avLst/>
            </a:prstGeom>
            <a:noFill/>
          </p:spPr>
          <p:txBody>
            <a:bodyPr wrap="none" lIns="0" tIns="0" rIns="0" bIns="0">
              <a:normAutofit fontScale="92500" lnSpcReduction="20000"/>
            </a:bodyPr>
            <a:lstStyle/>
            <a:p>
              <a:r>
                <a:rPr lang="en-US" sz="1733">
                  <a:solidFill>
                    <a:schemeClr val="bg1">
                      <a:lumMod val="50000"/>
                    </a:schemeClr>
                  </a:solidFill>
                  <a:latin typeface="微软雅黑" panose="020B0503020204020204" pitchFamily="34" charset="-122"/>
                  <a:ea typeface="微软雅黑" panose="020B0503020204020204" pitchFamily="34" charset="-122"/>
                </a:rPr>
                <a:t>70%</a:t>
              </a:r>
            </a:p>
          </p:txBody>
        </p:sp>
        <p:sp>
          <p:nvSpPr>
            <p:cNvPr id="19" name="文本框 75">
              <a:extLst>
                <a:ext uri="{FF2B5EF4-FFF2-40B4-BE49-F238E27FC236}">
                  <a16:creationId xmlns:a16="http://schemas.microsoft.com/office/drawing/2014/main" id="{7CDBD33D-3611-457C-8C4F-F7D59C0051E2}"/>
                </a:ext>
              </a:extLst>
            </p:cNvPr>
            <p:cNvSpPr txBox="1"/>
            <p:nvPr/>
          </p:nvSpPr>
          <p:spPr>
            <a:xfrm>
              <a:off x="10827916" y="3176757"/>
              <a:ext cx="288541" cy="214611"/>
            </a:xfrm>
            <a:prstGeom prst="rect">
              <a:avLst/>
            </a:prstGeom>
            <a:noFill/>
          </p:spPr>
          <p:txBody>
            <a:bodyPr wrap="none" lIns="0" tIns="0" rIns="0" bIns="0">
              <a:normAutofit fontScale="92500" lnSpcReduction="20000"/>
            </a:bodyPr>
            <a:lstStyle/>
            <a:p>
              <a:r>
                <a:rPr lang="en-US" sz="1733">
                  <a:solidFill>
                    <a:schemeClr val="bg1">
                      <a:lumMod val="50000"/>
                    </a:schemeClr>
                  </a:solidFill>
                  <a:latin typeface="微软雅黑" panose="020B0503020204020204" pitchFamily="34" charset="-122"/>
                  <a:ea typeface="微软雅黑" panose="020B0503020204020204" pitchFamily="34" charset="-122"/>
                </a:rPr>
                <a:t>45%</a:t>
              </a:r>
            </a:p>
          </p:txBody>
        </p:sp>
        <p:sp>
          <p:nvSpPr>
            <p:cNvPr id="20" name="文本框 76">
              <a:extLst>
                <a:ext uri="{FF2B5EF4-FFF2-40B4-BE49-F238E27FC236}">
                  <a16:creationId xmlns:a16="http://schemas.microsoft.com/office/drawing/2014/main" id="{B01C99EE-47D8-490A-8EFC-E37CF2DB9348}"/>
                </a:ext>
              </a:extLst>
            </p:cNvPr>
            <p:cNvSpPr txBox="1"/>
            <p:nvPr/>
          </p:nvSpPr>
          <p:spPr>
            <a:xfrm>
              <a:off x="10824709" y="3572685"/>
              <a:ext cx="294953" cy="214611"/>
            </a:xfrm>
            <a:prstGeom prst="rect">
              <a:avLst/>
            </a:prstGeom>
            <a:noFill/>
          </p:spPr>
          <p:txBody>
            <a:bodyPr wrap="none" lIns="0" tIns="0" rIns="0" bIns="0">
              <a:normAutofit fontScale="92500" lnSpcReduction="20000"/>
            </a:bodyPr>
            <a:lstStyle/>
            <a:p>
              <a:r>
                <a:rPr lang="en-US" sz="1733">
                  <a:solidFill>
                    <a:schemeClr val="bg1">
                      <a:lumMod val="50000"/>
                    </a:schemeClr>
                  </a:solidFill>
                  <a:latin typeface="微软雅黑" panose="020B0503020204020204" pitchFamily="34" charset="-122"/>
                  <a:ea typeface="微软雅黑" panose="020B0503020204020204" pitchFamily="34" charset="-122"/>
                </a:rPr>
                <a:t>95%</a:t>
              </a:r>
            </a:p>
          </p:txBody>
        </p:sp>
        <p:sp>
          <p:nvSpPr>
            <p:cNvPr id="21" name="文本框 77">
              <a:extLst>
                <a:ext uri="{FF2B5EF4-FFF2-40B4-BE49-F238E27FC236}">
                  <a16:creationId xmlns:a16="http://schemas.microsoft.com/office/drawing/2014/main" id="{7C2F07FC-6D80-4347-A288-A212476F70DD}"/>
                </a:ext>
              </a:extLst>
            </p:cNvPr>
            <p:cNvSpPr txBox="1"/>
            <p:nvPr/>
          </p:nvSpPr>
          <p:spPr>
            <a:xfrm>
              <a:off x="10824711" y="3972408"/>
              <a:ext cx="294953" cy="214611"/>
            </a:xfrm>
            <a:prstGeom prst="rect">
              <a:avLst/>
            </a:prstGeom>
            <a:noFill/>
          </p:spPr>
          <p:txBody>
            <a:bodyPr wrap="none" lIns="0" tIns="0" rIns="0" bIns="0">
              <a:normAutofit fontScale="92500" lnSpcReduction="20000"/>
            </a:bodyPr>
            <a:lstStyle/>
            <a:p>
              <a:r>
                <a:rPr lang="en-US" sz="1733">
                  <a:solidFill>
                    <a:schemeClr val="bg1">
                      <a:lumMod val="50000"/>
                    </a:schemeClr>
                  </a:solidFill>
                  <a:latin typeface="微软雅黑" panose="020B0503020204020204" pitchFamily="34" charset="-122"/>
                  <a:ea typeface="微软雅黑" panose="020B0503020204020204" pitchFamily="34" charset="-122"/>
                </a:rPr>
                <a:t>60%</a:t>
              </a:r>
            </a:p>
          </p:txBody>
        </p:sp>
      </p:grpSp>
      <p:sp>
        <p:nvSpPr>
          <p:cNvPr id="22" name="矩形 21">
            <a:extLst>
              <a:ext uri="{FF2B5EF4-FFF2-40B4-BE49-F238E27FC236}">
                <a16:creationId xmlns:a16="http://schemas.microsoft.com/office/drawing/2014/main" id="{E25C7DC9-5E6C-4749-932D-32F1FEA5BC44}"/>
              </a:ext>
            </a:extLst>
          </p:cNvPr>
          <p:cNvSpPr/>
          <p:nvPr/>
        </p:nvSpPr>
        <p:spPr>
          <a:xfrm>
            <a:off x="6649651" y="2078976"/>
            <a:ext cx="4268724" cy="410369"/>
          </a:xfrm>
          <a:prstGeom prst="rect">
            <a:avLst/>
          </a:prstGeom>
        </p:spPr>
        <p:txBody>
          <a:bodyPr wrap="square" lIns="0" tIns="0" rIns="0" bIns="0">
            <a:normAutofit fontScale="85000" lnSpcReduction="10000"/>
          </a:bodyPr>
          <a:lstStyle/>
          <a:p>
            <a:pPr>
              <a:lnSpc>
                <a:spcPct val="120000"/>
              </a:lnSpc>
            </a:pPr>
            <a:r>
              <a:rPr lang="zh-CN" altLang="en-US" sz="1467">
                <a:solidFill>
                  <a:schemeClr val="bg1">
                    <a:lumMod val="50000"/>
                  </a:schemeClr>
                </a:solidFill>
                <a:latin typeface="微软雅黑" panose="020B0503020204020204" pitchFamily="34" charset="-122"/>
                <a:ea typeface="微软雅黑" panose="020B0503020204020204" pitchFamily="34" charset="-122"/>
              </a:rPr>
              <a:t>此部分内容作为文字排版占位显示（建议使用主题字体）</a:t>
            </a:r>
            <a:br>
              <a:rPr lang="zh-CN" altLang="en-US" sz="1467">
                <a:solidFill>
                  <a:schemeClr val="bg1">
                    <a:lumMod val="50000"/>
                  </a:schemeClr>
                </a:solidFill>
                <a:latin typeface="微软雅黑" panose="020B0503020204020204" pitchFamily="34" charset="-122"/>
                <a:ea typeface="微软雅黑" panose="020B0503020204020204" pitchFamily="34" charset="-122"/>
              </a:rPr>
            </a:br>
            <a:r>
              <a:rPr lang="zh-CN" altLang="en-US" sz="1467">
                <a:solidFill>
                  <a:schemeClr val="bg1">
                    <a:lumMod val="50000"/>
                  </a:schemeClr>
                </a:solidFill>
                <a:latin typeface="微软雅黑" panose="020B0503020204020204" pitchFamily="34" charset="-122"/>
                <a:ea typeface="微软雅黑" panose="020B0503020204020204" pitchFamily="34" charset="-122"/>
              </a:rPr>
              <a:t>如需更改请在（设置形状格式）菜单下（文本选项）中调整</a:t>
            </a:r>
          </a:p>
        </p:txBody>
      </p:sp>
      <p:sp>
        <p:nvSpPr>
          <p:cNvPr id="23" name="文本框 58">
            <a:extLst>
              <a:ext uri="{FF2B5EF4-FFF2-40B4-BE49-F238E27FC236}">
                <a16:creationId xmlns:a16="http://schemas.microsoft.com/office/drawing/2014/main" id="{520E0BA2-2D69-434A-9452-C5D0D252102A}"/>
              </a:ext>
            </a:extLst>
          </p:cNvPr>
          <p:cNvSpPr txBox="1"/>
          <p:nvPr/>
        </p:nvSpPr>
        <p:spPr>
          <a:xfrm>
            <a:off x="6649651" y="1656449"/>
            <a:ext cx="4268724" cy="470681"/>
          </a:xfrm>
          <a:prstGeom prst="rect">
            <a:avLst/>
          </a:prstGeom>
          <a:noFill/>
        </p:spPr>
        <p:txBody>
          <a:bodyPr wrap="none" lIns="0" tIns="0" rIns="0" bIns="0" anchor="ctr" anchorCtr="0">
            <a:normAutofit/>
          </a:bodyPr>
          <a:lstStyle/>
          <a:p>
            <a:r>
              <a:rPr lang="zh-CN" altLang="en-US" sz="2133" b="1">
                <a:solidFill>
                  <a:schemeClr val="bg1">
                    <a:lumMod val="50000"/>
                  </a:schemeClr>
                </a:solidFill>
                <a:latin typeface="微软雅黑" panose="020B0503020204020204" pitchFamily="34" charset="-122"/>
                <a:ea typeface="微软雅黑" panose="020B0503020204020204" pitchFamily="34" charset="-122"/>
              </a:rPr>
              <a:t>标题文本预设</a:t>
            </a:r>
          </a:p>
        </p:txBody>
      </p:sp>
      <p:grpSp>
        <p:nvGrpSpPr>
          <p:cNvPr id="24" name="组合 23">
            <a:extLst>
              <a:ext uri="{FF2B5EF4-FFF2-40B4-BE49-F238E27FC236}">
                <a16:creationId xmlns:a16="http://schemas.microsoft.com/office/drawing/2014/main" id="{F04DB382-D52D-461C-8838-93F4FA59E926}"/>
              </a:ext>
            </a:extLst>
          </p:cNvPr>
          <p:cNvGrpSpPr/>
          <p:nvPr/>
        </p:nvGrpSpPr>
        <p:grpSpPr>
          <a:xfrm>
            <a:off x="2979437" y="1477051"/>
            <a:ext cx="2050671" cy="599440"/>
            <a:chOff x="2234577" y="1107788"/>
            <a:chExt cx="1538003" cy="449580"/>
          </a:xfrm>
        </p:grpSpPr>
        <p:sp>
          <p:nvSpPr>
            <p:cNvPr id="25" name="矩形 24">
              <a:extLst>
                <a:ext uri="{FF2B5EF4-FFF2-40B4-BE49-F238E27FC236}">
                  <a16:creationId xmlns:a16="http://schemas.microsoft.com/office/drawing/2014/main" id="{4BACFE71-A3C7-48D3-A65E-74A23B0B918D}"/>
                </a:ext>
              </a:extLst>
            </p:cNvPr>
            <p:cNvSpPr/>
            <p:nvPr/>
          </p:nvSpPr>
          <p:spPr>
            <a:xfrm>
              <a:off x="2234577" y="1308069"/>
              <a:ext cx="1538003" cy="249299"/>
            </a:xfrm>
            <a:prstGeom prst="rect">
              <a:avLst/>
            </a:prstGeom>
          </p:spPr>
          <p:txBody>
            <a:bodyPr wrap="square" lIns="0" tIns="0" rIns="0" bIns="0" anchor="t" anchorCtr="0">
              <a:normAutofit fontScale="77500" lnSpcReduction="20000"/>
            </a:bodyPr>
            <a:lstStyle/>
            <a:p>
              <a:pPr>
                <a:lnSpc>
                  <a:spcPct val="120000"/>
                </a:lnSpc>
              </a:pPr>
              <a:r>
                <a:rPr lang="zh-CN" altLang="en-US" sz="1333" dirty="0">
                  <a:solidFill>
                    <a:schemeClr val="bg1">
                      <a:lumMod val="50000"/>
                    </a:schemeClr>
                  </a:solidFill>
                  <a:latin typeface="微软雅黑" panose="020B0503020204020204" pitchFamily="34" charset="-122"/>
                  <a:ea typeface="微软雅黑" panose="020B0503020204020204" pitchFamily="34" charset="-122"/>
                </a:rPr>
                <a:t>此部分内容作为文字排版占位显示</a:t>
              </a:r>
              <a:br>
                <a:rPr lang="zh-CN" altLang="en-US" sz="1333" dirty="0">
                  <a:solidFill>
                    <a:schemeClr val="bg1">
                      <a:lumMod val="50000"/>
                    </a:schemeClr>
                  </a:solidFill>
                  <a:latin typeface="微软雅黑" panose="020B0503020204020204" pitchFamily="34" charset="-122"/>
                  <a:ea typeface="微软雅黑" panose="020B0503020204020204" pitchFamily="34" charset="-122"/>
                </a:rPr>
              </a:br>
              <a:r>
                <a:rPr lang="zh-CN" altLang="en-US" sz="1333" dirty="0">
                  <a:solidFill>
                    <a:schemeClr val="bg1">
                      <a:lumMod val="50000"/>
                    </a:schemeClr>
                  </a:solidFill>
                  <a:latin typeface="微软雅黑" panose="020B0503020204020204" pitchFamily="34" charset="-122"/>
                  <a:ea typeface="微软雅黑" panose="020B0503020204020204" pitchFamily="34" charset="-122"/>
                </a:rPr>
                <a:t>（建议使用主题字体）</a:t>
              </a:r>
            </a:p>
          </p:txBody>
        </p:sp>
        <p:sp>
          <p:nvSpPr>
            <p:cNvPr id="26" name="矩形 25">
              <a:extLst>
                <a:ext uri="{FF2B5EF4-FFF2-40B4-BE49-F238E27FC236}">
                  <a16:creationId xmlns:a16="http://schemas.microsoft.com/office/drawing/2014/main" id="{DF410AE2-0E13-4F3D-BFB5-E2121D7D60DF}"/>
                </a:ext>
              </a:extLst>
            </p:cNvPr>
            <p:cNvSpPr/>
            <p:nvPr/>
          </p:nvSpPr>
          <p:spPr>
            <a:xfrm>
              <a:off x="2234578" y="1107788"/>
              <a:ext cx="1411505" cy="166199"/>
            </a:xfrm>
            <a:prstGeom prst="rect">
              <a:avLst/>
            </a:prstGeom>
          </p:spPr>
          <p:txBody>
            <a:bodyPr wrap="none" lIns="0" tIns="0" rIns="0" bIns="0" anchor="t" anchorCtr="0">
              <a:normAutofit lnSpcReduction="10000"/>
            </a:bodyPr>
            <a:lstStyle/>
            <a:p>
              <a:r>
                <a:rPr lang="zh-CN" altLang="en-US" sz="1600" b="1" dirty="0">
                  <a:solidFill>
                    <a:schemeClr val="bg1">
                      <a:lumMod val="50000"/>
                    </a:schemeClr>
                  </a:solidFill>
                  <a:latin typeface="微软雅黑" panose="020B0503020204020204" pitchFamily="34" charset="-122"/>
                  <a:ea typeface="微软雅黑" panose="020B0503020204020204" pitchFamily="34" charset="-122"/>
                </a:rPr>
                <a:t>关键词</a:t>
              </a:r>
            </a:p>
          </p:txBody>
        </p:sp>
      </p:grpSp>
      <p:grpSp>
        <p:nvGrpSpPr>
          <p:cNvPr id="27" name="组合 26">
            <a:extLst>
              <a:ext uri="{FF2B5EF4-FFF2-40B4-BE49-F238E27FC236}">
                <a16:creationId xmlns:a16="http://schemas.microsoft.com/office/drawing/2014/main" id="{1608C592-0891-4390-BF8F-07D7BF69A4C0}"/>
              </a:ext>
            </a:extLst>
          </p:cNvPr>
          <p:cNvGrpSpPr/>
          <p:nvPr/>
        </p:nvGrpSpPr>
        <p:grpSpPr>
          <a:xfrm>
            <a:off x="4086189" y="2602680"/>
            <a:ext cx="2050671" cy="599440"/>
            <a:chOff x="3064641" y="1952010"/>
            <a:chExt cx="1538003" cy="449580"/>
          </a:xfrm>
        </p:grpSpPr>
        <p:sp>
          <p:nvSpPr>
            <p:cNvPr id="28" name="矩形 27">
              <a:extLst>
                <a:ext uri="{FF2B5EF4-FFF2-40B4-BE49-F238E27FC236}">
                  <a16:creationId xmlns:a16="http://schemas.microsoft.com/office/drawing/2014/main" id="{CD1C0E58-7648-40BD-B0B7-2D053675F649}"/>
                </a:ext>
              </a:extLst>
            </p:cNvPr>
            <p:cNvSpPr/>
            <p:nvPr/>
          </p:nvSpPr>
          <p:spPr>
            <a:xfrm>
              <a:off x="3064641" y="2152291"/>
              <a:ext cx="1538003" cy="249299"/>
            </a:xfrm>
            <a:prstGeom prst="rect">
              <a:avLst/>
            </a:prstGeom>
          </p:spPr>
          <p:txBody>
            <a:bodyPr wrap="square" lIns="0" tIns="0" rIns="0" bIns="0" anchor="t" anchorCtr="0">
              <a:normAutofit fontScale="77500" lnSpcReduction="20000"/>
            </a:bodyPr>
            <a:lstStyle/>
            <a:p>
              <a:pPr>
                <a:lnSpc>
                  <a:spcPct val="120000"/>
                </a:lnSpc>
              </a:pPr>
              <a:r>
                <a:rPr lang="zh-CN" altLang="en-US" sz="1333" dirty="0">
                  <a:solidFill>
                    <a:schemeClr val="bg1">
                      <a:lumMod val="50000"/>
                    </a:schemeClr>
                  </a:solidFill>
                  <a:latin typeface="微软雅黑" panose="020B0503020204020204" pitchFamily="34" charset="-122"/>
                  <a:ea typeface="微软雅黑" panose="020B0503020204020204" pitchFamily="34" charset="-122"/>
                </a:rPr>
                <a:t>此部分内容作为文字排版占位显示</a:t>
              </a:r>
              <a:br>
                <a:rPr lang="zh-CN" altLang="en-US" sz="1333" dirty="0">
                  <a:solidFill>
                    <a:schemeClr val="bg1">
                      <a:lumMod val="50000"/>
                    </a:schemeClr>
                  </a:solidFill>
                  <a:latin typeface="微软雅黑" panose="020B0503020204020204" pitchFamily="34" charset="-122"/>
                  <a:ea typeface="微软雅黑" panose="020B0503020204020204" pitchFamily="34" charset="-122"/>
                </a:rPr>
              </a:br>
              <a:r>
                <a:rPr lang="zh-CN" altLang="en-US" sz="1333" dirty="0">
                  <a:solidFill>
                    <a:schemeClr val="bg1">
                      <a:lumMod val="50000"/>
                    </a:schemeClr>
                  </a:solidFill>
                  <a:latin typeface="微软雅黑" panose="020B0503020204020204" pitchFamily="34" charset="-122"/>
                  <a:ea typeface="微软雅黑" panose="020B0503020204020204" pitchFamily="34" charset="-122"/>
                </a:rPr>
                <a:t>（建议使用主题字体）</a:t>
              </a:r>
            </a:p>
          </p:txBody>
        </p:sp>
        <p:sp>
          <p:nvSpPr>
            <p:cNvPr id="29" name="矩形 28">
              <a:extLst>
                <a:ext uri="{FF2B5EF4-FFF2-40B4-BE49-F238E27FC236}">
                  <a16:creationId xmlns:a16="http://schemas.microsoft.com/office/drawing/2014/main" id="{6AA2298A-4BA2-4C38-9FFA-D4B09D27A4F9}"/>
                </a:ext>
              </a:extLst>
            </p:cNvPr>
            <p:cNvSpPr/>
            <p:nvPr/>
          </p:nvSpPr>
          <p:spPr>
            <a:xfrm>
              <a:off x="3064641" y="1952010"/>
              <a:ext cx="1411505" cy="166199"/>
            </a:xfrm>
            <a:prstGeom prst="rect">
              <a:avLst/>
            </a:prstGeom>
          </p:spPr>
          <p:txBody>
            <a:bodyPr wrap="none" lIns="0" tIns="0" rIns="0" bIns="0" anchor="t" anchorCtr="0">
              <a:normAutofit lnSpcReduction="10000"/>
            </a:bodyPr>
            <a:lstStyle/>
            <a:p>
              <a:r>
                <a:rPr lang="zh-CN" altLang="en-US" sz="1600" b="1">
                  <a:solidFill>
                    <a:schemeClr val="bg1">
                      <a:lumMod val="50000"/>
                    </a:schemeClr>
                  </a:solidFill>
                  <a:latin typeface="微软雅黑" panose="020B0503020204020204" pitchFamily="34" charset="-122"/>
                  <a:ea typeface="微软雅黑" panose="020B0503020204020204" pitchFamily="34" charset="-122"/>
                </a:rPr>
                <a:t>关键词</a:t>
              </a:r>
            </a:p>
          </p:txBody>
        </p:sp>
      </p:grpSp>
      <p:grpSp>
        <p:nvGrpSpPr>
          <p:cNvPr id="30" name="组合 29">
            <a:extLst>
              <a:ext uri="{FF2B5EF4-FFF2-40B4-BE49-F238E27FC236}">
                <a16:creationId xmlns:a16="http://schemas.microsoft.com/office/drawing/2014/main" id="{CB748995-5503-422B-9372-D8E58F466EBE}"/>
              </a:ext>
            </a:extLst>
          </p:cNvPr>
          <p:cNvGrpSpPr/>
          <p:nvPr/>
        </p:nvGrpSpPr>
        <p:grpSpPr>
          <a:xfrm>
            <a:off x="3625575" y="3728309"/>
            <a:ext cx="2050671" cy="599441"/>
            <a:chOff x="2719181" y="2796231"/>
            <a:chExt cx="1538003" cy="449581"/>
          </a:xfrm>
        </p:grpSpPr>
        <p:sp>
          <p:nvSpPr>
            <p:cNvPr id="31" name="矩形 30">
              <a:extLst>
                <a:ext uri="{FF2B5EF4-FFF2-40B4-BE49-F238E27FC236}">
                  <a16:creationId xmlns:a16="http://schemas.microsoft.com/office/drawing/2014/main" id="{1D4BA71F-3A6C-41BF-A8C7-83349AF750ED}"/>
                </a:ext>
              </a:extLst>
            </p:cNvPr>
            <p:cNvSpPr/>
            <p:nvPr/>
          </p:nvSpPr>
          <p:spPr>
            <a:xfrm>
              <a:off x="2719181" y="2996513"/>
              <a:ext cx="1538003" cy="249299"/>
            </a:xfrm>
            <a:prstGeom prst="rect">
              <a:avLst/>
            </a:prstGeom>
          </p:spPr>
          <p:txBody>
            <a:bodyPr wrap="square" lIns="0" tIns="0" rIns="0" bIns="0" anchor="t" anchorCtr="0">
              <a:normAutofit fontScale="77500" lnSpcReduction="20000"/>
            </a:bodyPr>
            <a:lstStyle/>
            <a:p>
              <a:pPr>
                <a:lnSpc>
                  <a:spcPct val="120000"/>
                </a:lnSpc>
              </a:pPr>
              <a:r>
                <a:rPr lang="zh-CN" altLang="en-US" sz="1333" dirty="0">
                  <a:solidFill>
                    <a:schemeClr val="bg1">
                      <a:lumMod val="50000"/>
                    </a:schemeClr>
                  </a:solidFill>
                  <a:latin typeface="微软雅黑" panose="020B0503020204020204" pitchFamily="34" charset="-122"/>
                  <a:ea typeface="微软雅黑" panose="020B0503020204020204" pitchFamily="34" charset="-122"/>
                </a:rPr>
                <a:t>此部分内容作为文字排版占位显示</a:t>
              </a:r>
              <a:br>
                <a:rPr lang="zh-CN" altLang="en-US" sz="1333" dirty="0">
                  <a:solidFill>
                    <a:schemeClr val="bg1">
                      <a:lumMod val="50000"/>
                    </a:schemeClr>
                  </a:solidFill>
                  <a:latin typeface="微软雅黑" panose="020B0503020204020204" pitchFamily="34" charset="-122"/>
                  <a:ea typeface="微软雅黑" panose="020B0503020204020204" pitchFamily="34" charset="-122"/>
                </a:rPr>
              </a:br>
              <a:r>
                <a:rPr lang="zh-CN" altLang="en-US" sz="1333" dirty="0">
                  <a:solidFill>
                    <a:schemeClr val="bg1">
                      <a:lumMod val="50000"/>
                    </a:schemeClr>
                  </a:solidFill>
                  <a:latin typeface="微软雅黑" panose="020B0503020204020204" pitchFamily="34" charset="-122"/>
                  <a:ea typeface="微软雅黑" panose="020B0503020204020204" pitchFamily="34" charset="-122"/>
                </a:rPr>
                <a:t>（建议使用主题字体）</a:t>
              </a:r>
            </a:p>
          </p:txBody>
        </p:sp>
        <p:sp>
          <p:nvSpPr>
            <p:cNvPr id="32" name="矩形 31">
              <a:extLst>
                <a:ext uri="{FF2B5EF4-FFF2-40B4-BE49-F238E27FC236}">
                  <a16:creationId xmlns:a16="http://schemas.microsoft.com/office/drawing/2014/main" id="{F67E86FF-7DA8-48BB-BA8F-DB6228648C3F}"/>
                </a:ext>
              </a:extLst>
            </p:cNvPr>
            <p:cNvSpPr/>
            <p:nvPr/>
          </p:nvSpPr>
          <p:spPr>
            <a:xfrm>
              <a:off x="2719182" y="2796231"/>
              <a:ext cx="1411505" cy="166199"/>
            </a:xfrm>
            <a:prstGeom prst="rect">
              <a:avLst/>
            </a:prstGeom>
          </p:spPr>
          <p:txBody>
            <a:bodyPr wrap="none" lIns="0" tIns="0" rIns="0" bIns="0" anchor="t" anchorCtr="0">
              <a:normAutofit lnSpcReduction="10000"/>
            </a:bodyPr>
            <a:lstStyle/>
            <a:p>
              <a:r>
                <a:rPr lang="zh-CN" altLang="en-US" sz="1600" b="1">
                  <a:solidFill>
                    <a:schemeClr val="bg1">
                      <a:lumMod val="50000"/>
                    </a:schemeClr>
                  </a:solidFill>
                  <a:latin typeface="微软雅黑" panose="020B0503020204020204" pitchFamily="34" charset="-122"/>
                  <a:ea typeface="微软雅黑" panose="020B0503020204020204" pitchFamily="34" charset="-122"/>
                </a:rPr>
                <a:t>关键词</a:t>
              </a:r>
            </a:p>
          </p:txBody>
        </p:sp>
      </p:grpSp>
      <p:grpSp>
        <p:nvGrpSpPr>
          <p:cNvPr id="33" name="组合 32">
            <a:extLst>
              <a:ext uri="{FF2B5EF4-FFF2-40B4-BE49-F238E27FC236}">
                <a16:creationId xmlns:a16="http://schemas.microsoft.com/office/drawing/2014/main" id="{8C8409C8-37D9-488E-A13D-91A2177065BE}"/>
              </a:ext>
            </a:extLst>
          </p:cNvPr>
          <p:cNvGrpSpPr/>
          <p:nvPr/>
        </p:nvGrpSpPr>
        <p:grpSpPr>
          <a:xfrm>
            <a:off x="4086245" y="4854360"/>
            <a:ext cx="2050671" cy="599440"/>
            <a:chOff x="3064683" y="3640770"/>
            <a:chExt cx="1538003" cy="449580"/>
          </a:xfrm>
        </p:grpSpPr>
        <p:sp>
          <p:nvSpPr>
            <p:cNvPr id="34" name="矩形 33">
              <a:extLst>
                <a:ext uri="{FF2B5EF4-FFF2-40B4-BE49-F238E27FC236}">
                  <a16:creationId xmlns:a16="http://schemas.microsoft.com/office/drawing/2014/main" id="{A3DAB3C3-2F33-45EC-BA8B-405B928A57E1}"/>
                </a:ext>
              </a:extLst>
            </p:cNvPr>
            <p:cNvSpPr/>
            <p:nvPr/>
          </p:nvSpPr>
          <p:spPr>
            <a:xfrm>
              <a:off x="3064683" y="3841051"/>
              <a:ext cx="1538003" cy="249299"/>
            </a:xfrm>
            <a:prstGeom prst="rect">
              <a:avLst/>
            </a:prstGeom>
          </p:spPr>
          <p:txBody>
            <a:bodyPr wrap="square" lIns="0" tIns="0" rIns="0" bIns="0" anchor="t" anchorCtr="0">
              <a:normAutofit fontScale="77500" lnSpcReduction="20000"/>
            </a:bodyPr>
            <a:lstStyle/>
            <a:p>
              <a:pPr>
                <a:lnSpc>
                  <a:spcPct val="120000"/>
                </a:lnSpc>
              </a:pPr>
              <a:r>
                <a:rPr lang="zh-CN" altLang="en-US" sz="1333">
                  <a:solidFill>
                    <a:schemeClr val="bg1">
                      <a:lumMod val="50000"/>
                    </a:schemeClr>
                  </a:solidFill>
                  <a:latin typeface="微软雅黑" panose="020B0503020204020204" pitchFamily="34" charset="-122"/>
                  <a:ea typeface="微软雅黑" panose="020B0503020204020204" pitchFamily="34" charset="-122"/>
                </a:rPr>
                <a:t>此部分内容作为文字排版占位显示</a:t>
              </a:r>
              <a:br>
                <a:rPr lang="zh-CN" altLang="en-US" sz="1333">
                  <a:solidFill>
                    <a:schemeClr val="bg1">
                      <a:lumMod val="50000"/>
                    </a:schemeClr>
                  </a:solidFill>
                  <a:latin typeface="微软雅黑" panose="020B0503020204020204" pitchFamily="34" charset="-122"/>
                  <a:ea typeface="微软雅黑" panose="020B0503020204020204" pitchFamily="34" charset="-122"/>
                </a:rPr>
              </a:br>
              <a:r>
                <a:rPr lang="zh-CN" altLang="en-US" sz="1333">
                  <a:solidFill>
                    <a:schemeClr val="bg1">
                      <a:lumMod val="50000"/>
                    </a:schemeClr>
                  </a:solidFill>
                  <a:latin typeface="微软雅黑" panose="020B0503020204020204" pitchFamily="34" charset="-122"/>
                  <a:ea typeface="微软雅黑" panose="020B0503020204020204" pitchFamily="34" charset="-122"/>
                </a:rPr>
                <a:t>（建议使用主题字体）</a:t>
              </a:r>
            </a:p>
          </p:txBody>
        </p:sp>
        <p:sp>
          <p:nvSpPr>
            <p:cNvPr id="35" name="矩形 34">
              <a:extLst>
                <a:ext uri="{FF2B5EF4-FFF2-40B4-BE49-F238E27FC236}">
                  <a16:creationId xmlns:a16="http://schemas.microsoft.com/office/drawing/2014/main" id="{E4A35458-4D58-4A06-B7DD-BB3FEF070957}"/>
                </a:ext>
              </a:extLst>
            </p:cNvPr>
            <p:cNvSpPr/>
            <p:nvPr/>
          </p:nvSpPr>
          <p:spPr>
            <a:xfrm>
              <a:off x="3064683" y="3640770"/>
              <a:ext cx="1411505" cy="166199"/>
            </a:xfrm>
            <a:prstGeom prst="rect">
              <a:avLst/>
            </a:prstGeom>
          </p:spPr>
          <p:txBody>
            <a:bodyPr wrap="none" lIns="0" tIns="0" rIns="0" bIns="0" anchor="t" anchorCtr="0">
              <a:normAutofit lnSpcReduction="10000"/>
            </a:bodyPr>
            <a:lstStyle/>
            <a:p>
              <a:r>
                <a:rPr lang="zh-CN" altLang="en-US" sz="1600" b="1">
                  <a:solidFill>
                    <a:schemeClr val="bg1">
                      <a:lumMod val="50000"/>
                    </a:schemeClr>
                  </a:solidFill>
                  <a:latin typeface="微软雅黑" panose="020B0503020204020204" pitchFamily="34" charset="-122"/>
                  <a:ea typeface="微软雅黑" panose="020B0503020204020204" pitchFamily="34" charset="-122"/>
                </a:rPr>
                <a:t>关键词</a:t>
              </a:r>
            </a:p>
          </p:txBody>
        </p:sp>
      </p:grpSp>
      <p:grpSp>
        <p:nvGrpSpPr>
          <p:cNvPr id="36" name="组合 35">
            <a:extLst>
              <a:ext uri="{FF2B5EF4-FFF2-40B4-BE49-F238E27FC236}">
                <a16:creationId xmlns:a16="http://schemas.microsoft.com/office/drawing/2014/main" id="{5AA6BC60-5C7C-413F-8B53-77731ABFFAAD}"/>
              </a:ext>
            </a:extLst>
          </p:cNvPr>
          <p:cNvGrpSpPr/>
          <p:nvPr/>
        </p:nvGrpSpPr>
        <p:grpSpPr>
          <a:xfrm>
            <a:off x="1273626" y="1480561"/>
            <a:ext cx="1714500" cy="1714500"/>
            <a:chOff x="955219" y="1110420"/>
            <a:chExt cx="1285875" cy="1285875"/>
          </a:xfrm>
        </p:grpSpPr>
        <p:sp>
          <p:nvSpPr>
            <p:cNvPr id="37" name="菱形 36">
              <a:extLst>
                <a:ext uri="{FF2B5EF4-FFF2-40B4-BE49-F238E27FC236}">
                  <a16:creationId xmlns:a16="http://schemas.microsoft.com/office/drawing/2014/main" id="{DE1BEB20-58C3-4C70-948B-927CB9977B42}"/>
                </a:ext>
              </a:extLst>
            </p:cNvPr>
            <p:cNvSpPr/>
            <p:nvPr/>
          </p:nvSpPr>
          <p:spPr>
            <a:xfrm>
              <a:off x="955219" y="1110420"/>
              <a:ext cx="1285875" cy="1285875"/>
            </a:xfrm>
            <a:prstGeom prst="diamond">
              <a:avLst/>
            </a:prstGeom>
            <a:solidFill>
              <a:schemeClr val="accent1">
                <a:lumMod val="10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38" name="菱形 37">
              <a:extLst>
                <a:ext uri="{FF2B5EF4-FFF2-40B4-BE49-F238E27FC236}">
                  <a16:creationId xmlns:a16="http://schemas.microsoft.com/office/drawing/2014/main" id="{423CEC9F-05D5-46ED-AC24-ECB3115A1408}"/>
                </a:ext>
              </a:extLst>
            </p:cNvPr>
            <p:cNvSpPr/>
            <p:nvPr/>
          </p:nvSpPr>
          <p:spPr>
            <a:xfrm>
              <a:off x="1148436" y="1306894"/>
              <a:ext cx="892926" cy="892926"/>
            </a:xfrm>
            <a:prstGeom prst="diamond">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39" name="任意多边形: 形状 38">
              <a:extLst>
                <a:ext uri="{FF2B5EF4-FFF2-40B4-BE49-F238E27FC236}">
                  <a16:creationId xmlns:a16="http://schemas.microsoft.com/office/drawing/2014/main" id="{422673AA-EE92-409C-992E-B880FAED78AC}"/>
                </a:ext>
              </a:extLst>
            </p:cNvPr>
            <p:cNvSpPr/>
            <p:nvPr/>
          </p:nvSpPr>
          <p:spPr>
            <a:xfrm>
              <a:off x="1407831" y="1579464"/>
              <a:ext cx="320366" cy="332929"/>
            </a:xfrm>
            <a:custGeom>
              <a:avLst/>
              <a:gdLst>
                <a:gd name="connsiteX0" fmla="*/ 200025 w 323850"/>
                <a:gd name="connsiteY0" fmla="*/ 303213 h 336550"/>
                <a:gd name="connsiteX1" fmla="*/ 188912 w 323850"/>
                <a:gd name="connsiteY1" fmla="*/ 314326 h 336550"/>
                <a:gd name="connsiteX2" fmla="*/ 200025 w 323850"/>
                <a:gd name="connsiteY2" fmla="*/ 325439 h 336550"/>
                <a:gd name="connsiteX3" fmla="*/ 211138 w 323850"/>
                <a:gd name="connsiteY3" fmla="*/ 314326 h 336550"/>
                <a:gd name="connsiteX4" fmla="*/ 200025 w 323850"/>
                <a:gd name="connsiteY4" fmla="*/ 303213 h 336550"/>
                <a:gd name="connsiteX5" fmla="*/ 267890 w 323850"/>
                <a:gd name="connsiteY5" fmla="*/ 200026 h 336550"/>
                <a:gd name="connsiteX6" fmla="*/ 306529 w 323850"/>
                <a:gd name="connsiteY6" fmla="*/ 200026 h 336550"/>
                <a:gd name="connsiteX7" fmla="*/ 323850 w 323850"/>
                <a:gd name="connsiteY7" fmla="*/ 217105 h 336550"/>
                <a:gd name="connsiteX8" fmla="*/ 323850 w 323850"/>
                <a:gd name="connsiteY8" fmla="*/ 219733 h 336550"/>
                <a:gd name="connsiteX9" fmla="*/ 306529 w 323850"/>
                <a:gd name="connsiteY9" fmla="*/ 238126 h 336550"/>
                <a:gd name="connsiteX10" fmla="*/ 267890 w 323850"/>
                <a:gd name="connsiteY10" fmla="*/ 238126 h 336550"/>
                <a:gd name="connsiteX11" fmla="*/ 249237 w 323850"/>
                <a:gd name="connsiteY11" fmla="*/ 219733 h 336550"/>
                <a:gd name="connsiteX12" fmla="*/ 249237 w 323850"/>
                <a:gd name="connsiteY12" fmla="*/ 217105 h 336550"/>
                <a:gd name="connsiteX13" fmla="*/ 267890 w 323850"/>
                <a:gd name="connsiteY13" fmla="*/ 200026 h 336550"/>
                <a:gd name="connsiteX14" fmla="*/ 267890 w 323850"/>
                <a:gd name="connsiteY14" fmla="*/ 155576 h 336550"/>
                <a:gd name="connsiteX15" fmla="*/ 306529 w 323850"/>
                <a:gd name="connsiteY15" fmla="*/ 155576 h 336550"/>
                <a:gd name="connsiteX16" fmla="*/ 323850 w 323850"/>
                <a:gd name="connsiteY16" fmla="*/ 172528 h 336550"/>
                <a:gd name="connsiteX17" fmla="*/ 323850 w 323850"/>
                <a:gd name="connsiteY17" fmla="*/ 175137 h 336550"/>
                <a:gd name="connsiteX18" fmla="*/ 306529 w 323850"/>
                <a:gd name="connsiteY18" fmla="*/ 192089 h 336550"/>
                <a:gd name="connsiteX19" fmla="*/ 267890 w 323850"/>
                <a:gd name="connsiteY19" fmla="*/ 192089 h 336550"/>
                <a:gd name="connsiteX20" fmla="*/ 249237 w 323850"/>
                <a:gd name="connsiteY20" fmla="*/ 175137 h 336550"/>
                <a:gd name="connsiteX21" fmla="*/ 249237 w 323850"/>
                <a:gd name="connsiteY21" fmla="*/ 172528 h 336550"/>
                <a:gd name="connsiteX22" fmla="*/ 267890 w 323850"/>
                <a:gd name="connsiteY22" fmla="*/ 155576 h 336550"/>
                <a:gd name="connsiteX23" fmla="*/ 175670 w 323850"/>
                <a:gd name="connsiteY23" fmla="*/ 15876 h 336550"/>
                <a:gd name="connsiteX24" fmla="*/ 173037 w 323850"/>
                <a:gd name="connsiteY24" fmla="*/ 19686 h 336550"/>
                <a:gd name="connsiteX25" fmla="*/ 175670 w 323850"/>
                <a:gd name="connsiteY25" fmla="*/ 22226 h 336550"/>
                <a:gd name="connsiteX26" fmla="*/ 224379 w 323850"/>
                <a:gd name="connsiteY26" fmla="*/ 22226 h 336550"/>
                <a:gd name="connsiteX27" fmla="*/ 227012 w 323850"/>
                <a:gd name="connsiteY27" fmla="*/ 19686 h 336550"/>
                <a:gd name="connsiteX28" fmla="*/ 224379 w 323850"/>
                <a:gd name="connsiteY28" fmla="*/ 15876 h 336550"/>
                <a:gd name="connsiteX29" fmla="*/ 175670 w 323850"/>
                <a:gd name="connsiteY29" fmla="*/ 15876 h 336550"/>
                <a:gd name="connsiteX30" fmla="*/ 125064 w 323850"/>
                <a:gd name="connsiteY30" fmla="*/ 0 h 336550"/>
                <a:gd name="connsiteX31" fmla="*/ 276458 w 323850"/>
                <a:gd name="connsiteY31" fmla="*/ 0 h 336550"/>
                <a:gd name="connsiteX32" fmla="*/ 298837 w 323850"/>
                <a:gd name="connsiteY32" fmla="*/ 22349 h 336550"/>
                <a:gd name="connsiteX33" fmla="*/ 298837 w 323850"/>
                <a:gd name="connsiteY33" fmla="*/ 109116 h 336550"/>
                <a:gd name="connsiteX34" fmla="*/ 306736 w 323850"/>
                <a:gd name="connsiteY34" fmla="*/ 109116 h 336550"/>
                <a:gd name="connsiteX35" fmla="*/ 323850 w 323850"/>
                <a:gd name="connsiteY35" fmla="*/ 127521 h 336550"/>
                <a:gd name="connsiteX36" fmla="*/ 323850 w 323850"/>
                <a:gd name="connsiteY36" fmla="*/ 130150 h 336550"/>
                <a:gd name="connsiteX37" fmla="*/ 306736 w 323850"/>
                <a:gd name="connsiteY37" fmla="*/ 147241 h 336550"/>
                <a:gd name="connsiteX38" fmla="*/ 268559 w 323850"/>
                <a:gd name="connsiteY38" fmla="*/ 147241 h 336550"/>
                <a:gd name="connsiteX39" fmla="*/ 250128 w 323850"/>
                <a:gd name="connsiteY39" fmla="*/ 130150 h 336550"/>
                <a:gd name="connsiteX40" fmla="*/ 250128 w 323850"/>
                <a:gd name="connsiteY40" fmla="*/ 127521 h 336550"/>
                <a:gd name="connsiteX41" fmla="*/ 268559 w 323850"/>
                <a:gd name="connsiteY41" fmla="*/ 109116 h 336550"/>
                <a:gd name="connsiteX42" fmla="*/ 272508 w 323850"/>
                <a:gd name="connsiteY42" fmla="*/ 109116 h 336550"/>
                <a:gd name="connsiteX43" fmla="*/ 283040 w 323850"/>
                <a:gd name="connsiteY43" fmla="*/ 109116 h 336550"/>
                <a:gd name="connsiteX44" fmla="*/ 283040 w 323850"/>
                <a:gd name="connsiteY44" fmla="*/ 35496 h 336550"/>
                <a:gd name="connsiteX45" fmla="*/ 118481 w 323850"/>
                <a:gd name="connsiteY45" fmla="*/ 35496 h 336550"/>
                <a:gd name="connsiteX46" fmla="*/ 118481 w 323850"/>
                <a:gd name="connsiteY46" fmla="*/ 76250 h 336550"/>
                <a:gd name="connsiteX47" fmla="*/ 155342 w 323850"/>
                <a:gd name="connsiteY47" fmla="*/ 56530 h 336550"/>
                <a:gd name="connsiteX48" fmla="*/ 184305 w 323850"/>
                <a:gd name="connsiteY48" fmla="*/ 74935 h 336550"/>
                <a:gd name="connsiteX49" fmla="*/ 139545 w 323850"/>
                <a:gd name="connsiteY49" fmla="*/ 117004 h 336550"/>
                <a:gd name="connsiteX50" fmla="*/ 118481 w 323850"/>
                <a:gd name="connsiteY50" fmla="*/ 131465 h 336550"/>
                <a:gd name="connsiteX51" fmla="*/ 118481 w 323850"/>
                <a:gd name="connsiteY51" fmla="*/ 294481 h 336550"/>
                <a:gd name="connsiteX52" fmla="*/ 283040 w 323850"/>
                <a:gd name="connsiteY52" fmla="*/ 294481 h 336550"/>
                <a:gd name="connsiteX53" fmla="*/ 283040 w 323850"/>
                <a:gd name="connsiteY53" fmla="*/ 282649 h 336550"/>
                <a:gd name="connsiteX54" fmla="*/ 268559 w 323850"/>
                <a:gd name="connsiteY54" fmla="*/ 282649 h 336550"/>
                <a:gd name="connsiteX55" fmla="*/ 250128 w 323850"/>
                <a:gd name="connsiteY55" fmla="*/ 264244 h 336550"/>
                <a:gd name="connsiteX56" fmla="*/ 250128 w 323850"/>
                <a:gd name="connsiteY56" fmla="*/ 262930 h 336550"/>
                <a:gd name="connsiteX57" fmla="*/ 268559 w 323850"/>
                <a:gd name="connsiteY57" fmla="*/ 244525 h 336550"/>
                <a:gd name="connsiteX58" fmla="*/ 306736 w 323850"/>
                <a:gd name="connsiteY58" fmla="*/ 244525 h 336550"/>
                <a:gd name="connsiteX59" fmla="*/ 323850 w 323850"/>
                <a:gd name="connsiteY59" fmla="*/ 262930 h 336550"/>
                <a:gd name="connsiteX60" fmla="*/ 323850 w 323850"/>
                <a:gd name="connsiteY60" fmla="*/ 264244 h 336550"/>
                <a:gd name="connsiteX61" fmla="*/ 306736 w 323850"/>
                <a:gd name="connsiteY61" fmla="*/ 282649 h 336550"/>
                <a:gd name="connsiteX62" fmla="*/ 301470 w 323850"/>
                <a:gd name="connsiteY62" fmla="*/ 282649 h 336550"/>
                <a:gd name="connsiteX63" fmla="*/ 298837 w 323850"/>
                <a:gd name="connsiteY63" fmla="*/ 282649 h 336550"/>
                <a:gd name="connsiteX64" fmla="*/ 298837 w 323850"/>
                <a:gd name="connsiteY64" fmla="*/ 314201 h 336550"/>
                <a:gd name="connsiteX65" fmla="*/ 276458 w 323850"/>
                <a:gd name="connsiteY65" fmla="*/ 336550 h 336550"/>
                <a:gd name="connsiteX66" fmla="*/ 125064 w 323850"/>
                <a:gd name="connsiteY66" fmla="*/ 336550 h 336550"/>
                <a:gd name="connsiteX67" fmla="*/ 102684 w 323850"/>
                <a:gd name="connsiteY67" fmla="*/ 314201 h 336550"/>
                <a:gd name="connsiteX68" fmla="*/ 102684 w 323850"/>
                <a:gd name="connsiteY68" fmla="*/ 287908 h 336550"/>
                <a:gd name="connsiteX69" fmla="*/ 75038 w 323850"/>
                <a:gd name="connsiteY69" fmla="*/ 287908 h 336550"/>
                <a:gd name="connsiteX70" fmla="*/ 13164 w 323850"/>
                <a:gd name="connsiteY70" fmla="*/ 255042 h 336550"/>
                <a:gd name="connsiteX71" fmla="*/ 11848 w 323850"/>
                <a:gd name="connsiteY71" fmla="*/ 253727 h 336550"/>
                <a:gd name="connsiteX72" fmla="*/ 9215 w 323850"/>
                <a:gd name="connsiteY72" fmla="*/ 249783 h 336550"/>
                <a:gd name="connsiteX73" fmla="*/ 7899 w 323850"/>
                <a:gd name="connsiteY73" fmla="*/ 244525 h 336550"/>
                <a:gd name="connsiteX74" fmla="*/ 6582 w 323850"/>
                <a:gd name="connsiteY74" fmla="*/ 240581 h 336550"/>
                <a:gd name="connsiteX75" fmla="*/ 2633 w 323850"/>
                <a:gd name="connsiteY75" fmla="*/ 231378 h 336550"/>
                <a:gd name="connsiteX76" fmla="*/ 2633 w 323850"/>
                <a:gd name="connsiteY76" fmla="*/ 228749 h 336550"/>
                <a:gd name="connsiteX77" fmla="*/ 0 w 323850"/>
                <a:gd name="connsiteY77" fmla="*/ 219546 h 336550"/>
                <a:gd name="connsiteX78" fmla="*/ 0 w 323850"/>
                <a:gd name="connsiteY78" fmla="*/ 215602 h 336550"/>
                <a:gd name="connsiteX79" fmla="*/ 0 w 323850"/>
                <a:gd name="connsiteY79" fmla="*/ 202456 h 336550"/>
                <a:gd name="connsiteX80" fmla="*/ 40810 w 323850"/>
                <a:gd name="connsiteY80" fmla="*/ 119633 h 336550"/>
                <a:gd name="connsiteX81" fmla="*/ 102684 w 323850"/>
                <a:gd name="connsiteY81" fmla="*/ 85452 h 336550"/>
                <a:gd name="connsiteX82" fmla="*/ 102684 w 323850"/>
                <a:gd name="connsiteY82" fmla="*/ 22349 h 336550"/>
                <a:gd name="connsiteX83" fmla="*/ 125064 w 323850"/>
                <a:gd name="connsiteY83" fmla="*/ 0 h 336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Lst>
              <a:rect l="l" t="t" r="r" b="b"/>
              <a:pathLst>
                <a:path w="323850" h="336550">
                  <a:moveTo>
                    <a:pt x="200025" y="303213"/>
                  </a:moveTo>
                  <a:cubicBezTo>
                    <a:pt x="193887" y="303213"/>
                    <a:pt x="188912" y="308188"/>
                    <a:pt x="188912" y="314326"/>
                  </a:cubicBezTo>
                  <a:cubicBezTo>
                    <a:pt x="188912" y="320464"/>
                    <a:pt x="193887" y="325439"/>
                    <a:pt x="200025" y="325439"/>
                  </a:cubicBezTo>
                  <a:cubicBezTo>
                    <a:pt x="206163" y="325439"/>
                    <a:pt x="211138" y="320464"/>
                    <a:pt x="211138" y="314326"/>
                  </a:cubicBezTo>
                  <a:cubicBezTo>
                    <a:pt x="211138" y="308188"/>
                    <a:pt x="206163" y="303213"/>
                    <a:pt x="200025" y="303213"/>
                  </a:cubicBezTo>
                  <a:close/>
                  <a:moveTo>
                    <a:pt x="267890" y="200026"/>
                  </a:moveTo>
                  <a:cubicBezTo>
                    <a:pt x="267890" y="200026"/>
                    <a:pt x="267890" y="200026"/>
                    <a:pt x="306529" y="200026"/>
                  </a:cubicBezTo>
                  <a:cubicBezTo>
                    <a:pt x="315856" y="200026"/>
                    <a:pt x="323850" y="207909"/>
                    <a:pt x="323850" y="217105"/>
                  </a:cubicBezTo>
                  <a:cubicBezTo>
                    <a:pt x="323850" y="217105"/>
                    <a:pt x="323850" y="217105"/>
                    <a:pt x="323850" y="219733"/>
                  </a:cubicBezTo>
                  <a:cubicBezTo>
                    <a:pt x="323850" y="228929"/>
                    <a:pt x="315856" y="238126"/>
                    <a:pt x="306529" y="238126"/>
                  </a:cubicBezTo>
                  <a:cubicBezTo>
                    <a:pt x="306529" y="238126"/>
                    <a:pt x="306529" y="238126"/>
                    <a:pt x="267890" y="238126"/>
                  </a:cubicBezTo>
                  <a:cubicBezTo>
                    <a:pt x="257231" y="238126"/>
                    <a:pt x="249237" y="228929"/>
                    <a:pt x="249237" y="219733"/>
                  </a:cubicBezTo>
                  <a:cubicBezTo>
                    <a:pt x="249237" y="219733"/>
                    <a:pt x="249237" y="219733"/>
                    <a:pt x="249237" y="217105"/>
                  </a:cubicBezTo>
                  <a:cubicBezTo>
                    <a:pt x="249237" y="207909"/>
                    <a:pt x="257231" y="200026"/>
                    <a:pt x="267890" y="200026"/>
                  </a:cubicBezTo>
                  <a:close/>
                  <a:moveTo>
                    <a:pt x="267890" y="155576"/>
                  </a:moveTo>
                  <a:cubicBezTo>
                    <a:pt x="267890" y="155576"/>
                    <a:pt x="267890" y="155576"/>
                    <a:pt x="306529" y="155576"/>
                  </a:cubicBezTo>
                  <a:cubicBezTo>
                    <a:pt x="315856" y="155576"/>
                    <a:pt x="323850" y="163400"/>
                    <a:pt x="323850" y="172528"/>
                  </a:cubicBezTo>
                  <a:cubicBezTo>
                    <a:pt x="323850" y="172528"/>
                    <a:pt x="323850" y="172528"/>
                    <a:pt x="323850" y="175137"/>
                  </a:cubicBezTo>
                  <a:cubicBezTo>
                    <a:pt x="323850" y="184265"/>
                    <a:pt x="315856" y="192089"/>
                    <a:pt x="306529" y="192089"/>
                  </a:cubicBezTo>
                  <a:cubicBezTo>
                    <a:pt x="306529" y="192089"/>
                    <a:pt x="306529" y="192089"/>
                    <a:pt x="267890" y="192089"/>
                  </a:cubicBezTo>
                  <a:cubicBezTo>
                    <a:pt x="257231" y="192089"/>
                    <a:pt x="249237" y="184265"/>
                    <a:pt x="249237" y="175137"/>
                  </a:cubicBezTo>
                  <a:cubicBezTo>
                    <a:pt x="249237" y="175137"/>
                    <a:pt x="249237" y="175137"/>
                    <a:pt x="249237" y="172528"/>
                  </a:cubicBezTo>
                  <a:cubicBezTo>
                    <a:pt x="249237" y="163400"/>
                    <a:pt x="257231" y="155576"/>
                    <a:pt x="267890" y="155576"/>
                  </a:cubicBezTo>
                  <a:close/>
                  <a:moveTo>
                    <a:pt x="175670" y="15876"/>
                  </a:moveTo>
                  <a:cubicBezTo>
                    <a:pt x="174353" y="15876"/>
                    <a:pt x="173037" y="17146"/>
                    <a:pt x="173037" y="19686"/>
                  </a:cubicBezTo>
                  <a:cubicBezTo>
                    <a:pt x="173037" y="20956"/>
                    <a:pt x="174353" y="22226"/>
                    <a:pt x="175670" y="22226"/>
                  </a:cubicBezTo>
                  <a:cubicBezTo>
                    <a:pt x="175670" y="22226"/>
                    <a:pt x="175670" y="22226"/>
                    <a:pt x="224379" y="22226"/>
                  </a:cubicBezTo>
                  <a:cubicBezTo>
                    <a:pt x="225695" y="22226"/>
                    <a:pt x="227012" y="20956"/>
                    <a:pt x="227012" y="19686"/>
                  </a:cubicBezTo>
                  <a:cubicBezTo>
                    <a:pt x="227012" y="17146"/>
                    <a:pt x="225695" y="15876"/>
                    <a:pt x="224379" y="15876"/>
                  </a:cubicBezTo>
                  <a:cubicBezTo>
                    <a:pt x="224379" y="15876"/>
                    <a:pt x="224379" y="15876"/>
                    <a:pt x="175670" y="15876"/>
                  </a:cubicBezTo>
                  <a:close/>
                  <a:moveTo>
                    <a:pt x="125064" y="0"/>
                  </a:moveTo>
                  <a:cubicBezTo>
                    <a:pt x="125064" y="0"/>
                    <a:pt x="125064" y="0"/>
                    <a:pt x="276458" y="0"/>
                  </a:cubicBezTo>
                  <a:cubicBezTo>
                    <a:pt x="288306" y="0"/>
                    <a:pt x="298837" y="10517"/>
                    <a:pt x="298837" y="22349"/>
                  </a:cubicBezTo>
                  <a:cubicBezTo>
                    <a:pt x="298837" y="22349"/>
                    <a:pt x="298837" y="22349"/>
                    <a:pt x="298837" y="109116"/>
                  </a:cubicBezTo>
                  <a:cubicBezTo>
                    <a:pt x="298837" y="109116"/>
                    <a:pt x="298837" y="109116"/>
                    <a:pt x="306736" y="109116"/>
                  </a:cubicBezTo>
                  <a:cubicBezTo>
                    <a:pt x="315951" y="109116"/>
                    <a:pt x="323850" y="118318"/>
                    <a:pt x="323850" y="127521"/>
                  </a:cubicBezTo>
                  <a:cubicBezTo>
                    <a:pt x="323850" y="127521"/>
                    <a:pt x="323850" y="127521"/>
                    <a:pt x="323850" y="130150"/>
                  </a:cubicBezTo>
                  <a:cubicBezTo>
                    <a:pt x="323850" y="139353"/>
                    <a:pt x="315951" y="147241"/>
                    <a:pt x="306736" y="147241"/>
                  </a:cubicBezTo>
                  <a:cubicBezTo>
                    <a:pt x="306736" y="147241"/>
                    <a:pt x="306736" y="147241"/>
                    <a:pt x="268559" y="147241"/>
                  </a:cubicBezTo>
                  <a:cubicBezTo>
                    <a:pt x="258027" y="147241"/>
                    <a:pt x="250128" y="139353"/>
                    <a:pt x="250128" y="130150"/>
                  </a:cubicBezTo>
                  <a:cubicBezTo>
                    <a:pt x="250128" y="130150"/>
                    <a:pt x="250128" y="130150"/>
                    <a:pt x="250128" y="127521"/>
                  </a:cubicBezTo>
                  <a:cubicBezTo>
                    <a:pt x="250128" y="118318"/>
                    <a:pt x="258027" y="109116"/>
                    <a:pt x="268559" y="109116"/>
                  </a:cubicBezTo>
                  <a:cubicBezTo>
                    <a:pt x="268559" y="109116"/>
                    <a:pt x="268559" y="109116"/>
                    <a:pt x="272508" y="109116"/>
                  </a:cubicBezTo>
                  <a:cubicBezTo>
                    <a:pt x="272508" y="109116"/>
                    <a:pt x="272508" y="109116"/>
                    <a:pt x="283040" y="109116"/>
                  </a:cubicBezTo>
                  <a:cubicBezTo>
                    <a:pt x="283040" y="109116"/>
                    <a:pt x="283040" y="109116"/>
                    <a:pt x="283040" y="35496"/>
                  </a:cubicBezTo>
                  <a:cubicBezTo>
                    <a:pt x="283040" y="35496"/>
                    <a:pt x="283040" y="35496"/>
                    <a:pt x="118481" y="35496"/>
                  </a:cubicBezTo>
                  <a:cubicBezTo>
                    <a:pt x="118481" y="35496"/>
                    <a:pt x="118481" y="35496"/>
                    <a:pt x="118481" y="76250"/>
                  </a:cubicBezTo>
                  <a:cubicBezTo>
                    <a:pt x="134279" y="67047"/>
                    <a:pt x="148760" y="59159"/>
                    <a:pt x="155342" y="56530"/>
                  </a:cubicBezTo>
                  <a:cubicBezTo>
                    <a:pt x="176406" y="44698"/>
                    <a:pt x="188254" y="59159"/>
                    <a:pt x="184305" y="74935"/>
                  </a:cubicBezTo>
                  <a:cubicBezTo>
                    <a:pt x="181672" y="86767"/>
                    <a:pt x="160608" y="99913"/>
                    <a:pt x="139545" y="117004"/>
                  </a:cubicBezTo>
                  <a:cubicBezTo>
                    <a:pt x="134279" y="120948"/>
                    <a:pt x="126380" y="126206"/>
                    <a:pt x="118481" y="131465"/>
                  </a:cubicBezTo>
                  <a:cubicBezTo>
                    <a:pt x="118481" y="131465"/>
                    <a:pt x="118481" y="131465"/>
                    <a:pt x="118481" y="294481"/>
                  </a:cubicBezTo>
                  <a:cubicBezTo>
                    <a:pt x="118481" y="294481"/>
                    <a:pt x="118481" y="294481"/>
                    <a:pt x="283040" y="294481"/>
                  </a:cubicBezTo>
                  <a:cubicBezTo>
                    <a:pt x="283040" y="294481"/>
                    <a:pt x="283040" y="294481"/>
                    <a:pt x="283040" y="282649"/>
                  </a:cubicBezTo>
                  <a:cubicBezTo>
                    <a:pt x="283040" y="282649"/>
                    <a:pt x="283040" y="282649"/>
                    <a:pt x="268559" y="282649"/>
                  </a:cubicBezTo>
                  <a:cubicBezTo>
                    <a:pt x="258027" y="282649"/>
                    <a:pt x="250128" y="274762"/>
                    <a:pt x="250128" y="264244"/>
                  </a:cubicBezTo>
                  <a:cubicBezTo>
                    <a:pt x="250128" y="264244"/>
                    <a:pt x="250128" y="264244"/>
                    <a:pt x="250128" y="262930"/>
                  </a:cubicBezTo>
                  <a:cubicBezTo>
                    <a:pt x="250128" y="252413"/>
                    <a:pt x="258027" y="244525"/>
                    <a:pt x="268559" y="244525"/>
                  </a:cubicBezTo>
                  <a:cubicBezTo>
                    <a:pt x="268559" y="244525"/>
                    <a:pt x="268559" y="244525"/>
                    <a:pt x="306736" y="244525"/>
                  </a:cubicBezTo>
                  <a:cubicBezTo>
                    <a:pt x="315951" y="244525"/>
                    <a:pt x="323850" y="252413"/>
                    <a:pt x="323850" y="262930"/>
                  </a:cubicBezTo>
                  <a:cubicBezTo>
                    <a:pt x="323850" y="262930"/>
                    <a:pt x="323850" y="262930"/>
                    <a:pt x="323850" y="264244"/>
                  </a:cubicBezTo>
                  <a:cubicBezTo>
                    <a:pt x="323850" y="274762"/>
                    <a:pt x="315951" y="282649"/>
                    <a:pt x="306736" y="282649"/>
                  </a:cubicBezTo>
                  <a:cubicBezTo>
                    <a:pt x="306736" y="282649"/>
                    <a:pt x="306736" y="282649"/>
                    <a:pt x="301470" y="282649"/>
                  </a:cubicBezTo>
                  <a:cubicBezTo>
                    <a:pt x="301470" y="282649"/>
                    <a:pt x="301470" y="282649"/>
                    <a:pt x="298837" y="282649"/>
                  </a:cubicBezTo>
                  <a:cubicBezTo>
                    <a:pt x="298837" y="282649"/>
                    <a:pt x="298837" y="282649"/>
                    <a:pt x="298837" y="314201"/>
                  </a:cubicBezTo>
                  <a:cubicBezTo>
                    <a:pt x="298837" y="326033"/>
                    <a:pt x="288306" y="336550"/>
                    <a:pt x="276458" y="336550"/>
                  </a:cubicBezTo>
                  <a:cubicBezTo>
                    <a:pt x="276458" y="336550"/>
                    <a:pt x="276458" y="336550"/>
                    <a:pt x="125064" y="336550"/>
                  </a:cubicBezTo>
                  <a:cubicBezTo>
                    <a:pt x="113216" y="336550"/>
                    <a:pt x="102684" y="326033"/>
                    <a:pt x="102684" y="314201"/>
                  </a:cubicBezTo>
                  <a:cubicBezTo>
                    <a:pt x="102684" y="314201"/>
                    <a:pt x="102684" y="314201"/>
                    <a:pt x="102684" y="287908"/>
                  </a:cubicBezTo>
                  <a:cubicBezTo>
                    <a:pt x="102684" y="287908"/>
                    <a:pt x="102684" y="287908"/>
                    <a:pt x="75038" y="287908"/>
                  </a:cubicBezTo>
                  <a:cubicBezTo>
                    <a:pt x="75038" y="287908"/>
                    <a:pt x="35544" y="287908"/>
                    <a:pt x="13164" y="255042"/>
                  </a:cubicBezTo>
                  <a:cubicBezTo>
                    <a:pt x="13164" y="253727"/>
                    <a:pt x="13164" y="253727"/>
                    <a:pt x="11848" y="253727"/>
                  </a:cubicBezTo>
                  <a:cubicBezTo>
                    <a:pt x="11848" y="252413"/>
                    <a:pt x="10531" y="251098"/>
                    <a:pt x="9215" y="249783"/>
                  </a:cubicBezTo>
                  <a:cubicBezTo>
                    <a:pt x="9215" y="248469"/>
                    <a:pt x="7899" y="245839"/>
                    <a:pt x="7899" y="244525"/>
                  </a:cubicBezTo>
                  <a:cubicBezTo>
                    <a:pt x="6582" y="243210"/>
                    <a:pt x="6582" y="241895"/>
                    <a:pt x="6582" y="240581"/>
                  </a:cubicBezTo>
                  <a:cubicBezTo>
                    <a:pt x="5266" y="237951"/>
                    <a:pt x="3949" y="235322"/>
                    <a:pt x="2633" y="231378"/>
                  </a:cubicBezTo>
                  <a:cubicBezTo>
                    <a:pt x="2633" y="230063"/>
                    <a:pt x="2633" y="230063"/>
                    <a:pt x="2633" y="228749"/>
                  </a:cubicBezTo>
                  <a:cubicBezTo>
                    <a:pt x="1316" y="226120"/>
                    <a:pt x="1316" y="223490"/>
                    <a:pt x="0" y="219546"/>
                  </a:cubicBezTo>
                  <a:cubicBezTo>
                    <a:pt x="0" y="218232"/>
                    <a:pt x="0" y="216917"/>
                    <a:pt x="0" y="215602"/>
                  </a:cubicBezTo>
                  <a:cubicBezTo>
                    <a:pt x="0" y="211658"/>
                    <a:pt x="0" y="207714"/>
                    <a:pt x="0" y="202456"/>
                  </a:cubicBezTo>
                  <a:cubicBezTo>
                    <a:pt x="0" y="149870"/>
                    <a:pt x="23696" y="127521"/>
                    <a:pt x="40810" y="119633"/>
                  </a:cubicBezTo>
                  <a:cubicBezTo>
                    <a:pt x="40810" y="119633"/>
                    <a:pt x="72405" y="102543"/>
                    <a:pt x="102684" y="85452"/>
                  </a:cubicBezTo>
                  <a:cubicBezTo>
                    <a:pt x="102684" y="85452"/>
                    <a:pt x="102684" y="85452"/>
                    <a:pt x="102684" y="22349"/>
                  </a:cubicBezTo>
                  <a:cubicBezTo>
                    <a:pt x="102684" y="10517"/>
                    <a:pt x="113216" y="0"/>
                    <a:pt x="125064" y="0"/>
                  </a:cubicBezTo>
                  <a:close/>
                </a:path>
              </a:pathLst>
            </a:custGeom>
            <a:solidFill>
              <a:schemeClr val="accent1">
                <a:lumMod val="10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grpSp>
      <p:grpSp>
        <p:nvGrpSpPr>
          <p:cNvPr id="40" name="组合 39">
            <a:extLst>
              <a:ext uri="{FF2B5EF4-FFF2-40B4-BE49-F238E27FC236}">
                <a16:creationId xmlns:a16="http://schemas.microsoft.com/office/drawing/2014/main" id="{F39C3DCC-AD87-42A7-B849-AFAF5B6E3688}"/>
              </a:ext>
            </a:extLst>
          </p:cNvPr>
          <p:cNvGrpSpPr/>
          <p:nvPr/>
        </p:nvGrpSpPr>
        <p:grpSpPr>
          <a:xfrm>
            <a:off x="2184961" y="2401609"/>
            <a:ext cx="1714500" cy="1714500"/>
            <a:chOff x="1638720" y="1801206"/>
            <a:chExt cx="1285875" cy="1285875"/>
          </a:xfrm>
        </p:grpSpPr>
        <p:grpSp>
          <p:nvGrpSpPr>
            <p:cNvPr id="41" name="组合 40">
              <a:extLst>
                <a:ext uri="{FF2B5EF4-FFF2-40B4-BE49-F238E27FC236}">
                  <a16:creationId xmlns:a16="http://schemas.microsoft.com/office/drawing/2014/main" id="{CBF18B1F-9586-4A9E-97CC-E3C6DAA3FE2F}"/>
                </a:ext>
              </a:extLst>
            </p:cNvPr>
            <p:cNvGrpSpPr/>
            <p:nvPr/>
          </p:nvGrpSpPr>
          <p:grpSpPr>
            <a:xfrm>
              <a:off x="1638720" y="1801206"/>
              <a:ext cx="1285875" cy="1285875"/>
              <a:chOff x="1638720" y="1801206"/>
              <a:chExt cx="1285875" cy="1285875"/>
            </a:xfrm>
          </p:grpSpPr>
          <p:sp>
            <p:nvSpPr>
              <p:cNvPr id="43" name="菱形 42">
                <a:extLst>
                  <a:ext uri="{FF2B5EF4-FFF2-40B4-BE49-F238E27FC236}">
                    <a16:creationId xmlns:a16="http://schemas.microsoft.com/office/drawing/2014/main" id="{3B6D349A-651F-4E45-A822-DAFFD93FA8F1}"/>
                  </a:ext>
                </a:extLst>
              </p:cNvPr>
              <p:cNvSpPr/>
              <p:nvPr/>
            </p:nvSpPr>
            <p:spPr>
              <a:xfrm>
                <a:off x="1638720" y="1801206"/>
                <a:ext cx="1285875" cy="1285875"/>
              </a:xfrm>
              <a:prstGeom prst="diamond">
                <a:avLst/>
              </a:prstGeom>
              <a:solidFill>
                <a:schemeClr val="accent2">
                  <a:lumMod val="10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44" name="菱形 43">
                <a:extLst>
                  <a:ext uri="{FF2B5EF4-FFF2-40B4-BE49-F238E27FC236}">
                    <a16:creationId xmlns:a16="http://schemas.microsoft.com/office/drawing/2014/main" id="{43C4DA24-D93C-41CA-BAEC-04EEB257620C}"/>
                  </a:ext>
                </a:extLst>
              </p:cNvPr>
              <p:cNvSpPr/>
              <p:nvPr/>
            </p:nvSpPr>
            <p:spPr>
              <a:xfrm>
                <a:off x="1835194" y="2001841"/>
                <a:ext cx="892926" cy="892926"/>
              </a:xfrm>
              <a:prstGeom prst="diamond">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grpSp>
        <p:sp>
          <p:nvSpPr>
            <p:cNvPr id="42" name="任意多边形: 形状 41">
              <a:extLst>
                <a:ext uri="{FF2B5EF4-FFF2-40B4-BE49-F238E27FC236}">
                  <a16:creationId xmlns:a16="http://schemas.microsoft.com/office/drawing/2014/main" id="{93372B17-5643-4F83-8F57-778365D0DF46}"/>
                </a:ext>
              </a:extLst>
            </p:cNvPr>
            <p:cNvSpPr/>
            <p:nvPr/>
          </p:nvSpPr>
          <p:spPr>
            <a:xfrm>
              <a:off x="2088308" y="2275818"/>
              <a:ext cx="332930" cy="330117"/>
            </a:xfrm>
            <a:custGeom>
              <a:avLst/>
              <a:gdLst>
                <a:gd name="connsiteX0" fmla="*/ 192254 w 338138"/>
                <a:gd name="connsiteY0" fmla="*/ 135421 h 335282"/>
                <a:gd name="connsiteX1" fmla="*/ 152810 w 338138"/>
                <a:gd name="connsiteY1" fmla="*/ 151158 h 335282"/>
                <a:gd name="connsiteX2" fmla="*/ 152810 w 338138"/>
                <a:gd name="connsiteY2" fmla="*/ 229842 h 335282"/>
                <a:gd name="connsiteX3" fmla="*/ 232697 w 338138"/>
                <a:gd name="connsiteY3" fmla="*/ 229842 h 335282"/>
                <a:gd name="connsiteX4" fmla="*/ 232697 w 338138"/>
                <a:gd name="connsiteY4" fmla="*/ 151158 h 335282"/>
                <a:gd name="connsiteX5" fmla="*/ 192254 w 338138"/>
                <a:gd name="connsiteY5" fmla="*/ 135421 h 335282"/>
                <a:gd name="connsiteX6" fmla="*/ 238125 w 338138"/>
                <a:gd name="connsiteY6" fmla="*/ 69850 h 335282"/>
                <a:gd name="connsiteX7" fmla="*/ 225425 w 338138"/>
                <a:gd name="connsiteY7" fmla="*/ 80963 h 335282"/>
                <a:gd name="connsiteX8" fmla="*/ 238125 w 338138"/>
                <a:gd name="connsiteY8" fmla="*/ 92076 h 335282"/>
                <a:gd name="connsiteX9" fmla="*/ 250825 w 338138"/>
                <a:gd name="connsiteY9" fmla="*/ 80963 h 335282"/>
                <a:gd name="connsiteX10" fmla="*/ 238125 w 338138"/>
                <a:gd name="connsiteY10" fmla="*/ 69850 h 335282"/>
                <a:gd name="connsiteX11" fmla="*/ 214313 w 338138"/>
                <a:gd name="connsiteY11" fmla="*/ 57150 h 335282"/>
                <a:gd name="connsiteX12" fmla="*/ 263526 w 338138"/>
                <a:gd name="connsiteY12" fmla="*/ 57150 h 335282"/>
                <a:gd name="connsiteX13" fmla="*/ 263526 w 338138"/>
                <a:gd name="connsiteY13" fmla="*/ 106363 h 335282"/>
                <a:gd name="connsiteX14" fmla="*/ 214313 w 338138"/>
                <a:gd name="connsiteY14" fmla="*/ 106363 h 335282"/>
                <a:gd name="connsiteX15" fmla="*/ 49213 w 338138"/>
                <a:gd name="connsiteY15" fmla="*/ 57150 h 335282"/>
                <a:gd name="connsiteX16" fmla="*/ 195263 w 338138"/>
                <a:gd name="connsiteY16" fmla="*/ 57150 h 335282"/>
                <a:gd name="connsiteX17" fmla="*/ 195263 w 338138"/>
                <a:gd name="connsiteY17" fmla="*/ 106363 h 335282"/>
                <a:gd name="connsiteX18" fmla="*/ 49213 w 338138"/>
                <a:gd name="connsiteY18" fmla="*/ 106363 h 335282"/>
                <a:gd name="connsiteX19" fmla="*/ 22225 w 338138"/>
                <a:gd name="connsiteY19" fmla="*/ 28575 h 335282"/>
                <a:gd name="connsiteX20" fmla="*/ 22225 w 338138"/>
                <a:gd name="connsiteY20" fmla="*/ 269875 h 335282"/>
                <a:gd name="connsiteX21" fmla="*/ 241853 w 338138"/>
                <a:gd name="connsiteY21" fmla="*/ 269875 h 335282"/>
                <a:gd name="connsiteX22" fmla="*/ 247114 w 338138"/>
                <a:gd name="connsiteY22" fmla="*/ 259384 h 335282"/>
                <a:gd name="connsiteX23" fmla="*/ 233962 w 338138"/>
                <a:gd name="connsiteY23" fmla="*/ 248892 h 335282"/>
                <a:gd name="connsiteX24" fmla="*/ 155054 w 338138"/>
                <a:gd name="connsiteY24" fmla="*/ 251515 h 335282"/>
                <a:gd name="connsiteX25" fmla="*/ 49843 w 338138"/>
                <a:gd name="connsiteY25" fmla="*/ 251515 h 335282"/>
                <a:gd name="connsiteX26" fmla="*/ 49843 w 338138"/>
                <a:gd name="connsiteY26" fmla="*/ 231844 h 335282"/>
                <a:gd name="connsiteX27" fmla="*/ 135327 w 338138"/>
                <a:gd name="connsiteY27" fmla="*/ 231844 h 335282"/>
                <a:gd name="connsiteX28" fmla="*/ 122175 w 338138"/>
                <a:gd name="connsiteY28" fmla="*/ 201682 h 335282"/>
                <a:gd name="connsiteX29" fmla="*/ 49843 w 338138"/>
                <a:gd name="connsiteY29" fmla="*/ 201682 h 335282"/>
                <a:gd name="connsiteX30" fmla="*/ 49843 w 338138"/>
                <a:gd name="connsiteY30" fmla="*/ 183322 h 335282"/>
                <a:gd name="connsiteX31" fmla="*/ 120860 w 338138"/>
                <a:gd name="connsiteY31" fmla="*/ 183322 h 335282"/>
                <a:gd name="connsiteX32" fmla="*/ 131381 w 338138"/>
                <a:gd name="connsiteY32" fmla="*/ 153159 h 335282"/>
                <a:gd name="connsiteX33" fmla="*/ 49843 w 338138"/>
                <a:gd name="connsiteY33" fmla="*/ 153159 h 335282"/>
                <a:gd name="connsiteX34" fmla="*/ 49843 w 338138"/>
                <a:gd name="connsiteY34" fmla="*/ 134800 h 335282"/>
                <a:gd name="connsiteX35" fmla="*/ 147163 w 338138"/>
                <a:gd name="connsiteY35" fmla="*/ 134800 h 335282"/>
                <a:gd name="connsiteX36" fmla="*/ 243168 w 338138"/>
                <a:gd name="connsiteY36" fmla="*/ 138734 h 335282"/>
                <a:gd name="connsiteX37" fmla="*/ 251059 w 338138"/>
                <a:gd name="connsiteY37" fmla="*/ 231844 h 335282"/>
                <a:gd name="connsiteX38" fmla="*/ 264210 w 338138"/>
                <a:gd name="connsiteY38" fmla="*/ 243647 h 335282"/>
                <a:gd name="connsiteX39" fmla="*/ 272101 w 338138"/>
                <a:gd name="connsiteY39" fmla="*/ 238401 h 335282"/>
                <a:gd name="connsiteX40" fmla="*/ 290513 w 338138"/>
                <a:gd name="connsiteY40" fmla="*/ 256761 h 335282"/>
                <a:gd name="connsiteX41" fmla="*/ 290513 w 338138"/>
                <a:gd name="connsiteY41" fmla="*/ 28575 h 335282"/>
                <a:gd name="connsiteX42" fmla="*/ 22225 w 338138"/>
                <a:gd name="connsiteY42" fmla="*/ 28575 h 335282"/>
                <a:gd name="connsiteX43" fmla="*/ 0 w 338138"/>
                <a:gd name="connsiteY43" fmla="*/ 0 h 335282"/>
                <a:gd name="connsiteX44" fmla="*/ 311721 w 338138"/>
                <a:gd name="connsiteY44" fmla="*/ 0 h 335282"/>
                <a:gd name="connsiteX45" fmla="*/ 311721 w 338138"/>
                <a:gd name="connsiteY45" fmla="*/ 278479 h 335282"/>
                <a:gd name="connsiteX46" fmla="*/ 338138 w 338138"/>
                <a:gd name="connsiteY46" fmla="*/ 304875 h 335282"/>
                <a:gd name="connsiteX47" fmla="*/ 330213 w 338138"/>
                <a:gd name="connsiteY47" fmla="*/ 325992 h 335282"/>
                <a:gd name="connsiteX48" fmla="*/ 307759 w 338138"/>
                <a:gd name="connsiteY48" fmla="*/ 335230 h 335282"/>
                <a:gd name="connsiteX49" fmla="*/ 262850 w 338138"/>
                <a:gd name="connsiteY49" fmla="*/ 291677 h 335282"/>
                <a:gd name="connsiteX50" fmla="*/ 0 w 338138"/>
                <a:gd name="connsiteY50" fmla="*/ 291677 h 335282"/>
                <a:gd name="connsiteX51" fmla="*/ 0 w 338138"/>
                <a:gd name="connsiteY51" fmla="*/ 0 h 3352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Lst>
              <a:rect l="l" t="t" r="r" b="b"/>
              <a:pathLst>
                <a:path w="338138" h="335282">
                  <a:moveTo>
                    <a:pt x="192254" y="135421"/>
                  </a:moveTo>
                  <a:cubicBezTo>
                    <a:pt x="177774" y="135421"/>
                    <a:pt x="163461" y="140666"/>
                    <a:pt x="152810" y="151158"/>
                  </a:cubicBezTo>
                  <a:cubicBezTo>
                    <a:pt x="130175" y="173452"/>
                    <a:pt x="130175" y="207548"/>
                    <a:pt x="152810" y="229842"/>
                  </a:cubicBezTo>
                  <a:cubicBezTo>
                    <a:pt x="174113" y="250825"/>
                    <a:pt x="210062" y="250825"/>
                    <a:pt x="232697" y="229842"/>
                  </a:cubicBezTo>
                  <a:cubicBezTo>
                    <a:pt x="254000" y="207548"/>
                    <a:pt x="254000" y="173452"/>
                    <a:pt x="232697" y="151158"/>
                  </a:cubicBezTo>
                  <a:cubicBezTo>
                    <a:pt x="221379" y="140666"/>
                    <a:pt x="206733" y="135421"/>
                    <a:pt x="192254" y="135421"/>
                  </a:cubicBezTo>
                  <a:close/>
                  <a:moveTo>
                    <a:pt x="238125" y="69850"/>
                  </a:moveTo>
                  <a:cubicBezTo>
                    <a:pt x="231111" y="69850"/>
                    <a:pt x="225425" y="74825"/>
                    <a:pt x="225425" y="80963"/>
                  </a:cubicBezTo>
                  <a:cubicBezTo>
                    <a:pt x="225425" y="87101"/>
                    <a:pt x="231111" y="92076"/>
                    <a:pt x="238125" y="92076"/>
                  </a:cubicBezTo>
                  <a:cubicBezTo>
                    <a:pt x="245139" y="92076"/>
                    <a:pt x="250825" y="87101"/>
                    <a:pt x="250825" y="80963"/>
                  </a:cubicBezTo>
                  <a:cubicBezTo>
                    <a:pt x="250825" y="74825"/>
                    <a:pt x="245139" y="69850"/>
                    <a:pt x="238125" y="69850"/>
                  </a:cubicBezTo>
                  <a:close/>
                  <a:moveTo>
                    <a:pt x="214313" y="57150"/>
                  </a:moveTo>
                  <a:lnTo>
                    <a:pt x="263526" y="57150"/>
                  </a:lnTo>
                  <a:lnTo>
                    <a:pt x="263526" y="106363"/>
                  </a:lnTo>
                  <a:lnTo>
                    <a:pt x="214313" y="106363"/>
                  </a:lnTo>
                  <a:close/>
                  <a:moveTo>
                    <a:pt x="49213" y="57150"/>
                  </a:moveTo>
                  <a:lnTo>
                    <a:pt x="195263" y="57150"/>
                  </a:lnTo>
                  <a:lnTo>
                    <a:pt x="195263" y="106363"/>
                  </a:lnTo>
                  <a:lnTo>
                    <a:pt x="49213" y="106363"/>
                  </a:lnTo>
                  <a:close/>
                  <a:moveTo>
                    <a:pt x="22225" y="28575"/>
                  </a:moveTo>
                  <a:cubicBezTo>
                    <a:pt x="22225" y="28575"/>
                    <a:pt x="22225" y="28575"/>
                    <a:pt x="22225" y="269875"/>
                  </a:cubicBezTo>
                  <a:lnTo>
                    <a:pt x="241853" y="269875"/>
                  </a:lnTo>
                  <a:cubicBezTo>
                    <a:pt x="241853" y="269875"/>
                    <a:pt x="241853" y="269875"/>
                    <a:pt x="247114" y="259384"/>
                  </a:cubicBezTo>
                  <a:cubicBezTo>
                    <a:pt x="247114" y="259384"/>
                    <a:pt x="247114" y="259384"/>
                    <a:pt x="233962" y="248892"/>
                  </a:cubicBezTo>
                  <a:cubicBezTo>
                    <a:pt x="210289" y="264629"/>
                    <a:pt x="178726" y="265941"/>
                    <a:pt x="155054" y="251515"/>
                  </a:cubicBezTo>
                  <a:cubicBezTo>
                    <a:pt x="155054" y="251515"/>
                    <a:pt x="155054" y="251515"/>
                    <a:pt x="49843" y="251515"/>
                  </a:cubicBezTo>
                  <a:cubicBezTo>
                    <a:pt x="49843" y="251515"/>
                    <a:pt x="49843" y="251515"/>
                    <a:pt x="49843" y="231844"/>
                  </a:cubicBezTo>
                  <a:cubicBezTo>
                    <a:pt x="49843" y="231844"/>
                    <a:pt x="49843" y="231844"/>
                    <a:pt x="135327" y="231844"/>
                  </a:cubicBezTo>
                  <a:cubicBezTo>
                    <a:pt x="128751" y="222664"/>
                    <a:pt x="123490" y="213484"/>
                    <a:pt x="122175" y="201682"/>
                  </a:cubicBezTo>
                  <a:cubicBezTo>
                    <a:pt x="122175" y="201682"/>
                    <a:pt x="122175" y="201682"/>
                    <a:pt x="49843" y="201682"/>
                  </a:cubicBezTo>
                  <a:cubicBezTo>
                    <a:pt x="49843" y="201682"/>
                    <a:pt x="49843" y="201682"/>
                    <a:pt x="49843" y="183322"/>
                  </a:cubicBezTo>
                  <a:cubicBezTo>
                    <a:pt x="49843" y="183322"/>
                    <a:pt x="49843" y="183322"/>
                    <a:pt x="120860" y="183322"/>
                  </a:cubicBezTo>
                  <a:cubicBezTo>
                    <a:pt x="122175" y="172831"/>
                    <a:pt x="124806" y="162339"/>
                    <a:pt x="131381" y="153159"/>
                  </a:cubicBezTo>
                  <a:cubicBezTo>
                    <a:pt x="131381" y="153159"/>
                    <a:pt x="131381" y="153159"/>
                    <a:pt x="49843" y="153159"/>
                  </a:cubicBezTo>
                  <a:cubicBezTo>
                    <a:pt x="49843" y="153159"/>
                    <a:pt x="49843" y="153159"/>
                    <a:pt x="49843" y="134800"/>
                  </a:cubicBezTo>
                  <a:cubicBezTo>
                    <a:pt x="49843" y="134800"/>
                    <a:pt x="49843" y="134800"/>
                    <a:pt x="147163" y="134800"/>
                  </a:cubicBezTo>
                  <a:cubicBezTo>
                    <a:pt x="174781" y="111194"/>
                    <a:pt x="216865" y="112506"/>
                    <a:pt x="243168" y="138734"/>
                  </a:cubicBezTo>
                  <a:cubicBezTo>
                    <a:pt x="269471" y="164962"/>
                    <a:pt x="270786" y="202993"/>
                    <a:pt x="251059" y="231844"/>
                  </a:cubicBezTo>
                  <a:cubicBezTo>
                    <a:pt x="251059" y="231844"/>
                    <a:pt x="251059" y="231844"/>
                    <a:pt x="264210" y="243647"/>
                  </a:cubicBezTo>
                  <a:cubicBezTo>
                    <a:pt x="264210" y="243647"/>
                    <a:pt x="264210" y="243647"/>
                    <a:pt x="272101" y="238401"/>
                  </a:cubicBezTo>
                  <a:cubicBezTo>
                    <a:pt x="272101" y="238401"/>
                    <a:pt x="272101" y="238401"/>
                    <a:pt x="290513" y="256761"/>
                  </a:cubicBezTo>
                  <a:cubicBezTo>
                    <a:pt x="290513" y="256761"/>
                    <a:pt x="290513" y="256761"/>
                    <a:pt x="290513" y="28575"/>
                  </a:cubicBezTo>
                  <a:cubicBezTo>
                    <a:pt x="290513" y="28575"/>
                    <a:pt x="290513" y="28575"/>
                    <a:pt x="22225" y="28575"/>
                  </a:cubicBezTo>
                  <a:close/>
                  <a:moveTo>
                    <a:pt x="0" y="0"/>
                  </a:moveTo>
                  <a:cubicBezTo>
                    <a:pt x="0" y="0"/>
                    <a:pt x="0" y="0"/>
                    <a:pt x="311721" y="0"/>
                  </a:cubicBezTo>
                  <a:cubicBezTo>
                    <a:pt x="311721" y="0"/>
                    <a:pt x="311721" y="0"/>
                    <a:pt x="311721" y="278479"/>
                  </a:cubicBezTo>
                  <a:cubicBezTo>
                    <a:pt x="311721" y="278479"/>
                    <a:pt x="311721" y="278479"/>
                    <a:pt x="338138" y="304875"/>
                  </a:cubicBezTo>
                  <a:cubicBezTo>
                    <a:pt x="338138" y="304875"/>
                    <a:pt x="338138" y="316753"/>
                    <a:pt x="330213" y="325992"/>
                  </a:cubicBezTo>
                  <a:cubicBezTo>
                    <a:pt x="320967" y="336550"/>
                    <a:pt x="307759" y="335230"/>
                    <a:pt x="307759" y="335230"/>
                  </a:cubicBezTo>
                  <a:cubicBezTo>
                    <a:pt x="307759" y="335230"/>
                    <a:pt x="307759" y="335230"/>
                    <a:pt x="262850" y="291677"/>
                  </a:cubicBezTo>
                  <a:cubicBezTo>
                    <a:pt x="262850" y="291677"/>
                    <a:pt x="262850" y="291677"/>
                    <a:pt x="0" y="291677"/>
                  </a:cubicBezTo>
                  <a:cubicBezTo>
                    <a:pt x="0" y="291677"/>
                    <a:pt x="0" y="291677"/>
                    <a:pt x="0" y="0"/>
                  </a:cubicBezTo>
                  <a:close/>
                </a:path>
              </a:pathLst>
            </a:custGeom>
            <a:solidFill>
              <a:schemeClr val="accent2">
                <a:lumMod val="10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grpSp>
      <p:grpSp>
        <p:nvGrpSpPr>
          <p:cNvPr id="45" name="组合 44">
            <a:extLst>
              <a:ext uri="{FF2B5EF4-FFF2-40B4-BE49-F238E27FC236}">
                <a16:creationId xmlns:a16="http://schemas.microsoft.com/office/drawing/2014/main" id="{A6D1F283-1E2B-4A75-9C97-BB54B200E2B7}"/>
              </a:ext>
            </a:extLst>
          </p:cNvPr>
          <p:cNvGrpSpPr/>
          <p:nvPr/>
        </p:nvGrpSpPr>
        <p:grpSpPr>
          <a:xfrm>
            <a:off x="1273626" y="3316446"/>
            <a:ext cx="1714500" cy="1714500"/>
            <a:chOff x="955219" y="2487334"/>
            <a:chExt cx="1285875" cy="1285875"/>
          </a:xfrm>
        </p:grpSpPr>
        <p:sp>
          <p:nvSpPr>
            <p:cNvPr id="48" name="菱形 47">
              <a:extLst>
                <a:ext uri="{FF2B5EF4-FFF2-40B4-BE49-F238E27FC236}">
                  <a16:creationId xmlns:a16="http://schemas.microsoft.com/office/drawing/2014/main" id="{E2BC1E08-74E3-4252-9C27-AF5C9D0E119D}"/>
                </a:ext>
              </a:extLst>
            </p:cNvPr>
            <p:cNvSpPr/>
            <p:nvPr/>
          </p:nvSpPr>
          <p:spPr>
            <a:xfrm>
              <a:off x="955219" y="2487334"/>
              <a:ext cx="1285875" cy="1285875"/>
            </a:xfrm>
            <a:prstGeom prst="diamond">
              <a:avLst/>
            </a:prstGeom>
            <a:solidFill>
              <a:schemeClr val="accent3">
                <a:lumMod val="10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grpSp>
          <p:nvGrpSpPr>
            <p:cNvPr id="49" name="组合 48">
              <a:extLst>
                <a:ext uri="{FF2B5EF4-FFF2-40B4-BE49-F238E27FC236}">
                  <a16:creationId xmlns:a16="http://schemas.microsoft.com/office/drawing/2014/main" id="{F7C3825D-DB5F-4ED3-AB59-CFC54CA84529}"/>
                </a:ext>
              </a:extLst>
            </p:cNvPr>
            <p:cNvGrpSpPr/>
            <p:nvPr/>
          </p:nvGrpSpPr>
          <p:grpSpPr>
            <a:xfrm>
              <a:off x="1149521" y="2688430"/>
              <a:ext cx="892926" cy="892926"/>
              <a:chOff x="1149521" y="2688430"/>
              <a:chExt cx="892926" cy="892926"/>
            </a:xfrm>
          </p:grpSpPr>
          <p:sp>
            <p:nvSpPr>
              <p:cNvPr id="50" name="菱形 49">
                <a:extLst>
                  <a:ext uri="{FF2B5EF4-FFF2-40B4-BE49-F238E27FC236}">
                    <a16:creationId xmlns:a16="http://schemas.microsoft.com/office/drawing/2014/main" id="{BB05F0D6-DC6E-46FF-9E96-DCA9E0EBA09F}"/>
                  </a:ext>
                </a:extLst>
              </p:cNvPr>
              <p:cNvSpPr/>
              <p:nvPr/>
            </p:nvSpPr>
            <p:spPr>
              <a:xfrm>
                <a:off x="1149521" y="2688430"/>
                <a:ext cx="892926" cy="892926"/>
              </a:xfrm>
              <a:prstGeom prst="diamond">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51" name="任意多边形: 形状 50">
                <a:extLst>
                  <a:ext uri="{FF2B5EF4-FFF2-40B4-BE49-F238E27FC236}">
                    <a16:creationId xmlns:a16="http://schemas.microsoft.com/office/drawing/2014/main" id="{1ABCBA2A-FDA2-4534-A5FE-E2F6B9CB7B7B}"/>
                  </a:ext>
                </a:extLst>
              </p:cNvPr>
              <p:cNvSpPr/>
              <p:nvPr/>
            </p:nvSpPr>
            <p:spPr>
              <a:xfrm>
                <a:off x="1409702" y="2961000"/>
                <a:ext cx="318795" cy="332928"/>
              </a:xfrm>
              <a:custGeom>
                <a:avLst/>
                <a:gdLst>
                  <a:gd name="connsiteX0" fmla="*/ 293688 w 322263"/>
                  <a:gd name="connsiteY0" fmla="*/ 298450 h 336550"/>
                  <a:gd name="connsiteX1" fmla="*/ 293688 w 322263"/>
                  <a:gd name="connsiteY1" fmla="*/ 305019 h 336550"/>
                  <a:gd name="connsiteX2" fmla="*/ 261635 w 322263"/>
                  <a:gd name="connsiteY2" fmla="*/ 336550 h 336550"/>
                  <a:gd name="connsiteX3" fmla="*/ 241603 w 322263"/>
                  <a:gd name="connsiteY3" fmla="*/ 336550 h 336550"/>
                  <a:gd name="connsiteX4" fmla="*/ 209550 w 322263"/>
                  <a:gd name="connsiteY4" fmla="*/ 305019 h 336550"/>
                  <a:gd name="connsiteX5" fmla="*/ 209550 w 322263"/>
                  <a:gd name="connsiteY5" fmla="*/ 301078 h 336550"/>
                  <a:gd name="connsiteX6" fmla="*/ 277662 w 322263"/>
                  <a:gd name="connsiteY6" fmla="*/ 301078 h 336550"/>
                  <a:gd name="connsiteX7" fmla="*/ 293688 w 322263"/>
                  <a:gd name="connsiteY7" fmla="*/ 298450 h 336550"/>
                  <a:gd name="connsiteX8" fmla="*/ 28575 w 322263"/>
                  <a:gd name="connsiteY8" fmla="*/ 298450 h 336550"/>
                  <a:gd name="connsiteX9" fmla="*/ 44601 w 322263"/>
                  <a:gd name="connsiteY9" fmla="*/ 301078 h 336550"/>
                  <a:gd name="connsiteX10" fmla="*/ 112713 w 322263"/>
                  <a:gd name="connsiteY10" fmla="*/ 301078 h 336550"/>
                  <a:gd name="connsiteX11" fmla="*/ 112713 w 322263"/>
                  <a:gd name="connsiteY11" fmla="*/ 305019 h 336550"/>
                  <a:gd name="connsiteX12" fmla="*/ 80660 w 322263"/>
                  <a:gd name="connsiteY12" fmla="*/ 336550 h 336550"/>
                  <a:gd name="connsiteX13" fmla="*/ 60628 w 322263"/>
                  <a:gd name="connsiteY13" fmla="*/ 336550 h 336550"/>
                  <a:gd name="connsiteX14" fmla="*/ 28575 w 322263"/>
                  <a:gd name="connsiteY14" fmla="*/ 305019 h 336550"/>
                  <a:gd name="connsiteX15" fmla="*/ 28575 w 322263"/>
                  <a:gd name="connsiteY15" fmla="*/ 298450 h 336550"/>
                  <a:gd name="connsiteX16" fmla="*/ 233362 w 322263"/>
                  <a:gd name="connsiteY16" fmla="*/ 228600 h 336550"/>
                  <a:gd name="connsiteX17" fmla="*/ 273050 w 322263"/>
                  <a:gd name="connsiteY17" fmla="*/ 228600 h 336550"/>
                  <a:gd name="connsiteX18" fmla="*/ 273050 w 322263"/>
                  <a:gd name="connsiteY18" fmla="*/ 241300 h 336550"/>
                  <a:gd name="connsiteX19" fmla="*/ 233362 w 322263"/>
                  <a:gd name="connsiteY19" fmla="*/ 241300 h 336550"/>
                  <a:gd name="connsiteX20" fmla="*/ 49212 w 322263"/>
                  <a:gd name="connsiteY20" fmla="*/ 228600 h 336550"/>
                  <a:gd name="connsiteX21" fmla="*/ 88900 w 322263"/>
                  <a:gd name="connsiteY21" fmla="*/ 228600 h 336550"/>
                  <a:gd name="connsiteX22" fmla="*/ 88900 w 322263"/>
                  <a:gd name="connsiteY22" fmla="*/ 241300 h 336550"/>
                  <a:gd name="connsiteX23" fmla="*/ 49212 w 322263"/>
                  <a:gd name="connsiteY23" fmla="*/ 241300 h 336550"/>
                  <a:gd name="connsiteX24" fmla="*/ 228109 w 322263"/>
                  <a:gd name="connsiteY24" fmla="*/ 212725 h 336550"/>
                  <a:gd name="connsiteX25" fmla="*/ 217487 w 322263"/>
                  <a:gd name="connsiteY25" fmla="*/ 224912 h 336550"/>
                  <a:gd name="connsiteX26" fmla="*/ 217487 w 322263"/>
                  <a:gd name="connsiteY26" fmla="*/ 246577 h 336550"/>
                  <a:gd name="connsiteX27" fmla="*/ 228109 w 322263"/>
                  <a:gd name="connsiteY27" fmla="*/ 258763 h 336550"/>
                  <a:gd name="connsiteX28" fmla="*/ 278563 w 322263"/>
                  <a:gd name="connsiteY28" fmla="*/ 258763 h 336550"/>
                  <a:gd name="connsiteX29" fmla="*/ 290512 w 322263"/>
                  <a:gd name="connsiteY29" fmla="*/ 246577 h 336550"/>
                  <a:gd name="connsiteX30" fmla="*/ 290512 w 322263"/>
                  <a:gd name="connsiteY30" fmla="*/ 224912 h 336550"/>
                  <a:gd name="connsiteX31" fmla="*/ 278563 w 322263"/>
                  <a:gd name="connsiteY31" fmla="*/ 212725 h 336550"/>
                  <a:gd name="connsiteX32" fmla="*/ 228109 w 322263"/>
                  <a:gd name="connsiteY32" fmla="*/ 212725 h 336550"/>
                  <a:gd name="connsiteX33" fmla="*/ 43699 w 322263"/>
                  <a:gd name="connsiteY33" fmla="*/ 212725 h 336550"/>
                  <a:gd name="connsiteX34" fmla="*/ 31750 w 322263"/>
                  <a:gd name="connsiteY34" fmla="*/ 224912 h 336550"/>
                  <a:gd name="connsiteX35" fmla="*/ 31750 w 322263"/>
                  <a:gd name="connsiteY35" fmla="*/ 246577 h 336550"/>
                  <a:gd name="connsiteX36" fmla="*/ 43699 w 322263"/>
                  <a:gd name="connsiteY36" fmla="*/ 258763 h 336550"/>
                  <a:gd name="connsiteX37" fmla="*/ 94153 w 322263"/>
                  <a:gd name="connsiteY37" fmla="*/ 258763 h 336550"/>
                  <a:gd name="connsiteX38" fmla="*/ 104775 w 322263"/>
                  <a:gd name="connsiteY38" fmla="*/ 246577 h 336550"/>
                  <a:gd name="connsiteX39" fmla="*/ 104775 w 322263"/>
                  <a:gd name="connsiteY39" fmla="*/ 224912 h 336550"/>
                  <a:gd name="connsiteX40" fmla="*/ 94153 w 322263"/>
                  <a:gd name="connsiteY40" fmla="*/ 212725 h 336550"/>
                  <a:gd name="connsiteX41" fmla="*/ 43699 w 322263"/>
                  <a:gd name="connsiteY41" fmla="*/ 212725 h 336550"/>
                  <a:gd name="connsiteX42" fmla="*/ 44905 w 322263"/>
                  <a:gd name="connsiteY42" fmla="*/ 184150 h 336550"/>
                  <a:gd name="connsiteX43" fmla="*/ 277358 w 322263"/>
                  <a:gd name="connsiteY43" fmla="*/ 184150 h 336550"/>
                  <a:gd name="connsiteX44" fmla="*/ 322263 w 322263"/>
                  <a:gd name="connsiteY44" fmla="*/ 228893 h 336550"/>
                  <a:gd name="connsiteX45" fmla="*/ 322263 w 322263"/>
                  <a:gd name="connsiteY45" fmla="*/ 239421 h 336550"/>
                  <a:gd name="connsiteX46" fmla="*/ 277358 w 322263"/>
                  <a:gd name="connsiteY46" fmla="*/ 284163 h 336550"/>
                  <a:gd name="connsiteX47" fmla="*/ 44905 w 322263"/>
                  <a:gd name="connsiteY47" fmla="*/ 284163 h 336550"/>
                  <a:gd name="connsiteX48" fmla="*/ 0 w 322263"/>
                  <a:gd name="connsiteY48" fmla="*/ 239421 h 336550"/>
                  <a:gd name="connsiteX49" fmla="*/ 0 w 322263"/>
                  <a:gd name="connsiteY49" fmla="*/ 228893 h 336550"/>
                  <a:gd name="connsiteX50" fmla="*/ 44905 w 322263"/>
                  <a:gd name="connsiteY50" fmla="*/ 184150 h 336550"/>
                  <a:gd name="connsiteX51" fmla="*/ 100909 w 322263"/>
                  <a:gd name="connsiteY51" fmla="*/ 112712 h 336550"/>
                  <a:gd name="connsiteX52" fmla="*/ 221354 w 322263"/>
                  <a:gd name="connsiteY52" fmla="*/ 112712 h 336550"/>
                  <a:gd name="connsiteX53" fmla="*/ 242300 w 322263"/>
                  <a:gd name="connsiteY53" fmla="*/ 125563 h 336550"/>
                  <a:gd name="connsiteX54" fmla="*/ 259320 w 322263"/>
                  <a:gd name="connsiteY54" fmla="*/ 158977 h 336550"/>
                  <a:gd name="connsiteX55" fmla="*/ 254083 w 322263"/>
                  <a:gd name="connsiteY55" fmla="*/ 166687 h 336550"/>
                  <a:gd name="connsiteX56" fmla="*/ 68180 w 322263"/>
                  <a:gd name="connsiteY56" fmla="*/ 166687 h 336550"/>
                  <a:gd name="connsiteX57" fmla="*/ 62943 w 322263"/>
                  <a:gd name="connsiteY57" fmla="*/ 158977 h 336550"/>
                  <a:gd name="connsiteX58" fmla="*/ 79963 w 322263"/>
                  <a:gd name="connsiteY58" fmla="*/ 125563 h 336550"/>
                  <a:gd name="connsiteX59" fmla="*/ 100909 w 322263"/>
                  <a:gd name="connsiteY59" fmla="*/ 112712 h 336550"/>
                  <a:gd name="connsiteX60" fmla="*/ 209688 w 322263"/>
                  <a:gd name="connsiteY60" fmla="*/ 60325 h 336550"/>
                  <a:gd name="connsiteX61" fmla="*/ 222112 w 322263"/>
                  <a:gd name="connsiteY61" fmla="*/ 60325 h 336550"/>
                  <a:gd name="connsiteX62" fmla="*/ 231775 w 322263"/>
                  <a:gd name="connsiteY62" fmla="*/ 69850 h 336550"/>
                  <a:gd name="connsiteX63" fmla="*/ 222112 w 322263"/>
                  <a:gd name="connsiteY63" fmla="*/ 79375 h 336550"/>
                  <a:gd name="connsiteX64" fmla="*/ 209688 w 322263"/>
                  <a:gd name="connsiteY64" fmla="*/ 79375 h 336550"/>
                  <a:gd name="connsiteX65" fmla="*/ 200025 w 322263"/>
                  <a:gd name="connsiteY65" fmla="*/ 69850 h 336550"/>
                  <a:gd name="connsiteX66" fmla="*/ 209688 w 322263"/>
                  <a:gd name="connsiteY66" fmla="*/ 60325 h 336550"/>
                  <a:gd name="connsiteX67" fmla="*/ 101255 w 322263"/>
                  <a:gd name="connsiteY67" fmla="*/ 60325 h 336550"/>
                  <a:gd name="connsiteX68" fmla="*/ 113058 w 322263"/>
                  <a:gd name="connsiteY68" fmla="*/ 60325 h 336550"/>
                  <a:gd name="connsiteX69" fmla="*/ 122238 w 322263"/>
                  <a:gd name="connsiteY69" fmla="*/ 69850 h 336550"/>
                  <a:gd name="connsiteX70" fmla="*/ 113058 w 322263"/>
                  <a:gd name="connsiteY70" fmla="*/ 79375 h 336550"/>
                  <a:gd name="connsiteX71" fmla="*/ 101255 w 322263"/>
                  <a:gd name="connsiteY71" fmla="*/ 79375 h 336550"/>
                  <a:gd name="connsiteX72" fmla="*/ 92075 w 322263"/>
                  <a:gd name="connsiteY72" fmla="*/ 69850 h 336550"/>
                  <a:gd name="connsiteX73" fmla="*/ 101255 w 322263"/>
                  <a:gd name="connsiteY73" fmla="*/ 60325 h 336550"/>
                  <a:gd name="connsiteX74" fmla="*/ 161132 w 322263"/>
                  <a:gd name="connsiteY74" fmla="*/ 34925 h 336550"/>
                  <a:gd name="connsiteX75" fmla="*/ 195263 w 322263"/>
                  <a:gd name="connsiteY75" fmla="*/ 69920 h 336550"/>
                  <a:gd name="connsiteX76" fmla="*/ 195263 w 322263"/>
                  <a:gd name="connsiteY76" fmla="*/ 86071 h 336550"/>
                  <a:gd name="connsiteX77" fmla="*/ 184761 w 322263"/>
                  <a:gd name="connsiteY77" fmla="*/ 96838 h 336550"/>
                  <a:gd name="connsiteX78" fmla="*/ 137502 w 322263"/>
                  <a:gd name="connsiteY78" fmla="*/ 96838 h 336550"/>
                  <a:gd name="connsiteX79" fmla="*/ 127000 w 322263"/>
                  <a:gd name="connsiteY79" fmla="*/ 86071 h 336550"/>
                  <a:gd name="connsiteX80" fmla="*/ 127000 w 322263"/>
                  <a:gd name="connsiteY80" fmla="*/ 69920 h 336550"/>
                  <a:gd name="connsiteX81" fmla="*/ 161132 w 322263"/>
                  <a:gd name="connsiteY81" fmla="*/ 34925 h 336550"/>
                  <a:gd name="connsiteX82" fmla="*/ 196771 w 322263"/>
                  <a:gd name="connsiteY82" fmla="*/ 21272 h 336550"/>
                  <a:gd name="connsiteX83" fmla="*/ 210265 w 322263"/>
                  <a:gd name="connsiteY83" fmla="*/ 21272 h 336550"/>
                  <a:gd name="connsiteX84" fmla="*/ 210265 w 322263"/>
                  <a:gd name="connsiteY84" fmla="*/ 33972 h 336550"/>
                  <a:gd name="connsiteX85" fmla="*/ 204867 w 322263"/>
                  <a:gd name="connsiteY85" fmla="*/ 39052 h 336550"/>
                  <a:gd name="connsiteX86" fmla="*/ 196771 w 322263"/>
                  <a:gd name="connsiteY86" fmla="*/ 42862 h 336550"/>
                  <a:gd name="connsiteX87" fmla="*/ 190024 w 322263"/>
                  <a:gd name="connsiteY87" fmla="*/ 39052 h 336550"/>
                  <a:gd name="connsiteX88" fmla="*/ 190024 w 322263"/>
                  <a:gd name="connsiteY88" fmla="*/ 26352 h 336550"/>
                  <a:gd name="connsiteX89" fmla="*/ 196771 w 322263"/>
                  <a:gd name="connsiteY89" fmla="*/ 21272 h 336550"/>
                  <a:gd name="connsiteX90" fmla="*/ 111998 w 322263"/>
                  <a:gd name="connsiteY90" fmla="*/ 21272 h 336550"/>
                  <a:gd name="connsiteX91" fmla="*/ 125492 w 322263"/>
                  <a:gd name="connsiteY91" fmla="*/ 21272 h 336550"/>
                  <a:gd name="connsiteX92" fmla="*/ 132239 w 322263"/>
                  <a:gd name="connsiteY92" fmla="*/ 26352 h 336550"/>
                  <a:gd name="connsiteX93" fmla="*/ 132239 w 322263"/>
                  <a:gd name="connsiteY93" fmla="*/ 39052 h 336550"/>
                  <a:gd name="connsiteX94" fmla="*/ 125492 w 322263"/>
                  <a:gd name="connsiteY94" fmla="*/ 42862 h 336550"/>
                  <a:gd name="connsiteX95" fmla="*/ 117396 w 322263"/>
                  <a:gd name="connsiteY95" fmla="*/ 39052 h 336550"/>
                  <a:gd name="connsiteX96" fmla="*/ 111998 w 322263"/>
                  <a:gd name="connsiteY96" fmla="*/ 33972 h 336550"/>
                  <a:gd name="connsiteX97" fmla="*/ 111998 w 322263"/>
                  <a:gd name="connsiteY97" fmla="*/ 21272 h 336550"/>
                  <a:gd name="connsiteX98" fmla="*/ 161132 w 322263"/>
                  <a:gd name="connsiteY98" fmla="*/ 0 h 336550"/>
                  <a:gd name="connsiteX99" fmla="*/ 169863 w 322263"/>
                  <a:gd name="connsiteY99" fmla="*/ 9180 h 336550"/>
                  <a:gd name="connsiteX100" fmla="*/ 169863 w 322263"/>
                  <a:gd name="connsiteY100" fmla="*/ 20983 h 336550"/>
                  <a:gd name="connsiteX101" fmla="*/ 161132 w 322263"/>
                  <a:gd name="connsiteY101" fmla="*/ 30163 h 336550"/>
                  <a:gd name="connsiteX102" fmla="*/ 152400 w 322263"/>
                  <a:gd name="connsiteY102" fmla="*/ 20983 h 336550"/>
                  <a:gd name="connsiteX103" fmla="*/ 152400 w 322263"/>
                  <a:gd name="connsiteY103" fmla="*/ 9180 h 336550"/>
                  <a:gd name="connsiteX104" fmla="*/ 161132 w 322263"/>
                  <a:gd name="connsiteY104" fmla="*/ 0 h 336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Lst>
                <a:rect l="l" t="t" r="r" b="b"/>
                <a:pathLst>
                  <a:path w="322263" h="336550">
                    <a:moveTo>
                      <a:pt x="293688" y="298450"/>
                    </a:moveTo>
                    <a:cubicBezTo>
                      <a:pt x="293688" y="298450"/>
                      <a:pt x="293688" y="298450"/>
                      <a:pt x="293688" y="305019"/>
                    </a:cubicBezTo>
                    <a:cubicBezTo>
                      <a:pt x="293688" y="322099"/>
                      <a:pt x="280333" y="336550"/>
                      <a:pt x="261635" y="336550"/>
                    </a:cubicBezTo>
                    <a:cubicBezTo>
                      <a:pt x="261635" y="336550"/>
                      <a:pt x="261635" y="336550"/>
                      <a:pt x="241603" y="336550"/>
                    </a:cubicBezTo>
                    <a:cubicBezTo>
                      <a:pt x="224241" y="336550"/>
                      <a:pt x="209550" y="322099"/>
                      <a:pt x="209550" y="305019"/>
                    </a:cubicBezTo>
                    <a:cubicBezTo>
                      <a:pt x="209550" y="305019"/>
                      <a:pt x="209550" y="305019"/>
                      <a:pt x="209550" y="301078"/>
                    </a:cubicBezTo>
                    <a:lnTo>
                      <a:pt x="277662" y="301078"/>
                    </a:lnTo>
                    <a:cubicBezTo>
                      <a:pt x="283004" y="301078"/>
                      <a:pt x="289681" y="299764"/>
                      <a:pt x="293688" y="298450"/>
                    </a:cubicBezTo>
                    <a:close/>
                    <a:moveTo>
                      <a:pt x="28575" y="298450"/>
                    </a:moveTo>
                    <a:cubicBezTo>
                      <a:pt x="32582" y="299764"/>
                      <a:pt x="39259" y="301078"/>
                      <a:pt x="44601" y="301078"/>
                    </a:cubicBezTo>
                    <a:cubicBezTo>
                      <a:pt x="44601" y="301078"/>
                      <a:pt x="44601" y="301078"/>
                      <a:pt x="112713" y="301078"/>
                    </a:cubicBezTo>
                    <a:cubicBezTo>
                      <a:pt x="112713" y="301078"/>
                      <a:pt x="112713" y="301078"/>
                      <a:pt x="112713" y="305019"/>
                    </a:cubicBezTo>
                    <a:cubicBezTo>
                      <a:pt x="112713" y="322099"/>
                      <a:pt x="98022" y="336550"/>
                      <a:pt x="80660" y="336550"/>
                    </a:cubicBezTo>
                    <a:cubicBezTo>
                      <a:pt x="80660" y="336550"/>
                      <a:pt x="80660" y="336550"/>
                      <a:pt x="60628" y="336550"/>
                    </a:cubicBezTo>
                    <a:cubicBezTo>
                      <a:pt x="41930" y="336550"/>
                      <a:pt x="28575" y="322099"/>
                      <a:pt x="28575" y="305019"/>
                    </a:cubicBezTo>
                    <a:cubicBezTo>
                      <a:pt x="28575" y="305019"/>
                      <a:pt x="28575" y="305019"/>
                      <a:pt x="28575" y="298450"/>
                    </a:cubicBezTo>
                    <a:close/>
                    <a:moveTo>
                      <a:pt x="233362" y="228600"/>
                    </a:moveTo>
                    <a:lnTo>
                      <a:pt x="273050" y="228600"/>
                    </a:lnTo>
                    <a:lnTo>
                      <a:pt x="273050" y="241300"/>
                    </a:lnTo>
                    <a:lnTo>
                      <a:pt x="233362" y="241300"/>
                    </a:lnTo>
                    <a:close/>
                    <a:moveTo>
                      <a:pt x="49212" y="228600"/>
                    </a:moveTo>
                    <a:lnTo>
                      <a:pt x="88900" y="228600"/>
                    </a:lnTo>
                    <a:lnTo>
                      <a:pt x="88900" y="241300"/>
                    </a:lnTo>
                    <a:lnTo>
                      <a:pt x="49212" y="241300"/>
                    </a:lnTo>
                    <a:close/>
                    <a:moveTo>
                      <a:pt x="228109" y="212725"/>
                    </a:moveTo>
                    <a:cubicBezTo>
                      <a:pt x="222798" y="212725"/>
                      <a:pt x="217487" y="218141"/>
                      <a:pt x="217487" y="224912"/>
                    </a:cubicBezTo>
                    <a:cubicBezTo>
                      <a:pt x="217487" y="224912"/>
                      <a:pt x="217487" y="224912"/>
                      <a:pt x="217487" y="246577"/>
                    </a:cubicBezTo>
                    <a:cubicBezTo>
                      <a:pt x="217487" y="253347"/>
                      <a:pt x="222798" y="258763"/>
                      <a:pt x="228109" y="258763"/>
                    </a:cubicBezTo>
                    <a:cubicBezTo>
                      <a:pt x="228109" y="258763"/>
                      <a:pt x="228109" y="258763"/>
                      <a:pt x="278563" y="258763"/>
                    </a:cubicBezTo>
                    <a:cubicBezTo>
                      <a:pt x="285201" y="258763"/>
                      <a:pt x="290512" y="253347"/>
                      <a:pt x="290512" y="246577"/>
                    </a:cubicBezTo>
                    <a:lnTo>
                      <a:pt x="290512" y="224912"/>
                    </a:lnTo>
                    <a:cubicBezTo>
                      <a:pt x="290512" y="218141"/>
                      <a:pt x="285201" y="212725"/>
                      <a:pt x="278563" y="212725"/>
                    </a:cubicBezTo>
                    <a:cubicBezTo>
                      <a:pt x="278563" y="212725"/>
                      <a:pt x="278563" y="212725"/>
                      <a:pt x="228109" y="212725"/>
                    </a:cubicBezTo>
                    <a:close/>
                    <a:moveTo>
                      <a:pt x="43699" y="212725"/>
                    </a:moveTo>
                    <a:cubicBezTo>
                      <a:pt x="37061" y="212725"/>
                      <a:pt x="31750" y="218141"/>
                      <a:pt x="31750" y="224912"/>
                    </a:cubicBezTo>
                    <a:cubicBezTo>
                      <a:pt x="31750" y="224912"/>
                      <a:pt x="31750" y="224912"/>
                      <a:pt x="31750" y="246577"/>
                    </a:cubicBezTo>
                    <a:cubicBezTo>
                      <a:pt x="31750" y="253347"/>
                      <a:pt x="37061" y="258763"/>
                      <a:pt x="43699" y="258763"/>
                    </a:cubicBezTo>
                    <a:cubicBezTo>
                      <a:pt x="43699" y="258763"/>
                      <a:pt x="43699" y="258763"/>
                      <a:pt x="94153" y="258763"/>
                    </a:cubicBezTo>
                    <a:cubicBezTo>
                      <a:pt x="99464" y="258763"/>
                      <a:pt x="104775" y="253347"/>
                      <a:pt x="104775" y="246577"/>
                    </a:cubicBezTo>
                    <a:lnTo>
                      <a:pt x="104775" y="224912"/>
                    </a:lnTo>
                    <a:cubicBezTo>
                      <a:pt x="104775" y="218141"/>
                      <a:pt x="99464" y="212725"/>
                      <a:pt x="94153" y="212725"/>
                    </a:cubicBezTo>
                    <a:cubicBezTo>
                      <a:pt x="94153" y="212725"/>
                      <a:pt x="94153" y="212725"/>
                      <a:pt x="43699" y="212725"/>
                    </a:cubicBezTo>
                    <a:close/>
                    <a:moveTo>
                      <a:pt x="44905" y="184150"/>
                    </a:moveTo>
                    <a:cubicBezTo>
                      <a:pt x="44905" y="184150"/>
                      <a:pt x="44905" y="184150"/>
                      <a:pt x="277358" y="184150"/>
                    </a:cubicBezTo>
                    <a:cubicBezTo>
                      <a:pt x="302452" y="184150"/>
                      <a:pt x="322263" y="203890"/>
                      <a:pt x="322263" y="228893"/>
                    </a:cubicBezTo>
                    <a:cubicBezTo>
                      <a:pt x="322263" y="228893"/>
                      <a:pt x="322263" y="228893"/>
                      <a:pt x="322263" y="239421"/>
                    </a:cubicBezTo>
                    <a:cubicBezTo>
                      <a:pt x="322263" y="264424"/>
                      <a:pt x="302452" y="284163"/>
                      <a:pt x="277358" y="284163"/>
                    </a:cubicBezTo>
                    <a:cubicBezTo>
                      <a:pt x="277358" y="284163"/>
                      <a:pt x="277358" y="284163"/>
                      <a:pt x="44905" y="284163"/>
                    </a:cubicBezTo>
                    <a:cubicBezTo>
                      <a:pt x="19811" y="284163"/>
                      <a:pt x="0" y="264424"/>
                      <a:pt x="0" y="239421"/>
                    </a:cubicBezTo>
                    <a:cubicBezTo>
                      <a:pt x="0" y="239421"/>
                      <a:pt x="0" y="239421"/>
                      <a:pt x="0" y="228893"/>
                    </a:cubicBezTo>
                    <a:cubicBezTo>
                      <a:pt x="0" y="203890"/>
                      <a:pt x="19811" y="184150"/>
                      <a:pt x="44905" y="184150"/>
                    </a:cubicBezTo>
                    <a:close/>
                    <a:moveTo>
                      <a:pt x="100909" y="112712"/>
                    </a:moveTo>
                    <a:cubicBezTo>
                      <a:pt x="100909" y="112712"/>
                      <a:pt x="100909" y="112712"/>
                      <a:pt x="221354" y="112712"/>
                    </a:cubicBezTo>
                    <a:cubicBezTo>
                      <a:pt x="229209" y="112712"/>
                      <a:pt x="239682" y="119138"/>
                      <a:pt x="242300" y="125563"/>
                    </a:cubicBezTo>
                    <a:lnTo>
                      <a:pt x="259320" y="158977"/>
                    </a:lnTo>
                    <a:cubicBezTo>
                      <a:pt x="261938" y="162832"/>
                      <a:pt x="259320" y="166687"/>
                      <a:pt x="254083" y="166687"/>
                    </a:cubicBezTo>
                    <a:cubicBezTo>
                      <a:pt x="254083" y="166687"/>
                      <a:pt x="254083" y="166687"/>
                      <a:pt x="68180" y="166687"/>
                    </a:cubicBezTo>
                    <a:cubicBezTo>
                      <a:pt x="62943" y="166687"/>
                      <a:pt x="60325" y="162832"/>
                      <a:pt x="62943" y="158977"/>
                    </a:cubicBezTo>
                    <a:cubicBezTo>
                      <a:pt x="62943" y="158977"/>
                      <a:pt x="62943" y="158977"/>
                      <a:pt x="79963" y="125563"/>
                    </a:cubicBezTo>
                    <a:cubicBezTo>
                      <a:pt x="82581" y="119138"/>
                      <a:pt x="93054" y="112712"/>
                      <a:pt x="100909" y="112712"/>
                    </a:cubicBezTo>
                    <a:close/>
                    <a:moveTo>
                      <a:pt x="209688" y="60325"/>
                    </a:moveTo>
                    <a:cubicBezTo>
                      <a:pt x="209688" y="60325"/>
                      <a:pt x="209688" y="60325"/>
                      <a:pt x="222112" y="60325"/>
                    </a:cubicBezTo>
                    <a:cubicBezTo>
                      <a:pt x="227634" y="60325"/>
                      <a:pt x="231775" y="64407"/>
                      <a:pt x="231775" y="69850"/>
                    </a:cubicBezTo>
                    <a:cubicBezTo>
                      <a:pt x="231775" y="75293"/>
                      <a:pt x="227634" y="79375"/>
                      <a:pt x="222112" y="79375"/>
                    </a:cubicBezTo>
                    <a:cubicBezTo>
                      <a:pt x="222112" y="79375"/>
                      <a:pt x="222112" y="79375"/>
                      <a:pt x="209688" y="79375"/>
                    </a:cubicBezTo>
                    <a:cubicBezTo>
                      <a:pt x="204166" y="79375"/>
                      <a:pt x="200025" y="75293"/>
                      <a:pt x="200025" y="69850"/>
                    </a:cubicBezTo>
                    <a:cubicBezTo>
                      <a:pt x="200025" y="64407"/>
                      <a:pt x="204166" y="60325"/>
                      <a:pt x="209688" y="60325"/>
                    </a:cubicBezTo>
                    <a:close/>
                    <a:moveTo>
                      <a:pt x="101255" y="60325"/>
                    </a:moveTo>
                    <a:cubicBezTo>
                      <a:pt x="101255" y="60325"/>
                      <a:pt x="101255" y="60325"/>
                      <a:pt x="113058" y="60325"/>
                    </a:cubicBezTo>
                    <a:cubicBezTo>
                      <a:pt x="118304" y="60325"/>
                      <a:pt x="122238" y="64407"/>
                      <a:pt x="122238" y="69850"/>
                    </a:cubicBezTo>
                    <a:cubicBezTo>
                      <a:pt x="122238" y="75293"/>
                      <a:pt x="118304" y="79375"/>
                      <a:pt x="113058" y="79375"/>
                    </a:cubicBezTo>
                    <a:cubicBezTo>
                      <a:pt x="113058" y="79375"/>
                      <a:pt x="113058" y="79375"/>
                      <a:pt x="101255" y="79375"/>
                    </a:cubicBezTo>
                    <a:cubicBezTo>
                      <a:pt x="96009" y="79375"/>
                      <a:pt x="92075" y="75293"/>
                      <a:pt x="92075" y="69850"/>
                    </a:cubicBezTo>
                    <a:cubicBezTo>
                      <a:pt x="92075" y="64407"/>
                      <a:pt x="96009" y="60325"/>
                      <a:pt x="101255" y="60325"/>
                    </a:cubicBezTo>
                    <a:close/>
                    <a:moveTo>
                      <a:pt x="161132" y="34925"/>
                    </a:moveTo>
                    <a:cubicBezTo>
                      <a:pt x="179510" y="34925"/>
                      <a:pt x="195263" y="49731"/>
                      <a:pt x="195263" y="69920"/>
                    </a:cubicBezTo>
                    <a:lnTo>
                      <a:pt x="195263" y="86071"/>
                    </a:lnTo>
                    <a:cubicBezTo>
                      <a:pt x="195263" y="91455"/>
                      <a:pt x="190012" y="96838"/>
                      <a:pt x="184761" y="96838"/>
                    </a:cubicBezTo>
                    <a:cubicBezTo>
                      <a:pt x="184761" y="96838"/>
                      <a:pt x="184761" y="96838"/>
                      <a:pt x="137502" y="96838"/>
                    </a:cubicBezTo>
                    <a:cubicBezTo>
                      <a:pt x="132251" y="96838"/>
                      <a:pt x="127000" y="91455"/>
                      <a:pt x="127000" y="86071"/>
                    </a:cubicBezTo>
                    <a:cubicBezTo>
                      <a:pt x="127000" y="86071"/>
                      <a:pt x="127000" y="86071"/>
                      <a:pt x="127000" y="69920"/>
                    </a:cubicBezTo>
                    <a:cubicBezTo>
                      <a:pt x="127000" y="49731"/>
                      <a:pt x="142753" y="34925"/>
                      <a:pt x="161132" y="34925"/>
                    </a:cubicBezTo>
                    <a:close/>
                    <a:moveTo>
                      <a:pt x="196771" y="21272"/>
                    </a:moveTo>
                    <a:cubicBezTo>
                      <a:pt x="200819" y="17462"/>
                      <a:pt x="206217" y="17462"/>
                      <a:pt x="210265" y="21272"/>
                    </a:cubicBezTo>
                    <a:cubicBezTo>
                      <a:pt x="214313" y="25082"/>
                      <a:pt x="214313" y="30162"/>
                      <a:pt x="210265" y="33972"/>
                    </a:cubicBezTo>
                    <a:cubicBezTo>
                      <a:pt x="210265" y="33972"/>
                      <a:pt x="210265" y="33972"/>
                      <a:pt x="204867" y="39052"/>
                    </a:cubicBezTo>
                    <a:cubicBezTo>
                      <a:pt x="202168" y="41592"/>
                      <a:pt x="199470" y="42862"/>
                      <a:pt x="196771" y="42862"/>
                    </a:cubicBezTo>
                    <a:cubicBezTo>
                      <a:pt x="195421" y="42862"/>
                      <a:pt x="192723" y="41592"/>
                      <a:pt x="190024" y="39052"/>
                    </a:cubicBezTo>
                    <a:cubicBezTo>
                      <a:pt x="187325" y="36512"/>
                      <a:pt x="187325" y="30162"/>
                      <a:pt x="190024" y="26352"/>
                    </a:cubicBezTo>
                    <a:cubicBezTo>
                      <a:pt x="190024" y="26352"/>
                      <a:pt x="190024" y="26352"/>
                      <a:pt x="196771" y="21272"/>
                    </a:cubicBezTo>
                    <a:close/>
                    <a:moveTo>
                      <a:pt x="111998" y="21272"/>
                    </a:moveTo>
                    <a:cubicBezTo>
                      <a:pt x="116046" y="17462"/>
                      <a:pt x="121444" y="17462"/>
                      <a:pt x="125492" y="21272"/>
                    </a:cubicBezTo>
                    <a:cubicBezTo>
                      <a:pt x="125492" y="21272"/>
                      <a:pt x="125492" y="21272"/>
                      <a:pt x="132239" y="26352"/>
                    </a:cubicBezTo>
                    <a:cubicBezTo>
                      <a:pt x="134938" y="30162"/>
                      <a:pt x="134938" y="36512"/>
                      <a:pt x="132239" y="39052"/>
                    </a:cubicBezTo>
                    <a:cubicBezTo>
                      <a:pt x="129540" y="41592"/>
                      <a:pt x="126842" y="42862"/>
                      <a:pt x="125492" y="42862"/>
                    </a:cubicBezTo>
                    <a:cubicBezTo>
                      <a:pt x="122793" y="42862"/>
                      <a:pt x="120095" y="41592"/>
                      <a:pt x="117396" y="39052"/>
                    </a:cubicBezTo>
                    <a:lnTo>
                      <a:pt x="111998" y="33972"/>
                    </a:lnTo>
                    <a:cubicBezTo>
                      <a:pt x="107950" y="30162"/>
                      <a:pt x="107950" y="25082"/>
                      <a:pt x="111998" y="21272"/>
                    </a:cubicBezTo>
                    <a:close/>
                    <a:moveTo>
                      <a:pt x="161132" y="0"/>
                    </a:moveTo>
                    <a:cubicBezTo>
                      <a:pt x="166121" y="0"/>
                      <a:pt x="169863" y="3934"/>
                      <a:pt x="169863" y="9180"/>
                    </a:cubicBezTo>
                    <a:cubicBezTo>
                      <a:pt x="169863" y="9180"/>
                      <a:pt x="169863" y="9180"/>
                      <a:pt x="169863" y="20983"/>
                    </a:cubicBezTo>
                    <a:cubicBezTo>
                      <a:pt x="169863" y="26228"/>
                      <a:pt x="166121" y="30163"/>
                      <a:pt x="161132" y="30163"/>
                    </a:cubicBezTo>
                    <a:cubicBezTo>
                      <a:pt x="156142" y="30163"/>
                      <a:pt x="152400" y="26228"/>
                      <a:pt x="152400" y="20983"/>
                    </a:cubicBezTo>
                    <a:cubicBezTo>
                      <a:pt x="152400" y="20983"/>
                      <a:pt x="152400" y="20983"/>
                      <a:pt x="152400" y="9180"/>
                    </a:cubicBezTo>
                    <a:cubicBezTo>
                      <a:pt x="152400" y="3934"/>
                      <a:pt x="156142" y="0"/>
                      <a:pt x="161132" y="0"/>
                    </a:cubicBezTo>
                    <a:close/>
                  </a:path>
                </a:pathLst>
              </a:custGeom>
              <a:solidFill>
                <a:schemeClr val="accent3">
                  <a:lumMod val="10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grpSp>
      </p:grpSp>
      <p:grpSp>
        <p:nvGrpSpPr>
          <p:cNvPr id="52" name="组合 51">
            <a:extLst>
              <a:ext uri="{FF2B5EF4-FFF2-40B4-BE49-F238E27FC236}">
                <a16:creationId xmlns:a16="http://schemas.microsoft.com/office/drawing/2014/main" id="{E97092AF-9E0E-4A3F-83F1-2CD905C1D690}"/>
              </a:ext>
            </a:extLst>
          </p:cNvPr>
          <p:cNvGrpSpPr/>
          <p:nvPr/>
        </p:nvGrpSpPr>
        <p:grpSpPr>
          <a:xfrm>
            <a:off x="2184961" y="4237494"/>
            <a:ext cx="1714500" cy="1714500"/>
            <a:chOff x="1638720" y="3178120"/>
            <a:chExt cx="1285875" cy="1285875"/>
          </a:xfrm>
        </p:grpSpPr>
        <p:sp>
          <p:nvSpPr>
            <p:cNvPr id="53" name="菱形 52">
              <a:extLst>
                <a:ext uri="{FF2B5EF4-FFF2-40B4-BE49-F238E27FC236}">
                  <a16:creationId xmlns:a16="http://schemas.microsoft.com/office/drawing/2014/main" id="{4A172EE2-E0C1-486E-8152-85F77D8680F0}"/>
                </a:ext>
              </a:extLst>
            </p:cNvPr>
            <p:cNvSpPr/>
            <p:nvPr/>
          </p:nvSpPr>
          <p:spPr>
            <a:xfrm>
              <a:off x="1638720" y="3178120"/>
              <a:ext cx="1285875" cy="1285875"/>
            </a:xfrm>
            <a:prstGeom prst="diamond">
              <a:avLst/>
            </a:prstGeom>
            <a:solidFill>
              <a:schemeClr val="accent4">
                <a:lumMod val="10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54" name="菱形 53">
              <a:extLst>
                <a:ext uri="{FF2B5EF4-FFF2-40B4-BE49-F238E27FC236}">
                  <a16:creationId xmlns:a16="http://schemas.microsoft.com/office/drawing/2014/main" id="{D62ED98F-5954-47D8-B721-7AFB61FFADE8}"/>
                </a:ext>
              </a:extLst>
            </p:cNvPr>
            <p:cNvSpPr/>
            <p:nvPr/>
          </p:nvSpPr>
          <p:spPr>
            <a:xfrm>
              <a:off x="1835194" y="3370134"/>
              <a:ext cx="892926" cy="892926"/>
            </a:xfrm>
            <a:prstGeom prst="diamond">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55" name="任意多边形: 形状 54">
              <a:extLst>
                <a:ext uri="{FF2B5EF4-FFF2-40B4-BE49-F238E27FC236}">
                  <a16:creationId xmlns:a16="http://schemas.microsoft.com/office/drawing/2014/main" id="{44F00EA5-1945-471F-BDFA-DD544780624D}"/>
                </a:ext>
              </a:extLst>
            </p:cNvPr>
            <p:cNvSpPr/>
            <p:nvPr/>
          </p:nvSpPr>
          <p:spPr>
            <a:xfrm>
              <a:off x="2088308" y="3666931"/>
              <a:ext cx="332930" cy="284475"/>
            </a:xfrm>
            <a:custGeom>
              <a:avLst/>
              <a:gdLst>
                <a:gd name="connsiteX0" fmla="*/ 137328 w 338137"/>
                <a:gd name="connsiteY0" fmla="*/ 214312 h 288925"/>
                <a:gd name="connsiteX1" fmla="*/ 133350 w 338137"/>
                <a:gd name="connsiteY1" fmla="*/ 218394 h 288925"/>
                <a:gd name="connsiteX2" fmla="*/ 137328 w 338137"/>
                <a:gd name="connsiteY2" fmla="*/ 223837 h 288925"/>
                <a:gd name="connsiteX3" fmla="*/ 250023 w 338137"/>
                <a:gd name="connsiteY3" fmla="*/ 223837 h 288925"/>
                <a:gd name="connsiteX4" fmla="*/ 254000 w 338137"/>
                <a:gd name="connsiteY4" fmla="*/ 218394 h 288925"/>
                <a:gd name="connsiteX5" fmla="*/ 250023 w 338137"/>
                <a:gd name="connsiteY5" fmla="*/ 214312 h 288925"/>
                <a:gd name="connsiteX6" fmla="*/ 137328 w 338137"/>
                <a:gd name="connsiteY6" fmla="*/ 214312 h 288925"/>
                <a:gd name="connsiteX7" fmla="*/ 137328 w 338137"/>
                <a:gd name="connsiteY7" fmla="*/ 196850 h 288925"/>
                <a:gd name="connsiteX8" fmla="*/ 133350 w 338137"/>
                <a:gd name="connsiteY8" fmla="*/ 200932 h 288925"/>
                <a:gd name="connsiteX9" fmla="*/ 137328 w 338137"/>
                <a:gd name="connsiteY9" fmla="*/ 206375 h 288925"/>
                <a:gd name="connsiteX10" fmla="*/ 250023 w 338137"/>
                <a:gd name="connsiteY10" fmla="*/ 206375 h 288925"/>
                <a:gd name="connsiteX11" fmla="*/ 254000 w 338137"/>
                <a:gd name="connsiteY11" fmla="*/ 200932 h 288925"/>
                <a:gd name="connsiteX12" fmla="*/ 250023 w 338137"/>
                <a:gd name="connsiteY12" fmla="*/ 196850 h 288925"/>
                <a:gd name="connsiteX13" fmla="*/ 137328 w 338137"/>
                <a:gd name="connsiteY13" fmla="*/ 196850 h 288925"/>
                <a:gd name="connsiteX14" fmla="*/ 288925 w 338137"/>
                <a:gd name="connsiteY14" fmla="*/ 187325 h 288925"/>
                <a:gd name="connsiteX15" fmla="*/ 269875 w 338137"/>
                <a:gd name="connsiteY15" fmla="*/ 206375 h 288925"/>
                <a:gd name="connsiteX16" fmla="*/ 288925 w 338137"/>
                <a:gd name="connsiteY16" fmla="*/ 225425 h 288925"/>
                <a:gd name="connsiteX17" fmla="*/ 307975 w 338137"/>
                <a:gd name="connsiteY17" fmla="*/ 206375 h 288925"/>
                <a:gd name="connsiteX18" fmla="*/ 288925 w 338137"/>
                <a:gd name="connsiteY18" fmla="*/ 187325 h 288925"/>
                <a:gd name="connsiteX19" fmla="*/ 98425 w 338137"/>
                <a:gd name="connsiteY19" fmla="*/ 187325 h 288925"/>
                <a:gd name="connsiteX20" fmla="*/ 79375 w 338137"/>
                <a:gd name="connsiteY20" fmla="*/ 206375 h 288925"/>
                <a:gd name="connsiteX21" fmla="*/ 98425 w 338137"/>
                <a:gd name="connsiteY21" fmla="*/ 225425 h 288925"/>
                <a:gd name="connsiteX22" fmla="*/ 117475 w 338137"/>
                <a:gd name="connsiteY22" fmla="*/ 206375 h 288925"/>
                <a:gd name="connsiteX23" fmla="*/ 98425 w 338137"/>
                <a:gd name="connsiteY23" fmla="*/ 187325 h 288925"/>
                <a:gd name="connsiteX24" fmla="*/ 254922 w 338137"/>
                <a:gd name="connsiteY24" fmla="*/ 127000 h 288925"/>
                <a:gd name="connsiteX25" fmla="*/ 234950 w 338137"/>
                <a:gd name="connsiteY25" fmla="*/ 147638 h 288925"/>
                <a:gd name="connsiteX26" fmla="*/ 276225 w 338137"/>
                <a:gd name="connsiteY26" fmla="*/ 147638 h 288925"/>
                <a:gd name="connsiteX27" fmla="*/ 254922 w 338137"/>
                <a:gd name="connsiteY27" fmla="*/ 127000 h 288925"/>
                <a:gd name="connsiteX28" fmla="*/ 130590 w 338137"/>
                <a:gd name="connsiteY28" fmla="*/ 100012 h 288925"/>
                <a:gd name="connsiteX29" fmla="*/ 92075 w 338137"/>
                <a:gd name="connsiteY29" fmla="*/ 147895 h 288925"/>
                <a:gd name="connsiteX30" fmla="*/ 105356 w 338137"/>
                <a:gd name="connsiteY30" fmla="*/ 147895 h 288925"/>
                <a:gd name="connsiteX31" fmla="*/ 226214 w 338137"/>
                <a:gd name="connsiteY31" fmla="*/ 147895 h 288925"/>
                <a:gd name="connsiteX32" fmla="*/ 255432 w 338137"/>
                <a:gd name="connsiteY32" fmla="*/ 117303 h 288925"/>
                <a:gd name="connsiteX33" fmla="*/ 285979 w 338137"/>
                <a:gd name="connsiteY33" fmla="*/ 147895 h 288925"/>
                <a:gd name="connsiteX34" fmla="*/ 295275 w 338137"/>
                <a:gd name="connsiteY34" fmla="*/ 149225 h 288925"/>
                <a:gd name="connsiteX35" fmla="*/ 255432 w 338137"/>
                <a:gd name="connsiteY35" fmla="*/ 100012 h 288925"/>
                <a:gd name="connsiteX36" fmla="*/ 130590 w 338137"/>
                <a:gd name="connsiteY36" fmla="*/ 100012 h 288925"/>
                <a:gd name="connsiteX37" fmla="*/ 131008 w 338137"/>
                <a:gd name="connsiteY37" fmla="*/ 85725 h 288925"/>
                <a:gd name="connsiteX38" fmla="*/ 255022 w 338137"/>
                <a:gd name="connsiteY38" fmla="*/ 85725 h 288925"/>
                <a:gd name="connsiteX39" fmla="*/ 309113 w 338137"/>
                <a:gd name="connsiteY39" fmla="*/ 153019 h 288925"/>
                <a:gd name="connsiteX40" fmla="*/ 338137 w 338137"/>
                <a:gd name="connsiteY40" fmla="*/ 207117 h 288925"/>
                <a:gd name="connsiteX41" fmla="*/ 320986 w 338137"/>
                <a:gd name="connsiteY41" fmla="*/ 251980 h 288925"/>
                <a:gd name="connsiteX42" fmla="*/ 320986 w 338137"/>
                <a:gd name="connsiteY42" fmla="*/ 288925 h 288925"/>
                <a:gd name="connsiteX43" fmla="*/ 274811 w 338137"/>
                <a:gd name="connsiteY43" fmla="*/ 288925 h 288925"/>
                <a:gd name="connsiteX44" fmla="*/ 274811 w 338137"/>
                <a:gd name="connsiteY44" fmla="*/ 266494 h 288925"/>
                <a:gd name="connsiteX45" fmla="*/ 112538 w 338137"/>
                <a:gd name="connsiteY45" fmla="*/ 266494 h 288925"/>
                <a:gd name="connsiteX46" fmla="*/ 112538 w 338137"/>
                <a:gd name="connsiteY46" fmla="*/ 288925 h 288925"/>
                <a:gd name="connsiteX47" fmla="*/ 66363 w 338137"/>
                <a:gd name="connsiteY47" fmla="*/ 288925 h 288925"/>
                <a:gd name="connsiteX48" fmla="*/ 66363 w 338137"/>
                <a:gd name="connsiteY48" fmla="*/ 251980 h 288925"/>
                <a:gd name="connsiteX49" fmla="*/ 49212 w 338137"/>
                <a:gd name="connsiteY49" fmla="*/ 207117 h 288925"/>
                <a:gd name="connsiteX50" fmla="*/ 78237 w 338137"/>
                <a:gd name="connsiteY50" fmla="*/ 153019 h 288925"/>
                <a:gd name="connsiteX51" fmla="*/ 131008 w 338137"/>
                <a:gd name="connsiteY51" fmla="*/ 85725 h 288925"/>
                <a:gd name="connsiteX52" fmla="*/ 65088 w 338137"/>
                <a:gd name="connsiteY52" fmla="*/ 0 h 288925"/>
                <a:gd name="connsiteX53" fmla="*/ 69073 w 338137"/>
                <a:gd name="connsiteY53" fmla="*/ 5220 h 288925"/>
                <a:gd name="connsiteX54" fmla="*/ 69073 w 338137"/>
                <a:gd name="connsiteY54" fmla="*/ 13050 h 288925"/>
                <a:gd name="connsiteX55" fmla="*/ 130175 w 338137"/>
                <a:gd name="connsiteY55" fmla="*/ 67859 h 288925"/>
                <a:gd name="connsiteX56" fmla="*/ 69073 w 338137"/>
                <a:gd name="connsiteY56" fmla="*/ 67859 h 288925"/>
                <a:gd name="connsiteX57" fmla="*/ 69073 w 338137"/>
                <a:gd name="connsiteY57" fmla="*/ 130499 h 288925"/>
                <a:gd name="connsiteX58" fmla="*/ 62431 w 338137"/>
                <a:gd name="connsiteY58" fmla="*/ 147463 h 288925"/>
                <a:gd name="connsiteX59" fmla="*/ 45163 w 338137"/>
                <a:gd name="connsiteY59" fmla="*/ 153988 h 288925"/>
                <a:gd name="connsiteX60" fmla="*/ 43835 w 338137"/>
                <a:gd name="connsiteY60" fmla="*/ 153988 h 288925"/>
                <a:gd name="connsiteX61" fmla="*/ 18597 w 338137"/>
                <a:gd name="connsiteY61" fmla="*/ 130499 h 288925"/>
                <a:gd name="connsiteX62" fmla="*/ 23910 w 338137"/>
                <a:gd name="connsiteY62" fmla="*/ 125279 h 288925"/>
                <a:gd name="connsiteX63" fmla="*/ 27895 w 338137"/>
                <a:gd name="connsiteY63" fmla="*/ 130499 h 288925"/>
                <a:gd name="connsiteX64" fmla="*/ 43835 w 338137"/>
                <a:gd name="connsiteY64" fmla="*/ 144853 h 288925"/>
                <a:gd name="connsiteX65" fmla="*/ 45163 w 338137"/>
                <a:gd name="connsiteY65" fmla="*/ 144853 h 288925"/>
                <a:gd name="connsiteX66" fmla="*/ 55790 w 338137"/>
                <a:gd name="connsiteY66" fmla="*/ 140938 h 288925"/>
                <a:gd name="connsiteX67" fmla="*/ 59774 w 338137"/>
                <a:gd name="connsiteY67" fmla="*/ 130499 h 288925"/>
                <a:gd name="connsiteX68" fmla="*/ 59774 w 338137"/>
                <a:gd name="connsiteY68" fmla="*/ 67859 h 288925"/>
                <a:gd name="connsiteX69" fmla="*/ 0 w 338137"/>
                <a:gd name="connsiteY69" fmla="*/ 67859 h 288925"/>
                <a:gd name="connsiteX70" fmla="*/ 59774 w 338137"/>
                <a:gd name="connsiteY70" fmla="*/ 13050 h 288925"/>
                <a:gd name="connsiteX71" fmla="*/ 59774 w 338137"/>
                <a:gd name="connsiteY71" fmla="*/ 5220 h 288925"/>
                <a:gd name="connsiteX72" fmla="*/ 65088 w 338137"/>
                <a:gd name="connsiteY72" fmla="*/ 0 h 28892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Lst>
              <a:rect l="l" t="t" r="r" b="b"/>
              <a:pathLst>
                <a:path w="338137" h="288925">
                  <a:moveTo>
                    <a:pt x="137328" y="214312"/>
                  </a:moveTo>
                  <a:cubicBezTo>
                    <a:pt x="134676" y="214312"/>
                    <a:pt x="133350" y="215673"/>
                    <a:pt x="133350" y="218394"/>
                  </a:cubicBezTo>
                  <a:cubicBezTo>
                    <a:pt x="133350" y="221116"/>
                    <a:pt x="134676" y="223837"/>
                    <a:pt x="137328" y="223837"/>
                  </a:cubicBezTo>
                  <a:cubicBezTo>
                    <a:pt x="137328" y="223837"/>
                    <a:pt x="137328" y="223837"/>
                    <a:pt x="250023" y="223837"/>
                  </a:cubicBezTo>
                  <a:cubicBezTo>
                    <a:pt x="252674" y="223837"/>
                    <a:pt x="254000" y="221116"/>
                    <a:pt x="254000" y="218394"/>
                  </a:cubicBezTo>
                  <a:cubicBezTo>
                    <a:pt x="254000" y="215673"/>
                    <a:pt x="252674" y="214312"/>
                    <a:pt x="250023" y="214312"/>
                  </a:cubicBezTo>
                  <a:cubicBezTo>
                    <a:pt x="250023" y="214312"/>
                    <a:pt x="250023" y="214312"/>
                    <a:pt x="137328" y="214312"/>
                  </a:cubicBezTo>
                  <a:close/>
                  <a:moveTo>
                    <a:pt x="137328" y="196850"/>
                  </a:moveTo>
                  <a:cubicBezTo>
                    <a:pt x="134676" y="196850"/>
                    <a:pt x="133350" y="198211"/>
                    <a:pt x="133350" y="200932"/>
                  </a:cubicBezTo>
                  <a:cubicBezTo>
                    <a:pt x="133350" y="203654"/>
                    <a:pt x="134676" y="206375"/>
                    <a:pt x="137328" y="206375"/>
                  </a:cubicBezTo>
                  <a:cubicBezTo>
                    <a:pt x="137328" y="206375"/>
                    <a:pt x="137328" y="206375"/>
                    <a:pt x="250023" y="206375"/>
                  </a:cubicBezTo>
                  <a:cubicBezTo>
                    <a:pt x="252674" y="206375"/>
                    <a:pt x="254000" y="203654"/>
                    <a:pt x="254000" y="200932"/>
                  </a:cubicBezTo>
                  <a:cubicBezTo>
                    <a:pt x="254000" y="198211"/>
                    <a:pt x="252674" y="196850"/>
                    <a:pt x="250023" y="196850"/>
                  </a:cubicBezTo>
                  <a:cubicBezTo>
                    <a:pt x="250023" y="196850"/>
                    <a:pt x="250023" y="196850"/>
                    <a:pt x="137328" y="196850"/>
                  </a:cubicBezTo>
                  <a:close/>
                  <a:moveTo>
                    <a:pt x="288925" y="187325"/>
                  </a:moveTo>
                  <a:cubicBezTo>
                    <a:pt x="278404" y="187325"/>
                    <a:pt x="269875" y="195854"/>
                    <a:pt x="269875" y="206375"/>
                  </a:cubicBezTo>
                  <a:cubicBezTo>
                    <a:pt x="269875" y="216896"/>
                    <a:pt x="278404" y="225425"/>
                    <a:pt x="288925" y="225425"/>
                  </a:cubicBezTo>
                  <a:cubicBezTo>
                    <a:pt x="299446" y="225425"/>
                    <a:pt x="307975" y="216896"/>
                    <a:pt x="307975" y="206375"/>
                  </a:cubicBezTo>
                  <a:cubicBezTo>
                    <a:pt x="307975" y="195854"/>
                    <a:pt x="299446" y="187325"/>
                    <a:pt x="288925" y="187325"/>
                  </a:cubicBezTo>
                  <a:close/>
                  <a:moveTo>
                    <a:pt x="98425" y="187325"/>
                  </a:moveTo>
                  <a:cubicBezTo>
                    <a:pt x="87904" y="187325"/>
                    <a:pt x="79375" y="195854"/>
                    <a:pt x="79375" y="206375"/>
                  </a:cubicBezTo>
                  <a:cubicBezTo>
                    <a:pt x="79375" y="216896"/>
                    <a:pt x="87904" y="225425"/>
                    <a:pt x="98425" y="225425"/>
                  </a:cubicBezTo>
                  <a:cubicBezTo>
                    <a:pt x="108946" y="225425"/>
                    <a:pt x="117475" y="216896"/>
                    <a:pt x="117475" y="206375"/>
                  </a:cubicBezTo>
                  <a:cubicBezTo>
                    <a:pt x="117475" y="195854"/>
                    <a:pt x="108946" y="187325"/>
                    <a:pt x="98425" y="187325"/>
                  </a:cubicBezTo>
                  <a:close/>
                  <a:moveTo>
                    <a:pt x="254922" y="127000"/>
                  </a:moveTo>
                  <a:cubicBezTo>
                    <a:pt x="244270" y="127000"/>
                    <a:pt x="234950" y="136029"/>
                    <a:pt x="234950" y="147638"/>
                  </a:cubicBezTo>
                  <a:cubicBezTo>
                    <a:pt x="234950" y="147638"/>
                    <a:pt x="234950" y="147638"/>
                    <a:pt x="276225" y="147638"/>
                  </a:cubicBezTo>
                  <a:cubicBezTo>
                    <a:pt x="276225" y="136029"/>
                    <a:pt x="266905" y="127000"/>
                    <a:pt x="254922" y="127000"/>
                  </a:cubicBezTo>
                  <a:close/>
                  <a:moveTo>
                    <a:pt x="130590" y="100012"/>
                  </a:moveTo>
                  <a:cubicBezTo>
                    <a:pt x="113325" y="100012"/>
                    <a:pt x="98716" y="119963"/>
                    <a:pt x="92075" y="147895"/>
                  </a:cubicBezTo>
                  <a:cubicBezTo>
                    <a:pt x="96060" y="147895"/>
                    <a:pt x="101372" y="147895"/>
                    <a:pt x="105356" y="147895"/>
                  </a:cubicBezTo>
                  <a:cubicBezTo>
                    <a:pt x="105356" y="147895"/>
                    <a:pt x="105356" y="147895"/>
                    <a:pt x="226214" y="147895"/>
                  </a:cubicBezTo>
                  <a:cubicBezTo>
                    <a:pt x="226214" y="130604"/>
                    <a:pt x="239495" y="117303"/>
                    <a:pt x="255432" y="117303"/>
                  </a:cubicBezTo>
                  <a:cubicBezTo>
                    <a:pt x="272697" y="117303"/>
                    <a:pt x="285979" y="130604"/>
                    <a:pt x="285979" y="147895"/>
                  </a:cubicBezTo>
                  <a:cubicBezTo>
                    <a:pt x="288635" y="147895"/>
                    <a:pt x="292619" y="147895"/>
                    <a:pt x="295275" y="149225"/>
                  </a:cubicBezTo>
                  <a:cubicBezTo>
                    <a:pt x="288635" y="119963"/>
                    <a:pt x="274026" y="100012"/>
                    <a:pt x="255432" y="100012"/>
                  </a:cubicBezTo>
                  <a:cubicBezTo>
                    <a:pt x="255432" y="100012"/>
                    <a:pt x="255432" y="100012"/>
                    <a:pt x="130590" y="100012"/>
                  </a:cubicBezTo>
                  <a:close/>
                  <a:moveTo>
                    <a:pt x="131008" y="85725"/>
                  </a:moveTo>
                  <a:cubicBezTo>
                    <a:pt x="131008" y="85725"/>
                    <a:pt x="131008" y="85725"/>
                    <a:pt x="255022" y="85725"/>
                  </a:cubicBezTo>
                  <a:cubicBezTo>
                    <a:pt x="282727" y="85725"/>
                    <a:pt x="303836" y="114754"/>
                    <a:pt x="309113" y="153019"/>
                  </a:cubicBezTo>
                  <a:cubicBezTo>
                    <a:pt x="327583" y="163575"/>
                    <a:pt x="338137" y="183367"/>
                    <a:pt x="338137" y="207117"/>
                  </a:cubicBezTo>
                  <a:cubicBezTo>
                    <a:pt x="338137" y="224271"/>
                    <a:pt x="332860" y="240104"/>
                    <a:pt x="320986" y="251980"/>
                  </a:cubicBezTo>
                  <a:cubicBezTo>
                    <a:pt x="320986" y="251980"/>
                    <a:pt x="320986" y="251980"/>
                    <a:pt x="320986" y="288925"/>
                  </a:cubicBezTo>
                  <a:cubicBezTo>
                    <a:pt x="320986" y="288925"/>
                    <a:pt x="320986" y="288925"/>
                    <a:pt x="274811" y="288925"/>
                  </a:cubicBezTo>
                  <a:cubicBezTo>
                    <a:pt x="274811" y="288925"/>
                    <a:pt x="274811" y="288925"/>
                    <a:pt x="274811" y="266494"/>
                  </a:cubicBezTo>
                  <a:cubicBezTo>
                    <a:pt x="274811" y="266494"/>
                    <a:pt x="274811" y="266494"/>
                    <a:pt x="112538" y="266494"/>
                  </a:cubicBezTo>
                  <a:cubicBezTo>
                    <a:pt x="112538" y="266494"/>
                    <a:pt x="112538" y="266494"/>
                    <a:pt x="112538" y="288925"/>
                  </a:cubicBezTo>
                  <a:cubicBezTo>
                    <a:pt x="112538" y="288925"/>
                    <a:pt x="112538" y="288925"/>
                    <a:pt x="66363" y="288925"/>
                  </a:cubicBezTo>
                  <a:cubicBezTo>
                    <a:pt x="66363" y="288925"/>
                    <a:pt x="66363" y="288925"/>
                    <a:pt x="66363" y="251980"/>
                  </a:cubicBezTo>
                  <a:cubicBezTo>
                    <a:pt x="54489" y="240104"/>
                    <a:pt x="49212" y="224271"/>
                    <a:pt x="49212" y="207117"/>
                  </a:cubicBezTo>
                  <a:cubicBezTo>
                    <a:pt x="49212" y="183367"/>
                    <a:pt x="58447" y="163575"/>
                    <a:pt x="78237" y="153019"/>
                  </a:cubicBezTo>
                  <a:cubicBezTo>
                    <a:pt x="83514" y="114754"/>
                    <a:pt x="104623" y="85725"/>
                    <a:pt x="131008" y="85725"/>
                  </a:cubicBezTo>
                  <a:close/>
                  <a:moveTo>
                    <a:pt x="65088" y="0"/>
                  </a:moveTo>
                  <a:cubicBezTo>
                    <a:pt x="66416" y="0"/>
                    <a:pt x="69073" y="2610"/>
                    <a:pt x="69073" y="5220"/>
                  </a:cubicBezTo>
                  <a:cubicBezTo>
                    <a:pt x="69073" y="5220"/>
                    <a:pt x="69073" y="5220"/>
                    <a:pt x="69073" y="13050"/>
                  </a:cubicBezTo>
                  <a:cubicBezTo>
                    <a:pt x="99624" y="14355"/>
                    <a:pt x="124862" y="37845"/>
                    <a:pt x="130175" y="67859"/>
                  </a:cubicBezTo>
                  <a:lnTo>
                    <a:pt x="69073" y="67859"/>
                  </a:lnTo>
                  <a:cubicBezTo>
                    <a:pt x="69073" y="67859"/>
                    <a:pt x="69073" y="67859"/>
                    <a:pt x="69073" y="130499"/>
                  </a:cubicBezTo>
                  <a:cubicBezTo>
                    <a:pt x="69073" y="135718"/>
                    <a:pt x="66416" y="142243"/>
                    <a:pt x="62431" y="147463"/>
                  </a:cubicBezTo>
                  <a:cubicBezTo>
                    <a:pt x="57118" y="151378"/>
                    <a:pt x="51805" y="153988"/>
                    <a:pt x="45163" y="153988"/>
                  </a:cubicBezTo>
                  <a:cubicBezTo>
                    <a:pt x="45163" y="153988"/>
                    <a:pt x="45163" y="153988"/>
                    <a:pt x="43835" y="153988"/>
                  </a:cubicBezTo>
                  <a:cubicBezTo>
                    <a:pt x="30552" y="153988"/>
                    <a:pt x="18597" y="143548"/>
                    <a:pt x="18597" y="130499"/>
                  </a:cubicBezTo>
                  <a:cubicBezTo>
                    <a:pt x="18597" y="127889"/>
                    <a:pt x="21253" y="125279"/>
                    <a:pt x="23910" y="125279"/>
                  </a:cubicBezTo>
                  <a:cubicBezTo>
                    <a:pt x="26567" y="125279"/>
                    <a:pt x="27895" y="127889"/>
                    <a:pt x="27895" y="130499"/>
                  </a:cubicBezTo>
                  <a:cubicBezTo>
                    <a:pt x="27895" y="138328"/>
                    <a:pt x="35865" y="144853"/>
                    <a:pt x="43835" y="144853"/>
                  </a:cubicBezTo>
                  <a:cubicBezTo>
                    <a:pt x="43835" y="144853"/>
                    <a:pt x="43835" y="144853"/>
                    <a:pt x="45163" y="144853"/>
                  </a:cubicBezTo>
                  <a:cubicBezTo>
                    <a:pt x="49148" y="144853"/>
                    <a:pt x="53133" y="143548"/>
                    <a:pt x="55790" y="140938"/>
                  </a:cubicBezTo>
                  <a:cubicBezTo>
                    <a:pt x="58446" y="138328"/>
                    <a:pt x="59774" y="134413"/>
                    <a:pt x="59774" y="130499"/>
                  </a:cubicBezTo>
                  <a:cubicBezTo>
                    <a:pt x="59774" y="130499"/>
                    <a:pt x="59774" y="130499"/>
                    <a:pt x="59774" y="67859"/>
                  </a:cubicBezTo>
                  <a:cubicBezTo>
                    <a:pt x="59774" y="67859"/>
                    <a:pt x="59774" y="67859"/>
                    <a:pt x="0" y="67859"/>
                  </a:cubicBezTo>
                  <a:cubicBezTo>
                    <a:pt x="3985" y="37845"/>
                    <a:pt x="29223" y="14355"/>
                    <a:pt x="59774" y="13050"/>
                  </a:cubicBezTo>
                  <a:cubicBezTo>
                    <a:pt x="59774" y="13050"/>
                    <a:pt x="59774" y="13050"/>
                    <a:pt x="59774" y="5220"/>
                  </a:cubicBezTo>
                  <a:cubicBezTo>
                    <a:pt x="59774" y="2610"/>
                    <a:pt x="62431" y="0"/>
                    <a:pt x="65088" y="0"/>
                  </a:cubicBezTo>
                  <a:close/>
                </a:path>
              </a:pathLst>
            </a:custGeom>
            <a:solidFill>
              <a:schemeClr val="accent4">
                <a:lumMod val="10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grpSp>
    </p:spTree>
    <p:extLst>
      <p:ext uri="{BB962C8B-B14F-4D97-AF65-F5344CB8AC3E}">
        <p14:creationId xmlns:p14="http://schemas.microsoft.com/office/powerpoint/2010/main" val="3592896513"/>
      </p:ext>
    </p:extLst>
  </p:cSld>
  <p:clrMapOvr>
    <a:masterClrMapping/>
  </p:clrMapOvr>
  <mc:AlternateContent xmlns:mc="http://schemas.openxmlformats.org/markup-compatibility/2006" xmlns:p14="http://schemas.microsoft.com/office/powerpoint/2010/main">
    <mc:Choice Requires="p14">
      <p:transition spd="slow" p14:dur="1250" advTm="0">
        <p:push dir="u"/>
      </p:transition>
    </mc:Choice>
    <mc:Fallback xmlns="">
      <p:transition spd="slow" advTm="0">
        <p:push dir="u"/>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46"/>
                                        </p:tgtEl>
                                        <p:attrNameLst>
                                          <p:attrName>style.visibility</p:attrName>
                                        </p:attrNameLst>
                                      </p:cBhvr>
                                      <p:to>
                                        <p:strVal val="visible"/>
                                      </p:to>
                                    </p:set>
                                    <p:anim calcmode="lin" valueType="num">
                                      <p:cBhvr>
                                        <p:cTn id="7" dur="500" fill="hold"/>
                                        <p:tgtEl>
                                          <p:spTgt spid="46"/>
                                        </p:tgtEl>
                                        <p:attrNameLst>
                                          <p:attrName>ppt_w</p:attrName>
                                        </p:attrNameLst>
                                      </p:cBhvr>
                                      <p:tavLst>
                                        <p:tav tm="0">
                                          <p:val>
                                            <p:fltVal val="0"/>
                                          </p:val>
                                        </p:tav>
                                        <p:tav tm="100000">
                                          <p:val>
                                            <p:strVal val="#ppt_w"/>
                                          </p:val>
                                        </p:tav>
                                      </p:tavLst>
                                    </p:anim>
                                    <p:anim calcmode="lin" valueType="num">
                                      <p:cBhvr>
                                        <p:cTn id="8" dur="500" fill="hold"/>
                                        <p:tgtEl>
                                          <p:spTgt spid="46"/>
                                        </p:tgtEl>
                                        <p:attrNameLst>
                                          <p:attrName>ppt_h</p:attrName>
                                        </p:attrNameLst>
                                      </p:cBhvr>
                                      <p:tavLst>
                                        <p:tav tm="0">
                                          <p:val>
                                            <p:fltVal val="0"/>
                                          </p:val>
                                        </p:tav>
                                        <p:tav tm="100000">
                                          <p:val>
                                            <p:strVal val="#ppt_h"/>
                                          </p:val>
                                        </p:tav>
                                      </p:tavLst>
                                    </p:anim>
                                    <p:animEffect transition="in" filter="fade">
                                      <p:cBhvr>
                                        <p:cTn id="9" dur="500"/>
                                        <p:tgtEl>
                                          <p:spTgt spid="46"/>
                                        </p:tgtEl>
                                      </p:cBhvr>
                                    </p:animEffect>
                                  </p:childTnLst>
                                </p:cTn>
                              </p:par>
                            </p:childTnLst>
                          </p:cTn>
                        </p:par>
                        <p:par>
                          <p:cTn id="10" fill="hold">
                            <p:stCondLst>
                              <p:cond delay="500"/>
                            </p:stCondLst>
                            <p:childTnLst>
                              <p:par>
                                <p:cTn id="11" presetID="41" presetClass="entr" presetSubtype="0" fill="hold" grpId="1" nodeType="afterEffect">
                                  <p:stCondLst>
                                    <p:cond delay="0"/>
                                  </p:stCondLst>
                                  <p:iterate type="lt">
                                    <p:tmPct val="10000"/>
                                  </p:iterate>
                                  <p:childTnLst>
                                    <p:set>
                                      <p:cBhvr>
                                        <p:cTn id="12" dur="1" fill="hold">
                                          <p:stCondLst>
                                            <p:cond delay="0"/>
                                          </p:stCondLst>
                                        </p:cTn>
                                        <p:tgtEl>
                                          <p:spTgt spid="47"/>
                                        </p:tgtEl>
                                        <p:attrNameLst>
                                          <p:attrName>style.visibility</p:attrName>
                                        </p:attrNameLst>
                                      </p:cBhvr>
                                      <p:to>
                                        <p:strVal val="visible"/>
                                      </p:to>
                                    </p:set>
                                    <p:anim calcmode="lin" valueType="num">
                                      <p:cBhvr>
                                        <p:cTn id="13" dur="500" fill="hold"/>
                                        <p:tgtEl>
                                          <p:spTgt spid="47"/>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47"/>
                                        </p:tgtEl>
                                        <p:attrNameLst>
                                          <p:attrName>ppt_y</p:attrName>
                                        </p:attrNameLst>
                                      </p:cBhvr>
                                      <p:tavLst>
                                        <p:tav tm="0">
                                          <p:val>
                                            <p:strVal val="#ppt_y"/>
                                          </p:val>
                                        </p:tav>
                                        <p:tav tm="100000">
                                          <p:val>
                                            <p:strVal val="#ppt_y"/>
                                          </p:val>
                                        </p:tav>
                                      </p:tavLst>
                                    </p:anim>
                                    <p:anim calcmode="lin" valueType="num">
                                      <p:cBhvr>
                                        <p:cTn id="15" dur="500" fill="hold"/>
                                        <p:tgtEl>
                                          <p:spTgt spid="47"/>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47"/>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47"/>
                                        </p:tgtEl>
                                      </p:cBhvr>
                                    </p:animEffect>
                                  </p:childTnLst>
                                </p:cTn>
                              </p:par>
                            </p:childTnLst>
                          </p:cTn>
                        </p:par>
                        <p:par>
                          <p:cTn id="18" fill="hold">
                            <p:stCondLst>
                              <p:cond delay="1250"/>
                            </p:stCondLst>
                            <p:childTnLst>
                              <p:par>
                                <p:cTn id="19" presetID="53" presetClass="entr" presetSubtype="16" fill="hold" nodeType="afterEffect">
                                  <p:stCondLst>
                                    <p:cond delay="0"/>
                                  </p:stCondLst>
                                  <p:childTnLst>
                                    <p:set>
                                      <p:cBhvr>
                                        <p:cTn id="20" dur="1" fill="hold">
                                          <p:stCondLst>
                                            <p:cond delay="0"/>
                                          </p:stCondLst>
                                        </p:cTn>
                                        <p:tgtEl>
                                          <p:spTgt spid="52"/>
                                        </p:tgtEl>
                                        <p:attrNameLst>
                                          <p:attrName>style.visibility</p:attrName>
                                        </p:attrNameLst>
                                      </p:cBhvr>
                                      <p:to>
                                        <p:strVal val="visible"/>
                                      </p:to>
                                    </p:set>
                                    <p:anim calcmode="lin" valueType="num">
                                      <p:cBhvr>
                                        <p:cTn id="21" dur="500" fill="hold"/>
                                        <p:tgtEl>
                                          <p:spTgt spid="52"/>
                                        </p:tgtEl>
                                        <p:attrNameLst>
                                          <p:attrName>ppt_w</p:attrName>
                                        </p:attrNameLst>
                                      </p:cBhvr>
                                      <p:tavLst>
                                        <p:tav tm="0">
                                          <p:val>
                                            <p:fltVal val="0"/>
                                          </p:val>
                                        </p:tav>
                                        <p:tav tm="100000">
                                          <p:val>
                                            <p:strVal val="#ppt_w"/>
                                          </p:val>
                                        </p:tav>
                                      </p:tavLst>
                                    </p:anim>
                                    <p:anim calcmode="lin" valueType="num">
                                      <p:cBhvr>
                                        <p:cTn id="22" dur="500" fill="hold"/>
                                        <p:tgtEl>
                                          <p:spTgt spid="52"/>
                                        </p:tgtEl>
                                        <p:attrNameLst>
                                          <p:attrName>ppt_h</p:attrName>
                                        </p:attrNameLst>
                                      </p:cBhvr>
                                      <p:tavLst>
                                        <p:tav tm="0">
                                          <p:val>
                                            <p:fltVal val="0"/>
                                          </p:val>
                                        </p:tav>
                                        <p:tav tm="100000">
                                          <p:val>
                                            <p:strVal val="#ppt_h"/>
                                          </p:val>
                                        </p:tav>
                                      </p:tavLst>
                                    </p:anim>
                                    <p:animEffect transition="in" filter="fade">
                                      <p:cBhvr>
                                        <p:cTn id="23" dur="500"/>
                                        <p:tgtEl>
                                          <p:spTgt spid="52"/>
                                        </p:tgtEl>
                                      </p:cBhvr>
                                    </p:animEffect>
                                  </p:childTnLst>
                                </p:cTn>
                              </p:par>
                              <p:par>
                                <p:cTn id="24" presetID="53" presetClass="entr" presetSubtype="16" fill="hold" nodeType="withEffect">
                                  <p:stCondLst>
                                    <p:cond delay="0"/>
                                  </p:stCondLst>
                                  <p:childTnLst>
                                    <p:set>
                                      <p:cBhvr>
                                        <p:cTn id="25" dur="1" fill="hold">
                                          <p:stCondLst>
                                            <p:cond delay="0"/>
                                          </p:stCondLst>
                                        </p:cTn>
                                        <p:tgtEl>
                                          <p:spTgt spid="45"/>
                                        </p:tgtEl>
                                        <p:attrNameLst>
                                          <p:attrName>style.visibility</p:attrName>
                                        </p:attrNameLst>
                                      </p:cBhvr>
                                      <p:to>
                                        <p:strVal val="visible"/>
                                      </p:to>
                                    </p:set>
                                    <p:anim calcmode="lin" valueType="num">
                                      <p:cBhvr>
                                        <p:cTn id="26" dur="500" fill="hold"/>
                                        <p:tgtEl>
                                          <p:spTgt spid="45"/>
                                        </p:tgtEl>
                                        <p:attrNameLst>
                                          <p:attrName>ppt_w</p:attrName>
                                        </p:attrNameLst>
                                      </p:cBhvr>
                                      <p:tavLst>
                                        <p:tav tm="0">
                                          <p:val>
                                            <p:fltVal val="0"/>
                                          </p:val>
                                        </p:tav>
                                        <p:tav tm="100000">
                                          <p:val>
                                            <p:strVal val="#ppt_w"/>
                                          </p:val>
                                        </p:tav>
                                      </p:tavLst>
                                    </p:anim>
                                    <p:anim calcmode="lin" valueType="num">
                                      <p:cBhvr>
                                        <p:cTn id="27" dur="500" fill="hold"/>
                                        <p:tgtEl>
                                          <p:spTgt spid="45"/>
                                        </p:tgtEl>
                                        <p:attrNameLst>
                                          <p:attrName>ppt_h</p:attrName>
                                        </p:attrNameLst>
                                      </p:cBhvr>
                                      <p:tavLst>
                                        <p:tav tm="0">
                                          <p:val>
                                            <p:fltVal val="0"/>
                                          </p:val>
                                        </p:tav>
                                        <p:tav tm="100000">
                                          <p:val>
                                            <p:strVal val="#ppt_h"/>
                                          </p:val>
                                        </p:tav>
                                      </p:tavLst>
                                    </p:anim>
                                    <p:animEffect transition="in" filter="fade">
                                      <p:cBhvr>
                                        <p:cTn id="28" dur="500"/>
                                        <p:tgtEl>
                                          <p:spTgt spid="45"/>
                                        </p:tgtEl>
                                      </p:cBhvr>
                                    </p:animEffect>
                                  </p:childTnLst>
                                </p:cTn>
                              </p:par>
                              <p:par>
                                <p:cTn id="29" presetID="53" presetClass="entr" presetSubtype="16" fill="hold" nodeType="withEffect">
                                  <p:stCondLst>
                                    <p:cond delay="0"/>
                                  </p:stCondLst>
                                  <p:childTnLst>
                                    <p:set>
                                      <p:cBhvr>
                                        <p:cTn id="30" dur="1" fill="hold">
                                          <p:stCondLst>
                                            <p:cond delay="0"/>
                                          </p:stCondLst>
                                        </p:cTn>
                                        <p:tgtEl>
                                          <p:spTgt spid="40"/>
                                        </p:tgtEl>
                                        <p:attrNameLst>
                                          <p:attrName>style.visibility</p:attrName>
                                        </p:attrNameLst>
                                      </p:cBhvr>
                                      <p:to>
                                        <p:strVal val="visible"/>
                                      </p:to>
                                    </p:set>
                                    <p:anim calcmode="lin" valueType="num">
                                      <p:cBhvr>
                                        <p:cTn id="31" dur="500" fill="hold"/>
                                        <p:tgtEl>
                                          <p:spTgt spid="40"/>
                                        </p:tgtEl>
                                        <p:attrNameLst>
                                          <p:attrName>ppt_w</p:attrName>
                                        </p:attrNameLst>
                                      </p:cBhvr>
                                      <p:tavLst>
                                        <p:tav tm="0">
                                          <p:val>
                                            <p:fltVal val="0"/>
                                          </p:val>
                                        </p:tav>
                                        <p:tav tm="100000">
                                          <p:val>
                                            <p:strVal val="#ppt_w"/>
                                          </p:val>
                                        </p:tav>
                                      </p:tavLst>
                                    </p:anim>
                                    <p:anim calcmode="lin" valueType="num">
                                      <p:cBhvr>
                                        <p:cTn id="32" dur="500" fill="hold"/>
                                        <p:tgtEl>
                                          <p:spTgt spid="40"/>
                                        </p:tgtEl>
                                        <p:attrNameLst>
                                          <p:attrName>ppt_h</p:attrName>
                                        </p:attrNameLst>
                                      </p:cBhvr>
                                      <p:tavLst>
                                        <p:tav tm="0">
                                          <p:val>
                                            <p:fltVal val="0"/>
                                          </p:val>
                                        </p:tav>
                                        <p:tav tm="100000">
                                          <p:val>
                                            <p:strVal val="#ppt_h"/>
                                          </p:val>
                                        </p:tav>
                                      </p:tavLst>
                                    </p:anim>
                                    <p:animEffect transition="in" filter="fade">
                                      <p:cBhvr>
                                        <p:cTn id="33" dur="500"/>
                                        <p:tgtEl>
                                          <p:spTgt spid="40"/>
                                        </p:tgtEl>
                                      </p:cBhvr>
                                    </p:animEffect>
                                  </p:childTnLst>
                                </p:cTn>
                              </p:par>
                              <p:par>
                                <p:cTn id="34" presetID="53" presetClass="entr" presetSubtype="16" fill="hold" nodeType="withEffect">
                                  <p:stCondLst>
                                    <p:cond delay="0"/>
                                  </p:stCondLst>
                                  <p:childTnLst>
                                    <p:set>
                                      <p:cBhvr>
                                        <p:cTn id="35" dur="1" fill="hold">
                                          <p:stCondLst>
                                            <p:cond delay="0"/>
                                          </p:stCondLst>
                                        </p:cTn>
                                        <p:tgtEl>
                                          <p:spTgt spid="36"/>
                                        </p:tgtEl>
                                        <p:attrNameLst>
                                          <p:attrName>style.visibility</p:attrName>
                                        </p:attrNameLst>
                                      </p:cBhvr>
                                      <p:to>
                                        <p:strVal val="visible"/>
                                      </p:to>
                                    </p:set>
                                    <p:anim calcmode="lin" valueType="num">
                                      <p:cBhvr>
                                        <p:cTn id="36" dur="500" fill="hold"/>
                                        <p:tgtEl>
                                          <p:spTgt spid="36"/>
                                        </p:tgtEl>
                                        <p:attrNameLst>
                                          <p:attrName>ppt_w</p:attrName>
                                        </p:attrNameLst>
                                      </p:cBhvr>
                                      <p:tavLst>
                                        <p:tav tm="0">
                                          <p:val>
                                            <p:fltVal val="0"/>
                                          </p:val>
                                        </p:tav>
                                        <p:tav tm="100000">
                                          <p:val>
                                            <p:strVal val="#ppt_w"/>
                                          </p:val>
                                        </p:tav>
                                      </p:tavLst>
                                    </p:anim>
                                    <p:anim calcmode="lin" valueType="num">
                                      <p:cBhvr>
                                        <p:cTn id="37" dur="500" fill="hold"/>
                                        <p:tgtEl>
                                          <p:spTgt spid="36"/>
                                        </p:tgtEl>
                                        <p:attrNameLst>
                                          <p:attrName>ppt_h</p:attrName>
                                        </p:attrNameLst>
                                      </p:cBhvr>
                                      <p:tavLst>
                                        <p:tav tm="0">
                                          <p:val>
                                            <p:fltVal val="0"/>
                                          </p:val>
                                        </p:tav>
                                        <p:tav tm="100000">
                                          <p:val>
                                            <p:strVal val="#ppt_h"/>
                                          </p:val>
                                        </p:tav>
                                      </p:tavLst>
                                    </p:anim>
                                    <p:animEffect transition="in" filter="fade">
                                      <p:cBhvr>
                                        <p:cTn id="38" dur="500"/>
                                        <p:tgtEl>
                                          <p:spTgt spid="36"/>
                                        </p:tgtEl>
                                      </p:cBhvr>
                                    </p:animEffect>
                                  </p:childTnLst>
                                </p:cTn>
                              </p:par>
                            </p:childTnLst>
                          </p:cTn>
                        </p:par>
                        <p:par>
                          <p:cTn id="39" fill="hold">
                            <p:stCondLst>
                              <p:cond delay="1750"/>
                            </p:stCondLst>
                            <p:childTnLst>
                              <p:par>
                                <p:cTn id="40" presetID="42" presetClass="entr" presetSubtype="0" fill="hold" nodeType="afterEffect">
                                  <p:stCondLst>
                                    <p:cond delay="0"/>
                                  </p:stCondLst>
                                  <p:childTnLst>
                                    <p:set>
                                      <p:cBhvr>
                                        <p:cTn id="41" dur="1" fill="hold">
                                          <p:stCondLst>
                                            <p:cond delay="0"/>
                                          </p:stCondLst>
                                        </p:cTn>
                                        <p:tgtEl>
                                          <p:spTgt spid="24"/>
                                        </p:tgtEl>
                                        <p:attrNameLst>
                                          <p:attrName>style.visibility</p:attrName>
                                        </p:attrNameLst>
                                      </p:cBhvr>
                                      <p:to>
                                        <p:strVal val="visible"/>
                                      </p:to>
                                    </p:set>
                                    <p:animEffect transition="in" filter="fade">
                                      <p:cBhvr>
                                        <p:cTn id="42" dur="1000"/>
                                        <p:tgtEl>
                                          <p:spTgt spid="24"/>
                                        </p:tgtEl>
                                      </p:cBhvr>
                                    </p:animEffect>
                                    <p:anim calcmode="lin" valueType="num">
                                      <p:cBhvr>
                                        <p:cTn id="43" dur="1000" fill="hold"/>
                                        <p:tgtEl>
                                          <p:spTgt spid="24"/>
                                        </p:tgtEl>
                                        <p:attrNameLst>
                                          <p:attrName>ppt_x</p:attrName>
                                        </p:attrNameLst>
                                      </p:cBhvr>
                                      <p:tavLst>
                                        <p:tav tm="0">
                                          <p:val>
                                            <p:strVal val="#ppt_x"/>
                                          </p:val>
                                        </p:tav>
                                        <p:tav tm="100000">
                                          <p:val>
                                            <p:strVal val="#ppt_x"/>
                                          </p:val>
                                        </p:tav>
                                      </p:tavLst>
                                    </p:anim>
                                    <p:anim calcmode="lin" valueType="num">
                                      <p:cBhvr>
                                        <p:cTn id="44" dur="1000" fill="hold"/>
                                        <p:tgtEl>
                                          <p:spTgt spid="24"/>
                                        </p:tgtEl>
                                        <p:attrNameLst>
                                          <p:attrName>ppt_y</p:attrName>
                                        </p:attrNameLst>
                                      </p:cBhvr>
                                      <p:tavLst>
                                        <p:tav tm="0">
                                          <p:val>
                                            <p:strVal val="#ppt_y+.1"/>
                                          </p:val>
                                        </p:tav>
                                        <p:tav tm="100000">
                                          <p:val>
                                            <p:strVal val="#ppt_y"/>
                                          </p:val>
                                        </p:tav>
                                      </p:tavLst>
                                    </p:anim>
                                  </p:childTnLst>
                                </p:cTn>
                              </p:par>
                            </p:childTnLst>
                          </p:cTn>
                        </p:par>
                        <p:par>
                          <p:cTn id="45" fill="hold">
                            <p:stCondLst>
                              <p:cond delay="2750"/>
                            </p:stCondLst>
                            <p:childTnLst>
                              <p:par>
                                <p:cTn id="46" presetID="42" presetClass="entr" presetSubtype="0" fill="hold" nodeType="afterEffect">
                                  <p:stCondLst>
                                    <p:cond delay="0"/>
                                  </p:stCondLst>
                                  <p:childTnLst>
                                    <p:set>
                                      <p:cBhvr>
                                        <p:cTn id="47" dur="1" fill="hold">
                                          <p:stCondLst>
                                            <p:cond delay="0"/>
                                          </p:stCondLst>
                                        </p:cTn>
                                        <p:tgtEl>
                                          <p:spTgt spid="27"/>
                                        </p:tgtEl>
                                        <p:attrNameLst>
                                          <p:attrName>style.visibility</p:attrName>
                                        </p:attrNameLst>
                                      </p:cBhvr>
                                      <p:to>
                                        <p:strVal val="visible"/>
                                      </p:to>
                                    </p:set>
                                    <p:animEffect transition="in" filter="fade">
                                      <p:cBhvr>
                                        <p:cTn id="48" dur="1000"/>
                                        <p:tgtEl>
                                          <p:spTgt spid="27"/>
                                        </p:tgtEl>
                                      </p:cBhvr>
                                    </p:animEffect>
                                    <p:anim calcmode="lin" valueType="num">
                                      <p:cBhvr>
                                        <p:cTn id="49" dur="1000" fill="hold"/>
                                        <p:tgtEl>
                                          <p:spTgt spid="27"/>
                                        </p:tgtEl>
                                        <p:attrNameLst>
                                          <p:attrName>ppt_x</p:attrName>
                                        </p:attrNameLst>
                                      </p:cBhvr>
                                      <p:tavLst>
                                        <p:tav tm="0">
                                          <p:val>
                                            <p:strVal val="#ppt_x"/>
                                          </p:val>
                                        </p:tav>
                                        <p:tav tm="100000">
                                          <p:val>
                                            <p:strVal val="#ppt_x"/>
                                          </p:val>
                                        </p:tav>
                                      </p:tavLst>
                                    </p:anim>
                                    <p:anim calcmode="lin" valueType="num">
                                      <p:cBhvr>
                                        <p:cTn id="50" dur="1000" fill="hold"/>
                                        <p:tgtEl>
                                          <p:spTgt spid="27"/>
                                        </p:tgtEl>
                                        <p:attrNameLst>
                                          <p:attrName>ppt_y</p:attrName>
                                        </p:attrNameLst>
                                      </p:cBhvr>
                                      <p:tavLst>
                                        <p:tav tm="0">
                                          <p:val>
                                            <p:strVal val="#ppt_y+.1"/>
                                          </p:val>
                                        </p:tav>
                                        <p:tav tm="100000">
                                          <p:val>
                                            <p:strVal val="#ppt_y"/>
                                          </p:val>
                                        </p:tav>
                                      </p:tavLst>
                                    </p:anim>
                                  </p:childTnLst>
                                </p:cTn>
                              </p:par>
                            </p:childTnLst>
                          </p:cTn>
                        </p:par>
                        <p:par>
                          <p:cTn id="51" fill="hold">
                            <p:stCondLst>
                              <p:cond delay="3750"/>
                            </p:stCondLst>
                            <p:childTnLst>
                              <p:par>
                                <p:cTn id="52" presetID="42" presetClass="entr" presetSubtype="0" fill="hold" nodeType="afterEffect">
                                  <p:stCondLst>
                                    <p:cond delay="0"/>
                                  </p:stCondLst>
                                  <p:childTnLst>
                                    <p:set>
                                      <p:cBhvr>
                                        <p:cTn id="53" dur="1" fill="hold">
                                          <p:stCondLst>
                                            <p:cond delay="0"/>
                                          </p:stCondLst>
                                        </p:cTn>
                                        <p:tgtEl>
                                          <p:spTgt spid="30"/>
                                        </p:tgtEl>
                                        <p:attrNameLst>
                                          <p:attrName>style.visibility</p:attrName>
                                        </p:attrNameLst>
                                      </p:cBhvr>
                                      <p:to>
                                        <p:strVal val="visible"/>
                                      </p:to>
                                    </p:set>
                                    <p:animEffect transition="in" filter="fade">
                                      <p:cBhvr>
                                        <p:cTn id="54" dur="1000"/>
                                        <p:tgtEl>
                                          <p:spTgt spid="30"/>
                                        </p:tgtEl>
                                      </p:cBhvr>
                                    </p:animEffect>
                                    <p:anim calcmode="lin" valueType="num">
                                      <p:cBhvr>
                                        <p:cTn id="55" dur="1000" fill="hold"/>
                                        <p:tgtEl>
                                          <p:spTgt spid="30"/>
                                        </p:tgtEl>
                                        <p:attrNameLst>
                                          <p:attrName>ppt_x</p:attrName>
                                        </p:attrNameLst>
                                      </p:cBhvr>
                                      <p:tavLst>
                                        <p:tav tm="0">
                                          <p:val>
                                            <p:strVal val="#ppt_x"/>
                                          </p:val>
                                        </p:tav>
                                        <p:tav tm="100000">
                                          <p:val>
                                            <p:strVal val="#ppt_x"/>
                                          </p:val>
                                        </p:tav>
                                      </p:tavLst>
                                    </p:anim>
                                    <p:anim calcmode="lin" valueType="num">
                                      <p:cBhvr>
                                        <p:cTn id="56" dur="1000" fill="hold"/>
                                        <p:tgtEl>
                                          <p:spTgt spid="30"/>
                                        </p:tgtEl>
                                        <p:attrNameLst>
                                          <p:attrName>ppt_y</p:attrName>
                                        </p:attrNameLst>
                                      </p:cBhvr>
                                      <p:tavLst>
                                        <p:tav tm="0">
                                          <p:val>
                                            <p:strVal val="#ppt_y+.1"/>
                                          </p:val>
                                        </p:tav>
                                        <p:tav tm="100000">
                                          <p:val>
                                            <p:strVal val="#ppt_y"/>
                                          </p:val>
                                        </p:tav>
                                      </p:tavLst>
                                    </p:anim>
                                  </p:childTnLst>
                                </p:cTn>
                              </p:par>
                            </p:childTnLst>
                          </p:cTn>
                        </p:par>
                        <p:par>
                          <p:cTn id="57" fill="hold">
                            <p:stCondLst>
                              <p:cond delay="4750"/>
                            </p:stCondLst>
                            <p:childTnLst>
                              <p:par>
                                <p:cTn id="58" presetID="42" presetClass="entr" presetSubtype="0" fill="hold" nodeType="afterEffect">
                                  <p:stCondLst>
                                    <p:cond delay="0"/>
                                  </p:stCondLst>
                                  <p:childTnLst>
                                    <p:set>
                                      <p:cBhvr>
                                        <p:cTn id="59" dur="1" fill="hold">
                                          <p:stCondLst>
                                            <p:cond delay="0"/>
                                          </p:stCondLst>
                                        </p:cTn>
                                        <p:tgtEl>
                                          <p:spTgt spid="33"/>
                                        </p:tgtEl>
                                        <p:attrNameLst>
                                          <p:attrName>style.visibility</p:attrName>
                                        </p:attrNameLst>
                                      </p:cBhvr>
                                      <p:to>
                                        <p:strVal val="visible"/>
                                      </p:to>
                                    </p:set>
                                    <p:animEffect transition="in" filter="fade">
                                      <p:cBhvr>
                                        <p:cTn id="60" dur="1000"/>
                                        <p:tgtEl>
                                          <p:spTgt spid="33"/>
                                        </p:tgtEl>
                                      </p:cBhvr>
                                    </p:animEffect>
                                    <p:anim calcmode="lin" valueType="num">
                                      <p:cBhvr>
                                        <p:cTn id="61" dur="1000" fill="hold"/>
                                        <p:tgtEl>
                                          <p:spTgt spid="33"/>
                                        </p:tgtEl>
                                        <p:attrNameLst>
                                          <p:attrName>ppt_x</p:attrName>
                                        </p:attrNameLst>
                                      </p:cBhvr>
                                      <p:tavLst>
                                        <p:tav tm="0">
                                          <p:val>
                                            <p:strVal val="#ppt_x"/>
                                          </p:val>
                                        </p:tav>
                                        <p:tav tm="100000">
                                          <p:val>
                                            <p:strVal val="#ppt_x"/>
                                          </p:val>
                                        </p:tav>
                                      </p:tavLst>
                                    </p:anim>
                                    <p:anim calcmode="lin" valueType="num">
                                      <p:cBhvr>
                                        <p:cTn id="62" dur="1000" fill="hold"/>
                                        <p:tgtEl>
                                          <p:spTgt spid="33"/>
                                        </p:tgtEl>
                                        <p:attrNameLst>
                                          <p:attrName>ppt_y</p:attrName>
                                        </p:attrNameLst>
                                      </p:cBhvr>
                                      <p:tavLst>
                                        <p:tav tm="0">
                                          <p:val>
                                            <p:strVal val="#ppt_y+.1"/>
                                          </p:val>
                                        </p:tav>
                                        <p:tav tm="100000">
                                          <p:val>
                                            <p:strVal val="#ppt_y"/>
                                          </p:val>
                                        </p:tav>
                                      </p:tavLst>
                                    </p:anim>
                                  </p:childTnLst>
                                </p:cTn>
                              </p:par>
                            </p:childTnLst>
                          </p:cTn>
                        </p:par>
                        <p:par>
                          <p:cTn id="63" fill="hold">
                            <p:stCondLst>
                              <p:cond delay="5750"/>
                            </p:stCondLst>
                            <p:childTnLst>
                              <p:par>
                                <p:cTn id="64" presetID="2" presetClass="entr" presetSubtype="4" fill="hold" nodeType="afterEffect">
                                  <p:stCondLst>
                                    <p:cond delay="0"/>
                                  </p:stCondLst>
                                  <p:childTnLst>
                                    <p:set>
                                      <p:cBhvr>
                                        <p:cTn id="65" dur="1" fill="hold">
                                          <p:stCondLst>
                                            <p:cond delay="0"/>
                                          </p:stCondLst>
                                        </p:cTn>
                                        <p:tgtEl>
                                          <p:spTgt spid="5"/>
                                        </p:tgtEl>
                                        <p:attrNameLst>
                                          <p:attrName>style.visibility</p:attrName>
                                        </p:attrNameLst>
                                      </p:cBhvr>
                                      <p:to>
                                        <p:strVal val="visible"/>
                                      </p:to>
                                    </p:set>
                                    <p:anim calcmode="lin" valueType="num">
                                      <p:cBhvr additive="base">
                                        <p:cTn id="66" dur="500" fill="hold"/>
                                        <p:tgtEl>
                                          <p:spTgt spid="5"/>
                                        </p:tgtEl>
                                        <p:attrNameLst>
                                          <p:attrName>ppt_x</p:attrName>
                                        </p:attrNameLst>
                                      </p:cBhvr>
                                      <p:tavLst>
                                        <p:tav tm="0">
                                          <p:val>
                                            <p:strVal val="#ppt_x"/>
                                          </p:val>
                                        </p:tav>
                                        <p:tav tm="100000">
                                          <p:val>
                                            <p:strVal val="#ppt_x"/>
                                          </p:val>
                                        </p:tav>
                                      </p:tavLst>
                                    </p:anim>
                                    <p:anim calcmode="lin" valueType="num">
                                      <p:cBhvr additive="base">
                                        <p:cTn id="67" dur="500" fill="hold"/>
                                        <p:tgtEl>
                                          <p:spTgt spid="5"/>
                                        </p:tgtEl>
                                        <p:attrNameLst>
                                          <p:attrName>ppt_y</p:attrName>
                                        </p:attrNameLst>
                                      </p:cBhvr>
                                      <p:tavLst>
                                        <p:tav tm="0">
                                          <p:val>
                                            <p:strVal val="1+#ppt_h/2"/>
                                          </p:val>
                                        </p:tav>
                                        <p:tav tm="100000">
                                          <p:val>
                                            <p:strVal val="#ppt_y"/>
                                          </p:val>
                                        </p:tav>
                                      </p:tavLst>
                                    </p:anim>
                                  </p:childTnLst>
                                </p:cTn>
                              </p:par>
                              <p:par>
                                <p:cTn id="68" presetID="2" presetClass="entr" presetSubtype="4" fill="hold" grpId="0" nodeType="withEffect">
                                  <p:stCondLst>
                                    <p:cond delay="0"/>
                                  </p:stCondLst>
                                  <p:childTnLst>
                                    <p:set>
                                      <p:cBhvr>
                                        <p:cTn id="69" dur="1" fill="hold">
                                          <p:stCondLst>
                                            <p:cond delay="0"/>
                                          </p:stCondLst>
                                        </p:cTn>
                                        <p:tgtEl>
                                          <p:spTgt spid="22"/>
                                        </p:tgtEl>
                                        <p:attrNameLst>
                                          <p:attrName>style.visibility</p:attrName>
                                        </p:attrNameLst>
                                      </p:cBhvr>
                                      <p:to>
                                        <p:strVal val="visible"/>
                                      </p:to>
                                    </p:set>
                                    <p:anim calcmode="lin" valueType="num">
                                      <p:cBhvr additive="base">
                                        <p:cTn id="70" dur="500" fill="hold"/>
                                        <p:tgtEl>
                                          <p:spTgt spid="22"/>
                                        </p:tgtEl>
                                        <p:attrNameLst>
                                          <p:attrName>ppt_x</p:attrName>
                                        </p:attrNameLst>
                                      </p:cBhvr>
                                      <p:tavLst>
                                        <p:tav tm="0">
                                          <p:val>
                                            <p:strVal val="#ppt_x"/>
                                          </p:val>
                                        </p:tav>
                                        <p:tav tm="100000">
                                          <p:val>
                                            <p:strVal val="#ppt_x"/>
                                          </p:val>
                                        </p:tav>
                                      </p:tavLst>
                                    </p:anim>
                                    <p:anim calcmode="lin" valueType="num">
                                      <p:cBhvr additive="base">
                                        <p:cTn id="71" dur="500" fill="hold"/>
                                        <p:tgtEl>
                                          <p:spTgt spid="22"/>
                                        </p:tgtEl>
                                        <p:attrNameLst>
                                          <p:attrName>ppt_y</p:attrName>
                                        </p:attrNameLst>
                                      </p:cBhvr>
                                      <p:tavLst>
                                        <p:tav tm="0">
                                          <p:val>
                                            <p:strVal val="1+#ppt_h/2"/>
                                          </p:val>
                                        </p:tav>
                                        <p:tav tm="100000">
                                          <p:val>
                                            <p:strVal val="#ppt_y"/>
                                          </p:val>
                                        </p:tav>
                                      </p:tavLst>
                                    </p:anim>
                                  </p:childTnLst>
                                </p:cTn>
                              </p:par>
                              <p:par>
                                <p:cTn id="72" presetID="2" presetClass="entr" presetSubtype="4" fill="hold" grpId="0" nodeType="withEffect">
                                  <p:stCondLst>
                                    <p:cond delay="0"/>
                                  </p:stCondLst>
                                  <p:childTnLst>
                                    <p:set>
                                      <p:cBhvr>
                                        <p:cTn id="73" dur="1" fill="hold">
                                          <p:stCondLst>
                                            <p:cond delay="0"/>
                                          </p:stCondLst>
                                        </p:cTn>
                                        <p:tgtEl>
                                          <p:spTgt spid="23"/>
                                        </p:tgtEl>
                                        <p:attrNameLst>
                                          <p:attrName>style.visibility</p:attrName>
                                        </p:attrNameLst>
                                      </p:cBhvr>
                                      <p:to>
                                        <p:strVal val="visible"/>
                                      </p:to>
                                    </p:set>
                                    <p:anim calcmode="lin" valueType="num">
                                      <p:cBhvr additive="base">
                                        <p:cTn id="74" dur="500" fill="hold"/>
                                        <p:tgtEl>
                                          <p:spTgt spid="23"/>
                                        </p:tgtEl>
                                        <p:attrNameLst>
                                          <p:attrName>ppt_x</p:attrName>
                                        </p:attrNameLst>
                                      </p:cBhvr>
                                      <p:tavLst>
                                        <p:tav tm="0">
                                          <p:val>
                                            <p:strVal val="#ppt_x"/>
                                          </p:val>
                                        </p:tav>
                                        <p:tav tm="100000">
                                          <p:val>
                                            <p:strVal val="#ppt_x"/>
                                          </p:val>
                                        </p:tav>
                                      </p:tavLst>
                                    </p:anim>
                                    <p:anim calcmode="lin" valueType="num">
                                      <p:cBhvr additive="base">
                                        <p:cTn id="75" dur="500" fill="hold"/>
                                        <p:tgtEl>
                                          <p:spTgt spid="23"/>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6" grpId="0" bldLvl="0" animBg="1"/>
      <p:bldP spid="47" grpId="0"/>
      <p:bldP spid="47" grpId="1"/>
      <p:bldP spid="22" grpId="0"/>
      <p:bldP spid="23" grpId="0"/>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矩形 1">
            <a:extLst>
              <a:ext uri="{FF2B5EF4-FFF2-40B4-BE49-F238E27FC236}">
                <a16:creationId xmlns:a16="http://schemas.microsoft.com/office/drawing/2014/main" id="{0C210E11-744F-4001-9022-059F9AC28A69}"/>
              </a:ext>
            </a:extLst>
          </p:cNvPr>
          <p:cNvSpPr/>
          <p:nvPr/>
        </p:nvSpPr>
        <p:spPr>
          <a:xfrm>
            <a:off x="0" y="0"/>
            <a:ext cx="12192000" cy="6858000"/>
          </a:xfrm>
          <a:prstGeom prst="rect">
            <a:avLst/>
          </a:prstGeom>
          <a:solidFill>
            <a:srgbClr val="EFF0E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6" name="矩形 45">
            <a:extLst>
              <a:ext uri="{FF2B5EF4-FFF2-40B4-BE49-F238E27FC236}">
                <a16:creationId xmlns:a16="http://schemas.microsoft.com/office/drawing/2014/main" id="{A6E814A4-2030-4EC2-8F3E-2991178832E6}"/>
              </a:ext>
            </a:extLst>
          </p:cNvPr>
          <p:cNvSpPr/>
          <p:nvPr/>
        </p:nvSpPr>
        <p:spPr>
          <a:xfrm>
            <a:off x="251520" y="409228"/>
            <a:ext cx="179512" cy="432048"/>
          </a:xfrm>
          <a:prstGeom prst="rect">
            <a:avLst/>
          </a:prstGeom>
          <a:solidFill>
            <a:srgbClr val="E9A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7" name="文本框 46">
            <a:extLst>
              <a:ext uri="{FF2B5EF4-FFF2-40B4-BE49-F238E27FC236}">
                <a16:creationId xmlns:a16="http://schemas.microsoft.com/office/drawing/2014/main" id="{1D93773C-6D0B-4C89-9CCB-4BFE164B5042}"/>
              </a:ext>
            </a:extLst>
          </p:cNvPr>
          <p:cNvSpPr txBox="1"/>
          <p:nvPr/>
        </p:nvSpPr>
        <p:spPr>
          <a:xfrm>
            <a:off x="532129" y="408940"/>
            <a:ext cx="2074337" cy="461665"/>
          </a:xfrm>
          <a:prstGeom prst="rect">
            <a:avLst/>
          </a:prstGeom>
          <a:noFill/>
        </p:spPr>
        <p:txBody>
          <a:bodyPr wrap="square" rtlCol="0">
            <a:spAutoFit/>
          </a:bodyPr>
          <a:lstStyle/>
          <a:p>
            <a:pPr algn="l" fontAlgn="auto">
              <a:lnSpc>
                <a:spcPct val="100000"/>
              </a:lnSpc>
            </a:pPr>
            <a:r>
              <a:rPr lang="zh-CN" altLang="en-US" sz="2400" b="1" dirty="0">
                <a:solidFill>
                  <a:schemeClr val="tx1">
                    <a:lumMod val="65000"/>
                    <a:lumOff val="35000"/>
                  </a:schemeClr>
                </a:solidFill>
                <a:latin typeface="微软雅黑" panose="020B0503020204020204" charset="-122"/>
                <a:ea typeface="微软雅黑" panose="020B0503020204020204" charset="-122"/>
              </a:rPr>
              <a:t>点击输入标题</a:t>
            </a:r>
          </a:p>
        </p:txBody>
      </p:sp>
      <p:sp>
        <p:nvSpPr>
          <p:cNvPr id="56" name="文本框 55">
            <a:extLst>
              <a:ext uri="{FF2B5EF4-FFF2-40B4-BE49-F238E27FC236}">
                <a16:creationId xmlns:a16="http://schemas.microsoft.com/office/drawing/2014/main" id="{06C15B04-7D1E-4B82-9523-73036A3FC5EE}"/>
              </a:ext>
            </a:extLst>
          </p:cNvPr>
          <p:cNvSpPr txBox="1"/>
          <p:nvPr/>
        </p:nvSpPr>
        <p:spPr>
          <a:xfrm>
            <a:off x="5518405" y="2356394"/>
            <a:ext cx="5010013" cy="707886"/>
          </a:xfrm>
          <a:prstGeom prst="rect">
            <a:avLst/>
          </a:prstGeom>
          <a:noFill/>
        </p:spPr>
        <p:txBody>
          <a:bodyPr wrap="square" rtlCol="0">
            <a:spAutoFit/>
          </a:bodyPr>
          <a:lstStyle/>
          <a:p>
            <a:pPr algn="r"/>
            <a:r>
              <a:rPr lang="en-US" altLang="zh-CN" sz="2800" b="1" dirty="0">
                <a:solidFill>
                  <a:srgbClr val="E9AD12"/>
                </a:solidFill>
                <a:latin typeface="微软雅黑" panose="020B0503020204020204" charset="-122"/>
                <a:ea typeface="微软雅黑" panose="020B0503020204020204" charset="-122"/>
              </a:rPr>
              <a:t>PART.02</a:t>
            </a:r>
            <a:r>
              <a:rPr lang="en-US" altLang="zh-CN" sz="3200" b="1" dirty="0">
                <a:solidFill>
                  <a:srgbClr val="E9AD12"/>
                </a:solidFill>
                <a:latin typeface="微软雅黑" panose="020B0503020204020204" charset="-122"/>
                <a:ea typeface="微软雅黑" panose="020B0503020204020204" charset="-122"/>
              </a:rPr>
              <a:t>  </a:t>
            </a:r>
            <a:r>
              <a:rPr lang="zh-CN" altLang="en-US" sz="4000" b="1" dirty="0">
                <a:solidFill>
                  <a:srgbClr val="E9AD12"/>
                </a:solidFill>
                <a:latin typeface="微软雅黑" panose="020B0503020204020204" charset="-122"/>
                <a:ea typeface="微软雅黑" panose="020B0503020204020204" charset="-122"/>
              </a:rPr>
              <a:t>点击输入标题</a:t>
            </a:r>
          </a:p>
        </p:txBody>
      </p:sp>
      <p:cxnSp>
        <p:nvCxnSpPr>
          <p:cNvPr id="57" name="直接连接符 56">
            <a:extLst>
              <a:ext uri="{FF2B5EF4-FFF2-40B4-BE49-F238E27FC236}">
                <a16:creationId xmlns:a16="http://schemas.microsoft.com/office/drawing/2014/main" id="{957C63A8-374E-4B24-A86B-29EACF98D7AA}"/>
              </a:ext>
            </a:extLst>
          </p:cNvPr>
          <p:cNvCxnSpPr/>
          <p:nvPr/>
        </p:nvCxnSpPr>
        <p:spPr>
          <a:xfrm>
            <a:off x="6571989" y="3341914"/>
            <a:ext cx="3873500" cy="0"/>
          </a:xfrm>
          <a:prstGeom prst="line">
            <a:avLst/>
          </a:prstGeom>
          <a:ln w="12700">
            <a:solidFill>
              <a:srgbClr val="E9AD12"/>
            </a:solidFill>
          </a:ln>
        </p:spPr>
        <p:style>
          <a:lnRef idx="1">
            <a:schemeClr val="accent1"/>
          </a:lnRef>
          <a:fillRef idx="0">
            <a:schemeClr val="accent1"/>
          </a:fillRef>
          <a:effectRef idx="0">
            <a:schemeClr val="accent1"/>
          </a:effectRef>
          <a:fontRef idx="minor">
            <a:schemeClr val="tx1"/>
          </a:fontRef>
        </p:style>
      </p:cxnSp>
      <p:sp>
        <p:nvSpPr>
          <p:cNvPr id="58" name="文本框 57">
            <a:extLst>
              <a:ext uri="{FF2B5EF4-FFF2-40B4-BE49-F238E27FC236}">
                <a16:creationId xmlns:a16="http://schemas.microsoft.com/office/drawing/2014/main" id="{BE96F103-D564-4B66-93C1-0E22A71E9DE7}"/>
              </a:ext>
            </a:extLst>
          </p:cNvPr>
          <p:cNvSpPr txBox="1"/>
          <p:nvPr/>
        </p:nvSpPr>
        <p:spPr>
          <a:xfrm>
            <a:off x="5637904" y="3621314"/>
            <a:ext cx="4807585" cy="1198880"/>
          </a:xfrm>
          <a:prstGeom prst="rect">
            <a:avLst/>
          </a:prstGeom>
          <a:noFill/>
        </p:spPr>
        <p:txBody>
          <a:bodyPr wrap="square" rtlCol="0">
            <a:spAutoFit/>
          </a:bodyPr>
          <a:lstStyle/>
          <a:p>
            <a:pPr algn="r" fontAlgn="auto">
              <a:lnSpc>
                <a:spcPct val="150000"/>
              </a:lnSpc>
            </a:pPr>
            <a:r>
              <a:rPr lang="zh-CN" altLang="en-US" sz="1600">
                <a:solidFill>
                  <a:srgbClr val="E9AD12"/>
                </a:solidFill>
                <a:latin typeface="华文细黑" panose="02010600040101010101" charset="-122"/>
                <a:ea typeface="华文细黑" panose="02010600040101010101" charset="-122"/>
              </a:rPr>
              <a:t>简约的设计理念，细腻、精致的做工，这不仅是产品，更是时尚魅力诱惑的艺术品，相结合带来唯美的生活享受。</a:t>
            </a:r>
          </a:p>
        </p:txBody>
      </p:sp>
      <p:pic>
        <p:nvPicPr>
          <p:cNvPr id="59" name="图片 58">
            <a:extLst>
              <a:ext uri="{FF2B5EF4-FFF2-40B4-BE49-F238E27FC236}">
                <a16:creationId xmlns:a16="http://schemas.microsoft.com/office/drawing/2014/main" id="{899D333A-07BF-4891-BF8B-D5904C88DFE2}"/>
              </a:ext>
            </a:extLst>
          </p:cNvPr>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1232380" y="1656034"/>
            <a:ext cx="4405524" cy="3776163"/>
          </a:xfrm>
          <a:prstGeom prst="rect">
            <a:avLst/>
          </a:prstGeom>
        </p:spPr>
      </p:pic>
    </p:spTree>
    <p:extLst>
      <p:ext uri="{BB962C8B-B14F-4D97-AF65-F5344CB8AC3E}">
        <p14:creationId xmlns:p14="http://schemas.microsoft.com/office/powerpoint/2010/main" val="2782119316"/>
      </p:ext>
    </p:extLst>
  </p:cSld>
  <p:clrMapOvr>
    <a:masterClrMapping/>
  </p:clrMapOvr>
  <mc:AlternateContent xmlns:mc="http://schemas.openxmlformats.org/markup-compatibility/2006" xmlns:p14="http://schemas.microsoft.com/office/powerpoint/2010/main">
    <mc:Choice Requires="p14">
      <p:transition spd="slow" p14:dur="1250" advTm="0">
        <p:push dir="u"/>
      </p:transition>
    </mc:Choice>
    <mc:Fallback xmlns="">
      <p:transition spd="slow" advTm="0">
        <p:push dir="u"/>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46"/>
                                        </p:tgtEl>
                                        <p:attrNameLst>
                                          <p:attrName>style.visibility</p:attrName>
                                        </p:attrNameLst>
                                      </p:cBhvr>
                                      <p:to>
                                        <p:strVal val="visible"/>
                                      </p:to>
                                    </p:set>
                                    <p:anim calcmode="lin" valueType="num">
                                      <p:cBhvr>
                                        <p:cTn id="7" dur="500" fill="hold"/>
                                        <p:tgtEl>
                                          <p:spTgt spid="46"/>
                                        </p:tgtEl>
                                        <p:attrNameLst>
                                          <p:attrName>ppt_w</p:attrName>
                                        </p:attrNameLst>
                                      </p:cBhvr>
                                      <p:tavLst>
                                        <p:tav tm="0">
                                          <p:val>
                                            <p:fltVal val="0"/>
                                          </p:val>
                                        </p:tav>
                                        <p:tav tm="100000">
                                          <p:val>
                                            <p:strVal val="#ppt_w"/>
                                          </p:val>
                                        </p:tav>
                                      </p:tavLst>
                                    </p:anim>
                                    <p:anim calcmode="lin" valueType="num">
                                      <p:cBhvr>
                                        <p:cTn id="8" dur="500" fill="hold"/>
                                        <p:tgtEl>
                                          <p:spTgt spid="46"/>
                                        </p:tgtEl>
                                        <p:attrNameLst>
                                          <p:attrName>ppt_h</p:attrName>
                                        </p:attrNameLst>
                                      </p:cBhvr>
                                      <p:tavLst>
                                        <p:tav tm="0">
                                          <p:val>
                                            <p:fltVal val="0"/>
                                          </p:val>
                                        </p:tav>
                                        <p:tav tm="100000">
                                          <p:val>
                                            <p:strVal val="#ppt_h"/>
                                          </p:val>
                                        </p:tav>
                                      </p:tavLst>
                                    </p:anim>
                                    <p:animEffect transition="in" filter="fade">
                                      <p:cBhvr>
                                        <p:cTn id="9" dur="500"/>
                                        <p:tgtEl>
                                          <p:spTgt spid="46"/>
                                        </p:tgtEl>
                                      </p:cBhvr>
                                    </p:animEffect>
                                  </p:childTnLst>
                                </p:cTn>
                              </p:par>
                            </p:childTnLst>
                          </p:cTn>
                        </p:par>
                        <p:par>
                          <p:cTn id="10" fill="hold">
                            <p:stCondLst>
                              <p:cond delay="500"/>
                            </p:stCondLst>
                            <p:childTnLst>
                              <p:par>
                                <p:cTn id="11" presetID="41" presetClass="entr" presetSubtype="0" fill="hold" grpId="1" nodeType="afterEffect">
                                  <p:stCondLst>
                                    <p:cond delay="0"/>
                                  </p:stCondLst>
                                  <p:iterate type="lt">
                                    <p:tmPct val="10000"/>
                                  </p:iterate>
                                  <p:childTnLst>
                                    <p:set>
                                      <p:cBhvr>
                                        <p:cTn id="12" dur="1" fill="hold">
                                          <p:stCondLst>
                                            <p:cond delay="0"/>
                                          </p:stCondLst>
                                        </p:cTn>
                                        <p:tgtEl>
                                          <p:spTgt spid="47"/>
                                        </p:tgtEl>
                                        <p:attrNameLst>
                                          <p:attrName>style.visibility</p:attrName>
                                        </p:attrNameLst>
                                      </p:cBhvr>
                                      <p:to>
                                        <p:strVal val="visible"/>
                                      </p:to>
                                    </p:set>
                                    <p:anim calcmode="lin" valueType="num">
                                      <p:cBhvr>
                                        <p:cTn id="13" dur="500" fill="hold"/>
                                        <p:tgtEl>
                                          <p:spTgt spid="47"/>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47"/>
                                        </p:tgtEl>
                                        <p:attrNameLst>
                                          <p:attrName>ppt_y</p:attrName>
                                        </p:attrNameLst>
                                      </p:cBhvr>
                                      <p:tavLst>
                                        <p:tav tm="0">
                                          <p:val>
                                            <p:strVal val="#ppt_y"/>
                                          </p:val>
                                        </p:tav>
                                        <p:tav tm="100000">
                                          <p:val>
                                            <p:strVal val="#ppt_y"/>
                                          </p:val>
                                        </p:tav>
                                      </p:tavLst>
                                    </p:anim>
                                    <p:anim calcmode="lin" valueType="num">
                                      <p:cBhvr>
                                        <p:cTn id="15" dur="500" fill="hold"/>
                                        <p:tgtEl>
                                          <p:spTgt spid="47"/>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47"/>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47"/>
                                        </p:tgtEl>
                                      </p:cBhvr>
                                    </p:animEffect>
                                  </p:childTnLst>
                                </p:cTn>
                              </p:par>
                            </p:childTnLst>
                          </p:cTn>
                        </p:par>
                        <p:par>
                          <p:cTn id="18" fill="hold">
                            <p:stCondLst>
                              <p:cond delay="1250"/>
                            </p:stCondLst>
                            <p:childTnLst>
                              <p:par>
                                <p:cTn id="19" presetID="41" presetClass="entr" presetSubtype="0" fill="hold" grpId="0" nodeType="afterEffect">
                                  <p:stCondLst>
                                    <p:cond delay="0"/>
                                  </p:stCondLst>
                                  <p:iterate type="lt">
                                    <p:tmPct val="10000"/>
                                  </p:iterate>
                                  <p:childTnLst>
                                    <p:set>
                                      <p:cBhvr>
                                        <p:cTn id="20" dur="1" fill="hold">
                                          <p:stCondLst>
                                            <p:cond delay="0"/>
                                          </p:stCondLst>
                                        </p:cTn>
                                        <p:tgtEl>
                                          <p:spTgt spid="56"/>
                                        </p:tgtEl>
                                        <p:attrNameLst>
                                          <p:attrName>style.visibility</p:attrName>
                                        </p:attrNameLst>
                                      </p:cBhvr>
                                      <p:to>
                                        <p:strVal val="visible"/>
                                      </p:to>
                                    </p:set>
                                    <p:anim calcmode="lin" valueType="num">
                                      <p:cBhvr>
                                        <p:cTn id="21" dur="500" fill="hold"/>
                                        <p:tgtEl>
                                          <p:spTgt spid="56"/>
                                        </p:tgtEl>
                                        <p:attrNameLst>
                                          <p:attrName>ppt_x</p:attrName>
                                        </p:attrNameLst>
                                      </p:cBhvr>
                                      <p:tavLst>
                                        <p:tav tm="0">
                                          <p:val>
                                            <p:strVal val="#ppt_x"/>
                                          </p:val>
                                        </p:tav>
                                        <p:tav tm="50000">
                                          <p:val>
                                            <p:strVal val="#ppt_x+.1"/>
                                          </p:val>
                                        </p:tav>
                                        <p:tav tm="100000">
                                          <p:val>
                                            <p:strVal val="#ppt_x"/>
                                          </p:val>
                                        </p:tav>
                                      </p:tavLst>
                                    </p:anim>
                                    <p:anim calcmode="lin" valueType="num">
                                      <p:cBhvr>
                                        <p:cTn id="22" dur="500" fill="hold"/>
                                        <p:tgtEl>
                                          <p:spTgt spid="56"/>
                                        </p:tgtEl>
                                        <p:attrNameLst>
                                          <p:attrName>ppt_y</p:attrName>
                                        </p:attrNameLst>
                                      </p:cBhvr>
                                      <p:tavLst>
                                        <p:tav tm="0">
                                          <p:val>
                                            <p:strVal val="#ppt_y"/>
                                          </p:val>
                                        </p:tav>
                                        <p:tav tm="100000">
                                          <p:val>
                                            <p:strVal val="#ppt_y"/>
                                          </p:val>
                                        </p:tav>
                                      </p:tavLst>
                                    </p:anim>
                                    <p:anim calcmode="lin" valueType="num">
                                      <p:cBhvr>
                                        <p:cTn id="23" dur="500" fill="hold"/>
                                        <p:tgtEl>
                                          <p:spTgt spid="56"/>
                                        </p:tgtEl>
                                        <p:attrNameLst>
                                          <p:attrName>ppt_h</p:attrName>
                                        </p:attrNameLst>
                                      </p:cBhvr>
                                      <p:tavLst>
                                        <p:tav tm="0">
                                          <p:val>
                                            <p:strVal val="#ppt_h/10"/>
                                          </p:val>
                                        </p:tav>
                                        <p:tav tm="50000">
                                          <p:val>
                                            <p:strVal val="#ppt_h+.01"/>
                                          </p:val>
                                        </p:tav>
                                        <p:tav tm="100000">
                                          <p:val>
                                            <p:strVal val="#ppt_h"/>
                                          </p:val>
                                        </p:tav>
                                      </p:tavLst>
                                    </p:anim>
                                    <p:anim calcmode="lin" valueType="num">
                                      <p:cBhvr>
                                        <p:cTn id="24" dur="500" fill="hold"/>
                                        <p:tgtEl>
                                          <p:spTgt spid="56"/>
                                        </p:tgtEl>
                                        <p:attrNameLst>
                                          <p:attrName>ppt_w</p:attrName>
                                        </p:attrNameLst>
                                      </p:cBhvr>
                                      <p:tavLst>
                                        <p:tav tm="0">
                                          <p:val>
                                            <p:strVal val="#ppt_w/10"/>
                                          </p:val>
                                        </p:tav>
                                        <p:tav tm="50000">
                                          <p:val>
                                            <p:strVal val="#ppt_w+.01"/>
                                          </p:val>
                                        </p:tav>
                                        <p:tav tm="100000">
                                          <p:val>
                                            <p:strVal val="#ppt_w"/>
                                          </p:val>
                                        </p:tav>
                                      </p:tavLst>
                                    </p:anim>
                                    <p:animEffect transition="in" filter="fade">
                                      <p:cBhvr>
                                        <p:cTn id="25" dur="500" tmFilter="0,0; .5, 1; 1, 1"/>
                                        <p:tgtEl>
                                          <p:spTgt spid="56"/>
                                        </p:tgtEl>
                                      </p:cBhvr>
                                    </p:animEffect>
                                  </p:childTnLst>
                                </p:cTn>
                              </p:par>
                            </p:childTnLst>
                          </p:cTn>
                        </p:par>
                        <p:par>
                          <p:cTn id="26" fill="hold">
                            <p:stCondLst>
                              <p:cond delay="2350"/>
                            </p:stCondLst>
                            <p:childTnLst>
                              <p:par>
                                <p:cTn id="27" presetID="22" presetClass="entr" presetSubtype="2" fill="hold" nodeType="afterEffect">
                                  <p:stCondLst>
                                    <p:cond delay="0"/>
                                  </p:stCondLst>
                                  <p:childTnLst>
                                    <p:set>
                                      <p:cBhvr>
                                        <p:cTn id="28" dur="1" fill="hold">
                                          <p:stCondLst>
                                            <p:cond delay="0"/>
                                          </p:stCondLst>
                                        </p:cTn>
                                        <p:tgtEl>
                                          <p:spTgt spid="57"/>
                                        </p:tgtEl>
                                        <p:attrNameLst>
                                          <p:attrName>style.visibility</p:attrName>
                                        </p:attrNameLst>
                                      </p:cBhvr>
                                      <p:to>
                                        <p:strVal val="visible"/>
                                      </p:to>
                                    </p:set>
                                    <p:animEffect transition="in" filter="wipe(right)">
                                      <p:cBhvr>
                                        <p:cTn id="29" dur="500"/>
                                        <p:tgtEl>
                                          <p:spTgt spid="57"/>
                                        </p:tgtEl>
                                      </p:cBhvr>
                                    </p:animEffect>
                                  </p:childTnLst>
                                </p:cTn>
                              </p:par>
                            </p:childTnLst>
                          </p:cTn>
                        </p:par>
                        <p:par>
                          <p:cTn id="30" fill="hold">
                            <p:stCondLst>
                              <p:cond delay="2850"/>
                            </p:stCondLst>
                            <p:childTnLst>
                              <p:par>
                                <p:cTn id="31" presetID="42" presetClass="entr" presetSubtype="0" fill="hold" grpId="1" nodeType="afterEffect">
                                  <p:stCondLst>
                                    <p:cond delay="0"/>
                                  </p:stCondLst>
                                  <p:childTnLst>
                                    <p:set>
                                      <p:cBhvr>
                                        <p:cTn id="32" dur="1" fill="hold">
                                          <p:stCondLst>
                                            <p:cond delay="0"/>
                                          </p:stCondLst>
                                        </p:cTn>
                                        <p:tgtEl>
                                          <p:spTgt spid="58"/>
                                        </p:tgtEl>
                                        <p:attrNameLst>
                                          <p:attrName>style.visibility</p:attrName>
                                        </p:attrNameLst>
                                      </p:cBhvr>
                                      <p:to>
                                        <p:strVal val="visible"/>
                                      </p:to>
                                    </p:set>
                                    <p:animEffect transition="in" filter="fade">
                                      <p:cBhvr>
                                        <p:cTn id="33" dur="500"/>
                                        <p:tgtEl>
                                          <p:spTgt spid="58"/>
                                        </p:tgtEl>
                                      </p:cBhvr>
                                    </p:animEffect>
                                    <p:anim calcmode="lin" valueType="num">
                                      <p:cBhvr>
                                        <p:cTn id="34" dur="500" fill="hold"/>
                                        <p:tgtEl>
                                          <p:spTgt spid="58"/>
                                        </p:tgtEl>
                                        <p:attrNameLst>
                                          <p:attrName>ppt_x</p:attrName>
                                        </p:attrNameLst>
                                      </p:cBhvr>
                                      <p:tavLst>
                                        <p:tav tm="0">
                                          <p:val>
                                            <p:strVal val="#ppt_x"/>
                                          </p:val>
                                        </p:tav>
                                        <p:tav tm="100000">
                                          <p:val>
                                            <p:strVal val="#ppt_x"/>
                                          </p:val>
                                        </p:tav>
                                      </p:tavLst>
                                    </p:anim>
                                    <p:anim calcmode="lin" valueType="num">
                                      <p:cBhvr>
                                        <p:cTn id="35" dur="500" fill="hold"/>
                                        <p:tgtEl>
                                          <p:spTgt spid="58"/>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6" grpId="0" bldLvl="0" animBg="1"/>
      <p:bldP spid="47" grpId="0"/>
      <p:bldP spid="47" grpId="1"/>
      <p:bldP spid="56" grpId="0"/>
      <p:bldP spid="58" grpId="0"/>
      <p:bldP spid="58" grpId="1"/>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矩形 1">
            <a:extLst>
              <a:ext uri="{FF2B5EF4-FFF2-40B4-BE49-F238E27FC236}">
                <a16:creationId xmlns:a16="http://schemas.microsoft.com/office/drawing/2014/main" id="{0C210E11-744F-4001-9022-059F9AC28A69}"/>
              </a:ext>
            </a:extLst>
          </p:cNvPr>
          <p:cNvSpPr/>
          <p:nvPr/>
        </p:nvSpPr>
        <p:spPr>
          <a:xfrm>
            <a:off x="0" y="0"/>
            <a:ext cx="12192000" cy="6858000"/>
          </a:xfrm>
          <a:prstGeom prst="rect">
            <a:avLst/>
          </a:prstGeom>
          <a:solidFill>
            <a:srgbClr val="EFF0E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6" name="矩形 45">
            <a:extLst>
              <a:ext uri="{FF2B5EF4-FFF2-40B4-BE49-F238E27FC236}">
                <a16:creationId xmlns:a16="http://schemas.microsoft.com/office/drawing/2014/main" id="{A6E814A4-2030-4EC2-8F3E-2991178832E6}"/>
              </a:ext>
            </a:extLst>
          </p:cNvPr>
          <p:cNvSpPr/>
          <p:nvPr/>
        </p:nvSpPr>
        <p:spPr>
          <a:xfrm>
            <a:off x="251520" y="409228"/>
            <a:ext cx="179512" cy="432048"/>
          </a:xfrm>
          <a:prstGeom prst="rect">
            <a:avLst/>
          </a:prstGeom>
          <a:solidFill>
            <a:srgbClr val="E9A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7" name="文本框 46">
            <a:extLst>
              <a:ext uri="{FF2B5EF4-FFF2-40B4-BE49-F238E27FC236}">
                <a16:creationId xmlns:a16="http://schemas.microsoft.com/office/drawing/2014/main" id="{1D93773C-6D0B-4C89-9CCB-4BFE164B5042}"/>
              </a:ext>
            </a:extLst>
          </p:cNvPr>
          <p:cNvSpPr txBox="1"/>
          <p:nvPr/>
        </p:nvSpPr>
        <p:spPr>
          <a:xfrm>
            <a:off x="532129" y="408940"/>
            <a:ext cx="2074337" cy="461665"/>
          </a:xfrm>
          <a:prstGeom prst="rect">
            <a:avLst/>
          </a:prstGeom>
          <a:noFill/>
        </p:spPr>
        <p:txBody>
          <a:bodyPr wrap="square" rtlCol="0">
            <a:spAutoFit/>
          </a:bodyPr>
          <a:lstStyle/>
          <a:p>
            <a:pPr algn="l" fontAlgn="auto">
              <a:lnSpc>
                <a:spcPct val="100000"/>
              </a:lnSpc>
            </a:pPr>
            <a:r>
              <a:rPr lang="zh-CN" altLang="en-US" sz="2400" b="1" dirty="0">
                <a:solidFill>
                  <a:schemeClr val="tx1">
                    <a:lumMod val="65000"/>
                    <a:lumOff val="35000"/>
                  </a:schemeClr>
                </a:solidFill>
                <a:latin typeface="微软雅黑" panose="020B0503020204020204" charset="-122"/>
                <a:ea typeface="微软雅黑" panose="020B0503020204020204" charset="-122"/>
              </a:rPr>
              <a:t>点击输入标题</a:t>
            </a:r>
          </a:p>
        </p:txBody>
      </p:sp>
      <p:grpSp>
        <p:nvGrpSpPr>
          <p:cNvPr id="54" name="组合 53">
            <a:extLst>
              <a:ext uri="{FF2B5EF4-FFF2-40B4-BE49-F238E27FC236}">
                <a16:creationId xmlns:a16="http://schemas.microsoft.com/office/drawing/2014/main" id="{FBF9DCE7-9302-4018-BC9D-E6878071F83A}"/>
              </a:ext>
            </a:extLst>
          </p:cNvPr>
          <p:cNvGrpSpPr/>
          <p:nvPr/>
        </p:nvGrpSpPr>
        <p:grpSpPr>
          <a:xfrm>
            <a:off x="4725670" y="1213485"/>
            <a:ext cx="2740025" cy="2740025"/>
            <a:chOff x="7442" y="1911"/>
            <a:chExt cx="4315" cy="4315"/>
          </a:xfrm>
        </p:grpSpPr>
        <p:sp>
          <p:nvSpPr>
            <p:cNvPr id="55" name="椭圆 54">
              <a:extLst>
                <a:ext uri="{FF2B5EF4-FFF2-40B4-BE49-F238E27FC236}">
                  <a16:creationId xmlns:a16="http://schemas.microsoft.com/office/drawing/2014/main" id="{C07E48A8-E38D-44B9-8D33-1937B3035775}"/>
                </a:ext>
              </a:extLst>
            </p:cNvPr>
            <p:cNvSpPr/>
            <p:nvPr/>
          </p:nvSpPr>
          <p:spPr>
            <a:xfrm>
              <a:off x="7442" y="1911"/>
              <a:ext cx="4315" cy="4315"/>
            </a:xfrm>
            <a:prstGeom prst="ellipse">
              <a:avLst/>
            </a:prstGeom>
            <a:noFill/>
            <a:ln>
              <a:solidFill>
                <a:srgbClr val="E9AD1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6" name="椭圆 55">
              <a:extLst>
                <a:ext uri="{FF2B5EF4-FFF2-40B4-BE49-F238E27FC236}">
                  <a16:creationId xmlns:a16="http://schemas.microsoft.com/office/drawing/2014/main" id="{394E94E5-B264-4E8A-A6E8-741C7921F773}"/>
                </a:ext>
              </a:extLst>
            </p:cNvPr>
            <p:cNvSpPr/>
            <p:nvPr/>
          </p:nvSpPr>
          <p:spPr>
            <a:xfrm>
              <a:off x="7565" y="2033"/>
              <a:ext cx="4071" cy="4071"/>
            </a:xfrm>
            <a:prstGeom prst="ellipse">
              <a:avLst/>
            </a:prstGeom>
            <a:blipFill rotWithShape="1">
              <a:blip r:embed="rId3"/>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57" name="组合 56">
            <a:extLst>
              <a:ext uri="{FF2B5EF4-FFF2-40B4-BE49-F238E27FC236}">
                <a16:creationId xmlns:a16="http://schemas.microsoft.com/office/drawing/2014/main" id="{849DC258-487B-465B-B051-D3DD4BCB4097}"/>
              </a:ext>
            </a:extLst>
          </p:cNvPr>
          <p:cNvGrpSpPr/>
          <p:nvPr/>
        </p:nvGrpSpPr>
        <p:grpSpPr>
          <a:xfrm>
            <a:off x="8342630" y="1290955"/>
            <a:ext cx="2740025" cy="2740025"/>
            <a:chOff x="7442" y="1911"/>
            <a:chExt cx="4315" cy="4315"/>
          </a:xfrm>
        </p:grpSpPr>
        <p:sp>
          <p:nvSpPr>
            <p:cNvPr id="58" name="椭圆 57">
              <a:extLst>
                <a:ext uri="{FF2B5EF4-FFF2-40B4-BE49-F238E27FC236}">
                  <a16:creationId xmlns:a16="http://schemas.microsoft.com/office/drawing/2014/main" id="{46068507-A0A0-4258-9B3E-2889BBC7733C}"/>
                </a:ext>
              </a:extLst>
            </p:cNvPr>
            <p:cNvSpPr/>
            <p:nvPr/>
          </p:nvSpPr>
          <p:spPr>
            <a:xfrm>
              <a:off x="7442" y="1911"/>
              <a:ext cx="4315" cy="4315"/>
            </a:xfrm>
            <a:prstGeom prst="ellipse">
              <a:avLst/>
            </a:prstGeom>
            <a:noFill/>
            <a:ln>
              <a:solidFill>
                <a:srgbClr val="E9AD1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9" name="椭圆 58">
              <a:extLst>
                <a:ext uri="{FF2B5EF4-FFF2-40B4-BE49-F238E27FC236}">
                  <a16:creationId xmlns:a16="http://schemas.microsoft.com/office/drawing/2014/main" id="{45ACFFBD-3EDF-4654-BBF9-A60FB04FFBF1}"/>
                </a:ext>
              </a:extLst>
            </p:cNvPr>
            <p:cNvSpPr/>
            <p:nvPr/>
          </p:nvSpPr>
          <p:spPr>
            <a:xfrm>
              <a:off x="7565" y="2033"/>
              <a:ext cx="4071" cy="4071"/>
            </a:xfrm>
            <a:prstGeom prst="ellipse">
              <a:avLst/>
            </a:prstGeom>
            <a:blipFill rotWithShape="1">
              <a:blip r:embed="rId4"/>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60" name="组合 59">
            <a:extLst>
              <a:ext uri="{FF2B5EF4-FFF2-40B4-BE49-F238E27FC236}">
                <a16:creationId xmlns:a16="http://schemas.microsoft.com/office/drawing/2014/main" id="{A636C1F9-2D40-4FFE-89BC-9819FA4EF281}"/>
              </a:ext>
            </a:extLst>
          </p:cNvPr>
          <p:cNvGrpSpPr/>
          <p:nvPr/>
        </p:nvGrpSpPr>
        <p:grpSpPr>
          <a:xfrm>
            <a:off x="1184910" y="1290955"/>
            <a:ext cx="2740025" cy="2740025"/>
            <a:chOff x="7442" y="1911"/>
            <a:chExt cx="4315" cy="4315"/>
          </a:xfrm>
        </p:grpSpPr>
        <p:sp>
          <p:nvSpPr>
            <p:cNvPr id="61" name="椭圆 60">
              <a:extLst>
                <a:ext uri="{FF2B5EF4-FFF2-40B4-BE49-F238E27FC236}">
                  <a16:creationId xmlns:a16="http://schemas.microsoft.com/office/drawing/2014/main" id="{F1F918BB-45F8-4983-9261-7DEFE24F42F0}"/>
                </a:ext>
              </a:extLst>
            </p:cNvPr>
            <p:cNvSpPr/>
            <p:nvPr/>
          </p:nvSpPr>
          <p:spPr>
            <a:xfrm>
              <a:off x="7442" y="1911"/>
              <a:ext cx="4315" cy="4315"/>
            </a:xfrm>
            <a:prstGeom prst="ellipse">
              <a:avLst/>
            </a:prstGeom>
            <a:noFill/>
            <a:ln>
              <a:solidFill>
                <a:srgbClr val="E9AD1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2" name="椭圆 61">
              <a:extLst>
                <a:ext uri="{FF2B5EF4-FFF2-40B4-BE49-F238E27FC236}">
                  <a16:creationId xmlns:a16="http://schemas.microsoft.com/office/drawing/2014/main" id="{A411CA54-CC24-4087-AD16-5DC4FE4E6653}"/>
                </a:ext>
              </a:extLst>
            </p:cNvPr>
            <p:cNvSpPr/>
            <p:nvPr/>
          </p:nvSpPr>
          <p:spPr>
            <a:xfrm>
              <a:off x="7565" y="2033"/>
              <a:ext cx="4071" cy="4071"/>
            </a:xfrm>
            <a:prstGeom prst="ellipse">
              <a:avLst/>
            </a:prstGeom>
            <a:blipFill rotWithShape="1">
              <a:blip r:embed="rId5"/>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63" name="文本框 62">
            <a:extLst>
              <a:ext uri="{FF2B5EF4-FFF2-40B4-BE49-F238E27FC236}">
                <a16:creationId xmlns:a16="http://schemas.microsoft.com/office/drawing/2014/main" id="{4D57D342-0EAB-4546-BD90-164EC058BD52}"/>
              </a:ext>
            </a:extLst>
          </p:cNvPr>
          <p:cNvSpPr txBox="1"/>
          <p:nvPr/>
        </p:nvSpPr>
        <p:spPr>
          <a:xfrm>
            <a:off x="1678305" y="4236720"/>
            <a:ext cx="1752600" cy="483235"/>
          </a:xfrm>
          <a:prstGeom prst="rect">
            <a:avLst/>
          </a:prstGeom>
          <a:noFill/>
        </p:spPr>
        <p:txBody>
          <a:bodyPr wrap="square" rtlCol="0">
            <a:spAutoFit/>
          </a:bodyPr>
          <a:lstStyle/>
          <a:p>
            <a:pPr algn="ctr"/>
            <a:r>
              <a:rPr lang="zh-CN" altLang="en-US" sz="2400" b="1">
                <a:solidFill>
                  <a:schemeClr val="tx1">
                    <a:lumMod val="65000"/>
                    <a:lumOff val="35000"/>
                  </a:schemeClr>
                </a:solidFill>
                <a:latin typeface="微软雅黑" panose="020B0503020204020204" charset="-122"/>
                <a:ea typeface="微软雅黑" panose="020B0503020204020204" charset="-122"/>
              </a:rPr>
              <a:t>设计总监</a:t>
            </a:r>
          </a:p>
        </p:txBody>
      </p:sp>
      <p:sp>
        <p:nvSpPr>
          <p:cNvPr id="64" name="文本框 63">
            <a:extLst>
              <a:ext uri="{FF2B5EF4-FFF2-40B4-BE49-F238E27FC236}">
                <a16:creationId xmlns:a16="http://schemas.microsoft.com/office/drawing/2014/main" id="{5493EB12-598E-4D01-98FA-E5CDBD1A0EA4}"/>
              </a:ext>
            </a:extLst>
          </p:cNvPr>
          <p:cNvSpPr txBox="1"/>
          <p:nvPr/>
        </p:nvSpPr>
        <p:spPr>
          <a:xfrm>
            <a:off x="5219065" y="4236720"/>
            <a:ext cx="1752600" cy="483235"/>
          </a:xfrm>
          <a:prstGeom prst="rect">
            <a:avLst/>
          </a:prstGeom>
          <a:noFill/>
        </p:spPr>
        <p:txBody>
          <a:bodyPr wrap="square" rtlCol="0">
            <a:spAutoFit/>
          </a:bodyPr>
          <a:lstStyle/>
          <a:p>
            <a:pPr algn="ctr"/>
            <a:r>
              <a:rPr lang="zh-CN" altLang="en-US" sz="2400" b="1">
                <a:solidFill>
                  <a:schemeClr val="tx1">
                    <a:lumMod val="65000"/>
                    <a:lumOff val="35000"/>
                  </a:schemeClr>
                </a:solidFill>
                <a:latin typeface="微软雅黑" panose="020B0503020204020204" charset="-122"/>
                <a:ea typeface="微软雅黑" panose="020B0503020204020204" charset="-122"/>
              </a:rPr>
              <a:t>创意总监</a:t>
            </a:r>
          </a:p>
        </p:txBody>
      </p:sp>
      <p:sp>
        <p:nvSpPr>
          <p:cNvPr id="65" name="文本框 64">
            <a:extLst>
              <a:ext uri="{FF2B5EF4-FFF2-40B4-BE49-F238E27FC236}">
                <a16:creationId xmlns:a16="http://schemas.microsoft.com/office/drawing/2014/main" id="{F552C6C7-5612-4936-9F7B-E3A5E184AC88}"/>
              </a:ext>
            </a:extLst>
          </p:cNvPr>
          <p:cNvSpPr txBox="1"/>
          <p:nvPr/>
        </p:nvSpPr>
        <p:spPr>
          <a:xfrm>
            <a:off x="8836025" y="4236720"/>
            <a:ext cx="1752600" cy="483235"/>
          </a:xfrm>
          <a:prstGeom prst="rect">
            <a:avLst/>
          </a:prstGeom>
          <a:noFill/>
        </p:spPr>
        <p:txBody>
          <a:bodyPr wrap="square" rtlCol="0">
            <a:spAutoFit/>
          </a:bodyPr>
          <a:lstStyle/>
          <a:p>
            <a:pPr algn="ctr"/>
            <a:r>
              <a:rPr lang="zh-CN" altLang="en-US" sz="2400" b="1">
                <a:solidFill>
                  <a:schemeClr val="tx1">
                    <a:lumMod val="65000"/>
                    <a:lumOff val="35000"/>
                  </a:schemeClr>
                </a:solidFill>
                <a:latin typeface="微软雅黑" panose="020B0503020204020204" charset="-122"/>
                <a:ea typeface="微软雅黑" panose="020B0503020204020204" charset="-122"/>
              </a:rPr>
              <a:t>工程总监</a:t>
            </a:r>
          </a:p>
        </p:txBody>
      </p:sp>
      <p:sp>
        <p:nvSpPr>
          <p:cNvPr id="66" name="文本框 38">
            <a:extLst>
              <a:ext uri="{FF2B5EF4-FFF2-40B4-BE49-F238E27FC236}">
                <a16:creationId xmlns:a16="http://schemas.microsoft.com/office/drawing/2014/main" id="{C3B5FF59-791F-4E4A-A317-D2647E21F761}"/>
              </a:ext>
            </a:extLst>
          </p:cNvPr>
          <p:cNvSpPr>
            <a:spLocks noChangeArrowheads="1"/>
          </p:cNvSpPr>
          <p:nvPr/>
        </p:nvSpPr>
        <p:spPr bwMode="auto">
          <a:xfrm>
            <a:off x="5065955" y="5087620"/>
            <a:ext cx="2792412" cy="923925"/>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这里输入文本这里输入文本这里输入文本这里输入文本这里输入文本。</a:t>
            </a:r>
          </a:p>
        </p:txBody>
      </p:sp>
      <p:sp>
        <p:nvSpPr>
          <p:cNvPr id="67" name="文本框 38">
            <a:extLst>
              <a:ext uri="{FF2B5EF4-FFF2-40B4-BE49-F238E27FC236}">
                <a16:creationId xmlns:a16="http://schemas.microsoft.com/office/drawing/2014/main" id="{A9773568-244C-4E5D-ABD7-40D0A6714EBA}"/>
              </a:ext>
            </a:extLst>
          </p:cNvPr>
          <p:cNvSpPr>
            <a:spLocks noChangeArrowheads="1"/>
          </p:cNvSpPr>
          <p:nvPr/>
        </p:nvSpPr>
        <p:spPr bwMode="auto">
          <a:xfrm>
            <a:off x="1264920" y="5087620"/>
            <a:ext cx="2792412" cy="923925"/>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这里输入文本这里输入文本这里输入文本这里输入文本这里输入文本。</a:t>
            </a:r>
          </a:p>
        </p:txBody>
      </p:sp>
      <p:sp>
        <p:nvSpPr>
          <p:cNvPr id="92" name="文本框 38">
            <a:extLst>
              <a:ext uri="{FF2B5EF4-FFF2-40B4-BE49-F238E27FC236}">
                <a16:creationId xmlns:a16="http://schemas.microsoft.com/office/drawing/2014/main" id="{639FC377-74EB-4442-A249-5AEC77989284}"/>
              </a:ext>
            </a:extLst>
          </p:cNvPr>
          <p:cNvSpPr>
            <a:spLocks noChangeArrowheads="1"/>
          </p:cNvSpPr>
          <p:nvPr/>
        </p:nvSpPr>
        <p:spPr bwMode="auto">
          <a:xfrm>
            <a:off x="8329108" y="5087620"/>
            <a:ext cx="2792412" cy="923925"/>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这里输入文本这里输入文本这里输入文本这里输入文本这里输入文本。</a:t>
            </a:r>
          </a:p>
        </p:txBody>
      </p:sp>
    </p:spTree>
    <p:extLst>
      <p:ext uri="{BB962C8B-B14F-4D97-AF65-F5344CB8AC3E}">
        <p14:creationId xmlns:p14="http://schemas.microsoft.com/office/powerpoint/2010/main" val="3629453846"/>
      </p:ext>
    </p:extLst>
  </p:cSld>
  <p:clrMapOvr>
    <a:masterClrMapping/>
  </p:clrMapOvr>
  <mc:AlternateContent xmlns:mc="http://schemas.openxmlformats.org/markup-compatibility/2006" xmlns:p14="http://schemas.microsoft.com/office/powerpoint/2010/main">
    <mc:Choice Requires="p14">
      <p:transition spd="slow" p14:dur="1250" advTm="0">
        <p:push dir="u"/>
      </p:transition>
    </mc:Choice>
    <mc:Fallback xmlns="">
      <p:transition spd="slow" advTm="0">
        <p:push dir="u"/>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46"/>
                                        </p:tgtEl>
                                        <p:attrNameLst>
                                          <p:attrName>style.visibility</p:attrName>
                                        </p:attrNameLst>
                                      </p:cBhvr>
                                      <p:to>
                                        <p:strVal val="visible"/>
                                      </p:to>
                                    </p:set>
                                    <p:anim calcmode="lin" valueType="num">
                                      <p:cBhvr>
                                        <p:cTn id="7" dur="500" fill="hold"/>
                                        <p:tgtEl>
                                          <p:spTgt spid="46"/>
                                        </p:tgtEl>
                                        <p:attrNameLst>
                                          <p:attrName>ppt_w</p:attrName>
                                        </p:attrNameLst>
                                      </p:cBhvr>
                                      <p:tavLst>
                                        <p:tav tm="0">
                                          <p:val>
                                            <p:fltVal val="0"/>
                                          </p:val>
                                        </p:tav>
                                        <p:tav tm="100000">
                                          <p:val>
                                            <p:strVal val="#ppt_w"/>
                                          </p:val>
                                        </p:tav>
                                      </p:tavLst>
                                    </p:anim>
                                    <p:anim calcmode="lin" valueType="num">
                                      <p:cBhvr>
                                        <p:cTn id="8" dur="500" fill="hold"/>
                                        <p:tgtEl>
                                          <p:spTgt spid="46"/>
                                        </p:tgtEl>
                                        <p:attrNameLst>
                                          <p:attrName>ppt_h</p:attrName>
                                        </p:attrNameLst>
                                      </p:cBhvr>
                                      <p:tavLst>
                                        <p:tav tm="0">
                                          <p:val>
                                            <p:fltVal val="0"/>
                                          </p:val>
                                        </p:tav>
                                        <p:tav tm="100000">
                                          <p:val>
                                            <p:strVal val="#ppt_h"/>
                                          </p:val>
                                        </p:tav>
                                      </p:tavLst>
                                    </p:anim>
                                    <p:animEffect transition="in" filter="fade">
                                      <p:cBhvr>
                                        <p:cTn id="9" dur="500"/>
                                        <p:tgtEl>
                                          <p:spTgt spid="46"/>
                                        </p:tgtEl>
                                      </p:cBhvr>
                                    </p:animEffect>
                                  </p:childTnLst>
                                </p:cTn>
                              </p:par>
                            </p:childTnLst>
                          </p:cTn>
                        </p:par>
                        <p:par>
                          <p:cTn id="10" fill="hold">
                            <p:stCondLst>
                              <p:cond delay="500"/>
                            </p:stCondLst>
                            <p:childTnLst>
                              <p:par>
                                <p:cTn id="11" presetID="41" presetClass="entr" presetSubtype="0" fill="hold" grpId="1" nodeType="afterEffect">
                                  <p:stCondLst>
                                    <p:cond delay="0"/>
                                  </p:stCondLst>
                                  <p:iterate type="lt">
                                    <p:tmPct val="10000"/>
                                  </p:iterate>
                                  <p:childTnLst>
                                    <p:set>
                                      <p:cBhvr>
                                        <p:cTn id="12" dur="1" fill="hold">
                                          <p:stCondLst>
                                            <p:cond delay="0"/>
                                          </p:stCondLst>
                                        </p:cTn>
                                        <p:tgtEl>
                                          <p:spTgt spid="47"/>
                                        </p:tgtEl>
                                        <p:attrNameLst>
                                          <p:attrName>style.visibility</p:attrName>
                                        </p:attrNameLst>
                                      </p:cBhvr>
                                      <p:to>
                                        <p:strVal val="visible"/>
                                      </p:to>
                                    </p:set>
                                    <p:anim calcmode="lin" valueType="num">
                                      <p:cBhvr>
                                        <p:cTn id="13" dur="500" fill="hold"/>
                                        <p:tgtEl>
                                          <p:spTgt spid="47"/>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47"/>
                                        </p:tgtEl>
                                        <p:attrNameLst>
                                          <p:attrName>ppt_y</p:attrName>
                                        </p:attrNameLst>
                                      </p:cBhvr>
                                      <p:tavLst>
                                        <p:tav tm="0">
                                          <p:val>
                                            <p:strVal val="#ppt_y"/>
                                          </p:val>
                                        </p:tav>
                                        <p:tav tm="100000">
                                          <p:val>
                                            <p:strVal val="#ppt_y"/>
                                          </p:val>
                                        </p:tav>
                                      </p:tavLst>
                                    </p:anim>
                                    <p:anim calcmode="lin" valueType="num">
                                      <p:cBhvr>
                                        <p:cTn id="15" dur="500" fill="hold"/>
                                        <p:tgtEl>
                                          <p:spTgt spid="47"/>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47"/>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47"/>
                                        </p:tgtEl>
                                      </p:cBhvr>
                                    </p:animEffect>
                                  </p:childTnLst>
                                </p:cTn>
                              </p:par>
                            </p:childTnLst>
                          </p:cTn>
                        </p:par>
                        <p:par>
                          <p:cTn id="18" fill="hold">
                            <p:stCondLst>
                              <p:cond delay="1250"/>
                            </p:stCondLst>
                            <p:childTnLst>
                              <p:par>
                                <p:cTn id="19" presetID="53" presetClass="entr" presetSubtype="16" fill="hold" nodeType="afterEffect">
                                  <p:stCondLst>
                                    <p:cond delay="0"/>
                                  </p:stCondLst>
                                  <p:childTnLst>
                                    <p:set>
                                      <p:cBhvr>
                                        <p:cTn id="20" dur="1" fill="hold">
                                          <p:stCondLst>
                                            <p:cond delay="0"/>
                                          </p:stCondLst>
                                        </p:cTn>
                                        <p:tgtEl>
                                          <p:spTgt spid="60"/>
                                        </p:tgtEl>
                                        <p:attrNameLst>
                                          <p:attrName>style.visibility</p:attrName>
                                        </p:attrNameLst>
                                      </p:cBhvr>
                                      <p:to>
                                        <p:strVal val="visible"/>
                                      </p:to>
                                    </p:set>
                                    <p:anim calcmode="lin" valueType="num">
                                      <p:cBhvr>
                                        <p:cTn id="21" dur="500" fill="hold"/>
                                        <p:tgtEl>
                                          <p:spTgt spid="60"/>
                                        </p:tgtEl>
                                        <p:attrNameLst>
                                          <p:attrName>ppt_w</p:attrName>
                                        </p:attrNameLst>
                                      </p:cBhvr>
                                      <p:tavLst>
                                        <p:tav tm="0">
                                          <p:val>
                                            <p:fltVal val="0"/>
                                          </p:val>
                                        </p:tav>
                                        <p:tav tm="100000">
                                          <p:val>
                                            <p:strVal val="#ppt_w"/>
                                          </p:val>
                                        </p:tav>
                                      </p:tavLst>
                                    </p:anim>
                                    <p:anim calcmode="lin" valueType="num">
                                      <p:cBhvr>
                                        <p:cTn id="22" dur="500" fill="hold"/>
                                        <p:tgtEl>
                                          <p:spTgt spid="60"/>
                                        </p:tgtEl>
                                        <p:attrNameLst>
                                          <p:attrName>ppt_h</p:attrName>
                                        </p:attrNameLst>
                                      </p:cBhvr>
                                      <p:tavLst>
                                        <p:tav tm="0">
                                          <p:val>
                                            <p:fltVal val="0"/>
                                          </p:val>
                                        </p:tav>
                                        <p:tav tm="100000">
                                          <p:val>
                                            <p:strVal val="#ppt_h"/>
                                          </p:val>
                                        </p:tav>
                                      </p:tavLst>
                                    </p:anim>
                                    <p:animEffect transition="in" filter="fade">
                                      <p:cBhvr>
                                        <p:cTn id="23" dur="500"/>
                                        <p:tgtEl>
                                          <p:spTgt spid="60"/>
                                        </p:tgtEl>
                                      </p:cBhvr>
                                    </p:animEffect>
                                  </p:childTnLst>
                                </p:cTn>
                              </p:par>
                            </p:childTnLst>
                          </p:cTn>
                        </p:par>
                        <p:par>
                          <p:cTn id="24" fill="hold">
                            <p:stCondLst>
                              <p:cond delay="1750"/>
                            </p:stCondLst>
                            <p:childTnLst>
                              <p:par>
                                <p:cTn id="25" presetID="15" presetClass="entr" presetSubtype="0" fill="hold" grpId="0" nodeType="afterEffect">
                                  <p:stCondLst>
                                    <p:cond delay="0"/>
                                  </p:stCondLst>
                                  <p:childTnLst>
                                    <p:set>
                                      <p:cBhvr>
                                        <p:cTn id="26" dur="1" fill="hold">
                                          <p:stCondLst>
                                            <p:cond delay="0"/>
                                          </p:stCondLst>
                                        </p:cTn>
                                        <p:tgtEl>
                                          <p:spTgt spid="63"/>
                                        </p:tgtEl>
                                        <p:attrNameLst>
                                          <p:attrName>style.visibility</p:attrName>
                                        </p:attrNameLst>
                                      </p:cBhvr>
                                      <p:to>
                                        <p:strVal val="visible"/>
                                      </p:to>
                                    </p:set>
                                    <p:anim calcmode="lin" valueType="num">
                                      <p:cBhvr>
                                        <p:cTn id="27" dur="500" fill="hold"/>
                                        <p:tgtEl>
                                          <p:spTgt spid="63"/>
                                        </p:tgtEl>
                                        <p:attrNameLst>
                                          <p:attrName>ppt_w</p:attrName>
                                        </p:attrNameLst>
                                      </p:cBhvr>
                                      <p:tavLst>
                                        <p:tav tm="0">
                                          <p:val>
                                            <p:fltVal val="0"/>
                                          </p:val>
                                        </p:tav>
                                        <p:tav tm="100000">
                                          <p:val>
                                            <p:strVal val="#ppt_w"/>
                                          </p:val>
                                        </p:tav>
                                      </p:tavLst>
                                    </p:anim>
                                    <p:anim calcmode="lin" valueType="num">
                                      <p:cBhvr>
                                        <p:cTn id="28" dur="500" fill="hold"/>
                                        <p:tgtEl>
                                          <p:spTgt spid="63"/>
                                        </p:tgtEl>
                                        <p:attrNameLst>
                                          <p:attrName>ppt_h</p:attrName>
                                        </p:attrNameLst>
                                      </p:cBhvr>
                                      <p:tavLst>
                                        <p:tav tm="0">
                                          <p:val>
                                            <p:fltVal val="0"/>
                                          </p:val>
                                        </p:tav>
                                        <p:tav tm="100000">
                                          <p:val>
                                            <p:strVal val="#ppt_h"/>
                                          </p:val>
                                        </p:tav>
                                      </p:tavLst>
                                    </p:anim>
                                    <p:anim calcmode="lin" valueType="num">
                                      <p:cBhvr>
                                        <p:cTn id="29" dur="500" fill="hold"/>
                                        <p:tgtEl>
                                          <p:spTgt spid="63"/>
                                        </p:tgtEl>
                                        <p:attrNameLst>
                                          <p:attrName>ppt_x</p:attrName>
                                        </p:attrNameLst>
                                      </p:cBhvr>
                                      <p:tavLst>
                                        <p:tav tm="0" fmla="#ppt_x+(cos(-2*pi*(1-$))*-#ppt_x-sin(-2*pi*(1-$))*(1-#ppt_y))*(1-$)">
                                          <p:val>
                                            <p:fltVal val="0"/>
                                          </p:val>
                                        </p:tav>
                                        <p:tav tm="100000">
                                          <p:val>
                                            <p:fltVal val="1"/>
                                          </p:val>
                                        </p:tav>
                                      </p:tavLst>
                                    </p:anim>
                                    <p:anim calcmode="lin" valueType="num">
                                      <p:cBhvr>
                                        <p:cTn id="30" dur="500" fill="hold"/>
                                        <p:tgtEl>
                                          <p:spTgt spid="63"/>
                                        </p:tgtEl>
                                        <p:attrNameLst>
                                          <p:attrName>ppt_y</p:attrName>
                                        </p:attrNameLst>
                                      </p:cBhvr>
                                      <p:tavLst>
                                        <p:tav tm="0" fmla="#ppt_y+(sin(-2*pi*(1-$))*-#ppt_x+cos(-2*pi*(1-$))*(1-#ppt_y))*(1-$)">
                                          <p:val>
                                            <p:fltVal val="0"/>
                                          </p:val>
                                        </p:tav>
                                        <p:tav tm="100000">
                                          <p:val>
                                            <p:fltVal val="1"/>
                                          </p:val>
                                        </p:tav>
                                      </p:tavLst>
                                    </p:anim>
                                  </p:childTnLst>
                                </p:cTn>
                              </p:par>
                            </p:childTnLst>
                          </p:cTn>
                        </p:par>
                        <p:par>
                          <p:cTn id="31" fill="hold">
                            <p:stCondLst>
                              <p:cond delay="2250"/>
                            </p:stCondLst>
                            <p:childTnLst>
                              <p:par>
                                <p:cTn id="32" presetID="53" presetClass="entr" presetSubtype="16" fill="hold" nodeType="afterEffect">
                                  <p:stCondLst>
                                    <p:cond delay="0"/>
                                  </p:stCondLst>
                                  <p:childTnLst>
                                    <p:set>
                                      <p:cBhvr>
                                        <p:cTn id="33" dur="1" fill="hold">
                                          <p:stCondLst>
                                            <p:cond delay="0"/>
                                          </p:stCondLst>
                                        </p:cTn>
                                        <p:tgtEl>
                                          <p:spTgt spid="54"/>
                                        </p:tgtEl>
                                        <p:attrNameLst>
                                          <p:attrName>style.visibility</p:attrName>
                                        </p:attrNameLst>
                                      </p:cBhvr>
                                      <p:to>
                                        <p:strVal val="visible"/>
                                      </p:to>
                                    </p:set>
                                    <p:anim calcmode="lin" valueType="num">
                                      <p:cBhvr>
                                        <p:cTn id="34" dur="500" fill="hold"/>
                                        <p:tgtEl>
                                          <p:spTgt spid="54"/>
                                        </p:tgtEl>
                                        <p:attrNameLst>
                                          <p:attrName>ppt_w</p:attrName>
                                        </p:attrNameLst>
                                      </p:cBhvr>
                                      <p:tavLst>
                                        <p:tav tm="0">
                                          <p:val>
                                            <p:fltVal val="0"/>
                                          </p:val>
                                        </p:tav>
                                        <p:tav tm="100000">
                                          <p:val>
                                            <p:strVal val="#ppt_w"/>
                                          </p:val>
                                        </p:tav>
                                      </p:tavLst>
                                    </p:anim>
                                    <p:anim calcmode="lin" valueType="num">
                                      <p:cBhvr>
                                        <p:cTn id="35" dur="500" fill="hold"/>
                                        <p:tgtEl>
                                          <p:spTgt spid="54"/>
                                        </p:tgtEl>
                                        <p:attrNameLst>
                                          <p:attrName>ppt_h</p:attrName>
                                        </p:attrNameLst>
                                      </p:cBhvr>
                                      <p:tavLst>
                                        <p:tav tm="0">
                                          <p:val>
                                            <p:fltVal val="0"/>
                                          </p:val>
                                        </p:tav>
                                        <p:tav tm="100000">
                                          <p:val>
                                            <p:strVal val="#ppt_h"/>
                                          </p:val>
                                        </p:tav>
                                      </p:tavLst>
                                    </p:anim>
                                    <p:animEffect transition="in" filter="fade">
                                      <p:cBhvr>
                                        <p:cTn id="36" dur="500"/>
                                        <p:tgtEl>
                                          <p:spTgt spid="54"/>
                                        </p:tgtEl>
                                      </p:cBhvr>
                                    </p:animEffect>
                                  </p:childTnLst>
                                </p:cTn>
                              </p:par>
                            </p:childTnLst>
                          </p:cTn>
                        </p:par>
                        <p:par>
                          <p:cTn id="37" fill="hold">
                            <p:stCondLst>
                              <p:cond delay="2750"/>
                            </p:stCondLst>
                            <p:childTnLst>
                              <p:par>
                                <p:cTn id="38" presetID="15" presetClass="entr" presetSubtype="0" fill="hold" grpId="0" nodeType="afterEffect">
                                  <p:stCondLst>
                                    <p:cond delay="0"/>
                                  </p:stCondLst>
                                  <p:childTnLst>
                                    <p:set>
                                      <p:cBhvr>
                                        <p:cTn id="39" dur="1" fill="hold">
                                          <p:stCondLst>
                                            <p:cond delay="0"/>
                                          </p:stCondLst>
                                        </p:cTn>
                                        <p:tgtEl>
                                          <p:spTgt spid="64"/>
                                        </p:tgtEl>
                                        <p:attrNameLst>
                                          <p:attrName>style.visibility</p:attrName>
                                        </p:attrNameLst>
                                      </p:cBhvr>
                                      <p:to>
                                        <p:strVal val="visible"/>
                                      </p:to>
                                    </p:set>
                                    <p:anim calcmode="lin" valueType="num">
                                      <p:cBhvr>
                                        <p:cTn id="40" dur="500" fill="hold"/>
                                        <p:tgtEl>
                                          <p:spTgt spid="64"/>
                                        </p:tgtEl>
                                        <p:attrNameLst>
                                          <p:attrName>ppt_w</p:attrName>
                                        </p:attrNameLst>
                                      </p:cBhvr>
                                      <p:tavLst>
                                        <p:tav tm="0">
                                          <p:val>
                                            <p:fltVal val="0"/>
                                          </p:val>
                                        </p:tav>
                                        <p:tav tm="100000">
                                          <p:val>
                                            <p:strVal val="#ppt_w"/>
                                          </p:val>
                                        </p:tav>
                                      </p:tavLst>
                                    </p:anim>
                                    <p:anim calcmode="lin" valueType="num">
                                      <p:cBhvr>
                                        <p:cTn id="41" dur="500" fill="hold"/>
                                        <p:tgtEl>
                                          <p:spTgt spid="64"/>
                                        </p:tgtEl>
                                        <p:attrNameLst>
                                          <p:attrName>ppt_h</p:attrName>
                                        </p:attrNameLst>
                                      </p:cBhvr>
                                      <p:tavLst>
                                        <p:tav tm="0">
                                          <p:val>
                                            <p:fltVal val="0"/>
                                          </p:val>
                                        </p:tav>
                                        <p:tav tm="100000">
                                          <p:val>
                                            <p:strVal val="#ppt_h"/>
                                          </p:val>
                                        </p:tav>
                                      </p:tavLst>
                                    </p:anim>
                                    <p:anim calcmode="lin" valueType="num">
                                      <p:cBhvr>
                                        <p:cTn id="42" dur="500" fill="hold"/>
                                        <p:tgtEl>
                                          <p:spTgt spid="64"/>
                                        </p:tgtEl>
                                        <p:attrNameLst>
                                          <p:attrName>ppt_x</p:attrName>
                                        </p:attrNameLst>
                                      </p:cBhvr>
                                      <p:tavLst>
                                        <p:tav tm="0" fmla="#ppt_x+(cos(-2*pi*(1-$))*-#ppt_x-sin(-2*pi*(1-$))*(1-#ppt_y))*(1-$)">
                                          <p:val>
                                            <p:fltVal val="0"/>
                                          </p:val>
                                        </p:tav>
                                        <p:tav tm="100000">
                                          <p:val>
                                            <p:fltVal val="1"/>
                                          </p:val>
                                        </p:tav>
                                      </p:tavLst>
                                    </p:anim>
                                    <p:anim calcmode="lin" valueType="num">
                                      <p:cBhvr>
                                        <p:cTn id="43" dur="500" fill="hold"/>
                                        <p:tgtEl>
                                          <p:spTgt spid="64"/>
                                        </p:tgtEl>
                                        <p:attrNameLst>
                                          <p:attrName>ppt_y</p:attrName>
                                        </p:attrNameLst>
                                      </p:cBhvr>
                                      <p:tavLst>
                                        <p:tav tm="0" fmla="#ppt_y+(sin(-2*pi*(1-$))*-#ppt_x+cos(-2*pi*(1-$))*(1-#ppt_y))*(1-$)">
                                          <p:val>
                                            <p:fltVal val="0"/>
                                          </p:val>
                                        </p:tav>
                                        <p:tav tm="100000">
                                          <p:val>
                                            <p:fltVal val="1"/>
                                          </p:val>
                                        </p:tav>
                                      </p:tavLst>
                                    </p:anim>
                                  </p:childTnLst>
                                </p:cTn>
                              </p:par>
                            </p:childTnLst>
                          </p:cTn>
                        </p:par>
                        <p:par>
                          <p:cTn id="44" fill="hold">
                            <p:stCondLst>
                              <p:cond delay="3250"/>
                            </p:stCondLst>
                            <p:childTnLst>
                              <p:par>
                                <p:cTn id="45" presetID="53" presetClass="entr" presetSubtype="16" fill="hold" nodeType="afterEffect">
                                  <p:stCondLst>
                                    <p:cond delay="0"/>
                                  </p:stCondLst>
                                  <p:childTnLst>
                                    <p:set>
                                      <p:cBhvr>
                                        <p:cTn id="46" dur="1" fill="hold">
                                          <p:stCondLst>
                                            <p:cond delay="0"/>
                                          </p:stCondLst>
                                        </p:cTn>
                                        <p:tgtEl>
                                          <p:spTgt spid="57"/>
                                        </p:tgtEl>
                                        <p:attrNameLst>
                                          <p:attrName>style.visibility</p:attrName>
                                        </p:attrNameLst>
                                      </p:cBhvr>
                                      <p:to>
                                        <p:strVal val="visible"/>
                                      </p:to>
                                    </p:set>
                                    <p:anim calcmode="lin" valueType="num">
                                      <p:cBhvr>
                                        <p:cTn id="47" dur="500" fill="hold"/>
                                        <p:tgtEl>
                                          <p:spTgt spid="57"/>
                                        </p:tgtEl>
                                        <p:attrNameLst>
                                          <p:attrName>ppt_w</p:attrName>
                                        </p:attrNameLst>
                                      </p:cBhvr>
                                      <p:tavLst>
                                        <p:tav tm="0">
                                          <p:val>
                                            <p:fltVal val="0"/>
                                          </p:val>
                                        </p:tav>
                                        <p:tav tm="100000">
                                          <p:val>
                                            <p:strVal val="#ppt_w"/>
                                          </p:val>
                                        </p:tav>
                                      </p:tavLst>
                                    </p:anim>
                                    <p:anim calcmode="lin" valueType="num">
                                      <p:cBhvr>
                                        <p:cTn id="48" dur="500" fill="hold"/>
                                        <p:tgtEl>
                                          <p:spTgt spid="57"/>
                                        </p:tgtEl>
                                        <p:attrNameLst>
                                          <p:attrName>ppt_h</p:attrName>
                                        </p:attrNameLst>
                                      </p:cBhvr>
                                      <p:tavLst>
                                        <p:tav tm="0">
                                          <p:val>
                                            <p:fltVal val="0"/>
                                          </p:val>
                                        </p:tav>
                                        <p:tav tm="100000">
                                          <p:val>
                                            <p:strVal val="#ppt_h"/>
                                          </p:val>
                                        </p:tav>
                                      </p:tavLst>
                                    </p:anim>
                                    <p:animEffect transition="in" filter="fade">
                                      <p:cBhvr>
                                        <p:cTn id="49" dur="500"/>
                                        <p:tgtEl>
                                          <p:spTgt spid="57"/>
                                        </p:tgtEl>
                                      </p:cBhvr>
                                    </p:animEffect>
                                  </p:childTnLst>
                                </p:cTn>
                              </p:par>
                            </p:childTnLst>
                          </p:cTn>
                        </p:par>
                        <p:par>
                          <p:cTn id="50" fill="hold">
                            <p:stCondLst>
                              <p:cond delay="3750"/>
                            </p:stCondLst>
                            <p:childTnLst>
                              <p:par>
                                <p:cTn id="51" presetID="15" presetClass="entr" presetSubtype="0" fill="hold" grpId="0" nodeType="afterEffect">
                                  <p:stCondLst>
                                    <p:cond delay="0"/>
                                  </p:stCondLst>
                                  <p:childTnLst>
                                    <p:set>
                                      <p:cBhvr>
                                        <p:cTn id="52" dur="1" fill="hold">
                                          <p:stCondLst>
                                            <p:cond delay="0"/>
                                          </p:stCondLst>
                                        </p:cTn>
                                        <p:tgtEl>
                                          <p:spTgt spid="65"/>
                                        </p:tgtEl>
                                        <p:attrNameLst>
                                          <p:attrName>style.visibility</p:attrName>
                                        </p:attrNameLst>
                                      </p:cBhvr>
                                      <p:to>
                                        <p:strVal val="visible"/>
                                      </p:to>
                                    </p:set>
                                    <p:anim calcmode="lin" valueType="num">
                                      <p:cBhvr>
                                        <p:cTn id="53" dur="500" fill="hold"/>
                                        <p:tgtEl>
                                          <p:spTgt spid="65"/>
                                        </p:tgtEl>
                                        <p:attrNameLst>
                                          <p:attrName>ppt_w</p:attrName>
                                        </p:attrNameLst>
                                      </p:cBhvr>
                                      <p:tavLst>
                                        <p:tav tm="0">
                                          <p:val>
                                            <p:fltVal val="0"/>
                                          </p:val>
                                        </p:tav>
                                        <p:tav tm="100000">
                                          <p:val>
                                            <p:strVal val="#ppt_w"/>
                                          </p:val>
                                        </p:tav>
                                      </p:tavLst>
                                    </p:anim>
                                    <p:anim calcmode="lin" valueType="num">
                                      <p:cBhvr>
                                        <p:cTn id="54" dur="500" fill="hold"/>
                                        <p:tgtEl>
                                          <p:spTgt spid="65"/>
                                        </p:tgtEl>
                                        <p:attrNameLst>
                                          <p:attrName>ppt_h</p:attrName>
                                        </p:attrNameLst>
                                      </p:cBhvr>
                                      <p:tavLst>
                                        <p:tav tm="0">
                                          <p:val>
                                            <p:fltVal val="0"/>
                                          </p:val>
                                        </p:tav>
                                        <p:tav tm="100000">
                                          <p:val>
                                            <p:strVal val="#ppt_h"/>
                                          </p:val>
                                        </p:tav>
                                      </p:tavLst>
                                    </p:anim>
                                    <p:anim calcmode="lin" valueType="num">
                                      <p:cBhvr>
                                        <p:cTn id="55" dur="500" fill="hold"/>
                                        <p:tgtEl>
                                          <p:spTgt spid="65"/>
                                        </p:tgtEl>
                                        <p:attrNameLst>
                                          <p:attrName>ppt_x</p:attrName>
                                        </p:attrNameLst>
                                      </p:cBhvr>
                                      <p:tavLst>
                                        <p:tav tm="0" fmla="#ppt_x+(cos(-2*pi*(1-$))*-#ppt_x-sin(-2*pi*(1-$))*(1-#ppt_y))*(1-$)">
                                          <p:val>
                                            <p:fltVal val="0"/>
                                          </p:val>
                                        </p:tav>
                                        <p:tav tm="100000">
                                          <p:val>
                                            <p:fltVal val="1"/>
                                          </p:val>
                                        </p:tav>
                                      </p:tavLst>
                                    </p:anim>
                                    <p:anim calcmode="lin" valueType="num">
                                      <p:cBhvr>
                                        <p:cTn id="56" dur="500" fill="hold"/>
                                        <p:tgtEl>
                                          <p:spTgt spid="65"/>
                                        </p:tgtEl>
                                        <p:attrNameLst>
                                          <p:attrName>ppt_y</p:attrName>
                                        </p:attrNameLst>
                                      </p:cBhvr>
                                      <p:tavLst>
                                        <p:tav tm="0" fmla="#ppt_y+(sin(-2*pi*(1-$))*-#ppt_x+cos(-2*pi*(1-$))*(1-#ppt_y))*(1-$)">
                                          <p:val>
                                            <p:fltVal val="0"/>
                                          </p:val>
                                        </p:tav>
                                        <p:tav tm="100000">
                                          <p:val>
                                            <p:fltVal val="1"/>
                                          </p:val>
                                        </p:tav>
                                      </p:tavLst>
                                    </p:anim>
                                  </p:childTnLst>
                                </p:cTn>
                              </p:par>
                            </p:childTnLst>
                          </p:cTn>
                        </p:par>
                        <p:par>
                          <p:cTn id="57" fill="hold">
                            <p:stCondLst>
                              <p:cond delay="4250"/>
                            </p:stCondLst>
                            <p:childTnLst>
                              <p:par>
                                <p:cTn id="58" presetID="10" presetClass="entr" presetSubtype="0" fill="hold" grpId="0" nodeType="afterEffect">
                                  <p:stCondLst>
                                    <p:cond delay="0"/>
                                  </p:stCondLst>
                                  <p:childTnLst>
                                    <p:set>
                                      <p:cBhvr>
                                        <p:cTn id="59" dur="1" fill="hold">
                                          <p:stCondLst>
                                            <p:cond delay="0"/>
                                          </p:stCondLst>
                                        </p:cTn>
                                        <p:tgtEl>
                                          <p:spTgt spid="66"/>
                                        </p:tgtEl>
                                        <p:attrNameLst>
                                          <p:attrName>style.visibility</p:attrName>
                                        </p:attrNameLst>
                                      </p:cBhvr>
                                      <p:to>
                                        <p:strVal val="visible"/>
                                      </p:to>
                                    </p:set>
                                    <p:animEffect>
                                      <p:cBhvr>
                                        <p:cTn id="60" dur="500"/>
                                        <p:tgtEl>
                                          <p:spTgt spid="66"/>
                                        </p:tgtEl>
                                      </p:cBhvr>
                                    </p:animEffect>
                                  </p:childTnLst>
                                </p:cTn>
                              </p:par>
                            </p:childTnLst>
                          </p:cTn>
                        </p:par>
                        <p:par>
                          <p:cTn id="61" fill="hold">
                            <p:stCondLst>
                              <p:cond delay="4750"/>
                            </p:stCondLst>
                            <p:childTnLst>
                              <p:par>
                                <p:cTn id="62" presetID="10" presetClass="entr" presetSubtype="0" fill="hold" grpId="0" nodeType="afterEffect">
                                  <p:stCondLst>
                                    <p:cond delay="0"/>
                                  </p:stCondLst>
                                  <p:childTnLst>
                                    <p:set>
                                      <p:cBhvr>
                                        <p:cTn id="63" dur="1" fill="hold">
                                          <p:stCondLst>
                                            <p:cond delay="0"/>
                                          </p:stCondLst>
                                        </p:cTn>
                                        <p:tgtEl>
                                          <p:spTgt spid="67"/>
                                        </p:tgtEl>
                                        <p:attrNameLst>
                                          <p:attrName>style.visibility</p:attrName>
                                        </p:attrNameLst>
                                      </p:cBhvr>
                                      <p:to>
                                        <p:strVal val="visible"/>
                                      </p:to>
                                    </p:set>
                                    <p:animEffect>
                                      <p:cBhvr>
                                        <p:cTn id="64" dur="500"/>
                                        <p:tgtEl>
                                          <p:spTgt spid="67"/>
                                        </p:tgtEl>
                                      </p:cBhvr>
                                    </p:animEffect>
                                  </p:childTnLst>
                                </p:cTn>
                              </p:par>
                            </p:childTnLst>
                          </p:cTn>
                        </p:par>
                        <p:par>
                          <p:cTn id="65" fill="hold">
                            <p:stCondLst>
                              <p:cond delay="5250"/>
                            </p:stCondLst>
                            <p:childTnLst>
                              <p:par>
                                <p:cTn id="66" presetID="10" presetClass="entr" presetSubtype="0" fill="hold" grpId="0" nodeType="afterEffect">
                                  <p:stCondLst>
                                    <p:cond delay="0"/>
                                  </p:stCondLst>
                                  <p:childTnLst>
                                    <p:set>
                                      <p:cBhvr>
                                        <p:cTn id="67" dur="1" fill="hold">
                                          <p:stCondLst>
                                            <p:cond delay="0"/>
                                          </p:stCondLst>
                                        </p:cTn>
                                        <p:tgtEl>
                                          <p:spTgt spid="92"/>
                                        </p:tgtEl>
                                        <p:attrNameLst>
                                          <p:attrName>style.visibility</p:attrName>
                                        </p:attrNameLst>
                                      </p:cBhvr>
                                      <p:to>
                                        <p:strVal val="visible"/>
                                      </p:to>
                                    </p:set>
                                    <p:animEffect>
                                      <p:cBhvr>
                                        <p:cTn id="68" dur="500"/>
                                        <p:tgtEl>
                                          <p:spTgt spid="9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6" grpId="0" bldLvl="0" animBg="1"/>
      <p:bldP spid="47" grpId="0"/>
      <p:bldP spid="47" grpId="1"/>
      <p:bldP spid="63" grpId="0"/>
      <p:bldP spid="64" grpId="0"/>
      <p:bldP spid="65" grpId="0"/>
      <p:bldP spid="66" grpId="0" bldLvl="0" autoUpdateAnimBg="0"/>
      <p:bldP spid="67" grpId="0" bldLvl="0" autoUpdateAnimBg="0"/>
      <p:bldP spid="92" grpId="0" bldLvl="0" autoUpdateAnimBg="0"/>
    </p:bld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矩形 1">
            <a:extLst>
              <a:ext uri="{FF2B5EF4-FFF2-40B4-BE49-F238E27FC236}">
                <a16:creationId xmlns:a16="http://schemas.microsoft.com/office/drawing/2014/main" id="{0C210E11-744F-4001-9022-059F9AC28A69}"/>
              </a:ext>
            </a:extLst>
          </p:cNvPr>
          <p:cNvSpPr/>
          <p:nvPr/>
        </p:nvSpPr>
        <p:spPr>
          <a:xfrm>
            <a:off x="0" y="0"/>
            <a:ext cx="12192000" cy="6858000"/>
          </a:xfrm>
          <a:prstGeom prst="rect">
            <a:avLst/>
          </a:prstGeom>
          <a:solidFill>
            <a:srgbClr val="EFF0E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6" name="矩形 45">
            <a:extLst>
              <a:ext uri="{FF2B5EF4-FFF2-40B4-BE49-F238E27FC236}">
                <a16:creationId xmlns:a16="http://schemas.microsoft.com/office/drawing/2014/main" id="{A6E814A4-2030-4EC2-8F3E-2991178832E6}"/>
              </a:ext>
            </a:extLst>
          </p:cNvPr>
          <p:cNvSpPr/>
          <p:nvPr/>
        </p:nvSpPr>
        <p:spPr>
          <a:xfrm>
            <a:off x="251520" y="409228"/>
            <a:ext cx="179512" cy="432048"/>
          </a:xfrm>
          <a:prstGeom prst="rect">
            <a:avLst/>
          </a:prstGeom>
          <a:solidFill>
            <a:srgbClr val="E9A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7" name="文本框 46">
            <a:extLst>
              <a:ext uri="{FF2B5EF4-FFF2-40B4-BE49-F238E27FC236}">
                <a16:creationId xmlns:a16="http://schemas.microsoft.com/office/drawing/2014/main" id="{1D93773C-6D0B-4C89-9CCB-4BFE164B5042}"/>
              </a:ext>
            </a:extLst>
          </p:cNvPr>
          <p:cNvSpPr txBox="1"/>
          <p:nvPr/>
        </p:nvSpPr>
        <p:spPr>
          <a:xfrm>
            <a:off x="532129" y="408940"/>
            <a:ext cx="2074337" cy="461665"/>
          </a:xfrm>
          <a:prstGeom prst="rect">
            <a:avLst/>
          </a:prstGeom>
          <a:noFill/>
        </p:spPr>
        <p:txBody>
          <a:bodyPr wrap="square" rtlCol="0">
            <a:spAutoFit/>
          </a:bodyPr>
          <a:lstStyle/>
          <a:p>
            <a:pPr algn="l" fontAlgn="auto">
              <a:lnSpc>
                <a:spcPct val="100000"/>
              </a:lnSpc>
            </a:pPr>
            <a:r>
              <a:rPr lang="zh-CN" altLang="en-US" sz="2400" b="1" dirty="0">
                <a:solidFill>
                  <a:schemeClr val="tx1">
                    <a:lumMod val="65000"/>
                    <a:lumOff val="35000"/>
                  </a:schemeClr>
                </a:solidFill>
                <a:latin typeface="微软雅黑" panose="020B0503020204020204" charset="-122"/>
                <a:ea typeface="微软雅黑" panose="020B0503020204020204" charset="-122"/>
              </a:rPr>
              <a:t>点击输入标题</a:t>
            </a:r>
          </a:p>
        </p:txBody>
      </p:sp>
      <p:grpSp>
        <p:nvGrpSpPr>
          <p:cNvPr id="5" name="组合 4">
            <a:extLst>
              <a:ext uri="{FF2B5EF4-FFF2-40B4-BE49-F238E27FC236}">
                <a16:creationId xmlns:a16="http://schemas.microsoft.com/office/drawing/2014/main" id="{1F87916A-DAAE-4609-86A4-3C0FEFD8A597}"/>
              </a:ext>
            </a:extLst>
          </p:cNvPr>
          <p:cNvGrpSpPr/>
          <p:nvPr/>
        </p:nvGrpSpPr>
        <p:grpSpPr>
          <a:xfrm>
            <a:off x="3304155" y="1250825"/>
            <a:ext cx="5583695" cy="4883811"/>
            <a:chOff x="5992254" y="1319230"/>
            <a:chExt cx="5583695" cy="4883810"/>
          </a:xfrm>
        </p:grpSpPr>
        <p:sp>
          <p:nvSpPr>
            <p:cNvPr id="6" name="任意多边形: 形状 5">
              <a:extLst>
                <a:ext uri="{FF2B5EF4-FFF2-40B4-BE49-F238E27FC236}">
                  <a16:creationId xmlns:a16="http://schemas.microsoft.com/office/drawing/2014/main" id="{FDB09B51-1DE5-4EB9-9EA8-75237FC92CD0}"/>
                </a:ext>
              </a:extLst>
            </p:cNvPr>
            <p:cNvSpPr>
              <a:spLocks/>
            </p:cNvSpPr>
            <p:nvPr/>
          </p:nvSpPr>
          <p:spPr bwMode="auto">
            <a:xfrm>
              <a:off x="6813657" y="3698837"/>
              <a:ext cx="3940889" cy="902928"/>
            </a:xfrm>
            <a:custGeom>
              <a:avLst/>
              <a:gdLst>
                <a:gd name="T0" fmla="*/ 2154 w 2562"/>
                <a:gd name="T1" fmla="*/ 0 h 587"/>
                <a:gd name="T2" fmla="*/ 408 w 2562"/>
                <a:gd name="T3" fmla="*/ 0 h 587"/>
                <a:gd name="T4" fmla="*/ 0 w 2562"/>
                <a:gd name="T5" fmla="*/ 587 h 587"/>
                <a:gd name="T6" fmla="*/ 2562 w 2562"/>
                <a:gd name="T7" fmla="*/ 587 h 587"/>
                <a:gd name="T8" fmla="*/ 2154 w 2562"/>
                <a:gd name="T9" fmla="*/ 0 h 587"/>
              </a:gdLst>
              <a:ahLst/>
              <a:cxnLst>
                <a:cxn ang="0">
                  <a:pos x="T0" y="T1"/>
                </a:cxn>
                <a:cxn ang="0">
                  <a:pos x="T2" y="T3"/>
                </a:cxn>
                <a:cxn ang="0">
                  <a:pos x="T4" y="T5"/>
                </a:cxn>
                <a:cxn ang="0">
                  <a:pos x="T6" y="T7"/>
                </a:cxn>
                <a:cxn ang="0">
                  <a:pos x="T8" y="T9"/>
                </a:cxn>
              </a:cxnLst>
              <a:rect l="0" t="0" r="r" b="b"/>
              <a:pathLst>
                <a:path w="2562" h="587">
                  <a:moveTo>
                    <a:pt x="2154" y="0"/>
                  </a:moveTo>
                  <a:lnTo>
                    <a:pt x="408" y="0"/>
                  </a:lnTo>
                  <a:lnTo>
                    <a:pt x="0" y="587"/>
                  </a:lnTo>
                  <a:lnTo>
                    <a:pt x="2562" y="587"/>
                  </a:lnTo>
                  <a:lnTo>
                    <a:pt x="2154" y="0"/>
                  </a:lnTo>
                  <a:close/>
                </a:path>
              </a:pathLst>
            </a:custGeom>
            <a:solidFill>
              <a:schemeClr val="accent1"/>
            </a:solidFill>
            <a:ln>
              <a:noFill/>
            </a:ln>
          </p:spPr>
          <p:txBody>
            <a:bodyPr anchor="ctr"/>
            <a:lstStyle/>
            <a:p>
              <a:pPr algn="ctr"/>
              <a:endParaRPr sz="2400"/>
            </a:p>
          </p:txBody>
        </p:sp>
        <p:sp>
          <p:nvSpPr>
            <p:cNvPr id="7" name="任意多边形: 形状 6">
              <a:extLst>
                <a:ext uri="{FF2B5EF4-FFF2-40B4-BE49-F238E27FC236}">
                  <a16:creationId xmlns:a16="http://schemas.microsoft.com/office/drawing/2014/main" id="{E05DF2CB-8083-49EF-8B18-9B42DBC8AB58}"/>
                </a:ext>
              </a:extLst>
            </p:cNvPr>
            <p:cNvSpPr>
              <a:spLocks/>
            </p:cNvSpPr>
            <p:nvPr/>
          </p:nvSpPr>
          <p:spPr bwMode="auto">
            <a:xfrm>
              <a:off x="5992254" y="5518538"/>
              <a:ext cx="5583695" cy="684502"/>
            </a:xfrm>
            <a:custGeom>
              <a:avLst/>
              <a:gdLst>
                <a:gd name="T0" fmla="*/ 306 w 3630"/>
                <a:gd name="T1" fmla="*/ 0 h 445"/>
                <a:gd name="T2" fmla="*/ 0 w 3630"/>
                <a:gd name="T3" fmla="*/ 445 h 445"/>
                <a:gd name="T4" fmla="*/ 3630 w 3630"/>
                <a:gd name="T5" fmla="*/ 445 h 445"/>
                <a:gd name="T6" fmla="*/ 3324 w 3630"/>
                <a:gd name="T7" fmla="*/ 0 h 445"/>
                <a:gd name="T8" fmla="*/ 306 w 3630"/>
                <a:gd name="T9" fmla="*/ 0 h 445"/>
              </a:gdLst>
              <a:ahLst/>
              <a:cxnLst>
                <a:cxn ang="0">
                  <a:pos x="T0" y="T1"/>
                </a:cxn>
                <a:cxn ang="0">
                  <a:pos x="T2" y="T3"/>
                </a:cxn>
                <a:cxn ang="0">
                  <a:pos x="T4" y="T5"/>
                </a:cxn>
                <a:cxn ang="0">
                  <a:pos x="T6" y="T7"/>
                </a:cxn>
                <a:cxn ang="0">
                  <a:pos x="T8" y="T9"/>
                </a:cxn>
              </a:cxnLst>
              <a:rect l="0" t="0" r="r" b="b"/>
              <a:pathLst>
                <a:path w="3630" h="445">
                  <a:moveTo>
                    <a:pt x="306" y="0"/>
                  </a:moveTo>
                  <a:lnTo>
                    <a:pt x="0" y="445"/>
                  </a:lnTo>
                  <a:lnTo>
                    <a:pt x="3630" y="445"/>
                  </a:lnTo>
                  <a:lnTo>
                    <a:pt x="3324" y="0"/>
                  </a:lnTo>
                  <a:lnTo>
                    <a:pt x="306" y="0"/>
                  </a:lnTo>
                  <a:close/>
                </a:path>
              </a:pathLst>
            </a:custGeom>
            <a:solidFill>
              <a:schemeClr val="accent3"/>
            </a:solidFill>
            <a:ln>
              <a:noFill/>
            </a:ln>
          </p:spPr>
          <p:txBody>
            <a:bodyPr anchor="ctr"/>
            <a:lstStyle/>
            <a:p>
              <a:pPr algn="ctr"/>
              <a:endParaRPr sz="2400"/>
            </a:p>
          </p:txBody>
        </p:sp>
        <p:sp>
          <p:nvSpPr>
            <p:cNvPr id="8" name="任意多边形: 形状 7">
              <a:extLst>
                <a:ext uri="{FF2B5EF4-FFF2-40B4-BE49-F238E27FC236}">
                  <a16:creationId xmlns:a16="http://schemas.microsoft.com/office/drawing/2014/main" id="{E03C73D7-C253-4903-91EA-772EB5C266C8}"/>
                </a:ext>
              </a:extLst>
            </p:cNvPr>
            <p:cNvSpPr>
              <a:spLocks/>
            </p:cNvSpPr>
            <p:nvPr/>
          </p:nvSpPr>
          <p:spPr bwMode="auto">
            <a:xfrm>
              <a:off x="7793496" y="1319230"/>
              <a:ext cx="1981212" cy="1444377"/>
            </a:xfrm>
            <a:custGeom>
              <a:avLst/>
              <a:gdLst>
                <a:gd name="T0" fmla="*/ 1288 w 1288"/>
                <a:gd name="T1" fmla="*/ 939 h 939"/>
                <a:gd name="T2" fmla="*/ 644 w 1288"/>
                <a:gd name="T3" fmla="*/ 0 h 939"/>
                <a:gd name="T4" fmla="*/ 0 w 1288"/>
                <a:gd name="T5" fmla="*/ 939 h 939"/>
                <a:gd name="T6" fmla="*/ 1288 w 1288"/>
                <a:gd name="T7" fmla="*/ 939 h 939"/>
              </a:gdLst>
              <a:ahLst/>
              <a:cxnLst>
                <a:cxn ang="0">
                  <a:pos x="T0" y="T1"/>
                </a:cxn>
                <a:cxn ang="0">
                  <a:pos x="T2" y="T3"/>
                </a:cxn>
                <a:cxn ang="0">
                  <a:pos x="T4" y="T5"/>
                </a:cxn>
                <a:cxn ang="0">
                  <a:pos x="T6" y="T7"/>
                </a:cxn>
              </a:cxnLst>
              <a:rect l="0" t="0" r="r" b="b"/>
              <a:pathLst>
                <a:path w="1288" h="939">
                  <a:moveTo>
                    <a:pt x="1288" y="939"/>
                  </a:moveTo>
                  <a:lnTo>
                    <a:pt x="644" y="0"/>
                  </a:lnTo>
                  <a:lnTo>
                    <a:pt x="0" y="939"/>
                  </a:lnTo>
                  <a:lnTo>
                    <a:pt x="1288" y="939"/>
                  </a:lnTo>
                  <a:close/>
                </a:path>
              </a:pathLst>
            </a:custGeom>
            <a:solidFill>
              <a:schemeClr val="accent2"/>
            </a:solidFill>
            <a:ln>
              <a:noFill/>
            </a:ln>
          </p:spPr>
          <p:txBody>
            <a:bodyPr anchor="ctr"/>
            <a:lstStyle/>
            <a:p>
              <a:pPr algn="ctr"/>
              <a:endParaRPr sz="2400"/>
            </a:p>
          </p:txBody>
        </p:sp>
        <p:grpSp>
          <p:nvGrpSpPr>
            <p:cNvPr id="9" name="组合 8">
              <a:extLst>
                <a:ext uri="{FF2B5EF4-FFF2-40B4-BE49-F238E27FC236}">
                  <a16:creationId xmlns:a16="http://schemas.microsoft.com/office/drawing/2014/main" id="{1F96732F-25D1-416E-8565-FDF59717AA1D}"/>
                </a:ext>
              </a:extLst>
            </p:cNvPr>
            <p:cNvGrpSpPr/>
            <p:nvPr/>
          </p:nvGrpSpPr>
          <p:grpSpPr>
            <a:xfrm>
              <a:off x="6752123" y="4627910"/>
              <a:ext cx="4063940" cy="872162"/>
              <a:chOff x="3995738" y="4686300"/>
              <a:chExt cx="4194176" cy="900112"/>
            </a:xfrm>
            <a:solidFill>
              <a:schemeClr val="accent3"/>
            </a:solidFill>
          </p:grpSpPr>
          <p:sp>
            <p:nvSpPr>
              <p:cNvPr id="22" name="椭圆 21">
                <a:extLst>
                  <a:ext uri="{FF2B5EF4-FFF2-40B4-BE49-F238E27FC236}">
                    <a16:creationId xmlns:a16="http://schemas.microsoft.com/office/drawing/2014/main" id="{D4040353-B31C-4A3B-8474-66D4AF433571}"/>
                  </a:ext>
                </a:extLst>
              </p:cNvPr>
              <p:cNvSpPr>
                <a:spLocks/>
              </p:cNvSpPr>
              <p:nvPr/>
            </p:nvSpPr>
            <p:spPr bwMode="auto">
              <a:xfrm>
                <a:off x="4719638" y="4724400"/>
                <a:ext cx="161925" cy="1619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23" name="任意多边形: 形状 22">
                <a:extLst>
                  <a:ext uri="{FF2B5EF4-FFF2-40B4-BE49-F238E27FC236}">
                    <a16:creationId xmlns:a16="http://schemas.microsoft.com/office/drawing/2014/main" id="{DA79B36D-EF91-4B92-BB92-C407659A38F1}"/>
                  </a:ext>
                </a:extLst>
              </p:cNvPr>
              <p:cNvSpPr>
                <a:spLocks/>
              </p:cNvSpPr>
              <p:nvPr/>
            </p:nvSpPr>
            <p:spPr bwMode="auto">
              <a:xfrm>
                <a:off x="4513263" y="4686300"/>
                <a:ext cx="569913" cy="900112"/>
              </a:xfrm>
              <a:custGeom>
                <a:avLst/>
                <a:gdLst>
                  <a:gd name="T0" fmla="*/ 86 w 88"/>
                  <a:gd name="T1" fmla="*/ 0 h 139"/>
                  <a:gd name="T2" fmla="*/ 83 w 88"/>
                  <a:gd name="T3" fmla="*/ 0 h 139"/>
                  <a:gd name="T4" fmla="*/ 80 w 88"/>
                  <a:gd name="T5" fmla="*/ 2 h 139"/>
                  <a:gd name="T6" fmla="*/ 80 w 88"/>
                  <a:gd name="T7" fmla="*/ 2 h 139"/>
                  <a:gd name="T8" fmla="*/ 58 w 88"/>
                  <a:gd name="T9" fmla="*/ 34 h 139"/>
                  <a:gd name="T10" fmla="*/ 30 w 88"/>
                  <a:gd name="T11" fmla="*/ 34 h 139"/>
                  <a:gd name="T12" fmla="*/ 9 w 88"/>
                  <a:gd name="T13" fmla="*/ 2 h 139"/>
                  <a:gd name="T14" fmla="*/ 9 w 88"/>
                  <a:gd name="T15" fmla="*/ 2 h 139"/>
                  <a:gd name="T16" fmla="*/ 5 w 88"/>
                  <a:gd name="T17" fmla="*/ 0 h 139"/>
                  <a:gd name="T18" fmla="*/ 3 w 88"/>
                  <a:gd name="T19" fmla="*/ 0 h 139"/>
                  <a:gd name="T20" fmla="*/ 1 w 88"/>
                  <a:gd name="T21" fmla="*/ 7 h 139"/>
                  <a:gd name="T22" fmla="*/ 24 w 88"/>
                  <a:gd name="T23" fmla="*/ 41 h 139"/>
                  <a:gd name="T24" fmla="*/ 28 w 88"/>
                  <a:gd name="T25" fmla="*/ 43 h 139"/>
                  <a:gd name="T26" fmla="*/ 29 w 88"/>
                  <a:gd name="T27" fmla="*/ 43 h 139"/>
                  <a:gd name="T28" fmla="*/ 29 w 88"/>
                  <a:gd name="T29" fmla="*/ 132 h 139"/>
                  <a:gd name="T30" fmla="*/ 36 w 88"/>
                  <a:gd name="T31" fmla="*/ 139 h 139"/>
                  <a:gd name="T32" fmla="*/ 43 w 88"/>
                  <a:gd name="T33" fmla="*/ 132 h 139"/>
                  <a:gd name="T34" fmla="*/ 43 w 88"/>
                  <a:gd name="T35" fmla="*/ 81 h 139"/>
                  <a:gd name="T36" fmla="*/ 45 w 88"/>
                  <a:gd name="T37" fmla="*/ 81 h 139"/>
                  <a:gd name="T38" fmla="*/ 45 w 88"/>
                  <a:gd name="T39" fmla="*/ 132 h 139"/>
                  <a:gd name="T40" fmla="*/ 52 w 88"/>
                  <a:gd name="T41" fmla="*/ 139 h 139"/>
                  <a:gd name="T42" fmla="*/ 59 w 88"/>
                  <a:gd name="T43" fmla="*/ 132 h 139"/>
                  <a:gd name="T44" fmla="*/ 59 w 88"/>
                  <a:gd name="T45" fmla="*/ 43 h 139"/>
                  <a:gd name="T46" fmla="*/ 61 w 88"/>
                  <a:gd name="T47" fmla="*/ 43 h 139"/>
                  <a:gd name="T48" fmla="*/ 64 w 88"/>
                  <a:gd name="T49" fmla="*/ 41 h 139"/>
                  <a:gd name="T50" fmla="*/ 87 w 88"/>
                  <a:gd name="T51" fmla="*/ 7 h 139"/>
                  <a:gd name="T52" fmla="*/ 86 w 88"/>
                  <a:gd name="T53" fmla="*/ 0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88" h="139">
                    <a:moveTo>
                      <a:pt x="86" y="0"/>
                    </a:moveTo>
                    <a:cubicBezTo>
                      <a:pt x="85" y="0"/>
                      <a:pt x="84" y="0"/>
                      <a:pt x="83" y="0"/>
                    </a:cubicBezTo>
                    <a:cubicBezTo>
                      <a:pt x="82" y="0"/>
                      <a:pt x="80" y="0"/>
                      <a:pt x="80" y="2"/>
                    </a:cubicBezTo>
                    <a:cubicBezTo>
                      <a:pt x="80" y="2"/>
                      <a:pt x="80" y="2"/>
                      <a:pt x="80" y="2"/>
                    </a:cubicBezTo>
                    <a:cubicBezTo>
                      <a:pt x="58" y="34"/>
                      <a:pt x="58" y="34"/>
                      <a:pt x="58" y="34"/>
                    </a:cubicBezTo>
                    <a:cubicBezTo>
                      <a:pt x="30" y="34"/>
                      <a:pt x="30" y="34"/>
                      <a:pt x="30" y="34"/>
                    </a:cubicBezTo>
                    <a:cubicBezTo>
                      <a:pt x="9" y="2"/>
                      <a:pt x="9" y="2"/>
                      <a:pt x="9" y="2"/>
                    </a:cubicBezTo>
                    <a:cubicBezTo>
                      <a:pt x="9" y="2"/>
                      <a:pt x="9" y="2"/>
                      <a:pt x="9" y="2"/>
                    </a:cubicBezTo>
                    <a:cubicBezTo>
                      <a:pt x="8" y="0"/>
                      <a:pt x="6" y="0"/>
                      <a:pt x="5" y="0"/>
                    </a:cubicBezTo>
                    <a:cubicBezTo>
                      <a:pt x="4" y="0"/>
                      <a:pt x="3" y="0"/>
                      <a:pt x="3" y="0"/>
                    </a:cubicBezTo>
                    <a:cubicBezTo>
                      <a:pt x="0" y="2"/>
                      <a:pt x="0" y="5"/>
                      <a:pt x="1" y="7"/>
                    </a:cubicBezTo>
                    <a:cubicBezTo>
                      <a:pt x="24" y="41"/>
                      <a:pt x="24" y="41"/>
                      <a:pt x="24" y="41"/>
                    </a:cubicBezTo>
                    <a:cubicBezTo>
                      <a:pt x="25" y="42"/>
                      <a:pt x="26" y="43"/>
                      <a:pt x="28" y="43"/>
                    </a:cubicBezTo>
                    <a:cubicBezTo>
                      <a:pt x="29" y="43"/>
                      <a:pt x="29" y="43"/>
                      <a:pt x="29" y="43"/>
                    </a:cubicBezTo>
                    <a:cubicBezTo>
                      <a:pt x="29" y="132"/>
                      <a:pt x="29" y="132"/>
                      <a:pt x="29" y="132"/>
                    </a:cubicBezTo>
                    <a:cubicBezTo>
                      <a:pt x="29" y="135"/>
                      <a:pt x="32" y="139"/>
                      <a:pt x="36" y="139"/>
                    </a:cubicBezTo>
                    <a:cubicBezTo>
                      <a:pt x="40" y="139"/>
                      <a:pt x="43" y="135"/>
                      <a:pt x="43" y="132"/>
                    </a:cubicBezTo>
                    <a:cubicBezTo>
                      <a:pt x="43" y="81"/>
                      <a:pt x="43" y="81"/>
                      <a:pt x="43" y="81"/>
                    </a:cubicBezTo>
                    <a:cubicBezTo>
                      <a:pt x="45" y="81"/>
                      <a:pt x="45" y="81"/>
                      <a:pt x="45" y="81"/>
                    </a:cubicBezTo>
                    <a:cubicBezTo>
                      <a:pt x="45" y="132"/>
                      <a:pt x="45" y="132"/>
                      <a:pt x="45" y="132"/>
                    </a:cubicBezTo>
                    <a:cubicBezTo>
                      <a:pt x="45" y="135"/>
                      <a:pt x="49" y="139"/>
                      <a:pt x="52" y="139"/>
                    </a:cubicBezTo>
                    <a:cubicBezTo>
                      <a:pt x="56" y="139"/>
                      <a:pt x="59" y="135"/>
                      <a:pt x="59" y="132"/>
                    </a:cubicBezTo>
                    <a:cubicBezTo>
                      <a:pt x="59" y="43"/>
                      <a:pt x="59" y="43"/>
                      <a:pt x="59" y="43"/>
                    </a:cubicBezTo>
                    <a:cubicBezTo>
                      <a:pt x="61" y="43"/>
                      <a:pt x="61" y="43"/>
                      <a:pt x="61" y="43"/>
                    </a:cubicBezTo>
                    <a:cubicBezTo>
                      <a:pt x="62" y="43"/>
                      <a:pt x="63" y="42"/>
                      <a:pt x="64" y="41"/>
                    </a:cubicBezTo>
                    <a:cubicBezTo>
                      <a:pt x="87" y="7"/>
                      <a:pt x="87" y="7"/>
                      <a:pt x="87" y="7"/>
                    </a:cubicBezTo>
                    <a:cubicBezTo>
                      <a:pt x="88" y="5"/>
                      <a:pt x="88" y="2"/>
                      <a:pt x="8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24" name="椭圆 23">
                <a:extLst>
                  <a:ext uri="{FF2B5EF4-FFF2-40B4-BE49-F238E27FC236}">
                    <a16:creationId xmlns:a16="http://schemas.microsoft.com/office/drawing/2014/main" id="{B4F7CC84-5490-4137-9608-89FEB2A73258}"/>
                  </a:ext>
                </a:extLst>
              </p:cNvPr>
              <p:cNvSpPr>
                <a:spLocks/>
              </p:cNvSpPr>
              <p:nvPr/>
            </p:nvSpPr>
            <p:spPr bwMode="auto">
              <a:xfrm>
                <a:off x="4202113" y="4724400"/>
                <a:ext cx="161925" cy="1619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25" name="任意多边形: 形状 24">
                <a:extLst>
                  <a:ext uri="{FF2B5EF4-FFF2-40B4-BE49-F238E27FC236}">
                    <a16:creationId xmlns:a16="http://schemas.microsoft.com/office/drawing/2014/main" id="{934DEB34-4950-495C-989C-B3E1E34A93B3}"/>
                  </a:ext>
                </a:extLst>
              </p:cNvPr>
              <p:cNvSpPr>
                <a:spLocks/>
              </p:cNvSpPr>
              <p:nvPr/>
            </p:nvSpPr>
            <p:spPr bwMode="auto">
              <a:xfrm>
                <a:off x="3995738" y="4686300"/>
                <a:ext cx="568325" cy="900112"/>
              </a:xfrm>
              <a:custGeom>
                <a:avLst/>
                <a:gdLst>
                  <a:gd name="T0" fmla="*/ 86 w 88"/>
                  <a:gd name="T1" fmla="*/ 0 h 139"/>
                  <a:gd name="T2" fmla="*/ 83 w 88"/>
                  <a:gd name="T3" fmla="*/ 0 h 139"/>
                  <a:gd name="T4" fmla="*/ 80 w 88"/>
                  <a:gd name="T5" fmla="*/ 2 h 139"/>
                  <a:gd name="T6" fmla="*/ 80 w 88"/>
                  <a:gd name="T7" fmla="*/ 2 h 139"/>
                  <a:gd name="T8" fmla="*/ 58 w 88"/>
                  <a:gd name="T9" fmla="*/ 34 h 139"/>
                  <a:gd name="T10" fmla="*/ 30 w 88"/>
                  <a:gd name="T11" fmla="*/ 34 h 139"/>
                  <a:gd name="T12" fmla="*/ 9 w 88"/>
                  <a:gd name="T13" fmla="*/ 2 h 139"/>
                  <a:gd name="T14" fmla="*/ 9 w 88"/>
                  <a:gd name="T15" fmla="*/ 2 h 139"/>
                  <a:gd name="T16" fmla="*/ 5 w 88"/>
                  <a:gd name="T17" fmla="*/ 0 h 139"/>
                  <a:gd name="T18" fmla="*/ 3 w 88"/>
                  <a:gd name="T19" fmla="*/ 0 h 139"/>
                  <a:gd name="T20" fmla="*/ 1 w 88"/>
                  <a:gd name="T21" fmla="*/ 7 h 139"/>
                  <a:gd name="T22" fmla="*/ 24 w 88"/>
                  <a:gd name="T23" fmla="*/ 41 h 139"/>
                  <a:gd name="T24" fmla="*/ 28 w 88"/>
                  <a:gd name="T25" fmla="*/ 43 h 139"/>
                  <a:gd name="T26" fmla="*/ 29 w 88"/>
                  <a:gd name="T27" fmla="*/ 43 h 139"/>
                  <a:gd name="T28" fmla="*/ 29 w 88"/>
                  <a:gd name="T29" fmla="*/ 132 h 139"/>
                  <a:gd name="T30" fmla="*/ 36 w 88"/>
                  <a:gd name="T31" fmla="*/ 139 h 139"/>
                  <a:gd name="T32" fmla="*/ 43 w 88"/>
                  <a:gd name="T33" fmla="*/ 132 h 139"/>
                  <a:gd name="T34" fmla="*/ 43 w 88"/>
                  <a:gd name="T35" fmla="*/ 81 h 139"/>
                  <a:gd name="T36" fmla="*/ 45 w 88"/>
                  <a:gd name="T37" fmla="*/ 81 h 139"/>
                  <a:gd name="T38" fmla="*/ 45 w 88"/>
                  <a:gd name="T39" fmla="*/ 132 h 139"/>
                  <a:gd name="T40" fmla="*/ 52 w 88"/>
                  <a:gd name="T41" fmla="*/ 139 h 139"/>
                  <a:gd name="T42" fmla="*/ 59 w 88"/>
                  <a:gd name="T43" fmla="*/ 132 h 139"/>
                  <a:gd name="T44" fmla="*/ 59 w 88"/>
                  <a:gd name="T45" fmla="*/ 43 h 139"/>
                  <a:gd name="T46" fmla="*/ 61 w 88"/>
                  <a:gd name="T47" fmla="*/ 43 h 139"/>
                  <a:gd name="T48" fmla="*/ 64 w 88"/>
                  <a:gd name="T49" fmla="*/ 41 h 139"/>
                  <a:gd name="T50" fmla="*/ 87 w 88"/>
                  <a:gd name="T51" fmla="*/ 7 h 139"/>
                  <a:gd name="T52" fmla="*/ 86 w 88"/>
                  <a:gd name="T53" fmla="*/ 0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88" h="139">
                    <a:moveTo>
                      <a:pt x="86" y="0"/>
                    </a:moveTo>
                    <a:cubicBezTo>
                      <a:pt x="85" y="0"/>
                      <a:pt x="84" y="0"/>
                      <a:pt x="83" y="0"/>
                    </a:cubicBezTo>
                    <a:cubicBezTo>
                      <a:pt x="82" y="0"/>
                      <a:pt x="80" y="0"/>
                      <a:pt x="80" y="2"/>
                    </a:cubicBezTo>
                    <a:cubicBezTo>
                      <a:pt x="80" y="2"/>
                      <a:pt x="80" y="2"/>
                      <a:pt x="80" y="2"/>
                    </a:cubicBezTo>
                    <a:cubicBezTo>
                      <a:pt x="58" y="34"/>
                      <a:pt x="58" y="34"/>
                      <a:pt x="58" y="34"/>
                    </a:cubicBezTo>
                    <a:cubicBezTo>
                      <a:pt x="30" y="34"/>
                      <a:pt x="30" y="34"/>
                      <a:pt x="30" y="34"/>
                    </a:cubicBezTo>
                    <a:cubicBezTo>
                      <a:pt x="9" y="2"/>
                      <a:pt x="9" y="2"/>
                      <a:pt x="9" y="2"/>
                    </a:cubicBezTo>
                    <a:cubicBezTo>
                      <a:pt x="9" y="2"/>
                      <a:pt x="9" y="2"/>
                      <a:pt x="9" y="2"/>
                    </a:cubicBezTo>
                    <a:cubicBezTo>
                      <a:pt x="8" y="0"/>
                      <a:pt x="6" y="0"/>
                      <a:pt x="5" y="0"/>
                    </a:cubicBezTo>
                    <a:cubicBezTo>
                      <a:pt x="4" y="0"/>
                      <a:pt x="3" y="0"/>
                      <a:pt x="3" y="0"/>
                    </a:cubicBezTo>
                    <a:cubicBezTo>
                      <a:pt x="0" y="2"/>
                      <a:pt x="0" y="5"/>
                      <a:pt x="1" y="7"/>
                    </a:cubicBezTo>
                    <a:cubicBezTo>
                      <a:pt x="24" y="41"/>
                      <a:pt x="24" y="41"/>
                      <a:pt x="24" y="41"/>
                    </a:cubicBezTo>
                    <a:cubicBezTo>
                      <a:pt x="25" y="42"/>
                      <a:pt x="26" y="43"/>
                      <a:pt x="28" y="43"/>
                    </a:cubicBezTo>
                    <a:cubicBezTo>
                      <a:pt x="29" y="43"/>
                      <a:pt x="29" y="43"/>
                      <a:pt x="29" y="43"/>
                    </a:cubicBezTo>
                    <a:cubicBezTo>
                      <a:pt x="29" y="132"/>
                      <a:pt x="29" y="132"/>
                      <a:pt x="29" y="132"/>
                    </a:cubicBezTo>
                    <a:cubicBezTo>
                      <a:pt x="29" y="135"/>
                      <a:pt x="32" y="139"/>
                      <a:pt x="36" y="139"/>
                    </a:cubicBezTo>
                    <a:cubicBezTo>
                      <a:pt x="40" y="139"/>
                      <a:pt x="43" y="135"/>
                      <a:pt x="43" y="132"/>
                    </a:cubicBezTo>
                    <a:cubicBezTo>
                      <a:pt x="43" y="81"/>
                      <a:pt x="43" y="81"/>
                      <a:pt x="43" y="81"/>
                    </a:cubicBezTo>
                    <a:cubicBezTo>
                      <a:pt x="45" y="81"/>
                      <a:pt x="45" y="81"/>
                      <a:pt x="45" y="81"/>
                    </a:cubicBezTo>
                    <a:cubicBezTo>
                      <a:pt x="45" y="132"/>
                      <a:pt x="45" y="132"/>
                      <a:pt x="45" y="132"/>
                    </a:cubicBezTo>
                    <a:cubicBezTo>
                      <a:pt x="45" y="135"/>
                      <a:pt x="49" y="139"/>
                      <a:pt x="52" y="139"/>
                    </a:cubicBezTo>
                    <a:cubicBezTo>
                      <a:pt x="56" y="139"/>
                      <a:pt x="59" y="135"/>
                      <a:pt x="59" y="132"/>
                    </a:cubicBezTo>
                    <a:cubicBezTo>
                      <a:pt x="59" y="43"/>
                      <a:pt x="59" y="43"/>
                      <a:pt x="59" y="43"/>
                    </a:cubicBezTo>
                    <a:cubicBezTo>
                      <a:pt x="61" y="43"/>
                      <a:pt x="61" y="43"/>
                      <a:pt x="61" y="43"/>
                    </a:cubicBezTo>
                    <a:cubicBezTo>
                      <a:pt x="62" y="43"/>
                      <a:pt x="63" y="42"/>
                      <a:pt x="64" y="41"/>
                    </a:cubicBezTo>
                    <a:cubicBezTo>
                      <a:pt x="87" y="7"/>
                      <a:pt x="87" y="7"/>
                      <a:pt x="87" y="7"/>
                    </a:cubicBezTo>
                    <a:cubicBezTo>
                      <a:pt x="88" y="5"/>
                      <a:pt x="88" y="2"/>
                      <a:pt x="8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26" name="椭圆 25">
                <a:extLst>
                  <a:ext uri="{FF2B5EF4-FFF2-40B4-BE49-F238E27FC236}">
                    <a16:creationId xmlns:a16="http://schemas.microsoft.com/office/drawing/2014/main" id="{E42A86DD-9DA2-4323-BB64-389530D5B649}"/>
                  </a:ext>
                </a:extLst>
              </p:cNvPr>
              <p:cNvSpPr>
                <a:spLocks/>
              </p:cNvSpPr>
              <p:nvPr/>
            </p:nvSpPr>
            <p:spPr bwMode="auto">
              <a:xfrm>
                <a:off x="5238751" y="4724400"/>
                <a:ext cx="161925" cy="1619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27" name="任意多边形: 形状 26">
                <a:extLst>
                  <a:ext uri="{FF2B5EF4-FFF2-40B4-BE49-F238E27FC236}">
                    <a16:creationId xmlns:a16="http://schemas.microsoft.com/office/drawing/2014/main" id="{FC6B4318-C6D1-4436-B74E-54A9EA51CE32}"/>
                  </a:ext>
                </a:extLst>
              </p:cNvPr>
              <p:cNvSpPr>
                <a:spLocks/>
              </p:cNvSpPr>
              <p:nvPr/>
            </p:nvSpPr>
            <p:spPr bwMode="auto">
              <a:xfrm>
                <a:off x="5030788" y="4686300"/>
                <a:ext cx="569913" cy="900112"/>
              </a:xfrm>
              <a:custGeom>
                <a:avLst/>
                <a:gdLst>
                  <a:gd name="T0" fmla="*/ 86 w 88"/>
                  <a:gd name="T1" fmla="*/ 0 h 139"/>
                  <a:gd name="T2" fmla="*/ 83 w 88"/>
                  <a:gd name="T3" fmla="*/ 0 h 139"/>
                  <a:gd name="T4" fmla="*/ 80 w 88"/>
                  <a:gd name="T5" fmla="*/ 2 h 139"/>
                  <a:gd name="T6" fmla="*/ 80 w 88"/>
                  <a:gd name="T7" fmla="*/ 2 h 139"/>
                  <a:gd name="T8" fmla="*/ 58 w 88"/>
                  <a:gd name="T9" fmla="*/ 34 h 139"/>
                  <a:gd name="T10" fmla="*/ 30 w 88"/>
                  <a:gd name="T11" fmla="*/ 34 h 139"/>
                  <a:gd name="T12" fmla="*/ 9 w 88"/>
                  <a:gd name="T13" fmla="*/ 2 h 139"/>
                  <a:gd name="T14" fmla="*/ 9 w 88"/>
                  <a:gd name="T15" fmla="*/ 2 h 139"/>
                  <a:gd name="T16" fmla="*/ 5 w 88"/>
                  <a:gd name="T17" fmla="*/ 0 h 139"/>
                  <a:gd name="T18" fmla="*/ 3 w 88"/>
                  <a:gd name="T19" fmla="*/ 0 h 139"/>
                  <a:gd name="T20" fmla="*/ 1 w 88"/>
                  <a:gd name="T21" fmla="*/ 7 h 139"/>
                  <a:gd name="T22" fmla="*/ 24 w 88"/>
                  <a:gd name="T23" fmla="*/ 41 h 139"/>
                  <a:gd name="T24" fmla="*/ 28 w 88"/>
                  <a:gd name="T25" fmla="*/ 43 h 139"/>
                  <a:gd name="T26" fmla="*/ 29 w 88"/>
                  <a:gd name="T27" fmla="*/ 43 h 139"/>
                  <a:gd name="T28" fmla="*/ 29 w 88"/>
                  <a:gd name="T29" fmla="*/ 132 h 139"/>
                  <a:gd name="T30" fmla="*/ 36 w 88"/>
                  <a:gd name="T31" fmla="*/ 139 h 139"/>
                  <a:gd name="T32" fmla="*/ 43 w 88"/>
                  <a:gd name="T33" fmla="*/ 132 h 139"/>
                  <a:gd name="T34" fmla="*/ 43 w 88"/>
                  <a:gd name="T35" fmla="*/ 81 h 139"/>
                  <a:gd name="T36" fmla="*/ 45 w 88"/>
                  <a:gd name="T37" fmla="*/ 81 h 139"/>
                  <a:gd name="T38" fmla="*/ 45 w 88"/>
                  <a:gd name="T39" fmla="*/ 132 h 139"/>
                  <a:gd name="T40" fmla="*/ 52 w 88"/>
                  <a:gd name="T41" fmla="*/ 139 h 139"/>
                  <a:gd name="T42" fmla="*/ 59 w 88"/>
                  <a:gd name="T43" fmla="*/ 132 h 139"/>
                  <a:gd name="T44" fmla="*/ 59 w 88"/>
                  <a:gd name="T45" fmla="*/ 43 h 139"/>
                  <a:gd name="T46" fmla="*/ 61 w 88"/>
                  <a:gd name="T47" fmla="*/ 43 h 139"/>
                  <a:gd name="T48" fmla="*/ 64 w 88"/>
                  <a:gd name="T49" fmla="*/ 41 h 139"/>
                  <a:gd name="T50" fmla="*/ 87 w 88"/>
                  <a:gd name="T51" fmla="*/ 7 h 139"/>
                  <a:gd name="T52" fmla="*/ 86 w 88"/>
                  <a:gd name="T53" fmla="*/ 0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88" h="139">
                    <a:moveTo>
                      <a:pt x="86" y="0"/>
                    </a:moveTo>
                    <a:cubicBezTo>
                      <a:pt x="85" y="0"/>
                      <a:pt x="84" y="0"/>
                      <a:pt x="83" y="0"/>
                    </a:cubicBezTo>
                    <a:cubicBezTo>
                      <a:pt x="82" y="0"/>
                      <a:pt x="80" y="0"/>
                      <a:pt x="80" y="2"/>
                    </a:cubicBezTo>
                    <a:cubicBezTo>
                      <a:pt x="80" y="2"/>
                      <a:pt x="80" y="2"/>
                      <a:pt x="80" y="2"/>
                    </a:cubicBezTo>
                    <a:cubicBezTo>
                      <a:pt x="58" y="34"/>
                      <a:pt x="58" y="34"/>
                      <a:pt x="58" y="34"/>
                    </a:cubicBezTo>
                    <a:cubicBezTo>
                      <a:pt x="30" y="34"/>
                      <a:pt x="30" y="34"/>
                      <a:pt x="30" y="34"/>
                    </a:cubicBezTo>
                    <a:cubicBezTo>
                      <a:pt x="9" y="2"/>
                      <a:pt x="9" y="2"/>
                      <a:pt x="9" y="2"/>
                    </a:cubicBezTo>
                    <a:cubicBezTo>
                      <a:pt x="9" y="2"/>
                      <a:pt x="9" y="2"/>
                      <a:pt x="9" y="2"/>
                    </a:cubicBezTo>
                    <a:cubicBezTo>
                      <a:pt x="8" y="0"/>
                      <a:pt x="6" y="0"/>
                      <a:pt x="5" y="0"/>
                    </a:cubicBezTo>
                    <a:cubicBezTo>
                      <a:pt x="4" y="0"/>
                      <a:pt x="3" y="0"/>
                      <a:pt x="3" y="0"/>
                    </a:cubicBezTo>
                    <a:cubicBezTo>
                      <a:pt x="0" y="2"/>
                      <a:pt x="0" y="5"/>
                      <a:pt x="1" y="7"/>
                    </a:cubicBezTo>
                    <a:cubicBezTo>
                      <a:pt x="24" y="41"/>
                      <a:pt x="24" y="41"/>
                      <a:pt x="24" y="41"/>
                    </a:cubicBezTo>
                    <a:cubicBezTo>
                      <a:pt x="25" y="42"/>
                      <a:pt x="26" y="43"/>
                      <a:pt x="28" y="43"/>
                    </a:cubicBezTo>
                    <a:cubicBezTo>
                      <a:pt x="29" y="43"/>
                      <a:pt x="29" y="43"/>
                      <a:pt x="29" y="43"/>
                    </a:cubicBezTo>
                    <a:cubicBezTo>
                      <a:pt x="29" y="132"/>
                      <a:pt x="29" y="132"/>
                      <a:pt x="29" y="132"/>
                    </a:cubicBezTo>
                    <a:cubicBezTo>
                      <a:pt x="29" y="135"/>
                      <a:pt x="32" y="139"/>
                      <a:pt x="36" y="139"/>
                    </a:cubicBezTo>
                    <a:cubicBezTo>
                      <a:pt x="40" y="139"/>
                      <a:pt x="43" y="135"/>
                      <a:pt x="43" y="132"/>
                    </a:cubicBezTo>
                    <a:cubicBezTo>
                      <a:pt x="43" y="81"/>
                      <a:pt x="43" y="81"/>
                      <a:pt x="43" y="81"/>
                    </a:cubicBezTo>
                    <a:cubicBezTo>
                      <a:pt x="45" y="81"/>
                      <a:pt x="45" y="81"/>
                      <a:pt x="45" y="81"/>
                    </a:cubicBezTo>
                    <a:cubicBezTo>
                      <a:pt x="45" y="132"/>
                      <a:pt x="45" y="132"/>
                      <a:pt x="45" y="132"/>
                    </a:cubicBezTo>
                    <a:cubicBezTo>
                      <a:pt x="45" y="135"/>
                      <a:pt x="49" y="139"/>
                      <a:pt x="52" y="139"/>
                    </a:cubicBezTo>
                    <a:cubicBezTo>
                      <a:pt x="56" y="139"/>
                      <a:pt x="59" y="135"/>
                      <a:pt x="59" y="132"/>
                    </a:cubicBezTo>
                    <a:cubicBezTo>
                      <a:pt x="59" y="43"/>
                      <a:pt x="59" y="43"/>
                      <a:pt x="59" y="43"/>
                    </a:cubicBezTo>
                    <a:cubicBezTo>
                      <a:pt x="61" y="43"/>
                      <a:pt x="61" y="43"/>
                      <a:pt x="61" y="43"/>
                    </a:cubicBezTo>
                    <a:cubicBezTo>
                      <a:pt x="62" y="43"/>
                      <a:pt x="63" y="42"/>
                      <a:pt x="64" y="41"/>
                    </a:cubicBezTo>
                    <a:cubicBezTo>
                      <a:pt x="87" y="7"/>
                      <a:pt x="87" y="7"/>
                      <a:pt x="87" y="7"/>
                    </a:cubicBezTo>
                    <a:cubicBezTo>
                      <a:pt x="88" y="5"/>
                      <a:pt x="88" y="2"/>
                      <a:pt x="8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28" name="椭圆 27">
                <a:extLst>
                  <a:ext uri="{FF2B5EF4-FFF2-40B4-BE49-F238E27FC236}">
                    <a16:creationId xmlns:a16="http://schemas.microsoft.com/office/drawing/2014/main" id="{68D63018-0047-4CDF-805F-72F6AC932087}"/>
                  </a:ext>
                </a:extLst>
              </p:cNvPr>
              <p:cNvSpPr>
                <a:spLocks/>
              </p:cNvSpPr>
              <p:nvPr/>
            </p:nvSpPr>
            <p:spPr bwMode="auto">
              <a:xfrm>
                <a:off x="5756276" y="4724400"/>
                <a:ext cx="161925" cy="1619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29" name="任意多边形: 形状 28">
                <a:extLst>
                  <a:ext uri="{FF2B5EF4-FFF2-40B4-BE49-F238E27FC236}">
                    <a16:creationId xmlns:a16="http://schemas.microsoft.com/office/drawing/2014/main" id="{76945225-C5F7-4374-B167-EC8C0BCC3B1D}"/>
                  </a:ext>
                </a:extLst>
              </p:cNvPr>
              <p:cNvSpPr>
                <a:spLocks/>
              </p:cNvSpPr>
              <p:nvPr/>
            </p:nvSpPr>
            <p:spPr bwMode="auto">
              <a:xfrm>
                <a:off x="5548313" y="4686300"/>
                <a:ext cx="569913" cy="900112"/>
              </a:xfrm>
              <a:custGeom>
                <a:avLst/>
                <a:gdLst>
                  <a:gd name="T0" fmla="*/ 86 w 88"/>
                  <a:gd name="T1" fmla="*/ 0 h 139"/>
                  <a:gd name="T2" fmla="*/ 83 w 88"/>
                  <a:gd name="T3" fmla="*/ 0 h 139"/>
                  <a:gd name="T4" fmla="*/ 80 w 88"/>
                  <a:gd name="T5" fmla="*/ 2 h 139"/>
                  <a:gd name="T6" fmla="*/ 80 w 88"/>
                  <a:gd name="T7" fmla="*/ 2 h 139"/>
                  <a:gd name="T8" fmla="*/ 58 w 88"/>
                  <a:gd name="T9" fmla="*/ 34 h 139"/>
                  <a:gd name="T10" fmla="*/ 30 w 88"/>
                  <a:gd name="T11" fmla="*/ 34 h 139"/>
                  <a:gd name="T12" fmla="*/ 9 w 88"/>
                  <a:gd name="T13" fmla="*/ 2 h 139"/>
                  <a:gd name="T14" fmla="*/ 9 w 88"/>
                  <a:gd name="T15" fmla="*/ 2 h 139"/>
                  <a:gd name="T16" fmla="*/ 5 w 88"/>
                  <a:gd name="T17" fmla="*/ 0 h 139"/>
                  <a:gd name="T18" fmla="*/ 3 w 88"/>
                  <a:gd name="T19" fmla="*/ 0 h 139"/>
                  <a:gd name="T20" fmla="*/ 1 w 88"/>
                  <a:gd name="T21" fmla="*/ 7 h 139"/>
                  <a:gd name="T22" fmla="*/ 24 w 88"/>
                  <a:gd name="T23" fmla="*/ 41 h 139"/>
                  <a:gd name="T24" fmla="*/ 28 w 88"/>
                  <a:gd name="T25" fmla="*/ 43 h 139"/>
                  <a:gd name="T26" fmla="*/ 29 w 88"/>
                  <a:gd name="T27" fmla="*/ 43 h 139"/>
                  <a:gd name="T28" fmla="*/ 29 w 88"/>
                  <a:gd name="T29" fmla="*/ 132 h 139"/>
                  <a:gd name="T30" fmla="*/ 36 w 88"/>
                  <a:gd name="T31" fmla="*/ 139 h 139"/>
                  <a:gd name="T32" fmla="*/ 43 w 88"/>
                  <a:gd name="T33" fmla="*/ 132 h 139"/>
                  <a:gd name="T34" fmla="*/ 43 w 88"/>
                  <a:gd name="T35" fmla="*/ 81 h 139"/>
                  <a:gd name="T36" fmla="*/ 45 w 88"/>
                  <a:gd name="T37" fmla="*/ 81 h 139"/>
                  <a:gd name="T38" fmla="*/ 45 w 88"/>
                  <a:gd name="T39" fmla="*/ 132 h 139"/>
                  <a:gd name="T40" fmla="*/ 52 w 88"/>
                  <a:gd name="T41" fmla="*/ 139 h 139"/>
                  <a:gd name="T42" fmla="*/ 59 w 88"/>
                  <a:gd name="T43" fmla="*/ 132 h 139"/>
                  <a:gd name="T44" fmla="*/ 59 w 88"/>
                  <a:gd name="T45" fmla="*/ 43 h 139"/>
                  <a:gd name="T46" fmla="*/ 61 w 88"/>
                  <a:gd name="T47" fmla="*/ 43 h 139"/>
                  <a:gd name="T48" fmla="*/ 64 w 88"/>
                  <a:gd name="T49" fmla="*/ 41 h 139"/>
                  <a:gd name="T50" fmla="*/ 87 w 88"/>
                  <a:gd name="T51" fmla="*/ 7 h 139"/>
                  <a:gd name="T52" fmla="*/ 86 w 88"/>
                  <a:gd name="T53" fmla="*/ 0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88" h="139">
                    <a:moveTo>
                      <a:pt x="86" y="0"/>
                    </a:moveTo>
                    <a:cubicBezTo>
                      <a:pt x="85" y="0"/>
                      <a:pt x="84" y="0"/>
                      <a:pt x="83" y="0"/>
                    </a:cubicBezTo>
                    <a:cubicBezTo>
                      <a:pt x="82" y="0"/>
                      <a:pt x="80" y="0"/>
                      <a:pt x="80" y="2"/>
                    </a:cubicBezTo>
                    <a:cubicBezTo>
                      <a:pt x="80" y="2"/>
                      <a:pt x="80" y="2"/>
                      <a:pt x="80" y="2"/>
                    </a:cubicBezTo>
                    <a:cubicBezTo>
                      <a:pt x="58" y="34"/>
                      <a:pt x="58" y="34"/>
                      <a:pt x="58" y="34"/>
                    </a:cubicBezTo>
                    <a:cubicBezTo>
                      <a:pt x="30" y="34"/>
                      <a:pt x="30" y="34"/>
                      <a:pt x="30" y="34"/>
                    </a:cubicBezTo>
                    <a:cubicBezTo>
                      <a:pt x="9" y="2"/>
                      <a:pt x="9" y="2"/>
                      <a:pt x="9" y="2"/>
                    </a:cubicBezTo>
                    <a:cubicBezTo>
                      <a:pt x="9" y="2"/>
                      <a:pt x="9" y="2"/>
                      <a:pt x="9" y="2"/>
                    </a:cubicBezTo>
                    <a:cubicBezTo>
                      <a:pt x="8" y="0"/>
                      <a:pt x="6" y="0"/>
                      <a:pt x="5" y="0"/>
                    </a:cubicBezTo>
                    <a:cubicBezTo>
                      <a:pt x="4" y="0"/>
                      <a:pt x="3" y="0"/>
                      <a:pt x="3" y="0"/>
                    </a:cubicBezTo>
                    <a:cubicBezTo>
                      <a:pt x="0" y="2"/>
                      <a:pt x="0" y="5"/>
                      <a:pt x="1" y="7"/>
                    </a:cubicBezTo>
                    <a:cubicBezTo>
                      <a:pt x="24" y="41"/>
                      <a:pt x="24" y="41"/>
                      <a:pt x="24" y="41"/>
                    </a:cubicBezTo>
                    <a:cubicBezTo>
                      <a:pt x="25" y="42"/>
                      <a:pt x="26" y="43"/>
                      <a:pt x="28" y="43"/>
                    </a:cubicBezTo>
                    <a:cubicBezTo>
                      <a:pt x="29" y="43"/>
                      <a:pt x="29" y="43"/>
                      <a:pt x="29" y="43"/>
                    </a:cubicBezTo>
                    <a:cubicBezTo>
                      <a:pt x="29" y="132"/>
                      <a:pt x="29" y="132"/>
                      <a:pt x="29" y="132"/>
                    </a:cubicBezTo>
                    <a:cubicBezTo>
                      <a:pt x="29" y="135"/>
                      <a:pt x="32" y="139"/>
                      <a:pt x="36" y="139"/>
                    </a:cubicBezTo>
                    <a:cubicBezTo>
                      <a:pt x="40" y="139"/>
                      <a:pt x="43" y="135"/>
                      <a:pt x="43" y="132"/>
                    </a:cubicBezTo>
                    <a:cubicBezTo>
                      <a:pt x="43" y="81"/>
                      <a:pt x="43" y="81"/>
                      <a:pt x="43" y="81"/>
                    </a:cubicBezTo>
                    <a:cubicBezTo>
                      <a:pt x="45" y="81"/>
                      <a:pt x="45" y="81"/>
                      <a:pt x="45" y="81"/>
                    </a:cubicBezTo>
                    <a:cubicBezTo>
                      <a:pt x="45" y="132"/>
                      <a:pt x="45" y="132"/>
                      <a:pt x="45" y="132"/>
                    </a:cubicBezTo>
                    <a:cubicBezTo>
                      <a:pt x="45" y="135"/>
                      <a:pt x="49" y="139"/>
                      <a:pt x="52" y="139"/>
                    </a:cubicBezTo>
                    <a:cubicBezTo>
                      <a:pt x="56" y="139"/>
                      <a:pt x="59" y="135"/>
                      <a:pt x="59" y="132"/>
                    </a:cubicBezTo>
                    <a:cubicBezTo>
                      <a:pt x="59" y="43"/>
                      <a:pt x="59" y="43"/>
                      <a:pt x="59" y="43"/>
                    </a:cubicBezTo>
                    <a:cubicBezTo>
                      <a:pt x="61" y="43"/>
                      <a:pt x="61" y="43"/>
                      <a:pt x="61" y="43"/>
                    </a:cubicBezTo>
                    <a:cubicBezTo>
                      <a:pt x="62" y="43"/>
                      <a:pt x="63" y="42"/>
                      <a:pt x="64" y="41"/>
                    </a:cubicBezTo>
                    <a:cubicBezTo>
                      <a:pt x="87" y="7"/>
                      <a:pt x="87" y="7"/>
                      <a:pt x="87" y="7"/>
                    </a:cubicBezTo>
                    <a:cubicBezTo>
                      <a:pt x="88" y="5"/>
                      <a:pt x="88" y="2"/>
                      <a:pt x="8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30" name="椭圆 29">
                <a:extLst>
                  <a:ext uri="{FF2B5EF4-FFF2-40B4-BE49-F238E27FC236}">
                    <a16:creationId xmlns:a16="http://schemas.microsoft.com/office/drawing/2014/main" id="{1FA3A4C0-88F0-433B-891B-CCD2194F0FEB}"/>
                  </a:ext>
                </a:extLst>
              </p:cNvPr>
              <p:cNvSpPr>
                <a:spLocks/>
              </p:cNvSpPr>
              <p:nvPr/>
            </p:nvSpPr>
            <p:spPr bwMode="auto">
              <a:xfrm>
                <a:off x="6273801" y="4724400"/>
                <a:ext cx="161925" cy="1619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31" name="任意多边形: 形状 30">
                <a:extLst>
                  <a:ext uri="{FF2B5EF4-FFF2-40B4-BE49-F238E27FC236}">
                    <a16:creationId xmlns:a16="http://schemas.microsoft.com/office/drawing/2014/main" id="{C6A71A93-92D9-4217-A086-122626E2DC53}"/>
                  </a:ext>
                </a:extLst>
              </p:cNvPr>
              <p:cNvSpPr>
                <a:spLocks/>
              </p:cNvSpPr>
              <p:nvPr/>
            </p:nvSpPr>
            <p:spPr bwMode="auto">
              <a:xfrm>
                <a:off x="6067426" y="4686300"/>
                <a:ext cx="569913" cy="900112"/>
              </a:xfrm>
              <a:custGeom>
                <a:avLst/>
                <a:gdLst>
                  <a:gd name="T0" fmla="*/ 86 w 88"/>
                  <a:gd name="T1" fmla="*/ 0 h 139"/>
                  <a:gd name="T2" fmla="*/ 83 w 88"/>
                  <a:gd name="T3" fmla="*/ 0 h 139"/>
                  <a:gd name="T4" fmla="*/ 80 w 88"/>
                  <a:gd name="T5" fmla="*/ 2 h 139"/>
                  <a:gd name="T6" fmla="*/ 80 w 88"/>
                  <a:gd name="T7" fmla="*/ 2 h 139"/>
                  <a:gd name="T8" fmla="*/ 58 w 88"/>
                  <a:gd name="T9" fmla="*/ 34 h 139"/>
                  <a:gd name="T10" fmla="*/ 30 w 88"/>
                  <a:gd name="T11" fmla="*/ 34 h 139"/>
                  <a:gd name="T12" fmla="*/ 9 w 88"/>
                  <a:gd name="T13" fmla="*/ 2 h 139"/>
                  <a:gd name="T14" fmla="*/ 9 w 88"/>
                  <a:gd name="T15" fmla="*/ 2 h 139"/>
                  <a:gd name="T16" fmla="*/ 5 w 88"/>
                  <a:gd name="T17" fmla="*/ 0 h 139"/>
                  <a:gd name="T18" fmla="*/ 3 w 88"/>
                  <a:gd name="T19" fmla="*/ 0 h 139"/>
                  <a:gd name="T20" fmla="*/ 1 w 88"/>
                  <a:gd name="T21" fmla="*/ 7 h 139"/>
                  <a:gd name="T22" fmla="*/ 24 w 88"/>
                  <a:gd name="T23" fmla="*/ 41 h 139"/>
                  <a:gd name="T24" fmla="*/ 28 w 88"/>
                  <a:gd name="T25" fmla="*/ 43 h 139"/>
                  <a:gd name="T26" fmla="*/ 29 w 88"/>
                  <a:gd name="T27" fmla="*/ 43 h 139"/>
                  <a:gd name="T28" fmla="*/ 29 w 88"/>
                  <a:gd name="T29" fmla="*/ 132 h 139"/>
                  <a:gd name="T30" fmla="*/ 36 w 88"/>
                  <a:gd name="T31" fmla="*/ 139 h 139"/>
                  <a:gd name="T32" fmla="*/ 43 w 88"/>
                  <a:gd name="T33" fmla="*/ 132 h 139"/>
                  <a:gd name="T34" fmla="*/ 43 w 88"/>
                  <a:gd name="T35" fmla="*/ 81 h 139"/>
                  <a:gd name="T36" fmla="*/ 45 w 88"/>
                  <a:gd name="T37" fmla="*/ 81 h 139"/>
                  <a:gd name="T38" fmla="*/ 45 w 88"/>
                  <a:gd name="T39" fmla="*/ 132 h 139"/>
                  <a:gd name="T40" fmla="*/ 52 w 88"/>
                  <a:gd name="T41" fmla="*/ 139 h 139"/>
                  <a:gd name="T42" fmla="*/ 59 w 88"/>
                  <a:gd name="T43" fmla="*/ 132 h 139"/>
                  <a:gd name="T44" fmla="*/ 59 w 88"/>
                  <a:gd name="T45" fmla="*/ 43 h 139"/>
                  <a:gd name="T46" fmla="*/ 61 w 88"/>
                  <a:gd name="T47" fmla="*/ 43 h 139"/>
                  <a:gd name="T48" fmla="*/ 64 w 88"/>
                  <a:gd name="T49" fmla="*/ 41 h 139"/>
                  <a:gd name="T50" fmla="*/ 87 w 88"/>
                  <a:gd name="T51" fmla="*/ 7 h 139"/>
                  <a:gd name="T52" fmla="*/ 86 w 88"/>
                  <a:gd name="T53" fmla="*/ 0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88" h="139">
                    <a:moveTo>
                      <a:pt x="86" y="0"/>
                    </a:moveTo>
                    <a:cubicBezTo>
                      <a:pt x="85" y="0"/>
                      <a:pt x="84" y="0"/>
                      <a:pt x="83" y="0"/>
                    </a:cubicBezTo>
                    <a:cubicBezTo>
                      <a:pt x="82" y="0"/>
                      <a:pt x="80" y="0"/>
                      <a:pt x="80" y="2"/>
                    </a:cubicBezTo>
                    <a:cubicBezTo>
                      <a:pt x="80" y="2"/>
                      <a:pt x="80" y="2"/>
                      <a:pt x="80" y="2"/>
                    </a:cubicBezTo>
                    <a:cubicBezTo>
                      <a:pt x="58" y="34"/>
                      <a:pt x="58" y="34"/>
                      <a:pt x="58" y="34"/>
                    </a:cubicBezTo>
                    <a:cubicBezTo>
                      <a:pt x="30" y="34"/>
                      <a:pt x="30" y="34"/>
                      <a:pt x="30" y="34"/>
                    </a:cubicBezTo>
                    <a:cubicBezTo>
                      <a:pt x="9" y="2"/>
                      <a:pt x="9" y="2"/>
                      <a:pt x="9" y="2"/>
                    </a:cubicBezTo>
                    <a:cubicBezTo>
                      <a:pt x="9" y="2"/>
                      <a:pt x="9" y="2"/>
                      <a:pt x="9" y="2"/>
                    </a:cubicBezTo>
                    <a:cubicBezTo>
                      <a:pt x="8" y="0"/>
                      <a:pt x="6" y="0"/>
                      <a:pt x="5" y="0"/>
                    </a:cubicBezTo>
                    <a:cubicBezTo>
                      <a:pt x="4" y="0"/>
                      <a:pt x="3" y="0"/>
                      <a:pt x="3" y="0"/>
                    </a:cubicBezTo>
                    <a:cubicBezTo>
                      <a:pt x="0" y="2"/>
                      <a:pt x="0" y="5"/>
                      <a:pt x="1" y="7"/>
                    </a:cubicBezTo>
                    <a:cubicBezTo>
                      <a:pt x="24" y="41"/>
                      <a:pt x="24" y="41"/>
                      <a:pt x="24" y="41"/>
                    </a:cubicBezTo>
                    <a:cubicBezTo>
                      <a:pt x="25" y="42"/>
                      <a:pt x="26" y="43"/>
                      <a:pt x="28" y="43"/>
                    </a:cubicBezTo>
                    <a:cubicBezTo>
                      <a:pt x="29" y="43"/>
                      <a:pt x="29" y="43"/>
                      <a:pt x="29" y="43"/>
                    </a:cubicBezTo>
                    <a:cubicBezTo>
                      <a:pt x="29" y="132"/>
                      <a:pt x="29" y="132"/>
                      <a:pt x="29" y="132"/>
                    </a:cubicBezTo>
                    <a:cubicBezTo>
                      <a:pt x="29" y="135"/>
                      <a:pt x="32" y="139"/>
                      <a:pt x="36" y="139"/>
                    </a:cubicBezTo>
                    <a:cubicBezTo>
                      <a:pt x="40" y="139"/>
                      <a:pt x="43" y="135"/>
                      <a:pt x="43" y="132"/>
                    </a:cubicBezTo>
                    <a:cubicBezTo>
                      <a:pt x="43" y="81"/>
                      <a:pt x="43" y="81"/>
                      <a:pt x="43" y="81"/>
                    </a:cubicBezTo>
                    <a:cubicBezTo>
                      <a:pt x="45" y="81"/>
                      <a:pt x="45" y="81"/>
                      <a:pt x="45" y="81"/>
                    </a:cubicBezTo>
                    <a:cubicBezTo>
                      <a:pt x="45" y="132"/>
                      <a:pt x="45" y="132"/>
                      <a:pt x="45" y="132"/>
                    </a:cubicBezTo>
                    <a:cubicBezTo>
                      <a:pt x="45" y="135"/>
                      <a:pt x="49" y="139"/>
                      <a:pt x="52" y="139"/>
                    </a:cubicBezTo>
                    <a:cubicBezTo>
                      <a:pt x="56" y="139"/>
                      <a:pt x="59" y="135"/>
                      <a:pt x="59" y="132"/>
                    </a:cubicBezTo>
                    <a:cubicBezTo>
                      <a:pt x="59" y="43"/>
                      <a:pt x="59" y="43"/>
                      <a:pt x="59" y="43"/>
                    </a:cubicBezTo>
                    <a:cubicBezTo>
                      <a:pt x="61" y="43"/>
                      <a:pt x="61" y="43"/>
                      <a:pt x="61" y="43"/>
                    </a:cubicBezTo>
                    <a:cubicBezTo>
                      <a:pt x="62" y="43"/>
                      <a:pt x="63" y="42"/>
                      <a:pt x="64" y="41"/>
                    </a:cubicBezTo>
                    <a:cubicBezTo>
                      <a:pt x="87" y="7"/>
                      <a:pt x="87" y="7"/>
                      <a:pt x="87" y="7"/>
                    </a:cubicBezTo>
                    <a:cubicBezTo>
                      <a:pt x="88" y="5"/>
                      <a:pt x="88" y="2"/>
                      <a:pt x="8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32" name="椭圆 31">
                <a:extLst>
                  <a:ext uri="{FF2B5EF4-FFF2-40B4-BE49-F238E27FC236}">
                    <a16:creationId xmlns:a16="http://schemas.microsoft.com/office/drawing/2014/main" id="{DDE0726F-233C-4E7E-A0FC-0208E488A6D3}"/>
                  </a:ext>
                </a:extLst>
              </p:cNvPr>
              <p:cNvSpPr>
                <a:spLocks/>
              </p:cNvSpPr>
              <p:nvPr/>
            </p:nvSpPr>
            <p:spPr bwMode="auto">
              <a:xfrm>
                <a:off x="6791326" y="4724400"/>
                <a:ext cx="161925" cy="1619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33" name="任意多边形: 形状 32">
                <a:extLst>
                  <a:ext uri="{FF2B5EF4-FFF2-40B4-BE49-F238E27FC236}">
                    <a16:creationId xmlns:a16="http://schemas.microsoft.com/office/drawing/2014/main" id="{50F0598C-0050-4E86-96D5-B42B54E97B28}"/>
                  </a:ext>
                </a:extLst>
              </p:cNvPr>
              <p:cNvSpPr>
                <a:spLocks/>
              </p:cNvSpPr>
              <p:nvPr/>
            </p:nvSpPr>
            <p:spPr bwMode="auto">
              <a:xfrm>
                <a:off x="6584951" y="4686300"/>
                <a:ext cx="569913" cy="900112"/>
              </a:xfrm>
              <a:custGeom>
                <a:avLst/>
                <a:gdLst>
                  <a:gd name="T0" fmla="*/ 86 w 88"/>
                  <a:gd name="T1" fmla="*/ 0 h 139"/>
                  <a:gd name="T2" fmla="*/ 83 w 88"/>
                  <a:gd name="T3" fmla="*/ 0 h 139"/>
                  <a:gd name="T4" fmla="*/ 80 w 88"/>
                  <a:gd name="T5" fmla="*/ 2 h 139"/>
                  <a:gd name="T6" fmla="*/ 80 w 88"/>
                  <a:gd name="T7" fmla="*/ 2 h 139"/>
                  <a:gd name="T8" fmla="*/ 58 w 88"/>
                  <a:gd name="T9" fmla="*/ 34 h 139"/>
                  <a:gd name="T10" fmla="*/ 30 w 88"/>
                  <a:gd name="T11" fmla="*/ 34 h 139"/>
                  <a:gd name="T12" fmla="*/ 9 w 88"/>
                  <a:gd name="T13" fmla="*/ 2 h 139"/>
                  <a:gd name="T14" fmla="*/ 9 w 88"/>
                  <a:gd name="T15" fmla="*/ 2 h 139"/>
                  <a:gd name="T16" fmla="*/ 5 w 88"/>
                  <a:gd name="T17" fmla="*/ 0 h 139"/>
                  <a:gd name="T18" fmla="*/ 3 w 88"/>
                  <a:gd name="T19" fmla="*/ 0 h 139"/>
                  <a:gd name="T20" fmla="*/ 1 w 88"/>
                  <a:gd name="T21" fmla="*/ 7 h 139"/>
                  <a:gd name="T22" fmla="*/ 24 w 88"/>
                  <a:gd name="T23" fmla="*/ 41 h 139"/>
                  <a:gd name="T24" fmla="*/ 28 w 88"/>
                  <a:gd name="T25" fmla="*/ 43 h 139"/>
                  <a:gd name="T26" fmla="*/ 29 w 88"/>
                  <a:gd name="T27" fmla="*/ 43 h 139"/>
                  <a:gd name="T28" fmla="*/ 29 w 88"/>
                  <a:gd name="T29" fmla="*/ 132 h 139"/>
                  <a:gd name="T30" fmla="*/ 36 w 88"/>
                  <a:gd name="T31" fmla="*/ 139 h 139"/>
                  <a:gd name="T32" fmla="*/ 43 w 88"/>
                  <a:gd name="T33" fmla="*/ 132 h 139"/>
                  <a:gd name="T34" fmla="*/ 43 w 88"/>
                  <a:gd name="T35" fmla="*/ 81 h 139"/>
                  <a:gd name="T36" fmla="*/ 45 w 88"/>
                  <a:gd name="T37" fmla="*/ 81 h 139"/>
                  <a:gd name="T38" fmla="*/ 45 w 88"/>
                  <a:gd name="T39" fmla="*/ 132 h 139"/>
                  <a:gd name="T40" fmla="*/ 52 w 88"/>
                  <a:gd name="T41" fmla="*/ 139 h 139"/>
                  <a:gd name="T42" fmla="*/ 59 w 88"/>
                  <a:gd name="T43" fmla="*/ 132 h 139"/>
                  <a:gd name="T44" fmla="*/ 59 w 88"/>
                  <a:gd name="T45" fmla="*/ 43 h 139"/>
                  <a:gd name="T46" fmla="*/ 61 w 88"/>
                  <a:gd name="T47" fmla="*/ 43 h 139"/>
                  <a:gd name="T48" fmla="*/ 64 w 88"/>
                  <a:gd name="T49" fmla="*/ 41 h 139"/>
                  <a:gd name="T50" fmla="*/ 87 w 88"/>
                  <a:gd name="T51" fmla="*/ 7 h 139"/>
                  <a:gd name="T52" fmla="*/ 86 w 88"/>
                  <a:gd name="T53" fmla="*/ 0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88" h="139">
                    <a:moveTo>
                      <a:pt x="86" y="0"/>
                    </a:moveTo>
                    <a:cubicBezTo>
                      <a:pt x="85" y="0"/>
                      <a:pt x="84" y="0"/>
                      <a:pt x="83" y="0"/>
                    </a:cubicBezTo>
                    <a:cubicBezTo>
                      <a:pt x="82" y="0"/>
                      <a:pt x="80" y="0"/>
                      <a:pt x="80" y="2"/>
                    </a:cubicBezTo>
                    <a:cubicBezTo>
                      <a:pt x="80" y="2"/>
                      <a:pt x="80" y="2"/>
                      <a:pt x="80" y="2"/>
                    </a:cubicBezTo>
                    <a:cubicBezTo>
                      <a:pt x="58" y="34"/>
                      <a:pt x="58" y="34"/>
                      <a:pt x="58" y="34"/>
                    </a:cubicBezTo>
                    <a:cubicBezTo>
                      <a:pt x="30" y="34"/>
                      <a:pt x="30" y="34"/>
                      <a:pt x="30" y="34"/>
                    </a:cubicBezTo>
                    <a:cubicBezTo>
                      <a:pt x="9" y="2"/>
                      <a:pt x="9" y="2"/>
                      <a:pt x="9" y="2"/>
                    </a:cubicBezTo>
                    <a:cubicBezTo>
                      <a:pt x="9" y="2"/>
                      <a:pt x="9" y="2"/>
                      <a:pt x="9" y="2"/>
                    </a:cubicBezTo>
                    <a:cubicBezTo>
                      <a:pt x="8" y="0"/>
                      <a:pt x="6" y="0"/>
                      <a:pt x="5" y="0"/>
                    </a:cubicBezTo>
                    <a:cubicBezTo>
                      <a:pt x="4" y="0"/>
                      <a:pt x="3" y="0"/>
                      <a:pt x="3" y="0"/>
                    </a:cubicBezTo>
                    <a:cubicBezTo>
                      <a:pt x="0" y="2"/>
                      <a:pt x="0" y="5"/>
                      <a:pt x="1" y="7"/>
                    </a:cubicBezTo>
                    <a:cubicBezTo>
                      <a:pt x="24" y="41"/>
                      <a:pt x="24" y="41"/>
                      <a:pt x="24" y="41"/>
                    </a:cubicBezTo>
                    <a:cubicBezTo>
                      <a:pt x="25" y="42"/>
                      <a:pt x="26" y="43"/>
                      <a:pt x="28" y="43"/>
                    </a:cubicBezTo>
                    <a:cubicBezTo>
                      <a:pt x="29" y="43"/>
                      <a:pt x="29" y="43"/>
                      <a:pt x="29" y="43"/>
                    </a:cubicBezTo>
                    <a:cubicBezTo>
                      <a:pt x="29" y="132"/>
                      <a:pt x="29" y="132"/>
                      <a:pt x="29" y="132"/>
                    </a:cubicBezTo>
                    <a:cubicBezTo>
                      <a:pt x="29" y="135"/>
                      <a:pt x="32" y="139"/>
                      <a:pt x="36" y="139"/>
                    </a:cubicBezTo>
                    <a:cubicBezTo>
                      <a:pt x="40" y="139"/>
                      <a:pt x="43" y="135"/>
                      <a:pt x="43" y="132"/>
                    </a:cubicBezTo>
                    <a:cubicBezTo>
                      <a:pt x="43" y="81"/>
                      <a:pt x="43" y="81"/>
                      <a:pt x="43" y="81"/>
                    </a:cubicBezTo>
                    <a:cubicBezTo>
                      <a:pt x="45" y="81"/>
                      <a:pt x="45" y="81"/>
                      <a:pt x="45" y="81"/>
                    </a:cubicBezTo>
                    <a:cubicBezTo>
                      <a:pt x="45" y="132"/>
                      <a:pt x="45" y="132"/>
                      <a:pt x="45" y="132"/>
                    </a:cubicBezTo>
                    <a:cubicBezTo>
                      <a:pt x="45" y="135"/>
                      <a:pt x="49" y="139"/>
                      <a:pt x="52" y="139"/>
                    </a:cubicBezTo>
                    <a:cubicBezTo>
                      <a:pt x="56" y="139"/>
                      <a:pt x="59" y="135"/>
                      <a:pt x="59" y="132"/>
                    </a:cubicBezTo>
                    <a:cubicBezTo>
                      <a:pt x="59" y="43"/>
                      <a:pt x="59" y="43"/>
                      <a:pt x="59" y="43"/>
                    </a:cubicBezTo>
                    <a:cubicBezTo>
                      <a:pt x="61" y="43"/>
                      <a:pt x="61" y="43"/>
                      <a:pt x="61" y="43"/>
                    </a:cubicBezTo>
                    <a:cubicBezTo>
                      <a:pt x="62" y="43"/>
                      <a:pt x="63" y="42"/>
                      <a:pt x="64" y="41"/>
                    </a:cubicBezTo>
                    <a:cubicBezTo>
                      <a:pt x="87" y="7"/>
                      <a:pt x="87" y="7"/>
                      <a:pt x="87" y="7"/>
                    </a:cubicBezTo>
                    <a:cubicBezTo>
                      <a:pt x="88" y="5"/>
                      <a:pt x="88" y="2"/>
                      <a:pt x="8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34" name="椭圆 33">
                <a:extLst>
                  <a:ext uri="{FF2B5EF4-FFF2-40B4-BE49-F238E27FC236}">
                    <a16:creationId xmlns:a16="http://schemas.microsoft.com/office/drawing/2014/main" id="{8782A32E-43E2-4B5E-A3FB-7B3C34638711}"/>
                  </a:ext>
                </a:extLst>
              </p:cNvPr>
              <p:cNvSpPr>
                <a:spLocks/>
              </p:cNvSpPr>
              <p:nvPr/>
            </p:nvSpPr>
            <p:spPr bwMode="auto">
              <a:xfrm>
                <a:off x="7310438" y="4724400"/>
                <a:ext cx="161925" cy="1619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35" name="任意多边形: 形状 34">
                <a:extLst>
                  <a:ext uri="{FF2B5EF4-FFF2-40B4-BE49-F238E27FC236}">
                    <a16:creationId xmlns:a16="http://schemas.microsoft.com/office/drawing/2014/main" id="{B996DF1C-1839-4B84-A6F3-A3570C3B4E21}"/>
                  </a:ext>
                </a:extLst>
              </p:cNvPr>
              <p:cNvSpPr>
                <a:spLocks/>
              </p:cNvSpPr>
              <p:nvPr/>
            </p:nvSpPr>
            <p:spPr bwMode="auto">
              <a:xfrm>
                <a:off x="7102476" y="4686300"/>
                <a:ext cx="569913" cy="900112"/>
              </a:xfrm>
              <a:custGeom>
                <a:avLst/>
                <a:gdLst>
                  <a:gd name="T0" fmla="*/ 86 w 88"/>
                  <a:gd name="T1" fmla="*/ 0 h 139"/>
                  <a:gd name="T2" fmla="*/ 83 w 88"/>
                  <a:gd name="T3" fmla="*/ 0 h 139"/>
                  <a:gd name="T4" fmla="*/ 80 w 88"/>
                  <a:gd name="T5" fmla="*/ 2 h 139"/>
                  <a:gd name="T6" fmla="*/ 80 w 88"/>
                  <a:gd name="T7" fmla="*/ 2 h 139"/>
                  <a:gd name="T8" fmla="*/ 58 w 88"/>
                  <a:gd name="T9" fmla="*/ 34 h 139"/>
                  <a:gd name="T10" fmla="*/ 30 w 88"/>
                  <a:gd name="T11" fmla="*/ 34 h 139"/>
                  <a:gd name="T12" fmla="*/ 9 w 88"/>
                  <a:gd name="T13" fmla="*/ 2 h 139"/>
                  <a:gd name="T14" fmla="*/ 9 w 88"/>
                  <a:gd name="T15" fmla="*/ 2 h 139"/>
                  <a:gd name="T16" fmla="*/ 5 w 88"/>
                  <a:gd name="T17" fmla="*/ 0 h 139"/>
                  <a:gd name="T18" fmla="*/ 3 w 88"/>
                  <a:gd name="T19" fmla="*/ 0 h 139"/>
                  <a:gd name="T20" fmla="*/ 1 w 88"/>
                  <a:gd name="T21" fmla="*/ 7 h 139"/>
                  <a:gd name="T22" fmla="*/ 24 w 88"/>
                  <a:gd name="T23" fmla="*/ 41 h 139"/>
                  <a:gd name="T24" fmla="*/ 28 w 88"/>
                  <a:gd name="T25" fmla="*/ 43 h 139"/>
                  <a:gd name="T26" fmla="*/ 29 w 88"/>
                  <a:gd name="T27" fmla="*/ 43 h 139"/>
                  <a:gd name="T28" fmla="*/ 29 w 88"/>
                  <a:gd name="T29" fmla="*/ 132 h 139"/>
                  <a:gd name="T30" fmla="*/ 36 w 88"/>
                  <a:gd name="T31" fmla="*/ 139 h 139"/>
                  <a:gd name="T32" fmla="*/ 43 w 88"/>
                  <a:gd name="T33" fmla="*/ 132 h 139"/>
                  <a:gd name="T34" fmla="*/ 43 w 88"/>
                  <a:gd name="T35" fmla="*/ 81 h 139"/>
                  <a:gd name="T36" fmla="*/ 45 w 88"/>
                  <a:gd name="T37" fmla="*/ 81 h 139"/>
                  <a:gd name="T38" fmla="*/ 45 w 88"/>
                  <a:gd name="T39" fmla="*/ 132 h 139"/>
                  <a:gd name="T40" fmla="*/ 52 w 88"/>
                  <a:gd name="T41" fmla="*/ 139 h 139"/>
                  <a:gd name="T42" fmla="*/ 59 w 88"/>
                  <a:gd name="T43" fmla="*/ 132 h 139"/>
                  <a:gd name="T44" fmla="*/ 59 w 88"/>
                  <a:gd name="T45" fmla="*/ 43 h 139"/>
                  <a:gd name="T46" fmla="*/ 61 w 88"/>
                  <a:gd name="T47" fmla="*/ 43 h 139"/>
                  <a:gd name="T48" fmla="*/ 64 w 88"/>
                  <a:gd name="T49" fmla="*/ 41 h 139"/>
                  <a:gd name="T50" fmla="*/ 87 w 88"/>
                  <a:gd name="T51" fmla="*/ 7 h 139"/>
                  <a:gd name="T52" fmla="*/ 86 w 88"/>
                  <a:gd name="T53" fmla="*/ 0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88" h="139">
                    <a:moveTo>
                      <a:pt x="86" y="0"/>
                    </a:moveTo>
                    <a:cubicBezTo>
                      <a:pt x="85" y="0"/>
                      <a:pt x="84" y="0"/>
                      <a:pt x="83" y="0"/>
                    </a:cubicBezTo>
                    <a:cubicBezTo>
                      <a:pt x="82" y="0"/>
                      <a:pt x="80" y="0"/>
                      <a:pt x="80" y="2"/>
                    </a:cubicBezTo>
                    <a:cubicBezTo>
                      <a:pt x="80" y="2"/>
                      <a:pt x="80" y="2"/>
                      <a:pt x="80" y="2"/>
                    </a:cubicBezTo>
                    <a:cubicBezTo>
                      <a:pt x="58" y="34"/>
                      <a:pt x="58" y="34"/>
                      <a:pt x="58" y="34"/>
                    </a:cubicBezTo>
                    <a:cubicBezTo>
                      <a:pt x="30" y="34"/>
                      <a:pt x="30" y="34"/>
                      <a:pt x="30" y="34"/>
                    </a:cubicBezTo>
                    <a:cubicBezTo>
                      <a:pt x="9" y="2"/>
                      <a:pt x="9" y="2"/>
                      <a:pt x="9" y="2"/>
                    </a:cubicBezTo>
                    <a:cubicBezTo>
                      <a:pt x="9" y="2"/>
                      <a:pt x="9" y="2"/>
                      <a:pt x="9" y="2"/>
                    </a:cubicBezTo>
                    <a:cubicBezTo>
                      <a:pt x="8" y="0"/>
                      <a:pt x="6" y="0"/>
                      <a:pt x="5" y="0"/>
                    </a:cubicBezTo>
                    <a:cubicBezTo>
                      <a:pt x="4" y="0"/>
                      <a:pt x="3" y="0"/>
                      <a:pt x="3" y="0"/>
                    </a:cubicBezTo>
                    <a:cubicBezTo>
                      <a:pt x="0" y="2"/>
                      <a:pt x="0" y="5"/>
                      <a:pt x="1" y="7"/>
                    </a:cubicBezTo>
                    <a:cubicBezTo>
                      <a:pt x="24" y="41"/>
                      <a:pt x="24" y="41"/>
                      <a:pt x="24" y="41"/>
                    </a:cubicBezTo>
                    <a:cubicBezTo>
                      <a:pt x="25" y="42"/>
                      <a:pt x="26" y="43"/>
                      <a:pt x="28" y="43"/>
                    </a:cubicBezTo>
                    <a:cubicBezTo>
                      <a:pt x="29" y="43"/>
                      <a:pt x="29" y="43"/>
                      <a:pt x="29" y="43"/>
                    </a:cubicBezTo>
                    <a:cubicBezTo>
                      <a:pt x="29" y="132"/>
                      <a:pt x="29" y="132"/>
                      <a:pt x="29" y="132"/>
                    </a:cubicBezTo>
                    <a:cubicBezTo>
                      <a:pt x="29" y="135"/>
                      <a:pt x="32" y="139"/>
                      <a:pt x="36" y="139"/>
                    </a:cubicBezTo>
                    <a:cubicBezTo>
                      <a:pt x="40" y="139"/>
                      <a:pt x="43" y="135"/>
                      <a:pt x="43" y="132"/>
                    </a:cubicBezTo>
                    <a:cubicBezTo>
                      <a:pt x="43" y="81"/>
                      <a:pt x="43" y="81"/>
                      <a:pt x="43" y="81"/>
                    </a:cubicBezTo>
                    <a:cubicBezTo>
                      <a:pt x="45" y="81"/>
                      <a:pt x="45" y="81"/>
                      <a:pt x="45" y="81"/>
                    </a:cubicBezTo>
                    <a:cubicBezTo>
                      <a:pt x="45" y="132"/>
                      <a:pt x="45" y="132"/>
                      <a:pt x="45" y="132"/>
                    </a:cubicBezTo>
                    <a:cubicBezTo>
                      <a:pt x="45" y="135"/>
                      <a:pt x="49" y="139"/>
                      <a:pt x="52" y="139"/>
                    </a:cubicBezTo>
                    <a:cubicBezTo>
                      <a:pt x="56" y="139"/>
                      <a:pt x="59" y="135"/>
                      <a:pt x="59" y="132"/>
                    </a:cubicBezTo>
                    <a:cubicBezTo>
                      <a:pt x="59" y="43"/>
                      <a:pt x="59" y="43"/>
                      <a:pt x="59" y="43"/>
                    </a:cubicBezTo>
                    <a:cubicBezTo>
                      <a:pt x="61" y="43"/>
                      <a:pt x="61" y="43"/>
                      <a:pt x="61" y="43"/>
                    </a:cubicBezTo>
                    <a:cubicBezTo>
                      <a:pt x="62" y="43"/>
                      <a:pt x="63" y="42"/>
                      <a:pt x="64" y="41"/>
                    </a:cubicBezTo>
                    <a:cubicBezTo>
                      <a:pt x="87" y="7"/>
                      <a:pt x="87" y="7"/>
                      <a:pt x="87" y="7"/>
                    </a:cubicBezTo>
                    <a:cubicBezTo>
                      <a:pt x="88" y="5"/>
                      <a:pt x="88" y="2"/>
                      <a:pt x="8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36" name="椭圆 35">
                <a:extLst>
                  <a:ext uri="{FF2B5EF4-FFF2-40B4-BE49-F238E27FC236}">
                    <a16:creationId xmlns:a16="http://schemas.microsoft.com/office/drawing/2014/main" id="{044B4830-4132-4BDD-A09A-DC94453794A5}"/>
                  </a:ext>
                </a:extLst>
              </p:cNvPr>
              <p:cNvSpPr>
                <a:spLocks/>
              </p:cNvSpPr>
              <p:nvPr/>
            </p:nvSpPr>
            <p:spPr bwMode="auto">
              <a:xfrm>
                <a:off x="7827963" y="4724400"/>
                <a:ext cx="161925" cy="1619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37" name="任意多边形: 形状 36">
                <a:extLst>
                  <a:ext uri="{FF2B5EF4-FFF2-40B4-BE49-F238E27FC236}">
                    <a16:creationId xmlns:a16="http://schemas.microsoft.com/office/drawing/2014/main" id="{69CB1E1F-22D6-4FAD-8EB3-7FAB0CAD7012}"/>
                  </a:ext>
                </a:extLst>
              </p:cNvPr>
              <p:cNvSpPr>
                <a:spLocks/>
              </p:cNvSpPr>
              <p:nvPr/>
            </p:nvSpPr>
            <p:spPr bwMode="auto">
              <a:xfrm>
                <a:off x="7620001" y="4686300"/>
                <a:ext cx="569913" cy="900112"/>
              </a:xfrm>
              <a:custGeom>
                <a:avLst/>
                <a:gdLst>
                  <a:gd name="T0" fmla="*/ 86 w 88"/>
                  <a:gd name="T1" fmla="*/ 0 h 139"/>
                  <a:gd name="T2" fmla="*/ 83 w 88"/>
                  <a:gd name="T3" fmla="*/ 0 h 139"/>
                  <a:gd name="T4" fmla="*/ 80 w 88"/>
                  <a:gd name="T5" fmla="*/ 2 h 139"/>
                  <a:gd name="T6" fmla="*/ 80 w 88"/>
                  <a:gd name="T7" fmla="*/ 2 h 139"/>
                  <a:gd name="T8" fmla="*/ 58 w 88"/>
                  <a:gd name="T9" fmla="*/ 34 h 139"/>
                  <a:gd name="T10" fmla="*/ 30 w 88"/>
                  <a:gd name="T11" fmla="*/ 34 h 139"/>
                  <a:gd name="T12" fmla="*/ 9 w 88"/>
                  <a:gd name="T13" fmla="*/ 2 h 139"/>
                  <a:gd name="T14" fmla="*/ 9 w 88"/>
                  <a:gd name="T15" fmla="*/ 2 h 139"/>
                  <a:gd name="T16" fmla="*/ 5 w 88"/>
                  <a:gd name="T17" fmla="*/ 0 h 139"/>
                  <a:gd name="T18" fmla="*/ 3 w 88"/>
                  <a:gd name="T19" fmla="*/ 0 h 139"/>
                  <a:gd name="T20" fmla="*/ 1 w 88"/>
                  <a:gd name="T21" fmla="*/ 7 h 139"/>
                  <a:gd name="T22" fmla="*/ 24 w 88"/>
                  <a:gd name="T23" fmla="*/ 41 h 139"/>
                  <a:gd name="T24" fmla="*/ 28 w 88"/>
                  <a:gd name="T25" fmla="*/ 43 h 139"/>
                  <a:gd name="T26" fmla="*/ 29 w 88"/>
                  <a:gd name="T27" fmla="*/ 43 h 139"/>
                  <a:gd name="T28" fmla="*/ 29 w 88"/>
                  <a:gd name="T29" fmla="*/ 132 h 139"/>
                  <a:gd name="T30" fmla="*/ 36 w 88"/>
                  <a:gd name="T31" fmla="*/ 139 h 139"/>
                  <a:gd name="T32" fmla="*/ 43 w 88"/>
                  <a:gd name="T33" fmla="*/ 132 h 139"/>
                  <a:gd name="T34" fmla="*/ 43 w 88"/>
                  <a:gd name="T35" fmla="*/ 81 h 139"/>
                  <a:gd name="T36" fmla="*/ 45 w 88"/>
                  <a:gd name="T37" fmla="*/ 81 h 139"/>
                  <a:gd name="T38" fmla="*/ 45 w 88"/>
                  <a:gd name="T39" fmla="*/ 132 h 139"/>
                  <a:gd name="T40" fmla="*/ 52 w 88"/>
                  <a:gd name="T41" fmla="*/ 139 h 139"/>
                  <a:gd name="T42" fmla="*/ 59 w 88"/>
                  <a:gd name="T43" fmla="*/ 132 h 139"/>
                  <a:gd name="T44" fmla="*/ 59 w 88"/>
                  <a:gd name="T45" fmla="*/ 43 h 139"/>
                  <a:gd name="T46" fmla="*/ 61 w 88"/>
                  <a:gd name="T47" fmla="*/ 43 h 139"/>
                  <a:gd name="T48" fmla="*/ 64 w 88"/>
                  <a:gd name="T49" fmla="*/ 41 h 139"/>
                  <a:gd name="T50" fmla="*/ 87 w 88"/>
                  <a:gd name="T51" fmla="*/ 7 h 139"/>
                  <a:gd name="T52" fmla="*/ 86 w 88"/>
                  <a:gd name="T53" fmla="*/ 0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88" h="139">
                    <a:moveTo>
                      <a:pt x="86" y="0"/>
                    </a:moveTo>
                    <a:cubicBezTo>
                      <a:pt x="85" y="0"/>
                      <a:pt x="84" y="0"/>
                      <a:pt x="83" y="0"/>
                    </a:cubicBezTo>
                    <a:cubicBezTo>
                      <a:pt x="82" y="0"/>
                      <a:pt x="80" y="0"/>
                      <a:pt x="80" y="2"/>
                    </a:cubicBezTo>
                    <a:cubicBezTo>
                      <a:pt x="80" y="2"/>
                      <a:pt x="80" y="2"/>
                      <a:pt x="80" y="2"/>
                    </a:cubicBezTo>
                    <a:cubicBezTo>
                      <a:pt x="58" y="34"/>
                      <a:pt x="58" y="34"/>
                      <a:pt x="58" y="34"/>
                    </a:cubicBezTo>
                    <a:cubicBezTo>
                      <a:pt x="30" y="34"/>
                      <a:pt x="30" y="34"/>
                      <a:pt x="30" y="34"/>
                    </a:cubicBezTo>
                    <a:cubicBezTo>
                      <a:pt x="9" y="2"/>
                      <a:pt x="9" y="2"/>
                      <a:pt x="9" y="2"/>
                    </a:cubicBezTo>
                    <a:cubicBezTo>
                      <a:pt x="9" y="2"/>
                      <a:pt x="9" y="2"/>
                      <a:pt x="9" y="2"/>
                    </a:cubicBezTo>
                    <a:cubicBezTo>
                      <a:pt x="8" y="0"/>
                      <a:pt x="6" y="0"/>
                      <a:pt x="5" y="0"/>
                    </a:cubicBezTo>
                    <a:cubicBezTo>
                      <a:pt x="4" y="0"/>
                      <a:pt x="3" y="0"/>
                      <a:pt x="3" y="0"/>
                    </a:cubicBezTo>
                    <a:cubicBezTo>
                      <a:pt x="0" y="2"/>
                      <a:pt x="0" y="5"/>
                      <a:pt x="1" y="7"/>
                    </a:cubicBezTo>
                    <a:cubicBezTo>
                      <a:pt x="24" y="41"/>
                      <a:pt x="24" y="41"/>
                      <a:pt x="24" y="41"/>
                    </a:cubicBezTo>
                    <a:cubicBezTo>
                      <a:pt x="25" y="42"/>
                      <a:pt x="26" y="43"/>
                      <a:pt x="28" y="43"/>
                    </a:cubicBezTo>
                    <a:cubicBezTo>
                      <a:pt x="29" y="43"/>
                      <a:pt x="29" y="43"/>
                      <a:pt x="29" y="43"/>
                    </a:cubicBezTo>
                    <a:cubicBezTo>
                      <a:pt x="29" y="132"/>
                      <a:pt x="29" y="132"/>
                      <a:pt x="29" y="132"/>
                    </a:cubicBezTo>
                    <a:cubicBezTo>
                      <a:pt x="29" y="135"/>
                      <a:pt x="32" y="139"/>
                      <a:pt x="36" y="139"/>
                    </a:cubicBezTo>
                    <a:cubicBezTo>
                      <a:pt x="40" y="139"/>
                      <a:pt x="43" y="135"/>
                      <a:pt x="43" y="132"/>
                    </a:cubicBezTo>
                    <a:cubicBezTo>
                      <a:pt x="43" y="81"/>
                      <a:pt x="43" y="81"/>
                      <a:pt x="43" y="81"/>
                    </a:cubicBezTo>
                    <a:cubicBezTo>
                      <a:pt x="45" y="81"/>
                      <a:pt x="45" y="81"/>
                      <a:pt x="45" y="81"/>
                    </a:cubicBezTo>
                    <a:cubicBezTo>
                      <a:pt x="45" y="132"/>
                      <a:pt x="45" y="132"/>
                      <a:pt x="45" y="132"/>
                    </a:cubicBezTo>
                    <a:cubicBezTo>
                      <a:pt x="45" y="135"/>
                      <a:pt x="49" y="139"/>
                      <a:pt x="52" y="139"/>
                    </a:cubicBezTo>
                    <a:cubicBezTo>
                      <a:pt x="56" y="139"/>
                      <a:pt x="59" y="135"/>
                      <a:pt x="59" y="132"/>
                    </a:cubicBezTo>
                    <a:cubicBezTo>
                      <a:pt x="59" y="43"/>
                      <a:pt x="59" y="43"/>
                      <a:pt x="59" y="43"/>
                    </a:cubicBezTo>
                    <a:cubicBezTo>
                      <a:pt x="61" y="43"/>
                      <a:pt x="61" y="43"/>
                      <a:pt x="61" y="43"/>
                    </a:cubicBezTo>
                    <a:cubicBezTo>
                      <a:pt x="62" y="43"/>
                      <a:pt x="63" y="42"/>
                      <a:pt x="64" y="41"/>
                    </a:cubicBezTo>
                    <a:cubicBezTo>
                      <a:pt x="87" y="7"/>
                      <a:pt x="87" y="7"/>
                      <a:pt x="87" y="7"/>
                    </a:cubicBezTo>
                    <a:cubicBezTo>
                      <a:pt x="88" y="5"/>
                      <a:pt x="88" y="2"/>
                      <a:pt x="8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grpSp>
        <p:grpSp>
          <p:nvGrpSpPr>
            <p:cNvPr id="10" name="组合 9">
              <a:extLst>
                <a:ext uri="{FF2B5EF4-FFF2-40B4-BE49-F238E27FC236}">
                  <a16:creationId xmlns:a16="http://schemas.microsoft.com/office/drawing/2014/main" id="{6D5F6681-2CC8-49EB-BBD0-EC0BCE7E5260}"/>
                </a:ext>
              </a:extLst>
            </p:cNvPr>
            <p:cNvGrpSpPr/>
            <p:nvPr/>
          </p:nvGrpSpPr>
          <p:grpSpPr>
            <a:xfrm>
              <a:off x="7755032" y="2794368"/>
              <a:ext cx="2058120" cy="872162"/>
              <a:chOff x="5030788" y="2794000"/>
              <a:chExt cx="2124076" cy="900112"/>
            </a:xfrm>
            <a:solidFill>
              <a:schemeClr val="accent1"/>
            </a:solidFill>
          </p:grpSpPr>
          <p:sp>
            <p:nvSpPr>
              <p:cNvPr id="14" name="椭圆 13">
                <a:extLst>
                  <a:ext uri="{FF2B5EF4-FFF2-40B4-BE49-F238E27FC236}">
                    <a16:creationId xmlns:a16="http://schemas.microsoft.com/office/drawing/2014/main" id="{10470D02-DE66-4321-8CE8-DD6BF07EFA63}"/>
                  </a:ext>
                </a:extLst>
              </p:cNvPr>
              <p:cNvSpPr>
                <a:spLocks/>
              </p:cNvSpPr>
              <p:nvPr/>
            </p:nvSpPr>
            <p:spPr bwMode="auto">
              <a:xfrm>
                <a:off x="5238751" y="2833688"/>
                <a:ext cx="161925" cy="1619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15" name="任意多边形: 形状 14">
                <a:extLst>
                  <a:ext uri="{FF2B5EF4-FFF2-40B4-BE49-F238E27FC236}">
                    <a16:creationId xmlns:a16="http://schemas.microsoft.com/office/drawing/2014/main" id="{941707D9-6BBE-4236-9988-11650DB5A558}"/>
                  </a:ext>
                </a:extLst>
              </p:cNvPr>
              <p:cNvSpPr>
                <a:spLocks/>
              </p:cNvSpPr>
              <p:nvPr/>
            </p:nvSpPr>
            <p:spPr bwMode="auto">
              <a:xfrm>
                <a:off x="5030788" y="2794000"/>
                <a:ext cx="569913" cy="900112"/>
              </a:xfrm>
              <a:custGeom>
                <a:avLst/>
                <a:gdLst>
                  <a:gd name="T0" fmla="*/ 86 w 88"/>
                  <a:gd name="T1" fmla="*/ 0 h 139"/>
                  <a:gd name="T2" fmla="*/ 83 w 88"/>
                  <a:gd name="T3" fmla="*/ 0 h 139"/>
                  <a:gd name="T4" fmla="*/ 80 w 88"/>
                  <a:gd name="T5" fmla="*/ 2 h 139"/>
                  <a:gd name="T6" fmla="*/ 80 w 88"/>
                  <a:gd name="T7" fmla="*/ 2 h 139"/>
                  <a:gd name="T8" fmla="*/ 58 w 88"/>
                  <a:gd name="T9" fmla="*/ 34 h 139"/>
                  <a:gd name="T10" fmla="*/ 30 w 88"/>
                  <a:gd name="T11" fmla="*/ 34 h 139"/>
                  <a:gd name="T12" fmla="*/ 9 w 88"/>
                  <a:gd name="T13" fmla="*/ 2 h 139"/>
                  <a:gd name="T14" fmla="*/ 9 w 88"/>
                  <a:gd name="T15" fmla="*/ 2 h 139"/>
                  <a:gd name="T16" fmla="*/ 5 w 88"/>
                  <a:gd name="T17" fmla="*/ 0 h 139"/>
                  <a:gd name="T18" fmla="*/ 3 w 88"/>
                  <a:gd name="T19" fmla="*/ 0 h 139"/>
                  <a:gd name="T20" fmla="*/ 1 w 88"/>
                  <a:gd name="T21" fmla="*/ 7 h 139"/>
                  <a:gd name="T22" fmla="*/ 24 w 88"/>
                  <a:gd name="T23" fmla="*/ 41 h 139"/>
                  <a:gd name="T24" fmla="*/ 28 w 88"/>
                  <a:gd name="T25" fmla="*/ 43 h 139"/>
                  <a:gd name="T26" fmla="*/ 29 w 88"/>
                  <a:gd name="T27" fmla="*/ 43 h 139"/>
                  <a:gd name="T28" fmla="*/ 29 w 88"/>
                  <a:gd name="T29" fmla="*/ 132 h 139"/>
                  <a:gd name="T30" fmla="*/ 36 w 88"/>
                  <a:gd name="T31" fmla="*/ 139 h 139"/>
                  <a:gd name="T32" fmla="*/ 43 w 88"/>
                  <a:gd name="T33" fmla="*/ 132 h 139"/>
                  <a:gd name="T34" fmla="*/ 43 w 88"/>
                  <a:gd name="T35" fmla="*/ 81 h 139"/>
                  <a:gd name="T36" fmla="*/ 45 w 88"/>
                  <a:gd name="T37" fmla="*/ 81 h 139"/>
                  <a:gd name="T38" fmla="*/ 45 w 88"/>
                  <a:gd name="T39" fmla="*/ 132 h 139"/>
                  <a:gd name="T40" fmla="*/ 52 w 88"/>
                  <a:gd name="T41" fmla="*/ 139 h 139"/>
                  <a:gd name="T42" fmla="*/ 59 w 88"/>
                  <a:gd name="T43" fmla="*/ 132 h 139"/>
                  <a:gd name="T44" fmla="*/ 59 w 88"/>
                  <a:gd name="T45" fmla="*/ 43 h 139"/>
                  <a:gd name="T46" fmla="*/ 61 w 88"/>
                  <a:gd name="T47" fmla="*/ 43 h 139"/>
                  <a:gd name="T48" fmla="*/ 64 w 88"/>
                  <a:gd name="T49" fmla="*/ 41 h 139"/>
                  <a:gd name="T50" fmla="*/ 87 w 88"/>
                  <a:gd name="T51" fmla="*/ 7 h 139"/>
                  <a:gd name="T52" fmla="*/ 86 w 88"/>
                  <a:gd name="T53" fmla="*/ 0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88" h="139">
                    <a:moveTo>
                      <a:pt x="86" y="0"/>
                    </a:moveTo>
                    <a:cubicBezTo>
                      <a:pt x="85" y="0"/>
                      <a:pt x="84" y="0"/>
                      <a:pt x="83" y="0"/>
                    </a:cubicBezTo>
                    <a:cubicBezTo>
                      <a:pt x="82" y="0"/>
                      <a:pt x="80" y="0"/>
                      <a:pt x="80" y="2"/>
                    </a:cubicBezTo>
                    <a:cubicBezTo>
                      <a:pt x="80" y="2"/>
                      <a:pt x="80" y="2"/>
                      <a:pt x="80" y="2"/>
                    </a:cubicBezTo>
                    <a:cubicBezTo>
                      <a:pt x="58" y="34"/>
                      <a:pt x="58" y="34"/>
                      <a:pt x="58" y="34"/>
                    </a:cubicBezTo>
                    <a:cubicBezTo>
                      <a:pt x="30" y="34"/>
                      <a:pt x="30" y="34"/>
                      <a:pt x="30" y="34"/>
                    </a:cubicBezTo>
                    <a:cubicBezTo>
                      <a:pt x="9" y="2"/>
                      <a:pt x="9" y="2"/>
                      <a:pt x="9" y="2"/>
                    </a:cubicBezTo>
                    <a:cubicBezTo>
                      <a:pt x="9" y="2"/>
                      <a:pt x="9" y="2"/>
                      <a:pt x="9" y="2"/>
                    </a:cubicBezTo>
                    <a:cubicBezTo>
                      <a:pt x="8" y="0"/>
                      <a:pt x="6" y="0"/>
                      <a:pt x="5" y="0"/>
                    </a:cubicBezTo>
                    <a:cubicBezTo>
                      <a:pt x="4" y="0"/>
                      <a:pt x="3" y="0"/>
                      <a:pt x="3" y="0"/>
                    </a:cubicBezTo>
                    <a:cubicBezTo>
                      <a:pt x="0" y="2"/>
                      <a:pt x="0" y="5"/>
                      <a:pt x="1" y="7"/>
                    </a:cubicBezTo>
                    <a:cubicBezTo>
                      <a:pt x="24" y="41"/>
                      <a:pt x="24" y="41"/>
                      <a:pt x="24" y="41"/>
                    </a:cubicBezTo>
                    <a:cubicBezTo>
                      <a:pt x="25" y="42"/>
                      <a:pt x="26" y="43"/>
                      <a:pt x="28" y="43"/>
                    </a:cubicBezTo>
                    <a:cubicBezTo>
                      <a:pt x="29" y="43"/>
                      <a:pt x="29" y="43"/>
                      <a:pt x="29" y="43"/>
                    </a:cubicBezTo>
                    <a:cubicBezTo>
                      <a:pt x="29" y="132"/>
                      <a:pt x="29" y="132"/>
                      <a:pt x="29" y="132"/>
                    </a:cubicBezTo>
                    <a:cubicBezTo>
                      <a:pt x="29" y="135"/>
                      <a:pt x="32" y="139"/>
                      <a:pt x="36" y="139"/>
                    </a:cubicBezTo>
                    <a:cubicBezTo>
                      <a:pt x="40" y="139"/>
                      <a:pt x="43" y="135"/>
                      <a:pt x="43" y="132"/>
                    </a:cubicBezTo>
                    <a:cubicBezTo>
                      <a:pt x="43" y="81"/>
                      <a:pt x="43" y="81"/>
                      <a:pt x="43" y="81"/>
                    </a:cubicBezTo>
                    <a:cubicBezTo>
                      <a:pt x="45" y="81"/>
                      <a:pt x="45" y="81"/>
                      <a:pt x="45" y="81"/>
                    </a:cubicBezTo>
                    <a:cubicBezTo>
                      <a:pt x="45" y="132"/>
                      <a:pt x="45" y="132"/>
                      <a:pt x="45" y="132"/>
                    </a:cubicBezTo>
                    <a:cubicBezTo>
                      <a:pt x="45" y="135"/>
                      <a:pt x="49" y="139"/>
                      <a:pt x="52" y="139"/>
                    </a:cubicBezTo>
                    <a:cubicBezTo>
                      <a:pt x="56" y="139"/>
                      <a:pt x="59" y="135"/>
                      <a:pt x="59" y="132"/>
                    </a:cubicBezTo>
                    <a:cubicBezTo>
                      <a:pt x="59" y="43"/>
                      <a:pt x="59" y="43"/>
                      <a:pt x="59" y="43"/>
                    </a:cubicBezTo>
                    <a:cubicBezTo>
                      <a:pt x="61" y="43"/>
                      <a:pt x="61" y="43"/>
                      <a:pt x="61" y="43"/>
                    </a:cubicBezTo>
                    <a:cubicBezTo>
                      <a:pt x="62" y="43"/>
                      <a:pt x="63" y="42"/>
                      <a:pt x="64" y="41"/>
                    </a:cubicBezTo>
                    <a:cubicBezTo>
                      <a:pt x="87" y="7"/>
                      <a:pt x="87" y="7"/>
                      <a:pt x="87" y="7"/>
                    </a:cubicBezTo>
                    <a:cubicBezTo>
                      <a:pt x="88" y="5"/>
                      <a:pt x="88" y="2"/>
                      <a:pt x="8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16" name="椭圆 15">
                <a:extLst>
                  <a:ext uri="{FF2B5EF4-FFF2-40B4-BE49-F238E27FC236}">
                    <a16:creationId xmlns:a16="http://schemas.microsoft.com/office/drawing/2014/main" id="{6A766583-CE25-44E9-85FC-989354724E88}"/>
                  </a:ext>
                </a:extLst>
              </p:cNvPr>
              <p:cNvSpPr>
                <a:spLocks/>
              </p:cNvSpPr>
              <p:nvPr/>
            </p:nvSpPr>
            <p:spPr bwMode="auto">
              <a:xfrm>
                <a:off x="5756276" y="2833688"/>
                <a:ext cx="161925" cy="1619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17" name="任意多边形: 形状 16">
                <a:extLst>
                  <a:ext uri="{FF2B5EF4-FFF2-40B4-BE49-F238E27FC236}">
                    <a16:creationId xmlns:a16="http://schemas.microsoft.com/office/drawing/2014/main" id="{74682FD5-845A-4C5F-8A06-156C93B75879}"/>
                  </a:ext>
                </a:extLst>
              </p:cNvPr>
              <p:cNvSpPr>
                <a:spLocks/>
              </p:cNvSpPr>
              <p:nvPr/>
            </p:nvSpPr>
            <p:spPr bwMode="auto">
              <a:xfrm>
                <a:off x="5548313" y="2794000"/>
                <a:ext cx="569913" cy="900112"/>
              </a:xfrm>
              <a:custGeom>
                <a:avLst/>
                <a:gdLst>
                  <a:gd name="T0" fmla="*/ 86 w 88"/>
                  <a:gd name="T1" fmla="*/ 0 h 139"/>
                  <a:gd name="T2" fmla="*/ 83 w 88"/>
                  <a:gd name="T3" fmla="*/ 0 h 139"/>
                  <a:gd name="T4" fmla="*/ 80 w 88"/>
                  <a:gd name="T5" fmla="*/ 2 h 139"/>
                  <a:gd name="T6" fmla="*/ 80 w 88"/>
                  <a:gd name="T7" fmla="*/ 2 h 139"/>
                  <a:gd name="T8" fmla="*/ 58 w 88"/>
                  <a:gd name="T9" fmla="*/ 34 h 139"/>
                  <a:gd name="T10" fmla="*/ 30 w 88"/>
                  <a:gd name="T11" fmla="*/ 34 h 139"/>
                  <a:gd name="T12" fmla="*/ 9 w 88"/>
                  <a:gd name="T13" fmla="*/ 2 h 139"/>
                  <a:gd name="T14" fmla="*/ 9 w 88"/>
                  <a:gd name="T15" fmla="*/ 2 h 139"/>
                  <a:gd name="T16" fmla="*/ 5 w 88"/>
                  <a:gd name="T17" fmla="*/ 0 h 139"/>
                  <a:gd name="T18" fmla="*/ 3 w 88"/>
                  <a:gd name="T19" fmla="*/ 0 h 139"/>
                  <a:gd name="T20" fmla="*/ 1 w 88"/>
                  <a:gd name="T21" fmla="*/ 7 h 139"/>
                  <a:gd name="T22" fmla="*/ 24 w 88"/>
                  <a:gd name="T23" fmla="*/ 41 h 139"/>
                  <a:gd name="T24" fmla="*/ 28 w 88"/>
                  <a:gd name="T25" fmla="*/ 43 h 139"/>
                  <a:gd name="T26" fmla="*/ 29 w 88"/>
                  <a:gd name="T27" fmla="*/ 43 h 139"/>
                  <a:gd name="T28" fmla="*/ 29 w 88"/>
                  <a:gd name="T29" fmla="*/ 132 h 139"/>
                  <a:gd name="T30" fmla="*/ 36 w 88"/>
                  <a:gd name="T31" fmla="*/ 139 h 139"/>
                  <a:gd name="T32" fmla="*/ 43 w 88"/>
                  <a:gd name="T33" fmla="*/ 132 h 139"/>
                  <a:gd name="T34" fmla="*/ 43 w 88"/>
                  <a:gd name="T35" fmla="*/ 81 h 139"/>
                  <a:gd name="T36" fmla="*/ 45 w 88"/>
                  <a:gd name="T37" fmla="*/ 81 h 139"/>
                  <a:gd name="T38" fmla="*/ 45 w 88"/>
                  <a:gd name="T39" fmla="*/ 132 h 139"/>
                  <a:gd name="T40" fmla="*/ 52 w 88"/>
                  <a:gd name="T41" fmla="*/ 139 h 139"/>
                  <a:gd name="T42" fmla="*/ 59 w 88"/>
                  <a:gd name="T43" fmla="*/ 132 h 139"/>
                  <a:gd name="T44" fmla="*/ 59 w 88"/>
                  <a:gd name="T45" fmla="*/ 43 h 139"/>
                  <a:gd name="T46" fmla="*/ 61 w 88"/>
                  <a:gd name="T47" fmla="*/ 43 h 139"/>
                  <a:gd name="T48" fmla="*/ 64 w 88"/>
                  <a:gd name="T49" fmla="*/ 41 h 139"/>
                  <a:gd name="T50" fmla="*/ 87 w 88"/>
                  <a:gd name="T51" fmla="*/ 7 h 139"/>
                  <a:gd name="T52" fmla="*/ 86 w 88"/>
                  <a:gd name="T53" fmla="*/ 0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88" h="139">
                    <a:moveTo>
                      <a:pt x="86" y="0"/>
                    </a:moveTo>
                    <a:cubicBezTo>
                      <a:pt x="85" y="0"/>
                      <a:pt x="84" y="0"/>
                      <a:pt x="83" y="0"/>
                    </a:cubicBezTo>
                    <a:cubicBezTo>
                      <a:pt x="82" y="0"/>
                      <a:pt x="80" y="0"/>
                      <a:pt x="80" y="2"/>
                    </a:cubicBezTo>
                    <a:cubicBezTo>
                      <a:pt x="80" y="2"/>
                      <a:pt x="80" y="2"/>
                      <a:pt x="80" y="2"/>
                    </a:cubicBezTo>
                    <a:cubicBezTo>
                      <a:pt x="58" y="34"/>
                      <a:pt x="58" y="34"/>
                      <a:pt x="58" y="34"/>
                    </a:cubicBezTo>
                    <a:cubicBezTo>
                      <a:pt x="30" y="34"/>
                      <a:pt x="30" y="34"/>
                      <a:pt x="30" y="34"/>
                    </a:cubicBezTo>
                    <a:cubicBezTo>
                      <a:pt x="9" y="2"/>
                      <a:pt x="9" y="2"/>
                      <a:pt x="9" y="2"/>
                    </a:cubicBezTo>
                    <a:cubicBezTo>
                      <a:pt x="9" y="2"/>
                      <a:pt x="9" y="2"/>
                      <a:pt x="9" y="2"/>
                    </a:cubicBezTo>
                    <a:cubicBezTo>
                      <a:pt x="8" y="0"/>
                      <a:pt x="6" y="0"/>
                      <a:pt x="5" y="0"/>
                    </a:cubicBezTo>
                    <a:cubicBezTo>
                      <a:pt x="4" y="0"/>
                      <a:pt x="3" y="0"/>
                      <a:pt x="3" y="0"/>
                    </a:cubicBezTo>
                    <a:cubicBezTo>
                      <a:pt x="0" y="2"/>
                      <a:pt x="0" y="5"/>
                      <a:pt x="1" y="7"/>
                    </a:cubicBezTo>
                    <a:cubicBezTo>
                      <a:pt x="24" y="41"/>
                      <a:pt x="24" y="41"/>
                      <a:pt x="24" y="41"/>
                    </a:cubicBezTo>
                    <a:cubicBezTo>
                      <a:pt x="25" y="42"/>
                      <a:pt x="26" y="43"/>
                      <a:pt x="28" y="43"/>
                    </a:cubicBezTo>
                    <a:cubicBezTo>
                      <a:pt x="29" y="43"/>
                      <a:pt x="29" y="43"/>
                      <a:pt x="29" y="43"/>
                    </a:cubicBezTo>
                    <a:cubicBezTo>
                      <a:pt x="29" y="132"/>
                      <a:pt x="29" y="132"/>
                      <a:pt x="29" y="132"/>
                    </a:cubicBezTo>
                    <a:cubicBezTo>
                      <a:pt x="29" y="135"/>
                      <a:pt x="32" y="139"/>
                      <a:pt x="36" y="139"/>
                    </a:cubicBezTo>
                    <a:cubicBezTo>
                      <a:pt x="40" y="139"/>
                      <a:pt x="43" y="135"/>
                      <a:pt x="43" y="132"/>
                    </a:cubicBezTo>
                    <a:cubicBezTo>
                      <a:pt x="43" y="81"/>
                      <a:pt x="43" y="81"/>
                      <a:pt x="43" y="81"/>
                    </a:cubicBezTo>
                    <a:cubicBezTo>
                      <a:pt x="45" y="81"/>
                      <a:pt x="45" y="81"/>
                      <a:pt x="45" y="81"/>
                    </a:cubicBezTo>
                    <a:cubicBezTo>
                      <a:pt x="45" y="132"/>
                      <a:pt x="45" y="132"/>
                      <a:pt x="45" y="132"/>
                    </a:cubicBezTo>
                    <a:cubicBezTo>
                      <a:pt x="45" y="135"/>
                      <a:pt x="49" y="139"/>
                      <a:pt x="52" y="139"/>
                    </a:cubicBezTo>
                    <a:cubicBezTo>
                      <a:pt x="56" y="139"/>
                      <a:pt x="59" y="135"/>
                      <a:pt x="59" y="132"/>
                    </a:cubicBezTo>
                    <a:cubicBezTo>
                      <a:pt x="59" y="43"/>
                      <a:pt x="59" y="43"/>
                      <a:pt x="59" y="43"/>
                    </a:cubicBezTo>
                    <a:cubicBezTo>
                      <a:pt x="61" y="43"/>
                      <a:pt x="61" y="43"/>
                      <a:pt x="61" y="43"/>
                    </a:cubicBezTo>
                    <a:cubicBezTo>
                      <a:pt x="62" y="43"/>
                      <a:pt x="63" y="42"/>
                      <a:pt x="64" y="41"/>
                    </a:cubicBezTo>
                    <a:cubicBezTo>
                      <a:pt x="87" y="7"/>
                      <a:pt x="87" y="7"/>
                      <a:pt x="87" y="7"/>
                    </a:cubicBezTo>
                    <a:cubicBezTo>
                      <a:pt x="88" y="5"/>
                      <a:pt x="88" y="2"/>
                      <a:pt x="8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18" name="椭圆 17">
                <a:extLst>
                  <a:ext uri="{FF2B5EF4-FFF2-40B4-BE49-F238E27FC236}">
                    <a16:creationId xmlns:a16="http://schemas.microsoft.com/office/drawing/2014/main" id="{27D0DD6E-12FE-4B3F-A5C2-2C6201BE4A1C}"/>
                  </a:ext>
                </a:extLst>
              </p:cNvPr>
              <p:cNvSpPr>
                <a:spLocks/>
              </p:cNvSpPr>
              <p:nvPr/>
            </p:nvSpPr>
            <p:spPr bwMode="auto">
              <a:xfrm>
                <a:off x="6273801" y="2833688"/>
                <a:ext cx="161925" cy="1619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19" name="任意多边形: 形状 18">
                <a:extLst>
                  <a:ext uri="{FF2B5EF4-FFF2-40B4-BE49-F238E27FC236}">
                    <a16:creationId xmlns:a16="http://schemas.microsoft.com/office/drawing/2014/main" id="{07CDA4F3-CEA2-4B4D-988D-1FFB7A40DF54}"/>
                  </a:ext>
                </a:extLst>
              </p:cNvPr>
              <p:cNvSpPr>
                <a:spLocks/>
              </p:cNvSpPr>
              <p:nvPr/>
            </p:nvSpPr>
            <p:spPr bwMode="auto">
              <a:xfrm>
                <a:off x="6067426" y="2794000"/>
                <a:ext cx="569913" cy="900112"/>
              </a:xfrm>
              <a:custGeom>
                <a:avLst/>
                <a:gdLst>
                  <a:gd name="T0" fmla="*/ 86 w 88"/>
                  <a:gd name="T1" fmla="*/ 0 h 139"/>
                  <a:gd name="T2" fmla="*/ 83 w 88"/>
                  <a:gd name="T3" fmla="*/ 0 h 139"/>
                  <a:gd name="T4" fmla="*/ 80 w 88"/>
                  <a:gd name="T5" fmla="*/ 2 h 139"/>
                  <a:gd name="T6" fmla="*/ 80 w 88"/>
                  <a:gd name="T7" fmla="*/ 2 h 139"/>
                  <a:gd name="T8" fmla="*/ 58 w 88"/>
                  <a:gd name="T9" fmla="*/ 34 h 139"/>
                  <a:gd name="T10" fmla="*/ 30 w 88"/>
                  <a:gd name="T11" fmla="*/ 34 h 139"/>
                  <a:gd name="T12" fmla="*/ 9 w 88"/>
                  <a:gd name="T13" fmla="*/ 2 h 139"/>
                  <a:gd name="T14" fmla="*/ 9 w 88"/>
                  <a:gd name="T15" fmla="*/ 2 h 139"/>
                  <a:gd name="T16" fmla="*/ 5 w 88"/>
                  <a:gd name="T17" fmla="*/ 0 h 139"/>
                  <a:gd name="T18" fmla="*/ 3 w 88"/>
                  <a:gd name="T19" fmla="*/ 0 h 139"/>
                  <a:gd name="T20" fmla="*/ 1 w 88"/>
                  <a:gd name="T21" fmla="*/ 7 h 139"/>
                  <a:gd name="T22" fmla="*/ 24 w 88"/>
                  <a:gd name="T23" fmla="*/ 41 h 139"/>
                  <a:gd name="T24" fmla="*/ 28 w 88"/>
                  <a:gd name="T25" fmla="*/ 43 h 139"/>
                  <a:gd name="T26" fmla="*/ 29 w 88"/>
                  <a:gd name="T27" fmla="*/ 43 h 139"/>
                  <a:gd name="T28" fmla="*/ 29 w 88"/>
                  <a:gd name="T29" fmla="*/ 132 h 139"/>
                  <a:gd name="T30" fmla="*/ 36 w 88"/>
                  <a:gd name="T31" fmla="*/ 139 h 139"/>
                  <a:gd name="T32" fmla="*/ 43 w 88"/>
                  <a:gd name="T33" fmla="*/ 132 h 139"/>
                  <a:gd name="T34" fmla="*/ 43 w 88"/>
                  <a:gd name="T35" fmla="*/ 81 h 139"/>
                  <a:gd name="T36" fmla="*/ 45 w 88"/>
                  <a:gd name="T37" fmla="*/ 81 h 139"/>
                  <a:gd name="T38" fmla="*/ 45 w 88"/>
                  <a:gd name="T39" fmla="*/ 132 h 139"/>
                  <a:gd name="T40" fmla="*/ 52 w 88"/>
                  <a:gd name="T41" fmla="*/ 139 h 139"/>
                  <a:gd name="T42" fmla="*/ 59 w 88"/>
                  <a:gd name="T43" fmla="*/ 132 h 139"/>
                  <a:gd name="T44" fmla="*/ 59 w 88"/>
                  <a:gd name="T45" fmla="*/ 43 h 139"/>
                  <a:gd name="T46" fmla="*/ 61 w 88"/>
                  <a:gd name="T47" fmla="*/ 43 h 139"/>
                  <a:gd name="T48" fmla="*/ 64 w 88"/>
                  <a:gd name="T49" fmla="*/ 41 h 139"/>
                  <a:gd name="T50" fmla="*/ 87 w 88"/>
                  <a:gd name="T51" fmla="*/ 7 h 139"/>
                  <a:gd name="T52" fmla="*/ 86 w 88"/>
                  <a:gd name="T53" fmla="*/ 0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88" h="139">
                    <a:moveTo>
                      <a:pt x="86" y="0"/>
                    </a:moveTo>
                    <a:cubicBezTo>
                      <a:pt x="85" y="0"/>
                      <a:pt x="84" y="0"/>
                      <a:pt x="83" y="0"/>
                    </a:cubicBezTo>
                    <a:cubicBezTo>
                      <a:pt x="82" y="0"/>
                      <a:pt x="80" y="0"/>
                      <a:pt x="80" y="2"/>
                    </a:cubicBezTo>
                    <a:cubicBezTo>
                      <a:pt x="80" y="2"/>
                      <a:pt x="80" y="2"/>
                      <a:pt x="80" y="2"/>
                    </a:cubicBezTo>
                    <a:cubicBezTo>
                      <a:pt x="58" y="34"/>
                      <a:pt x="58" y="34"/>
                      <a:pt x="58" y="34"/>
                    </a:cubicBezTo>
                    <a:cubicBezTo>
                      <a:pt x="30" y="34"/>
                      <a:pt x="30" y="34"/>
                      <a:pt x="30" y="34"/>
                    </a:cubicBezTo>
                    <a:cubicBezTo>
                      <a:pt x="9" y="2"/>
                      <a:pt x="9" y="2"/>
                      <a:pt x="9" y="2"/>
                    </a:cubicBezTo>
                    <a:cubicBezTo>
                      <a:pt x="9" y="2"/>
                      <a:pt x="9" y="2"/>
                      <a:pt x="9" y="2"/>
                    </a:cubicBezTo>
                    <a:cubicBezTo>
                      <a:pt x="8" y="0"/>
                      <a:pt x="6" y="0"/>
                      <a:pt x="5" y="0"/>
                    </a:cubicBezTo>
                    <a:cubicBezTo>
                      <a:pt x="4" y="0"/>
                      <a:pt x="3" y="0"/>
                      <a:pt x="3" y="0"/>
                    </a:cubicBezTo>
                    <a:cubicBezTo>
                      <a:pt x="0" y="2"/>
                      <a:pt x="0" y="5"/>
                      <a:pt x="1" y="7"/>
                    </a:cubicBezTo>
                    <a:cubicBezTo>
                      <a:pt x="24" y="41"/>
                      <a:pt x="24" y="41"/>
                      <a:pt x="24" y="41"/>
                    </a:cubicBezTo>
                    <a:cubicBezTo>
                      <a:pt x="25" y="42"/>
                      <a:pt x="26" y="43"/>
                      <a:pt x="28" y="43"/>
                    </a:cubicBezTo>
                    <a:cubicBezTo>
                      <a:pt x="29" y="43"/>
                      <a:pt x="29" y="43"/>
                      <a:pt x="29" y="43"/>
                    </a:cubicBezTo>
                    <a:cubicBezTo>
                      <a:pt x="29" y="132"/>
                      <a:pt x="29" y="132"/>
                      <a:pt x="29" y="132"/>
                    </a:cubicBezTo>
                    <a:cubicBezTo>
                      <a:pt x="29" y="135"/>
                      <a:pt x="32" y="139"/>
                      <a:pt x="36" y="139"/>
                    </a:cubicBezTo>
                    <a:cubicBezTo>
                      <a:pt x="40" y="139"/>
                      <a:pt x="43" y="135"/>
                      <a:pt x="43" y="132"/>
                    </a:cubicBezTo>
                    <a:cubicBezTo>
                      <a:pt x="43" y="81"/>
                      <a:pt x="43" y="81"/>
                      <a:pt x="43" y="81"/>
                    </a:cubicBezTo>
                    <a:cubicBezTo>
                      <a:pt x="45" y="81"/>
                      <a:pt x="45" y="81"/>
                      <a:pt x="45" y="81"/>
                    </a:cubicBezTo>
                    <a:cubicBezTo>
                      <a:pt x="45" y="132"/>
                      <a:pt x="45" y="132"/>
                      <a:pt x="45" y="132"/>
                    </a:cubicBezTo>
                    <a:cubicBezTo>
                      <a:pt x="45" y="135"/>
                      <a:pt x="49" y="139"/>
                      <a:pt x="52" y="139"/>
                    </a:cubicBezTo>
                    <a:cubicBezTo>
                      <a:pt x="56" y="139"/>
                      <a:pt x="59" y="135"/>
                      <a:pt x="59" y="132"/>
                    </a:cubicBezTo>
                    <a:cubicBezTo>
                      <a:pt x="59" y="43"/>
                      <a:pt x="59" y="43"/>
                      <a:pt x="59" y="43"/>
                    </a:cubicBezTo>
                    <a:cubicBezTo>
                      <a:pt x="61" y="43"/>
                      <a:pt x="61" y="43"/>
                      <a:pt x="61" y="43"/>
                    </a:cubicBezTo>
                    <a:cubicBezTo>
                      <a:pt x="62" y="43"/>
                      <a:pt x="63" y="42"/>
                      <a:pt x="64" y="41"/>
                    </a:cubicBezTo>
                    <a:cubicBezTo>
                      <a:pt x="87" y="7"/>
                      <a:pt x="87" y="7"/>
                      <a:pt x="87" y="7"/>
                    </a:cubicBezTo>
                    <a:cubicBezTo>
                      <a:pt x="88" y="5"/>
                      <a:pt x="88" y="2"/>
                      <a:pt x="8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20" name="椭圆 19">
                <a:extLst>
                  <a:ext uri="{FF2B5EF4-FFF2-40B4-BE49-F238E27FC236}">
                    <a16:creationId xmlns:a16="http://schemas.microsoft.com/office/drawing/2014/main" id="{9487B71B-264A-48C7-A4E0-33C81A63CD7F}"/>
                  </a:ext>
                </a:extLst>
              </p:cNvPr>
              <p:cNvSpPr>
                <a:spLocks/>
              </p:cNvSpPr>
              <p:nvPr/>
            </p:nvSpPr>
            <p:spPr bwMode="auto">
              <a:xfrm>
                <a:off x="6791326" y="2833688"/>
                <a:ext cx="161925" cy="1619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sp>
            <p:nvSpPr>
              <p:cNvPr id="21" name="任意多边形: 形状 20">
                <a:extLst>
                  <a:ext uri="{FF2B5EF4-FFF2-40B4-BE49-F238E27FC236}">
                    <a16:creationId xmlns:a16="http://schemas.microsoft.com/office/drawing/2014/main" id="{E9281C96-8F15-4EEA-B7A5-624289B8EFA3}"/>
                  </a:ext>
                </a:extLst>
              </p:cNvPr>
              <p:cNvSpPr>
                <a:spLocks/>
              </p:cNvSpPr>
              <p:nvPr/>
            </p:nvSpPr>
            <p:spPr bwMode="auto">
              <a:xfrm>
                <a:off x="6584951" y="2794000"/>
                <a:ext cx="569913" cy="900112"/>
              </a:xfrm>
              <a:custGeom>
                <a:avLst/>
                <a:gdLst>
                  <a:gd name="T0" fmla="*/ 86 w 88"/>
                  <a:gd name="T1" fmla="*/ 0 h 139"/>
                  <a:gd name="T2" fmla="*/ 83 w 88"/>
                  <a:gd name="T3" fmla="*/ 0 h 139"/>
                  <a:gd name="T4" fmla="*/ 80 w 88"/>
                  <a:gd name="T5" fmla="*/ 2 h 139"/>
                  <a:gd name="T6" fmla="*/ 80 w 88"/>
                  <a:gd name="T7" fmla="*/ 2 h 139"/>
                  <a:gd name="T8" fmla="*/ 58 w 88"/>
                  <a:gd name="T9" fmla="*/ 34 h 139"/>
                  <a:gd name="T10" fmla="*/ 30 w 88"/>
                  <a:gd name="T11" fmla="*/ 34 h 139"/>
                  <a:gd name="T12" fmla="*/ 9 w 88"/>
                  <a:gd name="T13" fmla="*/ 2 h 139"/>
                  <a:gd name="T14" fmla="*/ 9 w 88"/>
                  <a:gd name="T15" fmla="*/ 2 h 139"/>
                  <a:gd name="T16" fmla="*/ 5 w 88"/>
                  <a:gd name="T17" fmla="*/ 0 h 139"/>
                  <a:gd name="T18" fmla="*/ 3 w 88"/>
                  <a:gd name="T19" fmla="*/ 0 h 139"/>
                  <a:gd name="T20" fmla="*/ 1 w 88"/>
                  <a:gd name="T21" fmla="*/ 7 h 139"/>
                  <a:gd name="T22" fmla="*/ 24 w 88"/>
                  <a:gd name="T23" fmla="*/ 41 h 139"/>
                  <a:gd name="T24" fmla="*/ 28 w 88"/>
                  <a:gd name="T25" fmla="*/ 43 h 139"/>
                  <a:gd name="T26" fmla="*/ 29 w 88"/>
                  <a:gd name="T27" fmla="*/ 43 h 139"/>
                  <a:gd name="T28" fmla="*/ 29 w 88"/>
                  <a:gd name="T29" fmla="*/ 132 h 139"/>
                  <a:gd name="T30" fmla="*/ 36 w 88"/>
                  <a:gd name="T31" fmla="*/ 139 h 139"/>
                  <a:gd name="T32" fmla="*/ 43 w 88"/>
                  <a:gd name="T33" fmla="*/ 132 h 139"/>
                  <a:gd name="T34" fmla="*/ 43 w 88"/>
                  <a:gd name="T35" fmla="*/ 81 h 139"/>
                  <a:gd name="T36" fmla="*/ 45 w 88"/>
                  <a:gd name="T37" fmla="*/ 81 h 139"/>
                  <a:gd name="T38" fmla="*/ 45 w 88"/>
                  <a:gd name="T39" fmla="*/ 132 h 139"/>
                  <a:gd name="T40" fmla="*/ 52 w 88"/>
                  <a:gd name="T41" fmla="*/ 139 h 139"/>
                  <a:gd name="T42" fmla="*/ 59 w 88"/>
                  <a:gd name="T43" fmla="*/ 132 h 139"/>
                  <a:gd name="T44" fmla="*/ 59 w 88"/>
                  <a:gd name="T45" fmla="*/ 43 h 139"/>
                  <a:gd name="T46" fmla="*/ 61 w 88"/>
                  <a:gd name="T47" fmla="*/ 43 h 139"/>
                  <a:gd name="T48" fmla="*/ 64 w 88"/>
                  <a:gd name="T49" fmla="*/ 41 h 139"/>
                  <a:gd name="T50" fmla="*/ 87 w 88"/>
                  <a:gd name="T51" fmla="*/ 7 h 139"/>
                  <a:gd name="T52" fmla="*/ 86 w 88"/>
                  <a:gd name="T53" fmla="*/ 0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88" h="139">
                    <a:moveTo>
                      <a:pt x="86" y="0"/>
                    </a:moveTo>
                    <a:cubicBezTo>
                      <a:pt x="85" y="0"/>
                      <a:pt x="84" y="0"/>
                      <a:pt x="83" y="0"/>
                    </a:cubicBezTo>
                    <a:cubicBezTo>
                      <a:pt x="82" y="0"/>
                      <a:pt x="80" y="0"/>
                      <a:pt x="80" y="2"/>
                    </a:cubicBezTo>
                    <a:cubicBezTo>
                      <a:pt x="80" y="2"/>
                      <a:pt x="80" y="2"/>
                      <a:pt x="80" y="2"/>
                    </a:cubicBezTo>
                    <a:cubicBezTo>
                      <a:pt x="58" y="34"/>
                      <a:pt x="58" y="34"/>
                      <a:pt x="58" y="34"/>
                    </a:cubicBezTo>
                    <a:cubicBezTo>
                      <a:pt x="30" y="34"/>
                      <a:pt x="30" y="34"/>
                      <a:pt x="30" y="34"/>
                    </a:cubicBezTo>
                    <a:cubicBezTo>
                      <a:pt x="9" y="2"/>
                      <a:pt x="9" y="2"/>
                      <a:pt x="9" y="2"/>
                    </a:cubicBezTo>
                    <a:cubicBezTo>
                      <a:pt x="9" y="2"/>
                      <a:pt x="9" y="2"/>
                      <a:pt x="9" y="2"/>
                    </a:cubicBezTo>
                    <a:cubicBezTo>
                      <a:pt x="8" y="0"/>
                      <a:pt x="6" y="0"/>
                      <a:pt x="5" y="0"/>
                    </a:cubicBezTo>
                    <a:cubicBezTo>
                      <a:pt x="4" y="0"/>
                      <a:pt x="3" y="0"/>
                      <a:pt x="3" y="0"/>
                    </a:cubicBezTo>
                    <a:cubicBezTo>
                      <a:pt x="0" y="2"/>
                      <a:pt x="0" y="5"/>
                      <a:pt x="1" y="7"/>
                    </a:cubicBezTo>
                    <a:cubicBezTo>
                      <a:pt x="24" y="41"/>
                      <a:pt x="24" y="41"/>
                      <a:pt x="24" y="41"/>
                    </a:cubicBezTo>
                    <a:cubicBezTo>
                      <a:pt x="25" y="42"/>
                      <a:pt x="26" y="43"/>
                      <a:pt x="28" y="43"/>
                    </a:cubicBezTo>
                    <a:cubicBezTo>
                      <a:pt x="29" y="43"/>
                      <a:pt x="29" y="43"/>
                      <a:pt x="29" y="43"/>
                    </a:cubicBezTo>
                    <a:cubicBezTo>
                      <a:pt x="29" y="132"/>
                      <a:pt x="29" y="132"/>
                      <a:pt x="29" y="132"/>
                    </a:cubicBezTo>
                    <a:cubicBezTo>
                      <a:pt x="29" y="135"/>
                      <a:pt x="32" y="139"/>
                      <a:pt x="36" y="139"/>
                    </a:cubicBezTo>
                    <a:cubicBezTo>
                      <a:pt x="40" y="139"/>
                      <a:pt x="43" y="135"/>
                      <a:pt x="43" y="132"/>
                    </a:cubicBezTo>
                    <a:cubicBezTo>
                      <a:pt x="43" y="81"/>
                      <a:pt x="43" y="81"/>
                      <a:pt x="43" y="81"/>
                    </a:cubicBezTo>
                    <a:cubicBezTo>
                      <a:pt x="45" y="81"/>
                      <a:pt x="45" y="81"/>
                      <a:pt x="45" y="81"/>
                    </a:cubicBezTo>
                    <a:cubicBezTo>
                      <a:pt x="45" y="132"/>
                      <a:pt x="45" y="132"/>
                      <a:pt x="45" y="132"/>
                    </a:cubicBezTo>
                    <a:cubicBezTo>
                      <a:pt x="45" y="135"/>
                      <a:pt x="49" y="139"/>
                      <a:pt x="52" y="139"/>
                    </a:cubicBezTo>
                    <a:cubicBezTo>
                      <a:pt x="56" y="139"/>
                      <a:pt x="59" y="135"/>
                      <a:pt x="59" y="132"/>
                    </a:cubicBezTo>
                    <a:cubicBezTo>
                      <a:pt x="59" y="43"/>
                      <a:pt x="59" y="43"/>
                      <a:pt x="59" y="43"/>
                    </a:cubicBezTo>
                    <a:cubicBezTo>
                      <a:pt x="61" y="43"/>
                      <a:pt x="61" y="43"/>
                      <a:pt x="61" y="43"/>
                    </a:cubicBezTo>
                    <a:cubicBezTo>
                      <a:pt x="62" y="43"/>
                      <a:pt x="63" y="42"/>
                      <a:pt x="64" y="41"/>
                    </a:cubicBezTo>
                    <a:cubicBezTo>
                      <a:pt x="87" y="7"/>
                      <a:pt x="87" y="7"/>
                      <a:pt x="87" y="7"/>
                    </a:cubicBezTo>
                    <a:cubicBezTo>
                      <a:pt x="88" y="5"/>
                      <a:pt x="88" y="2"/>
                      <a:pt x="8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p>
            </p:txBody>
          </p:sp>
        </p:grpSp>
        <p:sp>
          <p:nvSpPr>
            <p:cNvPr id="11" name="文本框 7">
              <a:extLst>
                <a:ext uri="{FF2B5EF4-FFF2-40B4-BE49-F238E27FC236}">
                  <a16:creationId xmlns:a16="http://schemas.microsoft.com/office/drawing/2014/main" id="{E02526E8-C8D1-49AD-B266-F35922C45F0C}"/>
                </a:ext>
              </a:extLst>
            </p:cNvPr>
            <p:cNvSpPr txBox="1"/>
            <p:nvPr/>
          </p:nvSpPr>
          <p:spPr>
            <a:xfrm>
              <a:off x="8002354" y="5681856"/>
              <a:ext cx="1569660" cy="369332"/>
            </a:xfrm>
            <a:prstGeom prst="rect">
              <a:avLst/>
            </a:prstGeom>
            <a:noFill/>
          </p:spPr>
          <p:txBody>
            <a:bodyPr wrap="none">
              <a:normAutofit fontScale="92500" lnSpcReduction="20000"/>
            </a:bodyPr>
            <a:lstStyle/>
            <a:p>
              <a:pPr algn="ctr"/>
              <a:r>
                <a:rPr lang="zh-CN" altLang="en-US" sz="2400" b="1">
                  <a:solidFill>
                    <a:schemeClr val="bg1"/>
                  </a:solidFill>
                </a:rPr>
                <a:t>标题文本预设</a:t>
              </a:r>
            </a:p>
          </p:txBody>
        </p:sp>
        <p:sp>
          <p:nvSpPr>
            <p:cNvPr id="12" name="文本框 8">
              <a:extLst>
                <a:ext uri="{FF2B5EF4-FFF2-40B4-BE49-F238E27FC236}">
                  <a16:creationId xmlns:a16="http://schemas.microsoft.com/office/drawing/2014/main" id="{92B64017-E2E8-4682-AC57-CFBF865A22AC}"/>
                </a:ext>
              </a:extLst>
            </p:cNvPr>
            <p:cNvSpPr txBox="1"/>
            <p:nvPr/>
          </p:nvSpPr>
          <p:spPr>
            <a:xfrm>
              <a:off x="8080930" y="3971369"/>
              <a:ext cx="1569660" cy="369332"/>
            </a:xfrm>
            <a:prstGeom prst="rect">
              <a:avLst/>
            </a:prstGeom>
            <a:noFill/>
          </p:spPr>
          <p:txBody>
            <a:bodyPr wrap="none">
              <a:normAutofit fontScale="92500" lnSpcReduction="20000"/>
            </a:bodyPr>
            <a:lstStyle/>
            <a:p>
              <a:pPr algn="ctr"/>
              <a:r>
                <a:rPr lang="zh-CN" altLang="en-US" sz="2400" b="1">
                  <a:solidFill>
                    <a:schemeClr val="bg1"/>
                  </a:solidFill>
                </a:rPr>
                <a:t>标题文本预设</a:t>
              </a:r>
            </a:p>
          </p:txBody>
        </p:sp>
        <p:sp>
          <p:nvSpPr>
            <p:cNvPr id="13" name="文本框 9">
              <a:extLst>
                <a:ext uri="{FF2B5EF4-FFF2-40B4-BE49-F238E27FC236}">
                  <a16:creationId xmlns:a16="http://schemas.microsoft.com/office/drawing/2014/main" id="{F5BDA3BC-29C5-43B6-9D0C-DFD97A30BB32}"/>
                </a:ext>
              </a:extLst>
            </p:cNvPr>
            <p:cNvSpPr txBox="1"/>
            <p:nvPr/>
          </p:nvSpPr>
          <p:spPr>
            <a:xfrm>
              <a:off x="8230103" y="1996188"/>
              <a:ext cx="1107996" cy="646331"/>
            </a:xfrm>
            <a:prstGeom prst="rect">
              <a:avLst/>
            </a:prstGeom>
            <a:noFill/>
          </p:spPr>
          <p:txBody>
            <a:bodyPr wrap="none">
              <a:normAutofit fontScale="92500" lnSpcReduction="20000"/>
            </a:bodyPr>
            <a:lstStyle/>
            <a:p>
              <a:pPr algn="ctr"/>
              <a:r>
                <a:rPr lang="zh-CN" altLang="en-US" sz="2400" b="1" dirty="0">
                  <a:solidFill>
                    <a:schemeClr val="bg1"/>
                  </a:solidFill>
                </a:rPr>
                <a:t>标题</a:t>
              </a:r>
              <a:br>
                <a:rPr lang="zh-CN" altLang="en-US" sz="2400" b="1" dirty="0">
                  <a:solidFill>
                    <a:schemeClr val="bg1"/>
                  </a:solidFill>
                </a:rPr>
              </a:br>
              <a:r>
                <a:rPr lang="zh-CN" altLang="en-US" sz="2400" b="1" dirty="0">
                  <a:solidFill>
                    <a:schemeClr val="bg1"/>
                  </a:solidFill>
                </a:rPr>
                <a:t>文本预设</a:t>
              </a:r>
            </a:p>
          </p:txBody>
        </p:sp>
      </p:grpSp>
      <p:grpSp>
        <p:nvGrpSpPr>
          <p:cNvPr id="38" name="组合 37">
            <a:extLst>
              <a:ext uri="{FF2B5EF4-FFF2-40B4-BE49-F238E27FC236}">
                <a16:creationId xmlns:a16="http://schemas.microsoft.com/office/drawing/2014/main" id="{C0412181-3627-46BF-8A25-E584C16D0FC8}"/>
              </a:ext>
            </a:extLst>
          </p:cNvPr>
          <p:cNvGrpSpPr/>
          <p:nvPr/>
        </p:nvGrpSpPr>
        <p:grpSpPr>
          <a:xfrm>
            <a:off x="8170816" y="2000541"/>
            <a:ext cx="2749723" cy="3463424"/>
            <a:chOff x="8170814" y="1912116"/>
            <a:chExt cx="2749722" cy="3463424"/>
          </a:xfrm>
        </p:grpSpPr>
        <p:grpSp>
          <p:nvGrpSpPr>
            <p:cNvPr id="39" name="组合 38">
              <a:extLst>
                <a:ext uri="{FF2B5EF4-FFF2-40B4-BE49-F238E27FC236}">
                  <a16:creationId xmlns:a16="http://schemas.microsoft.com/office/drawing/2014/main" id="{04E42C5C-9233-4B8F-A33E-387E2236297A}"/>
                </a:ext>
              </a:extLst>
            </p:cNvPr>
            <p:cNvGrpSpPr/>
            <p:nvPr/>
          </p:nvGrpSpPr>
          <p:grpSpPr>
            <a:xfrm>
              <a:off x="8170814" y="1912116"/>
              <a:ext cx="2611177" cy="3463424"/>
              <a:chOff x="1193500" y="1491637"/>
              <a:chExt cx="3761195" cy="3463424"/>
            </a:xfrm>
          </p:grpSpPr>
          <p:grpSp>
            <p:nvGrpSpPr>
              <p:cNvPr id="42" name="组合 41">
                <a:extLst>
                  <a:ext uri="{FF2B5EF4-FFF2-40B4-BE49-F238E27FC236}">
                    <a16:creationId xmlns:a16="http://schemas.microsoft.com/office/drawing/2014/main" id="{CC05CCEC-305B-4DE1-8D2E-642A2203C515}"/>
                  </a:ext>
                </a:extLst>
              </p:cNvPr>
              <p:cNvGrpSpPr/>
              <p:nvPr/>
            </p:nvGrpSpPr>
            <p:grpSpPr>
              <a:xfrm>
                <a:off x="1193500" y="1491637"/>
                <a:ext cx="3761195" cy="815608"/>
                <a:chOff x="1317257" y="1824875"/>
                <a:chExt cx="3761195" cy="815608"/>
              </a:xfrm>
            </p:grpSpPr>
            <p:sp>
              <p:nvSpPr>
                <p:cNvPr id="51" name="文本框 45">
                  <a:extLst>
                    <a:ext uri="{FF2B5EF4-FFF2-40B4-BE49-F238E27FC236}">
                      <a16:creationId xmlns:a16="http://schemas.microsoft.com/office/drawing/2014/main" id="{E6547B5C-B520-4976-9F96-AC7C89512B2F}"/>
                    </a:ext>
                  </a:extLst>
                </p:cNvPr>
                <p:cNvSpPr txBox="1"/>
                <p:nvPr/>
              </p:nvSpPr>
              <p:spPr>
                <a:xfrm>
                  <a:off x="1317257" y="2132652"/>
                  <a:ext cx="3761195" cy="507831"/>
                </a:xfrm>
                <a:prstGeom prst="rect">
                  <a:avLst/>
                </a:prstGeom>
                <a:noFill/>
              </p:spPr>
              <p:txBody>
                <a:bodyPr wrap="square" lIns="0" tIns="0" rIns="0" bIns="0">
                  <a:normAutofit/>
                </a:bodyPr>
                <a:lstStyle/>
                <a:p>
                  <a:pPr algn="r">
                    <a:lnSpc>
                      <a:spcPct val="120000"/>
                    </a:lnSpc>
                  </a:pPr>
                  <a:r>
                    <a:rPr lang="zh-CN" altLang="en-US" sz="1067">
                      <a:solidFill>
                        <a:schemeClr val="bg1">
                          <a:lumMod val="50000"/>
                        </a:schemeClr>
                      </a:solidFill>
                      <a:latin typeface="微软雅黑" panose="020B0503020204020204" pitchFamily="34" charset="-122"/>
                      <a:ea typeface="微软雅黑" panose="020B0503020204020204" pitchFamily="34" charset="-122"/>
                    </a:rPr>
                    <a:t>此部分内容作为文字排版占位显示</a:t>
                  </a:r>
                  <a:br>
                    <a:rPr lang="zh-CN" altLang="en-US" sz="1067">
                      <a:solidFill>
                        <a:schemeClr val="bg1">
                          <a:lumMod val="50000"/>
                        </a:schemeClr>
                      </a:solidFill>
                      <a:latin typeface="微软雅黑" panose="020B0503020204020204" pitchFamily="34" charset="-122"/>
                      <a:ea typeface="微软雅黑" panose="020B0503020204020204" pitchFamily="34" charset="-122"/>
                    </a:rPr>
                  </a:br>
                  <a:r>
                    <a:rPr lang="zh-CN" altLang="en-US" sz="1067">
                      <a:solidFill>
                        <a:schemeClr val="bg1">
                          <a:lumMod val="50000"/>
                        </a:schemeClr>
                      </a:solidFill>
                      <a:latin typeface="微软雅黑" panose="020B0503020204020204" pitchFamily="34" charset="-122"/>
                      <a:ea typeface="微软雅黑" panose="020B0503020204020204" pitchFamily="34" charset="-122"/>
                    </a:rPr>
                    <a:t>（建议使用主题字体）</a:t>
                  </a:r>
                </a:p>
              </p:txBody>
            </p:sp>
            <p:sp>
              <p:nvSpPr>
                <p:cNvPr id="52" name="矩形 51">
                  <a:extLst>
                    <a:ext uri="{FF2B5EF4-FFF2-40B4-BE49-F238E27FC236}">
                      <a16:creationId xmlns:a16="http://schemas.microsoft.com/office/drawing/2014/main" id="{D310276D-0F56-4FBF-B8AE-852EE227B7BD}"/>
                    </a:ext>
                  </a:extLst>
                </p:cNvPr>
                <p:cNvSpPr/>
                <p:nvPr/>
              </p:nvSpPr>
              <p:spPr>
                <a:xfrm>
                  <a:off x="1317257" y="1824875"/>
                  <a:ext cx="3761195" cy="307777"/>
                </a:xfrm>
                <a:prstGeom prst="rect">
                  <a:avLst/>
                </a:prstGeom>
              </p:spPr>
              <p:txBody>
                <a:bodyPr wrap="none" lIns="0" tIns="0" rIns="0" bIns="0">
                  <a:normAutofit/>
                </a:bodyPr>
                <a:lstStyle/>
                <a:p>
                  <a:pPr algn="r"/>
                  <a:r>
                    <a:rPr lang="zh-CN" altLang="en-US" sz="1600" b="1">
                      <a:solidFill>
                        <a:schemeClr val="bg1">
                          <a:lumMod val="50000"/>
                        </a:schemeClr>
                      </a:solidFill>
                      <a:latin typeface="微软雅黑" panose="020B0503020204020204" pitchFamily="34" charset="-122"/>
                      <a:ea typeface="微软雅黑" panose="020B0503020204020204" pitchFamily="34" charset="-122"/>
                    </a:rPr>
                    <a:t>标题文本预设</a:t>
                  </a:r>
                </a:p>
              </p:txBody>
            </p:sp>
          </p:grpSp>
          <p:grpSp>
            <p:nvGrpSpPr>
              <p:cNvPr id="43" name="组合 42">
                <a:extLst>
                  <a:ext uri="{FF2B5EF4-FFF2-40B4-BE49-F238E27FC236}">
                    <a16:creationId xmlns:a16="http://schemas.microsoft.com/office/drawing/2014/main" id="{3D76CE66-A616-4AA1-847A-743BE9E71051}"/>
                  </a:ext>
                </a:extLst>
              </p:cNvPr>
              <p:cNvGrpSpPr/>
              <p:nvPr/>
            </p:nvGrpSpPr>
            <p:grpSpPr>
              <a:xfrm>
                <a:off x="1193500" y="2815545"/>
                <a:ext cx="3761195" cy="815608"/>
                <a:chOff x="1317257" y="1824875"/>
                <a:chExt cx="3761195" cy="815608"/>
              </a:xfrm>
            </p:grpSpPr>
            <p:sp>
              <p:nvSpPr>
                <p:cNvPr id="49" name="文本框 43">
                  <a:extLst>
                    <a:ext uri="{FF2B5EF4-FFF2-40B4-BE49-F238E27FC236}">
                      <a16:creationId xmlns:a16="http://schemas.microsoft.com/office/drawing/2014/main" id="{63F1CE6E-CDC3-4A9B-B5B9-C767CE0D567A}"/>
                    </a:ext>
                  </a:extLst>
                </p:cNvPr>
                <p:cNvSpPr txBox="1"/>
                <p:nvPr/>
              </p:nvSpPr>
              <p:spPr>
                <a:xfrm>
                  <a:off x="1317257" y="2132652"/>
                  <a:ext cx="3761195" cy="507831"/>
                </a:xfrm>
                <a:prstGeom prst="rect">
                  <a:avLst/>
                </a:prstGeom>
                <a:noFill/>
              </p:spPr>
              <p:txBody>
                <a:bodyPr wrap="square" lIns="0" tIns="0" rIns="0" bIns="0">
                  <a:normAutofit/>
                </a:bodyPr>
                <a:lstStyle/>
                <a:p>
                  <a:pPr algn="r">
                    <a:lnSpc>
                      <a:spcPct val="120000"/>
                    </a:lnSpc>
                  </a:pPr>
                  <a:r>
                    <a:rPr lang="zh-CN" altLang="en-US" sz="1067">
                      <a:solidFill>
                        <a:schemeClr val="bg1">
                          <a:lumMod val="50000"/>
                        </a:schemeClr>
                      </a:solidFill>
                      <a:latin typeface="微软雅黑" panose="020B0503020204020204" pitchFamily="34" charset="-122"/>
                      <a:ea typeface="微软雅黑" panose="020B0503020204020204" pitchFamily="34" charset="-122"/>
                    </a:rPr>
                    <a:t>此部分内容作为文字排版占位显示</a:t>
                  </a:r>
                  <a:br>
                    <a:rPr lang="zh-CN" altLang="en-US" sz="1067">
                      <a:solidFill>
                        <a:schemeClr val="bg1">
                          <a:lumMod val="50000"/>
                        </a:schemeClr>
                      </a:solidFill>
                      <a:latin typeface="微软雅黑" panose="020B0503020204020204" pitchFamily="34" charset="-122"/>
                      <a:ea typeface="微软雅黑" panose="020B0503020204020204" pitchFamily="34" charset="-122"/>
                    </a:rPr>
                  </a:br>
                  <a:r>
                    <a:rPr lang="zh-CN" altLang="en-US" sz="1067">
                      <a:solidFill>
                        <a:schemeClr val="bg1">
                          <a:lumMod val="50000"/>
                        </a:schemeClr>
                      </a:solidFill>
                      <a:latin typeface="微软雅黑" panose="020B0503020204020204" pitchFamily="34" charset="-122"/>
                      <a:ea typeface="微软雅黑" panose="020B0503020204020204" pitchFamily="34" charset="-122"/>
                    </a:rPr>
                    <a:t>（建议使用主题字体）</a:t>
                  </a:r>
                </a:p>
              </p:txBody>
            </p:sp>
            <p:sp>
              <p:nvSpPr>
                <p:cNvPr id="50" name="矩形 49">
                  <a:extLst>
                    <a:ext uri="{FF2B5EF4-FFF2-40B4-BE49-F238E27FC236}">
                      <a16:creationId xmlns:a16="http://schemas.microsoft.com/office/drawing/2014/main" id="{37E95957-ED90-4000-86CA-DA2D283CDF3E}"/>
                    </a:ext>
                  </a:extLst>
                </p:cNvPr>
                <p:cNvSpPr/>
                <p:nvPr/>
              </p:nvSpPr>
              <p:spPr>
                <a:xfrm>
                  <a:off x="1317257" y="1824875"/>
                  <a:ext cx="3761195" cy="307777"/>
                </a:xfrm>
                <a:prstGeom prst="rect">
                  <a:avLst/>
                </a:prstGeom>
              </p:spPr>
              <p:txBody>
                <a:bodyPr wrap="none" lIns="0" tIns="0" rIns="0" bIns="0">
                  <a:normAutofit/>
                </a:bodyPr>
                <a:lstStyle/>
                <a:p>
                  <a:pPr algn="r"/>
                  <a:r>
                    <a:rPr lang="zh-CN" altLang="en-US" sz="1600" b="1">
                      <a:solidFill>
                        <a:schemeClr val="bg1">
                          <a:lumMod val="50000"/>
                        </a:schemeClr>
                      </a:solidFill>
                      <a:latin typeface="微软雅黑" panose="020B0503020204020204" pitchFamily="34" charset="-122"/>
                      <a:ea typeface="微软雅黑" panose="020B0503020204020204" pitchFamily="34" charset="-122"/>
                    </a:rPr>
                    <a:t>标题文本预设</a:t>
                  </a:r>
                </a:p>
              </p:txBody>
            </p:sp>
          </p:grpSp>
          <p:grpSp>
            <p:nvGrpSpPr>
              <p:cNvPr id="44" name="组合 43">
                <a:extLst>
                  <a:ext uri="{FF2B5EF4-FFF2-40B4-BE49-F238E27FC236}">
                    <a16:creationId xmlns:a16="http://schemas.microsoft.com/office/drawing/2014/main" id="{F5B61CD2-E938-4BB2-AA6E-6AA9BD4131FC}"/>
                  </a:ext>
                </a:extLst>
              </p:cNvPr>
              <p:cNvGrpSpPr/>
              <p:nvPr/>
            </p:nvGrpSpPr>
            <p:grpSpPr>
              <a:xfrm>
                <a:off x="1193500" y="4139453"/>
                <a:ext cx="3761195" cy="815608"/>
                <a:chOff x="1317257" y="1824875"/>
                <a:chExt cx="3761195" cy="815608"/>
              </a:xfrm>
            </p:grpSpPr>
            <p:sp>
              <p:nvSpPr>
                <p:cNvPr id="45" name="文本框 41">
                  <a:extLst>
                    <a:ext uri="{FF2B5EF4-FFF2-40B4-BE49-F238E27FC236}">
                      <a16:creationId xmlns:a16="http://schemas.microsoft.com/office/drawing/2014/main" id="{283ADDF2-BD4E-4A98-BD01-1428DE7FAEC1}"/>
                    </a:ext>
                  </a:extLst>
                </p:cNvPr>
                <p:cNvSpPr txBox="1"/>
                <p:nvPr/>
              </p:nvSpPr>
              <p:spPr>
                <a:xfrm>
                  <a:off x="1317257" y="2132652"/>
                  <a:ext cx="3761195" cy="507831"/>
                </a:xfrm>
                <a:prstGeom prst="rect">
                  <a:avLst/>
                </a:prstGeom>
                <a:noFill/>
              </p:spPr>
              <p:txBody>
                <a:bodyPr wrap="square" lIns="0" tIns="0" rIns="0" bIns="0">
                  <a:normAutofit/>
                </a:bodyPr>
                <a:lstStyle/>
                <a:p>
                  <a:pPr algn="r">
                    <a:lnSpc>
                      <a:spcPct val="120000"/>
                    </a:lnSpc>
                  </a:pPr>
                  <a:r>
                    <a:rPr lang="zh-CN" altLang="en-US" sz="1067">
                      <a:solidFill>
                        <a:schemeClr val="bg1">
                          <a:lumMod val="50000"/>
                        </a:schemeClr>
                      </a:solidFill>
                      <a:latin typeface="微软雅黑" panose="020B0503020204020204" pitchFamily="34" charset="-122"/>
                      <a:ea typeface="微软雅黑" panose="020B0503020204020204" pitchFamily="34" charset="-122"/>
                    </a:rPr>
                    <a:t>此部分内容作为文字排版占位显示</a:t>
                  </a:r>
                  <a:br>
                    <a:rPr lang="zh-CN" altLang="en-US" sz="1067">
                      <a:solidFill>
                        <a:schemeClr val="bg1">
                          <a:lumMod val="50000"/>
                        </a:schemeClr>
                      </a:solidFill>
                      <a:latin typeface="微软雅黑" panose="020B0503020204020204" pitchFamily="34" charset="-122"/>
                      <a:ea typeface="微软雅黑" panose="020B0503020204020204" pitchFamily="34" charset="-122"/>
                    </a:rPr>
                  </a:br>
                  <a:r>
                    <a:rPr lang="zh-CN" altLang="en-US" sz="1067">
                      <a:solidFill>
                        <a:schemeClr val="bg1">
                          <a:lumMod val="50000"/>
                        </a:schemeClr>
                      </a:solidFill>
                      <a:latin typeface="微软雅黑" panose="020B0503020204020204" pitchFamily="34" charset="-122"/>
                      <a:ea typeface="微软雅黑" panose="020B0503020204020204" pitchFamily="34" charset="-122"/>
                    </a:rPr>
                    <a:t>（建议使用主题字体）</a:t>
                  </a:r>
                </a:p>
              </p:txBody>
            </p:sp>
            <p:sp>
              <p:nvSpPr>
                <p:cNvPr id="48" name="矩形 47">
                  <a:extLst>
                    <a:ext uri="{FF2B5EF4-FFF2-40B4-BE49-F238E27FC236}">
                      <a16:creationId xmlns:a16="http://schemas.microsoft.com/office/drawing/2014/main" id="{A2BE494A-1E04-4352-ACC3-52CE1B387713}"/>
                    </a:ext>
                  </a:extLst>
                </p:cNvPr>
                <p:cNvSpPr/>
                <p:nvPr/>
              </p:nvSpPr>
              <p:spPr>
                <a:xfrm>
                  <a:off x="1317257" y="1824875"/>
                  <a:ext cx="3761195" cy="307777"/>
                </a:xfrm>
                <a:prstGeom prst="rect">
                  <a:avLst/>
                </a:prstGeom>
              </p:spPr>
              <p:txBody>
                <a:bodyPr wrap="none" lIns="0" tIns="0" rIns="0" bIns="0">
                  <a:normAutofit/>
                </a:bodyPr>
                <a:lstStyle/>
                <a:p>
                  <a:pPr algn="r"/>
                  <a:r>
                    <a:rPr lang="zh-CN" altLang="en-US" sz="1600" b="1">
                      <a:solidFill>
                        <a:schemeClr val="bg1">
                          <a:lumMod val="50000"/>
                        </a:schemeClr>
                      </a:solidFill>
                      <a:latin typeface="微软雅黑" panose="020B0503020204020204" pitchFamily="34" charset="-122"/>
                      <a:ea typeface="微软雅黑" panose="020B0503020204020204" pitchFamily="34" charset="-122"/>
                    </a:rPr>
                    <a:t>标题文本预设</a:t>
                  </a:r>
                </a:p>
              </p:txBody>
            </p:sp>
          </p:grpSp>
        </p:grpSp>
        <p:cxnSp>
          <p:nvCxnSpPr>
            <p:cNvPr id="40" name="直接连接符 39">
              <a:extLst>
                <a:ext uri="{FF2B5EF4-FFF2-40B4-BE49-F238E27FC236}">
                  <a16:creationId xmlns:a16="http://schemas.microsoft.com/office/drawing/2014/main" id="{F5F7290E-0930-4A64-9A15-CF95DB5DC331}"/>
                </a:ext>
              </a:extLst>
            </p:cNvPr>
            <p:cNvCxnSpPr/>
            <p:nvPr/>
          </p:nvCxnSpPr>
          <p:spPr>
            <a:xfrm>
              <a:off x="8472264" y="2924944"/>
              <a:ext cx="2448272" cy="0"/>
            </a:xfrm>
            <a:prstGeom prst="line">
              <a:avLst/>
            </a:prstGeom>
            <a:ln>
              <a:solidFill>
                <a:schemeClr val="tx1">
                  <a:lumMod val="20000"/>
                  <a:lumOff val="80000"/>
                </a:schemeClr>
              </a:solidFill>
            </a:ln>
          </p:spPr>
          <p:style>
            <a:lnRef idx="1">
              <a:schemeClr val="accent1"/>
            </a:lnRef>
            <a:fillRef idx="0">
              <a:schemeClr val="accent1"/>
            </a:fillRef>
            <a:effectRef idx="0">
              <a:schemeClr val="accent1"/>
            </a:effectRef>
            <a:fontRef idx="minor">
              <a:schemeClr val="tx1"/>
            </a:fontRef>
          </p:style>
        </p:cxnSp>
        <p:cxnSp>
          <p:nvCxnSpPr>
            <p:cNvPr id="41" name="直接连接符 40">
              <a:extLst>
                <a:ext uri="{FF2B5EF4-FFF2-40B4-BE49-F238E27FC236}">
                  <a16:creationId xmlns:a16="http://schemas.microsoft.com/office/drawing/2014/main" id="{58266B28-8FA4-4119-86F4-581426F44C77}"/>
                </a:ext>
              </a:extLst>
            </p:cNvPr>
            <p:cNvCxnSpPr/>
            <p:nvPr/>
          </p:nvCxnSpPr>
          <p:spPr>
            <a:xfrm>
              <a:off x="8472264" y="4263691"/>
              <a:ext cx="2448272" cy="0"/>
            </a:xfrm>
            <a:prstGeom prst="line">
              <a:avLst/>
            </a:prstGeom>
            <a:ln>
              <a:solidFill>
                <a:schemeClr val="tx1">
                  <a:lumMod val="20000"/>
                  <a:lumOff val="80000"/>
                </a:schemeClr>
              </a:solidFill>
            </a:ln>
          </p:spPr>
          <p:style>
            <a:lnRef idx="1">
              <a:schemeClr val="accent1"/>
            </a:lnRef>
            <a:fillRef idx="0">
              <a:schemeClr val="accent1"/>
            </a:fillRef>
            <a:effectRef idx="0">
              <a:schemeClr val="accent1"/>
            </a:effectRef>
            <a:fontRef idx="minor">
              <a:schemeClr val="tx1"/>
            </a:fontRef>
          </p:style>
        </p:cxnSp>
      </p:grpSp>
      <p:grpSp>
        <p:nvGrpSpPr>
          <p:cNvPr id="53" name="组合 52">
            <a:extLst>
              <a:ext uri="{FF2B5EF4-FFF2-40B4-BE49-F238E27FC236}">
                <a16:creationId xmlns:a16="http://schemas.microsoft.com/office/drawing/2014/main" id="{E266DBED-9997-40E2-8313-F1949C8EE3F1}"/>
              </a:ext>
            </a:extLst>
          </p:cNvPr>
          <p:cNvGrpSpPr/>
          <p:nvPr/>
        </p:nvGrpSpPr>
        <p:grpSpPr>
          <a:xfrm>
            <a:off x="1307470" y="2000541"/>
            <a:ext cx="2713719" cy="3463424"/>
            <a:chOff x="1307468" y="1697288"/>
            <a:chExt cx="2713719" cy="3463424"/>
          </a:xfrm>
        </p:grpSpPr>
        <p:grpSp>
          <p:nvGrpSpPr>
            <p:cNvPr id="54" name="组合 53">
              <a:extLst>
                <a:ext uri="{FF2B5EF4-FFF2-40B4-BE49-F238E27FC236}">
                  <a16:creationId xmlns:a16="http://schemas.microsoft.com/office/drawing/2014/main" id="{331548C5-E18A-4842-B7A6-252CE2682EAB}"/>
                </a:ext>
              </a:extLst>
            </p:cNvPr>
            <p:cNvGrpSpPr/>
            <p:nvPr/>
          </p:nvGrpSpPr>
          <p:grpSpPr>
            <a:xfrm>
              <a:off x="1410010" y="1697288"/>
              <a:ext cx="2611177" cy="3463424"/>
              <a:chOff x="1193500" y="1491637"/>
              <a:chExt cx="3761195" cy="3463424"/>
            </a:xfrm>
          </p:grpSpPr>
          <p:grpSp>
            <p:nvGrpSpPr>
              <p:cNvPr id="58" name="组合 57">
                <a:extLst>
                  <a:ext uri="{FF2B5EF4-FFF2-40B4-BE49-F238E27FC236}">
                    <a16:creationId xmlns:a16="http://schemas.microsoft.com/office/drawing/2014/main" id="{825D32F3-C319-4128-9B0F-4F8C4FDC98F7}"/>
                  </a:ext>
                </a:extLst>
              </p:cNvPr>
              <p:cNvGrpSpPr/>
              <p:nvPr/>
            </p:nvGrpSpPr>
            <p:grpSpPr>
              <a:xfrm>
                <a:off x="1193500" y="1491637"/>
                <a:ext cx="3761195" cy="815608"/>
                <a:chOff x="1317257" y="1824875"/>
                <a:chExt cx="3761195" cy="815608"/>
              </a:xfrm>
            </p:grpSpPr>
            <p:sp>
              <p:nvSpPr>
                <p:cNvPr id="65" name="文本框 59">
                  <a:extLst>
                    <a:ext uri="{FF2B5EF4-FFF2-40B4-BE49-F238E27FC236}">
                      <a16:creationId xmlns:a16="http://schemas.microsoft.com/office/drawing/2014/main" id="{008FD4FA-C42B-4E3A-BFB0-FE1068639C4F}"/>
                    </a:ext>
                  </a:extLst>
                </p:cNvPr>
                <p:cNvSpPr txBox="1"/>
                <p:nvPr/>
              </p:nvSpPr>
              <p:spPr>
                <a:xfrm>
                  <a:off x="1317257" y="2132652"/>
                  <a:ext cx="3761195" cy="507831"/>
                </a:xfrm>
                <a:prstGeom prst="rect">
                  <a:avLst/>
                </a:prstGeom>
                <a:noFill/>
              </p:spPr>
              <p:txBody>
                <a:bodyPr wrap="square" lIns="0" tIns="0" rIns="0" bIns="0">
                  <a:normAutofit/>
                </a:bodyPr>
                <a:lstStyle/>
                <a:p>
                  <a:pPr>
                    <a:lnSpc>
                      <a:spcPct val="120000"/>
                    </a:lnSpc>
                  </a:pPr>
                  <a:r>
                    <a:rPr lang="zh-CN" altLang="en-US" sz="1067">
                      <a:solidFill>
                        <a:schemeClr val="bg1">
                          <a:lumMod val="50000"/>
                        </a:schemeClr>
                      </a:solidFill>
                      <a:latin typeface="微软雅黑" panose="020B0503020204020204" pitchFamily="34" charset="-122"/>
                      <a:ea typeface="微软雅黑" panose="020B0503020204020204" pitchFamily="34" charset="-122"/>
                    </a:rPr>
                    <a:t>此部分内容作为文字排版占位显示</a:t>
                  </a:r>
                  <a:br>
                    <a:rPr lang="zh-CN" altLang="en-US" sz="1067">
                      <a:solidFill>
                        <a:schemeClr val="bg1">
                          <a:lumMod val="50000"/>
                        </a:schemeClr>
                      </a:solidFill>
                      <a:latin typeface="微软雅黑" panose="020B0503020204020204" pitchFamily="34" charset="-122"/>
                      <a:ea typeface="微软雅黑" panose="020B0503020204020204" pitchFamily="34" charset="-122"/>
                    </a:rPr>
                  </a:br>
                  <a:r>
                    <a:rPr lang="zh-CN" altLang="en-US" sz="1067">
                      <a:solidFill>
                        <a:schemeClr val="bg1">
                          <a:lumMod val="50000"/>
                        </a:schemeClr>
                      </a:solidFill>
                      <a:latin typeface="微软雅黑" panose="020B0503020204020204" pitchFamily="34" charset="-122"/>
                      <a:ea typeface="微软雅黑" panose="020B0503020204020204" pitchFamily="34" charset="-122"/>
                    </a:rPr>
                    <a:t>（建议使用主题字体）</a:t>
                  </a:r>
                </a:p>
              </p:txBody>
            </p:sp>
            <p:sp>
              <p:nvSpPr>
                <p:cNvPr id="66" name="矩形 65">
                  <a:extLst>
                    <a:ext uri="{FF2B5EF4-FFF2-40B4-BE49-F238E27FC236}">
                      <a16:creationId xmlns:a16="http://schemas.microsoft.com/office/drawing/2014/main" id="{88D926FC-7126-4FF7-A3A6-4E971183C10E}"/>
                    </a:ext>
                  </a:extLst>
                </p:cNvPr>
                <p:cNvSpPr/>
                <p:nvPr/>
              </p:nvSpPr>
              <p:spPr>
                <a:xfrm>
                  <a:off x="1317257" y="1824875"/>
                  <a:ext cx="3761195" cy="307777"/>
                </a:xfrm>
                <a:prstGeom prst="rect">
                  <a:avLst/>
                </a:prstGeom>
              </p:spPr>
              <p:txBody>
                <a:bodyPr wrap="none" lIns="0" tIns="0" rIns="0" bIns="0">
                  <a:normAutofit/>
                </a:bodyPr>
                <a:lstStyle/>
                <a:p>
                  <a:r>
                    <a:rPr lang="zh-CN" altLang="en-US" sz="1600" b="1" dirty="0">
                      <a:solidFill>
                        <a:schemeClr val="bg1">
                          <a:lumMod val="50000"/>
                        </a:schemeClr>
                      </a:solidFill>
                      <a:latin typeface="微软雅黑" panose="020B0503020204020204" pitchFamily="34" charset="-122"/>
                      <a:ea typeface="微软雅黑" panose="020B0503020204020204" pitchFamily="34" charset="-122"/>
                    </a:rPr>
                    <a:t>标题文本预设</a:t>
                  </a:r>
                </a:p>
              </p:txBody>
            </p:sp>
          </p:grpSp>
          <p:grpSp>
            <p:nvGrpSpPr>
              <p:cNvPr id="59" name="组合 58">
                <a:extLst>
                  <a:ext uri="{FF2B5EF4-FFF2-40B4-BE49-F238E27FC236}">
                    <a16:creationId xmlns:a16="http://schemas.microsoft.com/office/drawing/2014/main" id="{1572F310-3EAD-4642-88D6-B27657743995}"/>
                  </a:ext>
                </a:extLst>
              </p:cNvPr>
              <p:cNvGrpSpPr/>
              <p:nvPr/>
            </p:nvGrpSpPr>
            <p:grpSpPr>
              <a:xfrm>
                <a:off x="1193500" y="2815545"/>
                <a:ext cx="3761195" cy="815608"/>
                <a:chOff x="1317257" y="1824875"/>
                <a:chExt cx="3761195" cy="815608"/>
              </a:xfrm>
            </p:grpSpPr>
            <p:sp>
              <p:nvSpPr>
                <p:cNvPr id="63" name="文本框 57">
                  <a:extLst>
                    <a:ext uri="{FF2B5EF4-FFF2-40B4-BE49-F238E27FC236}">
                      <a16:creationId xmlns:a16="http://schemas.microsoft.com/office/drawing/2014/main" id="{DA2CD497-FDD3-4241-90F3-FBA55E0C4811}"/>
                    </a:ext>
                  </a:extLst>
                </p:cNvPr>
                <p:cNvSpPr txBox="1"/>
                <p:nvPr/>
              </p:nvSpPr>
              <p:spPr>
                <a:xfrm>
                  <a:off x="1317257" y="2132652"/>
                  <a:ext cx="3761195" cy="507831"/>
                </a:xfrm>
                <a:prstGeom prst="rect">
                  <a:avLst/>
                </a:prstGeom>
                <a:noFill/>
              </p:spPr>
              <p:txBody>
                <a:bodyPr wrap="square" lIns="0" tIns="0" rIns="0" bIns="0">
                  <a:normAutofit/>
                </a:bodyPr>
                <a:lstStyle/>
                <a:p>
                  <a:pPr>
                    <a:lnSpc>
                      <a:spcPct val="120000"/>
                    </a:lnSpc>
                  </a:pPr>
                  <a:r>
                    <a:rPr lang="zh-CN" altLang="en-US" sz="1067">
                      <a:solidFill>
                        <a:schemeClr val="bg1">
                          <a:lumMod val="50000"/>
                        </a:schemeClr>
                      </a:solidFill>
                      <a:latin typeface="微软雅黑" panose="020B0503020204020204" pitchFamily="34" charset="-122"/>
                      <a:ea typeface="微软雅黑" panose="020B0503020204020204" pitchFamily="34" charset="-122"/>
                    </a:rPr>
                    <a:t>此部分内容作为文字排版占位显示</a:t>
                  </a:r>
                  <a:br>
                    <a:rPr lang="zh-CN" altLang="en-US" sz="1067">
                      <a:solidFill>
                        <a:schemeClr val="bg1">
                          <a:lumMod val="50000"/>
                        </a:schemeClr>
                      </a:solidFill>
                      <a:latin typeface="微软雅黑" panose="020B0503020204020204" pitchFamily="34" charset="-122"/>
                      <a:ea typeface="微软雅黑" panose="020B0503020204020204" pitchFamily="34" charset="-122"/>
                    </a:rPr>
                  </a:br>
                  <a:r>
                    <a:rPr lang="zh-CN" altLang="en-US" sz="1067">
                      <a:solidFill>
                        <a:schemeClr val="bg1">
                          <a:lumMod val="50000"/>
                        </a:schemeClr>
                      </a:solidFill>
                      <a:latin typeface="微软雅黑" panose="020B0503020204020204" pitchFamily="34" charset="-122"/>
                      <a:ea typeface="微软雅黑" panose="020B0503020204020204" pitchFamily="34" charset="-122"/>
                    </a:rPr>
                    <a:t>（建议使用主题字体）</a:t>
                  </a:r>
                </a:p>
              </p:txBody>
            </p:sp>
            <p:sp>
              <p:nvSpPr>
                <p:cNvPr id="64" name="矩形 63">
                  <a:extLst>
                    <a:ext uri="{FF2B5EF4-FFF2-40B4-BE49-F238E27FC236}">
                      <a16:creationId xmlns:a16="http://schemas.microsoft.com/office/drawing/2014/main" id="{41579967-C9FD-467A-9F82-BF24485F10C5}"/>
                    </a:ext>
                  </a:extLst>
                </p:cNvPr>
                <p:cNvSpPr/>
                <p:nvPr/>
              </p:nvSpPr>
              <p:spPr>
                <a:xfrm>
                  <a:off x="1317257" y="1824875"/>
                  <a:ext cx="3761195" cy="307777"/>
                </a:xfrm>
                <a:prstGeom prst="rect">
                  <a:avLst/>
                </a:prstGeom>
              </p:spPr>
              <p:txBody>
                <a:bodyPr wrap="none" lIns="0" tIns="0" rIns="0" bIns="0">
                  <a:normAutofit/>
                </a:bodyPr>
                <a:lstStyle/>
                <a:p>
                  <a:r>
                    <a:rPr lang="zh-CN" altLang="en-US" sz="1600" b="1">
                      <a:solidFill>
                        <a:schemeClr val="bg1">
                          <a:lumMod val="50000"/>
                        </a:schemeClr>
                      </a:solidFill>
                      <a:latin typeface="微软雅黑" panose="020B0503020204020204" pitchFamily="34" charset="-122"/>
                      <a:ea typeface="微软雅黑" panose="020B0503020204020204" pitchFamily="34" charset="-122"/>
                    </a:rPr>
                    <a:t>标题文本预设</a:t>
                  </a:r>
                </a:p>
              </p:txBody>
            </p:sp>
          </p:grpSp>
          <p:grpSp>
            <p:nvGrpSpPr>
              <p:cNvPr id="60" name="组合 59">
                <a:extLst>
                  <a:ext uri="{FF2B5EF4-FFF2-40B4-BE49-F238E27FC236}">
                    <a16:creationId xmlns:a16="http://schemas.microsoft.com/office/drawing/2014/main" id="{02FBCFB8-B711-4706-ACF1-8E53AD58FE52}"/>
                  </a:ext>
                </a:extLst>
              </p:cNvPr>
              <p:cNvGrpSpPr/>
              <p:nvPr/>
            </p:nvGrpSpPr>
            <p:grpSpPr>
              <a:xfrm>
                <a:off x="1193500" y="4139453"/>
                <a:ext cx="3761195" cy="815608"/>
                <a:chOff x="1317257" y="1824875"/>
                <a:chExt cx="3761195" cy="815608"/>
              </a:xfrm>
            </p:grpSpPr>
            <p:sp>
              <p:nvSpPr>
                <p:cNvPr id="61" name="文本框 55">
                  <a:extLst>
                    <a:ext uri="{FF2B5EF4-FFF2-40B4-BE49-F238E27FC236}">
                      <a16:creationId xmlns:a16="http://schemas.microsoft.com/office/drawing/2014/main" id="{6BF93111-225C-4747-AF4F-039B0D164A59}"/>
                    </a:ext>
                  </a:extLst>
                </p:cNvPr>
                <p:cNvSpPr txBox="1"/>
                <p:nvPr/>
              </p:nvSpPr>
              <p:spPr>
                <a:xfrm>
                  <a:off x="1317257" y="2132652"/>
                  <a:ext cx="3761195" cy="507831"/>
                </a:xfrm>
                <a:prstGeom prst="rect">
                  <a:avLst/>
                </a:prstGeom>
                <a:noFill/>
              </p:spPr>
              <p:txBody>
                <a:bodyPr wrap="square" lIns="0" tIns="0" rIns="0" bIns="0">
                  <a:normAutofit/>
                </a:bodyPr>
                <a:lstStyle/>
                <a:p>
                  <a:pPr>
                    <a:lnSpc>
                      <a:spcPct val="120000"/>
                    </a:lnSpc>
                  </a:pPr>
                  <a:r>
                    <a:rPr lang="zh-CN" altLang="en-US" sz="1067">
                      <a:solidFill>
                        <a:schemeClr val="bg1">
                          <a:lumMod val="50000"/>
                        </a:schemeClr>
                      </a:solidFill>
                      <a:latin typeface="微软雅黑" panose="020B0503020204020204" pitchFamily="34" charset="-122"/>
                      <a:ea typeface="微软雅黑" panose="020B0503020204020204" pitchFamily="34" charset="-122"/>
                    </a:rPr>
                    <a:t>此部分内容作为文字排版占位显示</a:t>
                  </a:r>
                  <a:br>
                    <a:rPr lang="zh-CN" altLang="en-US" sz="1067">
                      <a:solidFill>
                        <a:schemeClr val="bg1">
                          <a:lumMod val="50000"/>
                        </a:schemeClr>
                      </a:solidFill>
                      <a:latin typeface="微软雅黑" panose="020B0503020204020204" pitchFamily="34" charset="-122"/>
                      <a:ea typeface="微软雅黑" panose="020B0503020204020204" pitchFamily="34" charset="-122"/>
                    </a:rPr>
                  </a:br>
                  <a:r>
                    <a:rPr lang="zh-CN" altLang="en-US" sz="1067">
                      <a:solidFill>
                        <a:schemeClr val="bg1">
                          <a:lumMod val="50000"/>
                        </a:schemeClr>
                      </a:solidFill>
                      <a:latin typeface="微软雅黑" panose="020B0503020204020204" pitchFamily="34" charset="-122"/>
                      <a:ea typeface="微软雅黑" panose="020B0503020204020204" pitchFamily="34" charset="-122"/>
                    </a:rPr>
                    <a:t>（建议使用主题字体）</a:t>
                  </a:r>
                </a:p>
              </p:txBody>
            </p:sp>
            <p:sp>
              <p:nvSpPr>
                <p:cNvPr id="62" name="矩形 61">
                  <a:extLst>
                    <a:ext uri="{FF2B5EF4-FFF2-40B4-BE49-F238E27FC236}">
                      <a16:creationId xmlns:a16="http://schemas.microsoft.com/office/drawing/2014/main" id="{9909DAE6-8845-4E76-9C17-66216AC0F021}"/>
                    </a:ext>
                  </a:extLst>
                </p:cNvPr>
                <p:cNvSpPr/>
                <p:nvPr/>
              </p:nvSpPr>
              <p:spPr>
                <a:xfrm>
                  <a:off x="1317257" y="1824875"/>
                  <a:ext cx="3761195" cy="307777"/>
                </a:xfrm>
                <a:prstGeom prst="rect">
                  <a:avLst/>
                </a:prstGeom>
              </p:spPr>
              <p:txBody>
                <a:bodyPr wrap="none" lIns="0" tIns="0" rIns="0" bIns="0">
                  <a:normAutofit/>
                </a:bodyPr>
                <a:lstStyle/>
                <a:p>
                  <a:r>
                    <a:rPr lang="zh-CN" altLang="en-US" sz="1600" b="1">
                      <a:solidFill>
                        <a:schemeClr val="bg1">
                          <a:lumMod val="50000"/>
                        </a:schemeClr>
                      </a:solidFill>
                      <a:latin typeface="微软雅黑" panose="020B0503020204020204" pitchFamily="34" charset="-122"/>
                      <a:ea typeface="微软雅黑" panose="020B0503020204020204" pitchFamily="34" charset="-122"/>
                    </a:rPr>
                    <a:t>标题文本预设</a:t>
                  </a:r>
                </a:p>
              </p:txBody>
            </p:sp>
          </p:grpSp>
        </p:grpSp>
        <p:grpSp>
          <p:nvGrpSpPr>
            <p:cNvPr id="55" name="组合 54">
              <a:extLst>
                <a:ext uri="{FF2B5EF4-FFF2-40B4-BE49-F238E27FC236}">
                  <a16:creationId xmlns:a16="http://schemas.microsoft.com/office/drawing/2014/main" id="{9596846D-DDCA-41CD-A0B1-7E4FDD8725A6}"/>
                </a:ext>
              </a:extLst>
            </p:cNvPr>
            <p:cNvGrpSpPr/>
            <p:nvPr/>
          </p:nvGrpSpPr>
          <p:grpSpPr>
            <a:xfrm>
              <a:off x="1307468" y="2710116"/>
              <a:ext cx="2448272" cy="1338747"/>
              <a:chOff x="1307468" y="2924944"/>
              <a:chExt cx="2448272" cy="1338747"/>
            </a:xfrm>
          </p:grpSpPr>
          <p:cxnSp>
            <p:nvCxnSpPr>
              <p:cNvPr id="56" name="直接连接符 55">
                <a:extLst>
                  <a:ext uri="{FF2B5EF4-FFF2-40B4-BE49-F238E27FC236}">
                    <a16:creationId xmlns:a16="http://schemas.microsoft.com/office/drawing/2014/main" id="{202846FE-224A-4194-98CA-B12DC13028B7}"/>
                  </a:ext>
                </a:extLst>
              </p:cNvPr>
              <p:cNvCxnSpPr/>
              <p:nvPr/>
            </p:nvCxnSpPr>
            <p:spPr>
              <a:xfrm>
                <a:off x="1307468" y="2924944"/>
                <a:ext cx="2448272" cy="0"/>
              </a:xfrm>
              <a:prstGeom prst="line">
                <a:avLst/>
              </a:prstGeom>
              <a:ln>
                <a:solidFill>
                  <a:schemeClr val="tx1">
                    <a:lumMod val="20000"/>
                    <a:lumOff val="80000"/>
                  </a:schemeClr>
                </a:solidFill>
              </a:ln>
            </p:spPr>
            <p:style>
              <a:lnRef idx="1">
                <a:schemeClr val="accent1"/>
              </a:lnRef>
              <a:fillRef idx="0">
                <a:schemeClr val="accent1"/>
              </a:fillRef>
              <a:effectRef idx="0">
                <a:schemeClr val="accent1"/>
              </a:effectRef>
              <a:fontRef idx="minor">
                <a:schemeClr val="tx1"/>
              </a:fontRef>
            </p:style>
          </p:cxnSp>
          <p:cxnSp>
            <p:nvCxnSpPr>
              <p:cNvPr id="57" name="直接连接符 56">
                <a:extLst>
                  <a:ext uri="{FF2B5EF4-FFF2-40B4-BE49-F238E27FC236}">
                    <a16:creationId xmlns:a16="http://schemas.microsoft.com/office/drawing/2014/main" id="{4492BA88-7B9F-497A-B26C-9FD12E9C0856}"/>
                  </a:ext>
                </a:extLst>
              </p:cNvPr>
              <p:cNvCxnSpPr/>
              <p:nvPr/>
            </p:nvCxnSpPr>
            <p:spPr>
              <a:xfrm>
                <a:off x="1307468" y="4263691"/>
                <a:ext cx="2448272" cy="0"/>
              </a:xfrm>
              <a:prstGeom prst="line">
                <a:avLst/>
              </a:prstGeom>
              <a:ln>
                <a:solidFill>
                  <a:schemeClr val="tx1">
                    <a:lumMod val="20000"/>
                    <a:lumOff val="80000"/>
                  </a:schemeClr>
                </a:solidFill>
              </a:ln>
            </p:spPr>
            <p:style>
              <a:lnRef idx="1">
                <a:schemeClr val="accent1"/>
              </a:lnRef>
              <a:fillRef idx="0">
                <a:schemeClr val="accent1"/>
              </a:fillRef>
              <a:effectRef idx="0">
                <a:schemeClr val="accent1"/>
              </a:effectRef>
              <a:fontRef idx="minor">
                <a:schemeClr val="tx1"/>
              </a:fontRef>
            </p:style>
          </p:cxnSp>
        </p:grpSp>
      </p:grpSp>
    </p:spTree>
    <p:extLst>
      <p:ext uri="{BB962C8B-B14F-4D97-AF65-F5344CB8AC3E}">
        <p14:creationId xmlns:p14="http://schemas.microsoft.com/office/powerpoint/2010/main" val="2783051874"/>
      </p:ext>
    </p:extLst>
  </p:cSld>
  <p:clrMapOvr>
    <a:masterClrMapping/>
  </p:clrMapOvr>
  <mc:AlternateContent xmlns:mc="http://schemas.openxmlformats.org/markup-compatibility/2006" xmlns:p14="http://schemas.microsoft.com/office/powerpoint/2010/main">
    <mc:Choice Requires="p14">
      <p:transition spd="slow" p14:dur="1250" advTm="0">
        <p:push dir="u"/>
      </p:transition>
    </mc:Choice>
    <mc:Fallback xmlns="">
      <p:transition spd="slow" advTm="0">
        <p:push dir="u"/>
      </p:transition>
    </mc:Fallback>
  </mc:AlternateContent>
  <mc:AlternateContent xmlns:mc="http://schemas.openxmlformats.org/markup-compatibility/2006" xmlns:p14="http://schemas.microsoft.com/office/powerpoint/2010/main">
    <mc:Choice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46"/>
                                            </p:tgtEl>
                                            <p:attrNameLst>
                                              <p:attrName>style.visibility</p:attrName>
                                            </p:attrNameLst>
                                          </p:cBhvr>
                                          <p:to>
                                            <p:strVal val="visible"/>
                                          </p:to>
                                        </p:set>
                                        <p:anim calcmode="lin" valueType="num">
                                          <p:cBhvr>
                                            <p:cTn id="7" dur="500" fill="hold"/>
                                            <p:tgtEl>
                                              <p:spTgt spid="46"/>
                                            </p:tgtEl>
                                            <p:attrNameLst>
                                              <p:attrName>ppt_w</p:attrName>
                                            </p:attrNameLst>
                                          </p:cBhvr>
                                          <p:tavLst>
                                            <p:tav tm="0">
                                              <p:val>
                                                <p:fltVal val="0"/>
                                              </p:val>
                                            </p:tav>
                                            <p:tav tm="100000">
                                              <p:val>
                                                <p:strVal val="#ppt_w"/>
                                              </p:val>
                                            </p:tav>
                                          </p:tavLst>
                                        </p:anim>
                                        <p:anim calcmode="lin" valueType="num">
                                          <p:cBhvr>
                                            <p:cTn id="8" dur="500" fill="hold"/>
                                            <p:tgtEl>
                                              <p:spTgt spid="46"/>
                                            </p:tgtEl>
                                            <p:attrNameLst>
                                              <p:attrName>ppt_h</p:attrName>
                                            </p:attrNameLst>
                                          </p:cBhvr>
                                          <p:tavLst>
                                            <p:tav tm="0">
                                              <p:val>
                                                <p:fltVal val="0"/>
                                              </p:val>
                                            </p:tav>
                                            <p:tav tm="100000">
                                              <p:val>
                                                <p:strVal val="#ppt_h"/>
                                              </p:val>
                                            </p:tav>
                                          </p:tavLst>
                                        </p:anim>
                                        <p:animEffect transition="in" filter="fade">
                                          <p:cBhvr>
                                            <p:cTn id="9" dur="500"/>
                                            <p:tgtEl>
                                              <p:spTgt spid="46"/>
                                            </p:tgtEl>
                                          </p:cBhvr>
                                        </p:animEffect>
                                      </p:childTnLst>
                                    </p:cTn>
                                  </p:par>
                                </p:childTnLst>
                              </p:cTn>
                            </p:par>
                            <p:par>
                              <p:cTn id="10" fill="hold">
                                <p:stCondLst>
                                  <p:cond delay="500"/>
                                </p:stCondLst>
                                <p:childTnLst>
                                  <p:par>
                                    <p:cTn id="11" presetID="41" presetClass="entr" presetSubtype="0" fill="hold" grpId="1" nodeType="afterEffect">
                                      <p:stCondLst>
                                        <p:cond delay="0"/>
                                      </p:stCondLst>
                                      <p:iterate type="lt">
                                        <p:tmPct val="10000"/>
                                      </p:iterate>
                                      <p:childTnLst>
                                        <p:set>
                                          <p:cBhvr>
                                            <p:cTn id="12" dur="1" fill="hold">
                                              <p:stCondLst>
                                                <p:cond delay="0"/>
                                              </p:stCondLst>
                                            </p:cTn>
                                            <p:tgtEl>
                                              <p:spTgt spid="47"/>
                                            </p:tgtEl>
                                            <p:attrNameLst>
                                              <p:attrName>style.visibility</p:attrName>
                                            </p:attrNameLst>
                                          </p:cBhvr>
                                          <p:to>
                                            <p:strVal val="visible"/>
                                          </p:to>
                                        </p:set>
                                        <p:anim calcmode="lin" valueType="num">
                                          <p:cBhvr>
                                            <p:cTn id="13" dur="500" fill="hold"/>
                                            <p:tgtEl>
                                              <p:spTgt spid="47"/>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47"/>
                                            </p:tgtEl>
                                            <p:attrNameLst>
                                              <p:attrName>ppt_y</p:attrName>
                                            </p:attrNameLst>
                                          </p:cBhvr>
                                          <p:tavLst>
                                            <p:tav tm="0">
                                              <p:val>
                                                <p:strVal val="#ppt_y"/>
                                              </p:val>
                                            </p:tav>
                                            <p:tav tm="100000">
                                              <p:val>
                                                <p:strVal val="#ppt_y"/>
                                              </p:val>
                                            </p:tav>
                                          </p:tavLst>
                                        </p:anim>
                                        <p:anim calcmode="lin" valueType="num">
                                          <p:cBhvr>
                                            <p:cTn id="15" dur="500" fill="hold"/>
                                            <p:tgtEl>
                                              <p:spTgt spid="47"/>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47"/>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47"/>
                                            </p:tgtEl>
                                          </p:cBhvr>
                                        </p:animEffect>
                                      </p:childTnLst>
                                    </p:cTn>
                                  </p:par>
                                </p:childTnLst>
                              </p:cTn>
                            </p:par>
                            <p:par>
                              <p:cTn id="18" fill="hold">
                                <p:stCondLst>
                                  <p:cond delay="1250"/>
                                </p:stCondLst>
                                <p:childTnLst>
                                  <p:par>
                                    <p:cTn id="19" presetID="2" presetClass="entr" presetSubtype="4" fill="hold" nodeType="afterEffect" p14:presetBounceEnd="40000">
                                      <p:stCondLst>
                                        <p:cond delay="0"/>
                                      </p:stCondLst>
                                      <p:childTnLst>
                                        <p:set>
                                          <p:cBhvr>
                                            <p:cTn id="20" dur="1" fill="hold">
                                              <p:stCondLst>
                                                <p:cond delay="0"/>
                                              </p:stCondLst>
                                            </p:cTn>
                                            <p:tgtEl>
                                              <p:spTgt spid="5"/>
                                            </p:tgtEl>
                                            <p:attrNameLst>
                                              <p:attrName>style.visibility</p:attrName>
                                            </p:attrNameLst>
                                          </p:cBhvr>
                                          <p:to>
                                            <p:strVal val="visible"/>
                                          </p:to>
                                        </p:set>
                                        <p:anim calcmode="lin" valueType="num" p14:bounceEnd="40000">
                                          <p:cBhvr additive="base">
                                            <p:cTn id="21" dur="500" fill="hold"/>
                                            <p:tgtEl>
                                              <p:spTgt spid="5"/>
                                            </p:tgtEl>
                                            <p:attrNameLst>
                                              <p:attrName>ppt_x</p:attrName>
                                            </p:attrNameLst>
                                          </p:cBhvr>
                                          <p:tavLst>
                                            <p:tav tm="0">
                                              <p:val>
                                                <p:strVal val="#ppt_x"/>
                                              </p:val>
                                            </p:tav>
                                            <p:tav tm="100000">
                                              <p:val>
                                                <p:strVal val="#ppt_x"/>
                                              </p:val>
                                            </p:tav>
                                          </p:tavLst>
                                        </p:anim>
                                        <p:anim calcmode="lin" valueType="num" p14:bounceEnd="40000">
                                          <p:cBhvr additive="base">
                                            <p:cTn id="22" dur="500" fill="hold"/>
                                            <p:tgtEl>
                                              <p:spTgt spid="5"/>
                                            </p:tgtEl>
                                            <p:attrNameLst>
                                              <p:attrName>ppt_y</p:attrName>
                                            </p:attrNameLst>
                                          </p:cBhvr>
                                          <p:tavLst>
                                            <p:tav tm="0">
                                              <p:val>
                                                <p:strVal val="1+#ppt_h/2"/>
                                              </p:val>
                                            </p:tav>
                                            <p:tav tm="100000">
                                              <p:val>
                                                <p:strVal val="#ppt_y"/>
                                              </p:val>
                                            </p:tav>
                                          </p:tavLst>
                                        </p:anim>
                                      </p:childTnLst>
                                    </p:cTn>
                                  </p:par>
                                </p:childTnLst>
                              </p:cTn>
                            </p:par>
                            <p:par>
                              <p:cTn id="23" fill="hold">
                                <p:stCondLst>
                                  <p:cond delay="1750"/>
                                </p:stCondLst>
                                <p:childTnLst>
                                  <p:par>
                                    <p:cTn id="24" presetID="53" presetClass="entr" presetSubtype="16" fill="hold" nodeType="afterEffect">
                                      <p:stCondLst>
                                        <p:cond delay="0"/>
                                      </p:stCondLst>
                                      <p:childTnLst>
                                        <p:set>
                                          <p:cBhvr>
                                            <p:cTn id="25" dur="1" fill="hold">
                                              <p:stCondLst>
                                                <p:cond delay="0"/>
                                              </p:stCondLst>
                                            </p:cTn>
                                            <p:tgtEl>
                                              <p:spTgt spid="53"/>
                                            </p:tgtEl>
                                            <p:attrNameLst>
                                              <p:attrName>style.visibility</p:attrName>
                                            </p:attrNameLst>
                                          </p:cBhvr>
                                          <p:to>
                                            <p:strVal val="visible"/>
                                          </p:to>
                                        </p:set>
                                        <p:anim calcmode="lin" valueType="num">
                                          <p:cBhvr>
                                            <p:cTn id="26" dur="500" fill="hold"/>
                                            <p:tgtEl>
                                              <p:spTgt spid="53"/>
                                            </p:tgtEl>
                                            <p:attrNameLst>
                                              <p:attrName>ppt_w</p:attrName>
                                            </p:attrNameLst>
                                          </p:cBhvr>
                                          <p:tavLst>
                                            <p:tav tm="0">
                                              <p:val>
                                                <p:fltVal val="0"/>
                                              </p:val>
                                            </p:tav>
                                            <p:tav tm="100000">
                                              <p:val>
                                                <p:strVal val="#ppt_w"/>
                                              </p:val>
                                            </p:tav>
                                          </p:tavLst>
                                        </p:anim>
                                        <p:anim calcmode="lin" valueType="num">
                                          <p:cBhvr>
                                            <p:cTn id="27" dur="500" fill="hold"/>
                                            <p:tgtEl>
                                              <p:spTgt spid="53"/>
                                            </p:tgtEl>
                                            <p:attrNameLst>
                                              <p:attrName>ppt_h</p:attrName>
                                            </p:attrNameLst>
                                          </p:cBhvr>
                                          <p:tavLst>
                                            <p:tav tm="0">
                                              <p:val>
                                                <p:fltVal val="0"/>
                                              </p:val>
                                            </p:tav>
                                            <p:tav tm="100000">
                                              <p:val>
                                                <p:strVal val="#ppt_h"/>
                                              </p:val>
                                            </p:tav>
                                          </p:tavLst>
                                        </p:anim>
                                        <p:animEffect transition="in" filter="fade">
                                          <p:cBhvr>
                                            <p:cTn id="28" dur="500"/>
                                            <p:tgtEl>
                                              <p:spTgt spid="53"/>
                                            </p:tgtEl>
                                          </p:cBhvr>
                                        </p:animEffect>
                                      </p:childTnLst>
                                    </p:cTn>
                                  </p:par>
                                  <p:par>
                                    <p:cTn id="29" presetID="53" presetClass="entr" presetSubtype="16" fill="hold" nodeType="withEffect">
                                      <p:stCondLst>
                                        <p:cond delay="0"/>
                                      </p:stCondLst>
                                      <p:childTnLst>
                                        <p:set>
                                          <p:cBhvr>
                                            <p:cTn id="30" dur="1" fill="hold">
                                              <p:stCondLst>
                                                <p:cond delay="0"/>
                                              </p:stCondLst>
                                            </p:cTn>
                                            <p:tgtEl>
                                              <p:spTgt spid="38"/>
                                            </p:tgtEl>
                                            <p:attrNameLst>
                                              <p:attrName>style.visibility</p:attrName>
                                            </p:attrNameLst>
                                          </p:cBhvr>
                                          <p:to>
                                            <p:strVal val="visible"/>
                                          </p:to>
                                        </p:set>
                                        <p:anim calcmode="lin" valueType="num">
                                          <p:cBhvr>
                                            <p:cTn id="31" dur="500" fill="hold"/>
                                            <p:tgtEl>
                                              <p:spTgt spid="38"/>
                                            </p:tgtEl>
                                            <p:attrNameLst>
                                              <p:attrName>ppt_w</p:attrName>
                                            </p:attrNameLst>
                                          </p:cBhvr>
                                          <p:tavLst>
                                            <p:tav tm="0">
                                              <p:val>
                                                <p:fltVal val="0"/>
                                              </p:val>
                                            </p:tav>
                                            <p:tav tm="100000">
                                              <p:val>
                                                <p:strVal val="#ppt_w"/>
                                              </p:val>
                                            </p:tav>
                                          </p:tavLst>
                                        </p:anim>
                                        <p:anim calcmode="lin" valueType="num">
                                          <p:cBhvr>
                                            <p:cTn id="32" dur="500" fill="hold"/>
                                            <p:tgtEl>
                                              <p:spTgt spid="38"/>
                                            </p:tgtEl>
                                            <p:attrNameLst>
                                              <p:attrName>ppt_h</p:attrName>
                                            </p:attrNameLst>
                                          </p:cBhvr>
                                          <p:tavLst>
                                            <p:tav tm="0">
                                              <p:val>
                                                <p:fltVal val="0"/>
                                              </p:val>
                                            </p:tav>
                                            <p:tav tm="100000">
                                              <p:val>
                                                <p:strVal val="#ppt_h"/>
                                              </p:val>
                                            </p:tav>
                                          </p:tavLst>
                                        </p:anim>
                                        <p:animEffect transition="in" filter="fade">
                                          <p:cBhvr>
                                            <p:cTn id="33" dur="500"/>
                                            <p:tgtEl>
                                              <p:spTgt spid="3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6" grpId="0" bldLvl="0" animBg="1"/>
          <p:bldP spid="47" grpId="0"/>
          <p:bldP spid="47" grpId="1"/>
        </p:bldLst>
      </p:timing>
    </mc:Choice>
    <mc:Fallback xmlns="">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46"/>
                                            </p:tgtEl>
                                            <p:attrNameLst>
                                              <p:attrName>style.visibility</p:attrName>
                                            </p:attrNameLst>
                                          </p:cBhvr>
                                          <p:to>
                                            <p:strVal val="visible"/>
                                          </p:to>
                                        </p:set>
                                        <p:anim calcmode="lin" valueType="num">
                                          <p:cBhvr>
                                            <p:cTn id="7" dur="500" fill="hold"/>
                                            <p:tgtEl>
                                              <p:spTgt spid="46"/>
                                            </p:tgtEl>
                                            <p:attrNameLst>
                                              <p:attrName>ppt_w</p:attrName>
                                            </p:attrNameLst>
                                          </p:cBhvr>
                                          <p:tavLst>
                                            <p:tav tm="0">
                                              <p:val>
                                                <p:fltVal val="0"/>
                                              </p:val>
                                            </p:tav>
                                            <p:tav tm="100000">
                                              <p:val>
                                                <p:strVal val="#ppt_w"/>
                                              </p:val>
                                            </p:tav>
                                          </p:tavLst>
                                        </p:anim>
                                        <p:anim calcmode="lin" valueType="num">
                                          <p:cBhvr>
                                            <p:cTn id="8" dur="500" fill="hold"/>
                                            <p:tgtEl>
                                              <p:spTgt spid="46"/>
                                            </p:tgtEl>
                                            <p:attrNameLst>
                                              <p:attrName>ppt_h</p:attrName>
                                            </p:attrNameLst>
                                          </p:cBhvr>
                                          <p:tavLst>
                                            <p:tav tm="0">
                                              <p:val>
                                                <p:fltVal val="0"/>
                                              </p:val>
                                            </p:tav>
                                            <p:tav tm="100000">
                                              <p:val>
                                                <p:strVal val="#ppt_h"/>
                                              </p:val>
                                            </p:tav>
                                          </p:tavLst>
                                        </p:anim>
                                        <p:animEffect transition="in" filter="fade">
                                          <p:cBhvr>
                                            <p:cTn id="9" dur="500"/>
                                            <p:tgtEl>
                                              <p:spTgt spid="46"/>
                                            </p:tgtEl>
                                          </p:cBhvr>
                                        </p:animEffect>
                                      </p:childTnLst>
                                    </p:cTn>
                                  </p:par>
                                </p:childTnLst>
                              </p:cTn>
                            </p:par>
                            <p:par>
                              <p:cTn id="10" fill="hold">
                                <p:stCondLst>
                                  <p:cond delay="500"/>
                                </p:stCondLst>
                                <p:childTnLst>
                                  <p:par>
                                    <p:cTn id="11" presetID="41" presetClass="entr" presetSubtype="0" fill="hold" grpId="1" nodeType="afterEffect">
                                      <p:stCondLst>
                                        <p:cond delay="0"/>
                                      </p:stCondLst>
                                      <p:iterate type="lt">
                                        <p:tmPct val="10000"/>
                                      </p:iterate>
                                      <p:childTnLst>
                                        <p:set>
                                          <p:cBhvr>
                                            <p:cTn id="12" dur="1" fill="hold">
                                              <p:stCondLst>
                                                <p:cond delay="0"/>
                                              </p:stCondLst>
                                            </p:cTn>
                                            <p:tgtEl>
                                              <p:spTgt spid="47"/>
                                            </p:tgtEl>
                                            <p:attrNameLst>
                                              <p:attrName>style.visibility</p:attrName>
                                            </p:attrNameLst>
                                          </p:cBhvr>
                                          <p:to>
                                            <p:strVal val="visible"/>
                                          </p:to>
                                        </p:set>
                                        <p:anim calcmode="lin" valueType="num">
                                          <p:cBhvr>
                                            <p:cTn id="13" dur="500" fill="hold"/>
                                            <p:tgtEl>
                                              <p:spTgt spid="47"/>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47"/>
                                            </p:tgtEl>
                                            <p:attrNameLst>
                                              <p:attrName>ppt_y</p:attrName>
                                            </p:attrNameLst>
                                          </p:cBhvr>
                                          <p:tavLst>
                                            <p:tav tm="0">
                                              <p:val>
                                                <p:strVal val="#ppt_y"/>
                                              </p:val>
                                            </p:tav>
                                            <p:tav tm="100000">
                                              <p:val>
                                                <p:strVal val="#ppt_y"/>
                                              </p:val>
                                            </p:tav>
                                          </p:tavLst>
                                        </p:anim>
                                        <p:anim calcmode="lin" valueType="num">
                                          <p:cBhvr>
                                            <p:cTn id="15" dur="500" fill="hold"/>
                                            <p:tgtEl>
                                              <p:spTgt spid="47"/>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47"/>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47"/>
                                            </p:tgtEl>
                                          </p:cBhvr>
                                        </p:animEffect>
                                      </p:childTnLst>
                                    </p:cTn>
                                  </p:par>
                                </p:childTnLst>
                              </p:cTn>
                            </p:par>
                            <p:par>
                              <p:cTn id="18" fill="hold">
                                <p:stCondLst>
                                  <p:cond delay="1250"/>
                                </p:stCondLst>
                                <p:childTnLst>
                                  <p:par>
                                    <p:cTn id="19" presetID="2" presetClass="entr" presetSubtype="4" fill="hold" nodeType="afterEffect">
                                      <p:stCondLst>
                                        <p:cond delay="0"/>
                                      </p:stCondLst>
                                      <p:childTnLst>
                                        <p:set>
                                          <p:cBhvr>
                                            <p:cTn id="20" dur="1" fill="hold">
                                              <p:stCondLst>
                                                <p:cond delay="0"/>
                                              </p:stCondLst>
                                            </p:cTn>
                                            <p:tgtEl>
                                              <p:spTgt spid="5"/>
                                            </p:tgtEl>
                                            <p:attrNameLst>
                                              <p:attrName>style.visibility</p:attrName>
                                            </p:attrNameLst>
                                          </p:cBhvr>
                                          <p:to>
                                            <p:strVal val="visible"/>
                                          </p:to>
                                        </p:set>
                                        <p:anim calcmode="lin" valueType="num">
                                          <p:cBhvr additive="base">
                                            <p:cTn id="21" dur="500" fill="hold"/>
                                            <p:tgtEl>
                                              <p:spTgt spid="5"/>
                                            </p:tgtEl>
                                            <p:attrNameLst>
                                              <p:attrName>ppt_x</p:attrName>
                                            </p:attrNameLst>
                                          </p:cBhvr>
                                          <p:tavLst>
                                            <p:tav tm="0">
                                              <p:val>
                                                <p:strVal val="#ppt_x"/>
                                              </p:val>
                                            </p:tav>
                                            <p:tav tm="100000">
                                              <p:val>
                                                <p:strVal val="#ppt_x"/>
                                              </p:val>
                                            </p:tav>
                                          </p:tavLst>
                                        </p:anim>
                                        <p:anim calcmode="lin" valueType="num">
                                          <p:cBhvr additive="base">
                                            <p:cTn id="22" dur="500" fill="hold"/>
                                            <p:tgtEl>
                                              <p:spTgt spid="5"/>
                                            </p:tgtEl>
                                            <p:attrNameLst>
                                              <p:attrName>ppt_y</p:attrName>
                                            </p:attrNameLst>
                                          </p:cBhvr>
                                          <p:tavLst>
                                            <p:tav tm="0">
                                              <p:val>
                                                <p:strVal val="1+#ppt_h/2"/>
                                              </p:val>
                                            </p:tav>
                                            <p:tav tm="100000">
                                              <p:val>
                                                <p:strVal val="#ppt_y"/>
                                              </p:val>
                                            </p:tav>
                                          </p:tavLst>
                                        </p:anim>
                                      </p:childTnLst>
                                    </p:cTn>
                                  </p:par>
                                </p:childTnLst>
                              </p:cTn>
                            </p:par>
                            <p:par>
                              <p:cTn id="23" fill="hold">
                                <p:stCondLst>
                                  <p:cond delay="1750"/>
                                </p:stCondLst>
                                <p:childTnLst>
                                  <p:par>
                                    <p:cTn id="24" presetID="53" presetClass="entr" presetSubtype="16" fill="hold" nodeType="afterEffect">
                                      <p:stCondLst>
                                        <p:cond delay="0"/>
                                      </p:stCondLst>
                                      <p:childTnLst>
                                        <p:set>
                                          <p:cBhvr>
                                            <p:cTn id="25" dur="1" fill="hold">
                                              <p:stCondLst>
                                                <p:cond delay="0"/>
                                              </p:stCondLst>
                                            </p:cTn>
                                            <p:tgtEl>
                                              <p:spTgt spid="53"/>
                                            </p:tgtEl>
                                            <p:attrNameLst>
                                              <p:attrName>style.visibility</p:attrName>
                                            </p:attrNameLst>
                                          </p:cBhvr>
                                          <p:to>
                                            <p:strVal val="visible"/>
                                          </p:to>
                                        </p:set>
                                        <p:anim calcmode="lin" valueType="num">
                                          <p:cBhvr>
                                            <p:cTn id="26" dur="500" fill="hold"/>
                                            <p:tgtEl>
                                              <p:spTgt spid="53"/>
                                            </p:tgtEl>
                                            <p:attrNameLst>
                                              <p:attrName>ppt_w</p:attrName>
                                            </p:attrNameLst>
                                          </p:cBhvr>
                                          <p:tavLst>
                                            <p:tav tm="0">
                                              <p:val>
                                                <p:fltVal val="0"/>
                                              </p:val>
                                            </p:tav>
                                            <p:tav tm="100000">
                                              <p:val>
                                                <p:strVal val="#ppt_w"/>
                                              </p:val>
                                            </p:tav>
                                          </p:tavLst>
                                        </p:anim>
                                        <p:anim calcmode="lin" valueType="num">
                                          <p:cBhvr>
                                            <p:cTn id="27" dur="500" fill="hold"/>
                                            <p:tgtEl>
                                              <p:spTgt spid="53"/>
                                            </p:tgtEl>
                                            <p:attrNameLst>
                                              <p:attrName>ppt_h</p:attrName>
                                            </p:attrNameLst>
                                          </p:cBhvr>
                                          <p:tavLst>
                                            <p:tav tm="0">
                                              <p:val>
                                                <p:fltVal val="0"/>
                                              </p:val>
                                            </p:tav>
                                            <p:tav tm="100000">
                                              <p:val>
                                                <p:strVal val="#ppt_h"/>
                                              </p:val>
                                            </p:tav>
                                          </p:tavLst>
                                        </p:anim>
                                        <p:animEffect transition="in" filter="fade">
                                          <p:cBhvr>
                                            <p:cTn id="28" dur="500"/>
                                            <p:tgtEl>
                                              <p:spTgt spid="53"/>
                                            </p:tgtEl>
                                          </p:cBhvr>
                                        </p:animEffect>
                                      </p:childTnLst>
                                    </p:cTn>
                                  </p:par>
                                  <p:par>
                                    <p:cTn id="29" presetID="53" presetClass="entr" presetSubtype="16" fill="hold" nodeType="withEffect">
                                      <p:stCondLst>
                                        <p:cond delay="0"/>
                                      </p:stCondLst>
                                      <p:childTnLst>
                                        <p:set>
                                          <p:cBhvr>
                                            <p:cTn id="30" dur="1" fill="hold">
                                              <p:stCondLst>
                                                <p:cond delay="0"/>
                                              </p:stCondLst>
                                            </p:cTn>
                                            <p:tgtEl>
                                              <p:spTgt spid="38"/>
                                            </p:tgtEl>
                                            <p:attrNameLst>
                                              <p:attrName>style.visibility</p:attrName>
                                            </p:attrNameLst>
                                          </p:cBhvr>
                                          <p:to>
                                            <p:strVal val="visible"/>
                                          </p:to>
                                        </p:set>
                                        <p:anim calcmode="lin" valueType="num">
                                          <p:cBhvr>
                                            <p:cTn id="31" dur="500" fill="hold"/>
                                            <p:tgtEl>
                                              <p:spTgt spid="38"/>
                                            </p:tgtEl>
                                            <p:attrNameLst>
                                              <p:attrName>ppt_w</p:attrName>
                                            </p:attrNameLst>
                                          </p:cBhvr>
                                          <p:tavLst>
                                            <p:tav tm="0">
                                              <p:val>
                                                <p:fltVal val="0"/>
                                              </p:val>
                                            </p:tav>
                                            <p:tav tm="100000">
                                              <p:val>
                                                <p:strVal val="#ppt_w"/>
                                              </p:val>
                                            </p:tav>
                                          </p:tavLst>
                                        </p:anim>
                                        <p:anim calcmode="lin" valueType="num">
                                          <p:cBhvr>
                                            <p:cTn id="32" dur="500" fill="hold"/>
                                            <p:tgtEl>
                                              <p:spTgt spid="38"/>
                                            </p:tgtEl>
                                            <p:attrNameLst>
                                              <p:attrName>ppt_h</p:attrName>
                                            </p:attrNameLst>
                                          </p:cBhvr>
                                          <p:tavLst>
                                            <p:tav tm="0">
                                              <p:val>
                                                <p:fltVal val="0"/>
                                              </p:val>
                                            </p:tav>
                                            <p:tav tm="100000">
                                              <p:val>
                                                <p:strVal val="#ppt_h"/>
                                              </p:val>
                                            </p:tav>
                                          </p:tavLst>
                                        </p:anim>
                                        <p:animEffect transition="in" filter="fade">
                                          <p:cBhvr>
                                            <p:cTn id="33" dur="500"/>
                                            <p:tgtEl>
                                              <p:spTgt spid="3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6" grpId="0" bldLvl="0" animBg="1"/>
          <p:bldP spid="47" grpId="0"/>
          <p:bldP spid="47" grpId="1"/>
        </p:bldLst>
      </p:timing>
    </mc:Fallback>
  </mc:AlternateContent>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矩形 1">
            <a:extLst>
              <a:ext uri="{FF2B5EF4-FFF2-40B4-BE49-F238E27FC236}">
                <a16:creationId xmlns:a16="http://schemas.microsoft.com/office/drawing/2014/main" id="{0C210E11-744F-4001-9022-059F9AC28A69}"/>
              </a:ext>
            </a:extLst>
          </p:cNvPr>
          <p:cNvSpPr/>
          <p:nvPr/>
        </p:nvSpPr>
        <p:spPr>
          <a:xfrm>
            <a:off x="0" y="0"/>
            <a:ext cx="12192000" cy="6858000"/>
          </a:xfrm>
          <a:prstGeom prst="rect">
            <a:avLst/>
          </a:prstGeom>
          <a:solidFill>
            <a:srgbClr val="EFF0E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6" name="矩形 45">
            <a:extLst>
              <a:ext uri="{FF2B5EF4-FFF2-40B4-BE49-F238E27FC236}">
                <a16:creationId xmlns:a16="http://schemas.microsoft.com/office/drawing/2014/main" id="{A6E814A4-2030-4EC2-8F3E-2991178832E6}"/>
              </a:ext>
            </a:extLst>
          </p:cNvPr>
          <p:cNvSpPr/>
          <p:nvPr/>
        </p:nvSpPr>
        <p:spPr>
          <a:xfrm>
            <a:off x="251520" y="409228"/>
            <a:ext cx="179512" cy="432048"/>
          </a:xfrm>
          <a:prstGeom prst="rect">
            <a:avLst/>
          </a:prstGeom>
          <a:solidFill>
            <a:srgbClr val="E9A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7" name="文本框 46">
            <a:extLst>
              <a:ext uri="{FF2B5EF4-FFF2-40B4-BE49-F238E27FC236}">
                <a16:creationId xmlns:a16="http://schemas.microsoft.com/office/drawing/2014/main" id="{1D93773C-6D0B-4C89-9CCB-4BFE164B5042}"/>
              </a:ext>
            </a:extLst>
          </p:cNvPr>
          <p:cNvSpPr txBox="1"/>
          <p:nvPr/>
        </p:nvSpPr>
        <p:spPr>
          <a:xfrm>
            <a:off x="532129" y="408940"/>
            <a:ext cx="2074337" cy="461665"/>
          </a:xfrm>
          <a:prstGeom prst="rect">
            <a:avLst/>
          </a:prstGeom>
          <a:noFill/>
        </p:spPr>
        <p:txBody>
          <a:bodyPr wrap="square" rtlCol="0">
            <a:spAutoFit/>
          </a:bodyPr>
          <a:lstStyle/>
          <a:p>
            <a:pPr algn="l" fontAlgn="auto">
              <a:lnSpc>
                <a:spcPct val="100000"/>
              </a:lnSpc>
            </a:pPr>
            <a:r>
              <a:rPr lang="zh-CN" altLang="en-US" sz="2400" b="1" dirty="0">
                <a:solidFill>
                  <a:schemeClr val="tx1">
                    <a:lumMod val="65000"/>
                    <a:lumOff val="35000"/>
                  </a:schemeClr>
                </a:solidFill>
                <a:latin typeface="微软雅黑" panose="020B0503020204020204" charset="-122"/>
                <a:ea typeface="微软雅黑" panose="020B0503020204020204" charset="-122"/>
              </a:rPr>
              <a:t>点击输入标题</a:t>
            </a:r>
          </a:p>
        </p:txBody>
      </p:sp>
      <p:grpSp>
        <p:nvGrpSpPr>
          <p:cNvPr id="5" name="Group 39">
            <a:extLst>
              <a:ext uri="{FF2B5EF4-FFF2-40B4-BE49-F238E27FC236}">
                <a16:creationId xmlns:a16="http://schemas.microsoft.com/office/drawing/2014/main" id="{16AF36AA-570F-4E22-8F5D-5AE5C356462F}"/>
              </a:ext>
            </a:extLst>
          </p:cNvPr>
          <p:cNvGrpSpPr/>
          <p:nvPr/>
        </p:nvGrpSpPr>
        <p:grpSpPr>
          <a:xfrm>
            <a:off x="1879581" y="2024144"/>
            <a:ext cx="4320400" cy="3493089"/>
            <a:chOff x="719138" y="1461721"/>
            <a:chExt cx="5480843" cy="4431321"/>
          </a:xfrm>
        </p:grpSpPr>
        <p:sp>
          <p:nvSpPr>
            <p:cNvPr id="6" name="Rectangle: Rounded Corners 6">
              <a:extLst>
                <a:ext uri="{FF2B5EF4-FFF2-40B4-BE49-F238E27FC236}">
                  <a16:creationId xmlns:a16="http://schemas.microsoft.com/office/drawing/2014/main" id="{7DB65CBB-3AB5-439E-9084-F35DBCE58BE0}"/>
                </a:ext>
              </a:extLst>
            </p:cNvPr>
            <p:cNvSpPr/>
            <p:nvPr/>
          </p:nvSpPr>
          <p:spPr>
            <a:xfrm>
              <a:off x="719138" y="1461721"/>
              <a:ext cx="4655342" cy="1477108"/>
            </a:xfrm>
            <a:prstGeom prst="roundRect">
              <a:avLst/>
            </a:prstGeom>
            <a:solidFill>
              <a:schemeClr val="accent1"/>
            </a:solidFill>
            <a:ln w="762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p>
          </p:txBody>
        </p:sp>
        <p:sp>
          <p:nvSpPr>
            <p:cNvPr id="7" name="Rectangle 7">
              <a:extLst>
                <a:ext uri="{FF2B5EF4-FFF2-40B4-BE49-F238E27FC236}">
                  <a16:creationId xmlns:a16="http://schemas.microsoft.com/office/drawing/2014/main" id="{C69963FF-C705-4383-9D3B-D46912626B0D}"/>
                </a:ext>
              </a:extLst>
            </p:cNvPr>
            <p:cNvSpPr/>
            <p:nvPr/>
          </p:nvSpPr>
          <p:spPr>
            <a:xfrm>
              <a:off x="5374480" y="1643062"/>
              <a:ext cx="825501" cy="1114425"/>
            </a:xfrm>
            <a:prstGeom prst="rect">
              <a:avLst/>
            </a:prstGeom>
            <a:solidFill>
              <a:schemeClr val="bg1">
                <a:lumMod val="50000"/>
              </a:schemeClr>
            </a:solidFill>
            <a:ln w="7620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dirty="0"/>
            </a:p>
          </p:txBody>
        </p:sp>
        <p:sp>
          <p:nvSpPr>
            <p:cNvPr id="8" name="Rectangle 8">
              <a:extLst>
                <a:ext uri="{FF2B5EF4-FFF2-40B4-BE49-F238E27FC236}">
                  <a16:creationId xmlns:a16="http://schemas.microsoft.com/office/drawing/2014/main" id="{142CBCCF-8BF2-41DC-A7C0-C7DDE31B8568}"/>
                </a:ext>
              </a:extLst>
            </p:cNvPr>
            <p:cNvSpPr/>
            <p:nvPr/>
          </p:nvSpPr>
          <p:spPr>
            <a:xfrm>
              <a:off x="5700335" y="1831974"/>
              <a:ext cx="173790" cy="127000"/>
            </a:xfrm>
            <a:prstGeom prst="rect">
              <a:avLst/>
            </a:prstGeom>
            <a:solidFill>
              <a:schemeClr val="bg1">
                <a:lumMod val="85000"/>
              </a:schemeClr>
            </a:solidFill>
            <a:ln w="7620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p>
          </p:txBody>
        </p:sp>
        <p:sp>
          <p:nvSpPr>
            <p:cNvPr id="9" name="Rectangle 9">
              <a:extLst>
                <a:ext uri="{FF2B5EF4-FFF2-40B4-BE49-F238E27FC236}">
                  <a16:creationId xmlns:a16="http://schemas.microsoft.com/office/drawing/2014/main" id="{E5D54395-54C1-4ECA-970C-AAED15AFDD33}"/>
                </a:ext>
              </a:extLst>
            </p:cNvPr>
            <p:cNvSpPr/>
            <p:nvPr/>
          </p:nvSpPr>
          <p:spPr>
            <a:xfrm>
              <a:off x="5700335" y="2441574"/>
              <a:ext cx="173790" cy="127000"/>
            </a:xfrm>
            <a:prstGeom prst="rect">
              <a:avLst/>
            </a:prstGeom>
            <a:solidFill>
              <a:schemeClr val="bg1">
                <a:lumMod val="85000"/>
              </a:schemeClr>
            </a:solidFill>
            <a:ln w="7620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p>
          </p:txBody>
        </p:sp>
        <p:cxnSp>
          <p:nvCxnSpPr>
            <p:cNvPr id="10" name="Straight Connector 10">
              <a:extLst>
                <a:ext uri="{FF2B5EF4-FFF2-40B4-BE49-F238E27FC236}">
                  <a16:creationId xmlns:a16="http://schemas.microsoft.com/office/drawing/2014/main" id="{3EB1249C-B0D6-485E-BA6E-B074F1150F16}"/>
                </a:ext>
              </a:extLst>
            </p:cNvPr>
            <p:cNvCxnSpPr/>
            <p:nvPr/>
          </p:nvCxnSpPr>
          <p:spPr>
            <a:xfrm>
              <a:off x="5509418" y="2200274"/>
              <a:ext cx="555625" cy="0"/>
            </a:xfrm>
            <a:prstGeom prst="line">
              <a:avLst/>
            </a:prstGeom>
            <a:ln w="12700">
              <a:solidFill>
                <a:schemeClr val="bg1">
                  <a:lumMod val="85000"/>
                </a:schemeClr>
              </a:solidFill>
            </a:ln>
          </p:spPr>
          <p:style>
            <a:lnRef idx="1">
              <a:schemeClr val="accent1"/>
            </a:lnRef>
            <a:fillRef idx="0">
              <a:schemeClr val="accent1"/>
            </a:fillRef>
            <a:effectRef idx="0">
              <a:schemeClr val="accent1"/>
            </a:effectRef>
            <a:fontRef idx="minor">
              <a:schemeClr val="tx1"/>
            </a:fontRef>
          </p:style>
        </p:cxnSp>
        <p:sp>
          <p:nvSpPr>
            <p:cNvPr id="11" name="Rectangle: Rounded Corners 11">
              <a:extLst>
                <a:ext uri="{FF2B5EF4-FFF2-40B4-BE49-F238E27FC236}">
                  <a16:creationId xmlns:a16="http://schemas.microsoft.com/office/drawing/2014/main" id="{625080E9-BEEB-48F9-94E0-5E828B94423F}"/>
                </a:ext>
              </a:extLst>
            </p:cNvPr>
            <p:cNvSpPr/>
            <p:nvPr/>
          </p:nvSpPr>
          <p:spPr>
            <a:xfrm>
              <a:off x="719138" y="2938828"/>
              <a:ext cx="4655342" cy="1477108"/>
            </a:xfrm>
            <a:prstGeom prst="roundRect">
              <a:avLst/>
            </a:prstGeom>
            <a:solidFill>
              <a:schemeClr val="accent2"/>
            </a:solidFill>
            <a:ln w="762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p>
          </p:txBody>
        </p:sp>
        <p:sp>
          <p:nvSpPr>
            <p:cNvPr id="12" name="Rectangle 12">
              <a:extLst>
                <a:ext uri="{FF2B5EF4-FFF2-40B4-BE49-F238E27FC236}">
                  <a16:creationId xmlns:a16="http://schemas.microsoft.com/office/drawing/2014/main" id="{9526B6C5-05B1-4D61-B1F1-04126FB92D0F}"/>
                </a:ext>
              </a:extLst>
            </p:cNvPr>
            <p:cNvSpPr/>
            <p:nvPr/>
          </p:nvSpPr>
          <p:spPr>
            <a:xfrm>
              <a:off x="5374480" y="3120169"/>
              <a:ext cx="825501" cy="1114425"/>
            </a:xfrm>
            <a:prstGeom prst="rect">
              <a:avLst/>
            </a:prstGeom>
            <a:solidFill>
              <a:schemeClr val="bg1">
                <a:lumMod val="50000"/>
              </a:schemeClr>
            </a:solidFill>
            <a:ln w="7620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p>
          </p:txBody>
        </p:sp>
        <p:sp>
          <p:nvSpPr>
            <p:cNvPr id="13" name="Rectangle 13">
              <a:extLst>
                <a:ext uri="{FF2B5EF4-FFF2-40B4-BE49-F238E27FC236}">
                  <a16:creationId xmlns:a16="http://schemas.microsoft.com/office/drawing/2014/main" id="{A0F26418-8174-413C-AA2C-851DCEF7319D}"/>
                </a:ext>
              </a:extLst>
            </p:cNvPr>
            <p:cNvSpPr/>
            <p:nvPr/>
          </p:nvSpPr>
          <p:spPr>
            <a:xfrm>
              <a:off x="5700335" y="3309081"/>
              <a:ext cx="173790" cy="127000"/>
            </a:xfrm>
            <a:prstGeom prst="rect">
              <a:avLst/>
            </a:prstGeom>
            <a:solidFill>
              <a:schemeClr val="bg1">
                <a:lumMod val="85000"/>
              </a:schemeClr>
            </a:solidFill>
            <a:ln w="7620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p>
          </p:txBody>
        </p:sp>
        <p:sp>
          <p:nvSpPr>
            <p:cNvPr id="14" name="Rectangle 14">
              <a:extLst>
                <a:ext uri="{FF2B5EF4-FFF2-40B4-BE49-F238E27FC236}">
                  <a16:creationId xmlns:a16="http://schemas.microsoft.com/office/drawing/2014/main" id="{54B6BA02-C21E-42DE-8E68-9BEFE85AA870}"/>
                </a:ext>
              </a:extLst>
            </p:cNvPr>
            <p:cNvSpPr/>
            <p:nvPr/>
          </p:nvSpPr>
          <p:spPr>
            <a:xfrm>
              <a:off x="5700335" y="3918681"/>
              <a:ext cx="173790" cy="127000"/>
            </a:xfrm>
            <a:prstGeom prst="rect">
              <a:avLst/>
            </a:prstGeom>
            <a:solidFill>
              <a:schemeClr val="bg1">
                <a:lumMod val="85000"/>
              </a:schemeClr>
            </a:solidFill>
            <a:ln w="7620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p>
          </p:txBody>
        </p:sp>
        <p:cxnSp>
          <p:nvCxnSpPr>
            <p:cNvPr id="15" name="Straight Connector 15">
              <a:extLst>
                <a:ext uri="{FF2B5EF4-FFF2-40B4-BE49-F238E27FC236}">
                  <a16:creationId xmlns:a16="http://schemas.microsoft.com/office/drawing/2014/main" id="{6A43DB76-1B11-4E4A-A761-FF710CB1ACE4}"/>
                </a:ext>
              </a:extLst>
            </p:cNvPr>
            <p:cNvCxnSpPr/>
            <p:nvPr/>
          </p:nvCxnSpPr>
          <p:spPr>
            <a:xfrm>
              <a:off x="5509418" y="3677381"/>
              <a:ext cx="555625" cy="0"/>
            </a:xfrm>
            <a:prstGeom prst="line">
              <a:avLst/>
            </a:prstGeom>
            <a:ln w="12700">
              <a:solidFill>
                <a:schemeClr val="bg1">
                  <a:lumMod val="85000"/>
                </a:schemeClr>
              </a:solidFill>
            </a:ln>
          </p:spPr>
          <p:style>
            <a:lnRef idx="1">
              <a:schemeClr val="accent1"/>
            </a:lnRef>
            <a:fillRef idx="0">
              <a:schemeClr val="accent1"/>
            </a:fillRef>
            <a:effectRef idx="0">
              <a:schemeClr val="accent1"/>
            </a:effectRef>
            <a:fontRef idx="minor">
              <a:schemeClr val="tx1"/>
            </a:fontRef>
          </p:style>
        </p:cxnSp>
        <p:sp>
          <p:nvSpPr>
            <p:cNvPr id="16" name="Rectangle: Rounded Corners 16">
              <a:extLst>
                <a:ext uri="{FF2B5EF4-FFF2-40B4-BE49-F238E27FC236}">
                  <a16:creationId xmlns:a16="http://schemas.microsoft.com/office/drawing/2014/main" id="{F8B2ABE1-F005-4E2B-A3C7-37E5B0989403}"/>
                </a:ext>
              </a:extLst>
            </p:cNvPr>
            <p:cNvSpPr/>
            <p:nvPr/>
          </p:nvSpPr>
          <p:spPr>
            <a:xfrm>
              <a:off x="719138" y="4415934"/>
              <a:ext cx="4655342" cy="1477108"/>
            </a:xfrm>
            <a:prstGeom prst="roundRect">
              <a:avLst/>
            </a:prstGeom>
            <a:solidFill>
              <a:schemeClr val="accent4"/>
            </a:solidFill>
            <a:ln w="762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p>
          </p:txBody>
        </p:sp>
        <p:sp>
          <p:nvSpPr>
            <p:cNvPr id="17" name="Rectangle 17">
              <a:extLst>
                <a:ext uri="{FF2B5EF4-FFF2-40B4-BE49-F238E27FC236}">
                  <a16:creationId xmlns:a16="http://schemas.microsoft.com/office/drawing/2014/main" id="{42B33539-6090-4876-B91D-4DFCD48DD45A}"/>
                </a:ext>
              </a:extLst>
            </p:cNvPr>
            <p:cNvSpPr/>
            <p:nvPr/>
          </p:nvSpPr>
          <p:spPr>
            <a:xfrm>
              <a:off x="5374480" y="4597275"/>
              <a:ext cx="825501" cy="1114425"/>
            </a:xfrm>
            <a:prstGeom prst="rect">
              <a:avLst/>
            </a:prstGeom>
            <a:solidFill>
              <a:schemeClr val="bg1">
                <a:lumMod val="50000"/>
              </a:schemeClr>
            </a:solidFill>
            <a:ln w="7620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p>
          </p:txBody>
        </p:sp>
        <p:sp>
          <p:nvSpPr>
            <p:cNvPr id="18" name="Rectangle 18">
              <a:extLst>
                <a:ext uri="{FF2B5EF4-FFF2-40B4-BE49-F238E27FC236}">
                  <a16:creationId xmlns:a16="http://schemas.microsoft.com/office/drawing/2014/main" id="{FE832CF0-67B3-40AA-900E-C993AE1247B5}"/>
                </a:ext>
              </a:extLst>
            </p:cNvPr>
            <p:cNvSpPr/>
            <p:nvPr/>
          </p:nvSpPr>
          <p:spPr>
            <a:xfrm>
              <a:off x="5700335" y="4786187"/>
              <a:ext cx="173790" cy="127000"/>
            </a:xfrm>
            <a:prstGeom prst="rect">
              <a:avLst/>
            </a:prstGeom>
            <a:solidFill>
              <a:schemeClr val="bg1">
                <a:lumMod val="85000"/>
              </a:schemeClr>
            </a:solidFill>
            <a:ln w="7620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p>
          </p:txBody>
        </p:sp>
        <p:sp>
          <p:nvSpPr>
            <p:cNvPr id="19" name="Rectangle 19">
              <a:extLst>
                <a:ext uri="{FF2B5EF4-FFF2-40B4-BE49-F238E27FC236}">
                  <a16:creationId xmlns:a16="http://schemas.microsoft.com/office/drawing/2014/main" id="{369BDB5C-7346-4EE4-9F57-EBC769FB041B}"/>
                </a:ext>
              </a:extLst>
            </p:cNvPr>
            <p:cNvSpPr/>
            <p:nvPr/>
          </p:nvSpPr>
          <p:spPr>
            <a:xfrm>
              <a:off x="5700335" y="5395787"/>
              <a:ext cx="173790" cy="127000"/>
            </a:xfrm>
            <a:prstGeom prst="rect">
              <a:avLst/>
            </a:prstGeom>
            <a:solidFill>
              <a:schemeClr val="bg1">
                <a:lumMod val="85000"/>
              </a:schemeClr>
            </a:solidFill>
            <a:ln w="7620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p>
          </p:txBody>
        </p:sp>
        <p:cxnSp>
          <p:nvCxnSpPr>
            <p:cNvPr id="20" name="Straight Connector 20">
              <a:extLst>
                <a:ext uri="{FF2B5EF4-FFF2-40B4-BE49-F238E27FC236}">
                  <a16:creationId xmlns:a16="http://schemas.microsoft.com/office/drawing/2014/main" id="{BE6AF6A7-18CE-4D4F-89D8-195A46DBB043}"/>
                </a:ext>
              </a:extLst>
            </p:cNvPr>
            <p:cNvCxnSpPr/>
            <p:nvPr/>
          </p:nvCxnSpPr>
          <p:spPr>
            <a:xfrm>
              <a:off x="5509418" y="5154487"/>
              <a:ext cx="555625" cy="0"/>
            </a:xfrm>
            <a:prstGeom prst="line">
              <a:avLst/>
            </a:prstGeom>
            <a:ln w="12700">
              <a:solidFill>
                <a:schemeClr val="bg1">
                  <a:lumMod val="85000"/>
                </a:schemeClr>
              </a:solidFill>
            </a:ln>
          </p:spPr>
          <p:style>
            <a:lnRef idx="1">
              <a:schemeClr val="accent1"/>
            </a:lnRef>
            <a:fillRef idx="0">
              <a:schemeClr val="accent1"/>
            </a:fillRef>
            <a:effectRef idx="0">
              <a:schemeClr val="accent1"/>
            </a:effectRef>
            <a:fontRef idx="minor">
              <a:schemeClr val="tx1"/>
            </a:fontRef>
          </p:style>
        </p:cxnSp>
        <p:grpSp>
          <p:nvGrpSpPr>
            <p:cNvPr id="21" name="Group 24">
              <a:extLst>
                <a:ext uri="{FF2B5EF4-FFF2-40B4-BE49-F238E27FC236}">
                  <a16:creationId xmlns:a16="http://schemas.microsoft.com/office/drawing/2014/main" id="{14A19BDD-5A64-4E36-BE97-364F97416450}"/>
                </a:ext>
              </a:extLst>
            </p:cNvPr>
            <p:cNvGrpSpPr/>
            <p:nvPr/>
          </p:nvGrpSpPr>
          <p:grpSpPr>
            <a:xfrm>
              <a:off x="1089545" y="3303389"/>
              <a:ext cx="3005713" cy="835777"/>
              <a:chOff x="8481437" y="3139323"/>
              <a:chExt cx="3005713" cy="835777"/>
            </a:xfrm>
          </p:grpSpPr>
          <p:sp>
            <p:nvSpPr>
              <p:cNvPr id="31" name="TextBox 25">
                <a:extLst>
                  <a:ext uri="{FF2B5EF4-FFF2-40B4-BE49-F238E27FC236}">
                    <a16:creationId xmlns:a16="http://schemas.microsoft.com/office/drawing/2014/main" id="{11C53779-9BE6-4626-88C9-56EE8FC8F405}"/>
                  </a:ext>
                </a:extLst>
              </p:cNvPr>
              <p:cNvSpPr txBox="1"/>
              <p:nvPr/>
            </p:nvSpPr>
            <p:spPr>
              <a:xfrm>
                <a:off x="8481437" y="3385544"/>
                <a:ext cx="3005713" cy="589556"/>
              </a:xfrm>
              <a:prstGeom prst="rect">
                <a:avLst/>
              </a:prstGeom>
              <a:noFill/>
            </p:spPr>
            <p:txBody>
              <a:bodyPr wrap="square" lIns="96000" tIns="0" rIns="96000" bIns="0" anchor="ctr" anchorCtr="0">
                <a:normAutofit fontScale="85000" lnSpcReduction="10000"/>
              </a:bodyPr>
              <a:lstStyle/>
              <a:p>
                <a:pPr algn="r" defTabSz="1219140">
                  <a:lnSpc>
                    <a:spcPct val="120000"/>
                  </a:lnSpc>
                  <a:defRPr/>
                </a:pPr>
                <a:r>
                  <a:rPr lang="zh-CN" altLang="en-US" sz="1333">
                    <a:solidFill>
                      <a:schemeClr val="bg1"/>
                    </a:solidFill>
                  </a:rPr>
                  <a:t>此部分内容作为文字排版占位显示</a:t>
                </a:r>
                <a:br>
                  <a:rPr lang="zh-CN" altLang="en-US" sz="1333">
                    <a:solidFill>
                      <a:schemeClr val="bg1"/>
                    </a:solidFill>
                  </a:rPr>
                </a:br>
                <a:r>
                  <a:rPr lang="zh-CN" altLang="en-US" sz="1333">
                    <a:solidFill>
                      <a:schemeClr val="bg1"/>
                    </a:solidFill>
                  </a:rPr>
                  <a:t>（建议使用主题字体）</a:t>
                </a:r>
              </a:p>
            </p:txBody>
          </p:sp>
          <p:sp>
            <p:nvSpPr>
              <p:cNvPr id="32" name="Rectangle 26">
                <a:extLst>
                  <a:ext uri="{FF2B5EF4-FFF2-40B4-BE49-F238E27FC236}">
                    <a16:creationId xmlns:a16="http://schemas.microsoft.com/office/drawing/2014/main" id="{FAE92F74-FD6C-48E4-BC6E-03845383ADF5}"/>
                  </a:ext>
                </a:extLst>
              </p:cNvPr>
              <p:cNvSpPr/>
              <p:nvPr/>
            </p:nvSpPr>
            <p:spPr>
              <a:xfrm>
                <a:off x="9029821" y="3139323"/>
                <a:ext cx="2457329" cy="246221"/>
              </a:xfrm>
              <a:prstGeom prst="rect">
                <a:avLst/>
              </a:prstGeom>
            </p:spPr>
            <p:txBody>
              <a:bodyPr wrap="none" lIns="96000" tIns="0" rIns="96000" bIns="0">
                <a:normAutofit fontScale="70000" lnSpcReduction="20000"/>
              </a:bodyPr>
              <a:lstStyle/>
              <a:p>
                <a:pPr algn="r" defTabSz="1219140">
                  <a:defRPr/>
                </a:pPr>
                <a:r>
                  <a:rPr lang="zh-CN" altLang="en-US" sz="2133" b="1">
                    <a:solidFill>
                      <a:schemeClr val="bg1"/>
                    </a:solidFill>
                  </a:rPr>
                  <a:t>标题文本预设</a:t>
                </a:r>
              </a:p>
            </p:txBody>
          </p:sp>
        </p:grpSp>
        <p:grpSp>
          <p:nvGrpSpPr>
            <p:cNvPr id="22" name="Group 27">
              <a:extLst>
                <a:ext uri="{FF2B5EF4-FFF2-40B4-BE49-F238E27FC236}">
                  <a16:creationId xmlns:a16="http://schemas.microsoft.com/office/drawing/2014/main" id="{3E7918DE-73D1-4834-B51F-FC7196C9D209}"/>
                </a:ext>
              </a:extLst>
            </p:cNvPr>
            <p:cNvGrpSpPr/>
            <p:nvPr/>
          </p:nvGrpSpPr>
          <p:grpSpPr>
            <a:xfrm>
              <a:off x="1089545" y="1782385"/>
              <a:ext cx="3005713" cy="835777"/>
              <a:chOff x="8481437" y="3139323"/>
              <a:chExt cx="3005713" cy="835777"/>
            </a:xfrm>
          </p:grpSpPr>
          <p:sp>
            <p:nvSpPr>
              <p:cNvPr id="29" name="TextBox 28">
                <a:extLst>
                  <a:ext uri="{FF2B5EF4-FFF2-40B4-BE49-F238E27FC236}">
                    <a16:creationId xmlns:a16="http://schemas.microsoft.com/office/drawing/2014/main" id="{EBD26D21-FF0B-4EB8-A9CB-2AB523F0FA09}"/>
                  </a:ext>
                </a:extLst>
              </p:cNvPr>
              <p:cNvSpPr txBox="1"/>
              <p:nvPr/>
            </p:nvSpPr>
            <p:spPr>
              <a:xfrm>
                <a:off x="8481437" y="3385544"/>
                <a:ext cx="3005713" cy="589556"/>
              </a:xfrm>
              <a:prstGeom prst="rect">
                <a:avLst/>
              </a:prstGeom>
              <a:noFill/>
            </p:spPr>
            <p:txBody>
              <a:bodyPr wrap="square" lIns="96000" tIns="0" rIns="96000" bIns="0" anchor="ctr" anchorCtr="0">
                <a:normAutofit fontScale="85000" lnSpcReduction="10000"/>
              </a:bodyPr>
              <a:lstStyle/>
              <a:p>
                <a:pPr algn="r" defTabSz="1219140">
                  <a:lnSpc>
                    <a:spcPct val="120000"/>
                  </a:lnSpc>
                  <a:defRPr/>
                </a:pPr>
                <a:r>
                  <a:rPr lang="zh-CN" altLang="en-US" sz="1333">
                    <a:solidFill>
                      <a:schemeClr val="bg1"/>
                    </a:solidFill>
                  </a:rPr>
                  <a:t>此部分内容作为文字排版占位显示</a:t>
                </a:r>
                <a:br>
                  <a:rPr lang="zh-CN" altLang="en-US" sz="1333">
                    <a:solidFill>
                      <a:schemeClr val="bg1"/>
                    </a:solidFill>
                  </a:rPr>
                </a:br>
                <a:r>
                  <a:rPr lang="zh-CN" altLang="en-US" sz="1333">
                    <a:solidFill>
                      <a:schemeClr val="bg1"/>
                    </a:solidFill>
                  </a:rPr>
                  <a:t>（建议使用主题字体）</a:t>
                </a:r>
              </a:p>
            </p:txBody>
          </p:sp>
          <p:sp>
            <p:nvSpPr>
              <p:cNvPr id="30" name="Rectangle 29">
                <a:extLst>
                  <a:ext uri="{FF2B5EF4-FFF2-40B4-BE49-F238E27FC236}">
                    <a16:creationId xmlns:a16="http://schemas.microsoft.com/office/drawing/2014/main" id="{814525FD-3B0C-476E-A712-E78110F1C954}"/>
                  </a:ext>
                </a:extLst>
              </p:cNvPr>
              <p:cNvSpPr/>
              <p:nvPr/>
            </p:nvSpPr>
            <p:spPr>
              <a:xfrm>
                <a:off x="9029821" y="3139323"/>
                <a:ext cx="2457329" cy="246221"/>
              </a:xfrm>
              <a:prstGeom prst="rect">
                <a:avLst/>
              </a:prstGeom>
            </p:spPr>
            <p:txBody>
              <a:bodyPr wrap="none" lIns="96000" tIns="0" rIns="96000" bIns="0">
                <a:normAutofit fontScale="70000" lnSpcReduction="20000"/>
              </a:bodyPr>
              <a:lstStyle/>
              <a:p>
                <a:pPr algn="r" defTabSz="1219140">
                  <a:defRPr/>
                </a:pPr>
                <a:r>
                  <a:rPr lang="zh-CN" altLang="en-US" sz="2133" b="1">
                    <a:solidFill>
                      <a:schemeClr val="bg1"/>
                    </a:solidFill>
                  </a:rPr>
                  <a:t>标题文本预设</a:t>
                </a:r>
              </a:p>
            </p:txBody>
          </p:sp>
        </p:grpSp>
        <p:grpSp>
          <p:nvGrpSpPr>
            <p:cNvPr id="23" name="Group 30">
              <a:extLst>
                <a:ext uri="{FF2B5EF4-FFF2-40B4-BE49-F238E27FC236}">
                  <a16:creationId xmlns:a16="http://schemas.microsoft.com/office/drawing/2014/main" id="{EB7EB887-068F-4AF1-973F-DA54B38478F2}"/>
                </a:ext>
              </a:extLst>
            </p:cNvPr>
            <p:cNvGrpSpPr/>
            <p:nvPr/>
          </p:nvGrpSpPr>
          <p:grpSpPr>
            <a:xfrm>
              <a:off x="1089545" y="4780496"/>
              <a:ext cx="3005713" cy="835777"/>
              <a:chOff x="8481437" y="3139323"/>
              <a:chExt cx="3005713" cy="835777"/>
            </a:xfrm>
          </p:grpSpPr>
          <p:sp>
            <p:nvSpPr>
              <p:cNvPr id="27" name="TextBox 31">
                <a:extLst>
                  <a:ext uri="{FF2B5EF4-FFF2-40B4-BE49-F238E27FC236}">
                    <a16:creationId xmlns:a16="http://schemas.microsoft.com/office/drawing/2014/main" id="{15B6F351-CF48-4A94-A0E4-BC9EC64419EE}"/>
                  </a:ext>
                </a:extLst>
              </p:cNvPr>
              <p:cNvSpPr txBox="1"/>
              <p:nvPr/>
            </p:nvSpPr>
            <p:spPr>
              <a:xfrm>
                <a:off x="8481437" y="3385544"/>
                <a:ext cx="3005713" cy="589556"/>
              </a:xfrm>
              <a:prstGeom prst="rect">
                <a:avLst/>
              </a:prstGeom>
              <a:noFill/>
            </p:spPr>
            <p:txBody>
              <a:bodyPr wrap="square" lIns="96000" tIns="0" rIns="96000" bIns="0" anchor="ctr" anchorCtr="0">
                <a:normAutofit fontScale="85000" lnSpcReduction="10000"/>
              </a:bodyPr>
              <a:lstStyle/>
              <a:p>
                <a:pPr algn="r" defTabSz="1219140">
                  <a:lnSpc>
                    <a:spcPct val="120000"/>
                  </a:lnSpc>
                  <a:defRPr/>
                </a:pPr>
                <a:r>
                  <a:rPr lang="zh-CN" altLang="en-US" sz="1333" dirty="0">
                    <a:solidFill>
                      <a:schemeClr val="bg1"/>
                    </a:solidFill>
                  </a:rPr>
                  <a:t>此部分内容作为文字排版占位显示</a:t>
                </a:r>
                <a:br>
                  <a:rPr lang="zh-CN" altLang="en-US" sz="1333" dirty="0">
                    <a:solidFill>
                      <a:schemeClr val="bg1"/>
                    </a:solidFill>
                  </a:rPr>
                </a:br>
                <a:r>
                  <a:rPr lang="zh-CN" altLang="en-US" sz="1333" dirty="0">
                    <a:solidFill>
                      <a:schemeClr val="bg1"/>
                    </a:solidFill>
                  </a:rPr>
                  <a:t>（建议使用主题字体）</a:t>
                </a:r>
              </a:p>
            </p:txBody>
          </p:sp>
          <p:sp>
            <p:nvSpPr>
              <p:cNvPr id="28" name="Rectangle 32">
                <a:extLst>
                  <a:ext uri="{FF2B5EF4-FFF2-40B4-BE49-F238E27FC236}">
                    <a16:creationId xmlns:a16="http://schemas.microsoft.com/office/drawing/2014/main" id="{14CF424E-2888-422D-AF4E-9D060529157F}"/>
                  </a:ext>
                </a:extLst>
              </p:cNvPr>
              <p:cNvSpPr/>
              <p:nvPr/>
            </p:nvSpPr>
            <p:spPr>
              <a:xfrm>
                <a:off x="9029821" y="3139323"/>
                <a:ext cx="2457329" cy="246221"/>
              </a:xfrm>
              <a:prstGeom prst="rect">
                <a:avLst/>
              </a:prstGeom>
            </p:spPr>
            <p:txBody>
              <a:bodyPr wrap="none" lIns="96000" tIns="0" rIns="96000" bIns="0">
                <a:normAutofit fontScale="70000" lnSpcReduction="20000"/>
              </a:bodyPr>
              <a:lstStyle/>
              <a:p>
                <a:pPr algn="r" defTabSz="1219140">
                  <a:defRPr/>
                </a:pPr>
                <a:r>
                  <a:rPr lang="zh-CN" altLang="en-US" sz="2133" b="1">
                    <a:solidFill>
                      <a:schemeClr val="bg1"/>
                    </a:solidFill>
                  </a:rPr>
                  <a:t>标题文本预设</a:t>
                </a:r>
              </a:p>
            </p:txBody>
          </p:sp>
        </p:grpSp>
        <p:sp>
          <p:nvSpPr>
            <p:cNvPr id="24" name="Freeform: Shape 33">
              <a:extLst>
                <a:ext uri="{FF2B5EF4-FFF2-40B4-BE49-F238E27FC236}">
                  <a16:creationId xmlns:a16="http://schemas.microsoft.com/office/drawing/2014/main" id="{A4C81A19-F9B3-4477-A15F-FC9AC82958B7}"/>
                </a:ext>
              </a:extLst>
            </p:cNvPr>
            <p:cNvSpPr>
              <a:spLocks/>
            </p:cNvSpPr>
            <p:nvPr/>
          </p:nvSpPr>
          <p:spPr bwMode="auto">
            <a:xfrm>
              <a:off x="4462962" y="3465741"/>
              <a:ext cx="424066" cy="423280"/>
            </a:xfrm>
            <a:custGeom>
              <a:avLst/>
              <a:gdLst>
                <a:gd name="T0" fmla="*/ 164 w 204"/>
                <a:gd name="T1" fmla="*/ 0 h 204"/>
                <a:gd name="T2" fmla="*/ 39 w 204"/>
                <a:gd name="T3" fmla="*/ 0 h 204"/>
                <a:gd name="T4" fmla="*/ 0 w 204"/>
                <a:gd name="T5" fmla="*/ 39 h 204"/>
                <a:gd name="T6" fmla="*/ 0 w 204"/>
                <a:gd name="T7" fmla="*/ 81 h 204"/>
                <a:gd name="T8" fmla="*/ 0 w 204"/>
                <a:gd name="T9" fmla="*/ 164 h 204"/>
                <a:gd name="T10" fmla="*/ 39 w 204"/>
                <a:gd name="T11" fmla="*/ 204 h 204"/>
                <a:gd name="T12" fmla="*/ 164 w 204"/>
                <a:gd name="T13" fmla="*/ 204 h 204"/>
                <a:gd name="T14" fmla="*/ 204 w 204"/>
                <a:gd name="T15" fmla="*/ 164 h 204"/>
                <a:gd name="T16" fmla="*/ 204 w 204"/>
                <a:gd name="T17" fmla="*/ 81 h 204"/>
                <a:gd name="T18" fmla="*/ 204 w 204"/>
                <a:gd name="T19" fmla="*/ 39 h 204"/>
                <a:gd name="T20" fmla="*/ 164 w 204"/>
                <a:gd name="T21" fmla="*/ 0 h 204"/>
                <a:gd name="T22" fmla="*/ 176 w 204"/>
                <a:gd name="T23" fmla="*/ 23 h 204"/>
                <a:gd name="T24" fmla="*/ 180 w 204"/>
                <a:gd name="T25" fmla="*/ 23 h 204"/>
                <a:gd name="T26" fmla="*/ 180 w 204"/>
                <a:gd name="T27" fmla="*/ 28 h 204"/>
                <a:gd name="T28" fmla="*/ 180 w 204"/>
                <a:gd name="T29" fmla="*/ 58 h 204"/>
                <a:gd name="T30" fmla="*/ 146 w 204"/>
                <a:gd name="T31" fmla="*/ 58 h 204"/>
                <a:gd name="T32" fmla="*/ 146 w 204"/>
                <a:gd name="T33" fmla="*/ 24 h 204"/>
                <a:gd name="T34" fmla="*/ 176 w 204"/>
                <a:gd name="T35" fmla="*/ 23 h 204"/>
                <a:gd name="T36" fmla="*/ 73 w 204"/>
                <a:gd name="T37" fmla="*/ 81 h 204"/>
                <a:gd name="T38" fmla="*/ 102 w 204"/>
                <a:gd name="T39" fmla="*/ 66 h 204"/>
                <a:gd name="T40" fmla="*/ 131 w 204"/>
                <a:gd name="T41" fmla="*/ 81 h 204"/>
                <a:gd name="T42" fmla="*/ 138 w 204"/>
                <a:gd name="T43" fmla="*/ 102 h 204"/>
                <a:gd name="T44" fmla="*/ 102 w 204"/>
                <a:gd name="T45" fmla="*/ 138 h 204"/>
                <a:gd name="T46" fmla="*/ 66 w 204"/>
                <a:gd name="T47" fmla="*/ 102 h 204"/>
                <a:gd name="T48" fmla="*/ 73 w 204"/>
                <a:gd name="T49" fmla="*/ 81 h 204"/>
                <a:gd name="T50" fmla="*/ 184 w 204"/>
                <a:gd name="T51" fmla="*/ 164 h 204"/>
                <a:gd name="T52" fmla="*/ 164 w 204"/>
                <a:gd name="T53" fmla="*/ 184 h 204"/>
                <a:gd name="T54" fmla="*/ 39 w 204"/>
                <a:gd name="T55" fmla="*/ 184 h 204"/>
                <a:gd name="T56" fmla="*/ 20 w 204"/>
                <a:gd name="T57" fmla="*/ 164 h 204"/>
                <a:gd name="T58" fmla="*/ 20 w 204"/>
                <a:gd name="T59" fmla="*/ 81 h 204"/>
                <a:gd name="T60" fmla="*/ 50 w 204"/>
                <a:gd name="T61" fmla="*/ 81 h 204"/>
                <a:gd name="T62" fmla="*/ 46 w 204"/>
                <a:gd name="T63" fmla="*/ 102 h 204"/>
                <a:gd name="T64" fmla="*/ 102 w 204"/>
                <a:gd name="T65" fmla="*/ 158 h 204"/>
                <a:gd name="T66" fmla="*/ 157 w 204"/>
                <a:gd name="T67" fmla="*/ 102 h 204"/>
                <a:gd name="T68" fmla="*/ 153 w 204"/>
                <a:gd name="T69" fmla="*/ 81 h 204"/>
                <a:gd name="T70" fmla="*/ 184 w 204"/>
                <a:gd name="T71" fmla="*/ 81 h 204"/>
                <a:gd name="T72" fmla="*/ 184 w 204"/>
                <a:gd name="T73" fmla="*/ 164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204" h="204">
                  <a:moveTo>
                    <a:pt x="164" y="0"/>
                  </a:moveTo>
                  <a:cubicBezTo>
                    <a:pt x="39" y="0"/>
                    <a:pt x="39" y="0"/>
                    <a:pt x="39" y="0"/>
                  </a:cubicBezTo>
                  <a:cubicBezTo>
                    <a:pt x="17" y="0"/>
                    <a:pt x="0" y="18"/>
                    <a:pt x="0" y="39"/>
                  </a:cubicBezTo>
                  <a:cubicBezTo>
                    <a:pt x="0" y="81"/>
                    <a:pt x="0" y="81"/>
                    <a:pt x="0" y="81"/>
                  </a:cubicBezTo>
                  <a:cubicBezTo>
                    <a:pt x="0" y="164"/>
                    <a:pt x="0" y="164"/>
                    <a:pt x="0" y="164"/>
                  </a:cubicBezTo>
                  <a:cubicBezTo>
                    <a:pt x="0" y="186"/>
                    <a:pt x="17" y="204"/>
                    <a:pt x="39" y="204"/>
                  </a:cubicBezTo>
                  <a:cubicBezTo>
                    <a:pt x="164" y="204"/>
                    <a:pt x="164" y="204"/>
                    <a:pt x="164" y="204"/>
                  </a:cubicBezTo>
                  <a:cubicBezTo>
                    <a:pt x="186" y="204"/>
                    <a:pt x="204" y="186"/>
                    <a:pt x="204" y="164"/>
                  </a:cubicBezTo>
                  <a:cubicBezTo>
                    <a:pt x="204" y="81"/>
                    <a:pt x="204" y="81"/>
                    <a:pt x="204" y="81"/>
                  </a:cubicBezTo>
                  <a:cubicBezTo>
                    <a:pt x="204" y="39"/>
                    <a:pt x="204" y="39"/>
                    <a:pt x="204" y="39"/>
                  </a:cubicBezTo>
                  <a:cubicBezTo>
                    <a:pt x="204" y="18"/>
                    <a:pt x="186" y="0"/>
                    <a:pt x="164" y="0"/>
                  </a:cubicBezTo>
                  <a:close/>
                  <a:moveTo>
                    <a:pt x="176" y="23"/>
                  </a:moveTo>
                  <a:cubicBezTo>
                    <a:pt x="180" y="23"/>
                    <a:pt x="180" y="23"/>
                    <a:pt x="180" y="23"/>
                  </a:cubicBezTo>
                  <a:cubicBezTo>
                    <a:pt x="180" y="28"/>
                    <a:pt x="180" y="28"/>
                    <a:pt x="180" y="28"/>
                  </a:cubicBezTo>
                  <a:cubicBezTo>
                    <a:pt x="180" y="58"/>
                    <a:pt x="180" y="58"/>
                    <a:pt x="180" y="58"/>
                  </a:cubicBezTo>
                  <a:cubicBezTo>
                    <a:pt x="146" y="58"/>
                    <a:pt x="146" y="58"/>
                    <a:pt x="146" y="58"/>
                  </a:cubicBezTo>
                  <a:cubicBezTo>
                    <a:pt x="146" y="24"/>
                    <a:pt x="146" y="24"/>
                    <a:pt x="146" y="24"/>
                  </a:cubicBezTo>
                  <a:lnTo>
                    <a:pt x="176" y="23"/>
                  </a:lnTo>
                  <a:close/>
                  <a:moveTo>
                    <a:pt x="73" y="81"/>
                  </a:moveTo>
                  <a:cubicBezTo>
                    <a:pt x="79" y="72"/>
                    <a:pt x="90" y="66"/>
                    <a:pt x="102" y="66"/>
                  </a:cubicBezTo>
                  <a:cubicBezTo>
                    <a:pt x="114" y="66"/>
                    <a:pt x="124" y="72"/>
                    <a:pt x="131" y="81"/>
                  </a:cubicBezTo>
                  <a:cubicBezTo>
                    <a:pt x="135" y="87"/>
                    <a:pt x="138" y="94"/>
                    <a:pt x="138" y="102"/>
                  </a:cubicBezTo>
                  <a:cubicBezTo>
                    <a:pt x="138" y="122"/>
                    <a:pt x="121" y="138"/>
                    <a:pt x="102" y="138"/>
                  </a:cubicBezTo>
                  <a:cubicBezTo>
                    <a:pt x="82" y="138"/>
                    <a:pt x="66" y="122"/>
                    <a:pt x="66" y="102"/>
                  </a:cubicBezTo>
                  <a:cubicBezTo>
                    <a:pt x="66" y="94"/>
                    <a:pt x="68" y="87"/>
                    <a:pt x="73" y="81"/>
                  </a:cubicBezTo>
                  <a:close/>
                  <a:moveTo>
                    <a:pt x="184" y="164"/>
                  </a:moveTo>
                  <a:cubicBezTo>
                    <a:pt x="184" y="175"/>
                    <a:pt x="175" y="184"/>
                    <a:pt x="164" y="184"/>
                  </a:cubicBezTo>
                  <a:cubicBezTo>
                    <a:pt x="39" y="184"/>
                    <a:pt x="39" y="184"/>
                    <a:pt x="39" y="184"/>
                  </a:cubicBezTo>
                  <a:cubicBezTo>
                    <a:pt x="28" y="184"/>
                    <a:pt x="20" y="175"/>
                    <a:pt x="20" y="164"/>
                  </a:cubicBezTo>
                  <a:cubicBezTo>
                    <a:pt x="20" y="81"/>
                    <a:pt x="20" y="81"/>
                    <a:pt x="20" y="81"/>
                  </a:cubicBezTo>
                  <a:cubicBezTo>
                    <a:pt x="50" y="81"/>
                    <a:pt x="50" y="81"/>
                    <a:pt x="50" y="81"/>
                  </a:cubicBezTo>
                  <a:cubicBezTo>
                    <a:pt x="47" y="87"/>
                    <a:pt x="46" y="95"/>
                    <a:pt x="46" y="102"/>
                  </a:cubicBezTo>
                  <a:cubicBezTo>
                    <a:pt x="46" y="133"/>
                    <a:pt x="71" y="158"/>
                    <a:pt x="102" y="158"/>
                  </a:cubicBezTo>
                  <a:cubicBezTo>
                    <a:pt x="132" y="158"/>
                    <a:pt x="157" y="133"/>
                    <a:pt x="157" y="102"/>
                  </a:cubicBezTo>
                  <a:cubicBezTo>
                    <a:pt x="157" y="95"/>
                    <a:pt x="156" y="87"/>
                    <a:pt x="153" y="81"/>
                  </a:cubicBezTo>
                  <a:cubicBezTo>
                    <a:pt x="184" y="81"/>
                    <a:pt x="184" y="81"/>
                    <a:pt x="184" y="81"/>
                  </a:cubicBezTo>
                  <a:lnTo>
                    <a:pt x="184" y="164"/>
                  </a:lnTo>
                  <a:close/>
                </a:path>
              </a:pathLst>
            </a:custGeom>
            <a:solidFill>
              <a:schemeClr val="bg1"/>
            </a:solidFill>
            <a:ln>
              <a:noFill/>
            </a:ln>
            <a:extLst/>
          </p:spPr>
          <p:txBody>
            <a:bodyPr anchor="ctr"/>
            <a:lstStyle/>
            <a:p>
              <a:pPr algn="ctr"/>
              <a:endParaRPr sz="2400"/>
            </a:p>
          </p:txBody>
        </p:sp>
        <p:sp>
          <p:nvSpPr>
            <p:cNvPr id="25" name="Freeform: Shape 34">
              <a:extLst>
                <a:ext uri="{FF2B5EF4-FFF2-40B4-BE49-F238E27FC236}">
                  <a16:creationId xmlns:a16="http://schemas.microsoft.com/office/drawing/2014/main" id="{8F7F12BF-0B63-40FE-AC7C-3A7FA97669CE}"/>
                </a:ext>
              </a:extLst>
            </p:cNvPr>
            <p:cNvSpPr>
              <a:spLocks/>
            </p:cNvSpPr>
            <p:nvPr/>
          </p:nvSpPr>
          <p:spPr bwMode="auto">
            <a:xfrm>
              <a:off x="4458896" y="2021085"/>
              <a:ext cx="428132" cy="351888"/>
            </a:xfrm>
            <a:custGeom>
              <a:avLst/>
              <a:gdLst>
                <a:gd name="T0" fmla="*/ 285 w 293"/>
                <a:gd name="T1" fmla="*/ 32 h 238"/>
                <a:gd name="T2" fmla="*/ 259 w 293"/>
                <a:gd name="T3" fmla="*/ 38 h 238"/>
                <a:gd name="T4" fmla="*/ 275 w 293"/>
                <a:gd name="T5" fmla="*/ 24 h 238"/>
                <a:gd name="T6" fmla="*/ 285 w 293"/>
                <a:gd name="T7" fmla="*/ 4 h 238"/>
                <a:gd name="T8" fmla="*/ 257 w 293"/>
                <a:gd name="T9" fmla="*/ 16 h 238"/>
                <a:gd name="T10" fmla="*/ 237 w 293"/>
                <a:gd name="T11" fmla="*/ 11 h 238"/>
                <a:gd name="T12" fmla="*/ 216 w 293"/>
                <a:gd name="T13" fmla="*/ 1 h 238"/>
                <a:gd name="T14" fmla="*/ 203 w 293"/>
                <a:gd name="T15" fmla="*/ 0 h 238"/>
                <a:gd name="T16" fmla="*/ 179 w 293"/>
                <a:gd name="T17" fmla="*/ 5 h 238"/>
                <a:gd name="T18" fmla="*/ 154 w 293"/>
                <a:gd name="T19" fmla="*/ 27 h 238"/>
                <a:gd name="T20" fmla="*/ 143 w 293"/>
                <a:gd name="T21" fmla="*/ 54 h 238"/>
                <a:gd name="T22" fmla="*/ 143 w 293"/>
                <a:gd name="T23" fmla="*/ 67 h 238"/>
                <a:gd name="T24" fmla="*/ 126 w 293"/>
                <a:gd name="T25" fmla="*/ 72 h 238"/>
                <a:gd name="T26" fmla="*/ 75 w 293"/>
                <a:gd name="T27" fmla="*/ 55 h 238"/>
                <a:gd name="T28" fmla="*/ 33 w 293"/>
                <a:gd name="T29" fmla="*/ 24 h 238"/>
                <a:gd name="T30" fmla="*/ 17 w 293"/>
                <a:gd name="T31" fmla="*/ 17 h 238"/>
                <a:gd name="T32" fmla="*/ 12 w 293"/>
                <a:gd name="T33" fmla="*/ 41 h 238"/>
                <a:gd name="T34" fmla="*/ 14 w 293"/>
                <a:gd name="T35" fmla="*/ 57 h 238"/>
                <a:gd name="T36" fmla="*/ 23 w 293"/>
                <a:gd name="T37" fmla="*/ 76 h 238"/>
                <a:gd name="T38" fmla="*/ 39 w 293"/>
                <a:gd name="T39" fmla="*/ 91 h 238"/>
                <a:gd name="T40" fmla="*/ 25 w 293"/>
                <a:gd name="T41" fmla="*/ 89 h 238"/>
                <a:gd name="T42" fmla="*/ 12 w 293"/>
                <a:gd name="T43" fmla="*/ 84 h 238"/>
                <a:gd name="T44" fmla="*/ 13 w 293"/>
                <a:gd name="T45" fmla="*/ 95 h 238"/>
                <a:gd name="T46" fmla="*/ 25 w 293"/>
                <a:gd name="T47" fmla="*/ 123 h 238"/>
                <a:gd name="T48" fmla="*/ 50 w 293"/>
                <a:gd name="T49" fmla="*/ 140 h 238"/>
                <a:gd name="T50" fmla="*/ 52 w 293"/>
                <a:gd name="T51" fmla="*/ 145 h 238"/>
                <a:gd name="T52" fmla="*/ 33 w 293"/>
                <a:gd name="T53" fmla="*/ 145 h 238"/>
                <a:gd name="T54" fmla="*/ 41 w 293"/>
                <a:gd name="T55" fmla="*/ 161 h 238"/>
                <a:gd name="T56" fmla="*/ 62 w 293"/>
                <a:gd name="T57" fmla="*/ 179 h 238"/>
                <a:gd name="T58" fmla="*/ 89 w 293"/>
                <a:gd name="T59" fmla="*/ 186 h 238"/>
                <a:gd name="T60" fmla="*/ 73 w 293"/>
                <a:gd name="T61" fmla="*/ 197 h 238"/>
                <a:gd name="T62" fmla="*/ 45 w 293"/>
                <a:gd name="T63" fmla="*/ 208 h 238"/>
                <a:gd name="T64" fmla="*/ 14 w 293"/>
                <a:gd name="T65" fmla="*/ 212 h 238"/>
                <a:gd name="T66" fmla="*/ 0 w 293"/>
                <a:gd name="T67" fmla="*/ 211 h 238"/>
                <a:gd name="T68" fmla="*/ 32 w 293"/>
                <a:gd name="T69" fmla="*/ 227 h 238"/>
                <a:gd name="T70" fmla="*/ 68 w 293"/>
                <a:gd name="T71" fmla="*/ 237 h 238"/>
                <a:gd name="T72" fmla="*/ 93 w 293"/>
                <a:gd name="T73" fmla="*/ 238 h 238"/>
                <a:gd name="T74" fmla="*/ 149 w 293"/>
                <a:gd name="T75" fmla="*/ 229 h 238"/>
                <a:gd name="T76" fmla="*/ 195 w 293"/>
                <a:gd name="T77" fmla="*/ 205 h 238"/>
                <a:gd name="T78" fmla="*/ 229 w 293"/>
                <a:gd name="T79" fmla="*/ 169 h 238"/>
                <a:gd name="T80" fmla="*/ 252 w 293"/>
                <a:gd name="T81" fmla="*/ 127 h 238"/>
                <a:gd name="T82" fmla="*/ 262 w 293"/>
                <a:gd name="T83" fmla="*/ 82 h 238"/>
                <a:gd name="T84" fmla="*/ 263 w 293"/>
                <a:gd name="T85" fmla="*/ 59 h 238"/>
                <a:gd name="T86" fmla="*/ 280 w 293"/>
                <a:gd name="T87" fmla="*/ 45 h 238"/>
                <a:gd name="T88" fmla="*/ 293 w 293"/>
                <a:gd name="T89" fmla="*/ 28 h 2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293" h="238">
                  <a:moveTo>
                    <a:pt x="293" y="28"/>
                  </a:moveTo>
                  <a:lnTo>
                    <a:pt x="293" y="28"/>
                  </a:lnTo>
                  <a:lnTo>
                    <a:pt x="285" y="32"/>
                  </a:lnTo>
                  <a:lnTo>
                    <a:pt x="277" y="34"/>
                  </a:lnTo>
                  <a:lnTo>
                    <a:pt x="267" y="36"/>
                  </a:lnTo>
                  <a:lnTo>
                    <a:pt x="259" y="38"/>
                  </a:lnTo>
                  <a:lnTo>
                    <a:pt x="259" y="38"/>
                  </a:lnTo>
                  <a:lnTo>
                    <a:pt x="267" y="31"/>
                  </a:lnTo>
                  <a:lnTo>
                    <a:pt x="275" y="24"/>
                  </a:lnTo>
                  <a:lnTo>
                    <a:pt x="281" y="14"/>
                  </a:lnTo>
                  <a:lnTo>
                    <a:pt x="285" y="4"/>
                  </a:lnTo>
                  <a:lnTo>
                    <a:pt x="285" y="4"/>
                  </a:lnTo>
                  <a:lnTo>
                    <a:pt x="277" y="9"/>
                  </a:lnTo>
                  <a:lnTo>
                    <a:pt x="266" y="13"/>
                  </a:lnTo>
                  <a:lnTo>
                    <a:pt x="257" y="16"/>
                  </a:lnTo>
                  <a:lnTo>
                    <a:pt x="247" y="18"/>
                  </a:lnTo>
                  <a:lnTo>
                    <a:pt x="247" y="18"/>
                  </a:lnTo>
                  <a:lnTo>
                    <a:pt x="237" y="11"/>
                  </a:lnTo>
                  <a:lnTo>
                    <a:pt x="227" y="5"/>
                  </a:lnTo>
                  <a:lnTo>
                    <a:pt x="222" y="3"/>
                  </a:lnTo>
                  <a:lnTo>
                    <a:pt x="216" y="1"/>
                  </a:lnTo>
                  <a:lnTo>
                    <a:pt x="209" y="0"/>
                  </a:lnTo>
                  <a:lnTo>
                    <a:pt x="203" y="0"/>
                  </a:lnTo>
                  <a:lnTo>
                    <a:pt x="203" y="0"/>
                  </a:lnTo>
                  <a:lnTo>
                    <a:pt x="197" y="0"/>
                  </a:lnTo>
                  <a:lnTo>
                    <a:pt x="191" y="1"/>
                  </a:lnTo>
                  <a:lnTo>
                    <a:pt x="179" y="5"/>
                  </a:lnTo>
                  <a:lnTo>
                    <a:pt x="169" y="10"/>
                  </a:lnTo>
                  <a:lnTo>
                    <a:pt x="161" y="17"/>
                  </a:lnTo>
                  <a:lnTo>
                    <a:pt x="154" y="27"/>
                  </a:lnTo>
                  <a:lnTo>
                    <a:pt x="147" y="37"/>
                  </a:lnTo>
                  <a:lnTo>
                    <a:pt x="144" y="48"/>
                  </a:lnTo>
                  <a:lnTo>
                    <a:pt x="143" y="54"/>
                  </a:lnTo>
                  <a:lnTo>
                    <a:pt x="143" y="60"/>
                  </a:lnTo>
                  <a:lnTo>
                    <a:pt x="143" y="60"/>
                  </a:lnTo>
                  <a:lnTo>
                    <a:pt x="143" y="67"/>
                  </a:lnTo>
                  <a:lnTo>
                    <a:pt x="144" y="74"/>
                  </a:lnTo>
                  <a:lnTo>
                    <a:pt x="144" y="74"/>
                  </a:lnTo>
                  <a:lnTo>
                    <a:pt x="126" y="72"/>
                  </a:lnTo>
                  <a:lnTo>
                    <a:pt x="108" y="68"/>
                  </a:lnTo>
                  <a:lnTo>
                    <a:pt x="92" y="63"/>
                  </a:lnTo>
                  <a:lnTo>
                    <a:pt x="75" y="55"/>
                  </a:lnTo>
                  <a:lnTo>
                    <a:pt x="59" y="46"/>
                  </a:lnTo>
                  <a:lnTo>
                    <a:pt x="45" y="36"/>
                  </a:lnTo>
                  <a:lnTo>
                    <a:pt x="33" y="24"/>
                  </a:lnTo>
                  <a:lnTo>
                    <a:pt x="20" y="11"/>
                  </a:lnTo>
                  <a:lnTo>
                    <a:pt x="20" y="11"/>
                  </a:lnTo>
                  <a:lnTo>
                    <a:pt x="17" y="17"/>
                  </a:lnTo>
                  <a:lnTo>
                    <a:pt x="15" y="26"/>
                  </a:lnTo>
                  <a:lnTo>
                    <a:pt x="13" y="33"/>
                  </a:lnTo>
                  <a:lnTo>
                    <a:pt x="12" y="41"/>
                  </a:lnTo>
                  <a:lnTo>
                    <a:pt x="12" y="41"/>
                  </a:lnTo>
                  <a:lnTo>
                    <a:pt x="13" y="48"/>
                  </a:lnTo>
                  <a:lnTo>
                    <a:pt x="14" y="57"/>
                  </a:lnTo>
                  <a:lnTo>
                    <a:pt x="17" y="63"/>
                  </a:lnTo>
                  <a:lnTo>
                    <a:pt x="20" y="70"/>
                  </a:lnTo>
                  <a:lnTo>
                    <a:pt x="23" y="76"/>
                  </a:lnTo>
                  <a:lnTo>
                    <a:pt x="28" y="81"/>
                  </a:lnTo>
                  <a:lnTo>
                    <a:pt x="34" y="87"/>
                  </a:lnTo>
                  <a:lnTo>
                    <a:pt x="39" y="91"/>
                  </a:lnTo>
                  <a:lnTo>
                    <a:pt x="39" y="91"/>
                  </a:lnTo>
                  <a:lnTo>
                    <a:pt x="32" y="91"/>
                  </a:lnTo>
                  <a:lnTo>
                    <a:pt x="25" y="89"/>
                  </a:lnTo>
                  <a:lnTo>
                    <a:pt x="18" y="87"/>
                  </a:lnTo>
                  <a:lnTo>
                    <a:pt x="12" y="84"/>
                  </a:lnTo>
                  <a:lnTo>
                    <a:pt x="12" y="84"/>
                  </a:lnTo>
                  <a:lnTo>
                    <a:pt x="12" y="85"/>
                  </a:lnTo>
                  <a:lnTo>
                    <a:pt x="12" y="85"/>
                  </a:lnTo>
                  <a:lnTo>
                    <a:pt x="13" y="95"/>
                  </a:lnTo>
                  <a:lnTo>
                    <a:pt x="16" y="105"/>
                  </a:lnTo>
                  <a:lnTo>
                    <a:pt x="20" y="115"/>
                  </a:lnTo>
                  <a:lnTo>
                    <a:pt x="25" y="123"/>
                  </a:lnTo>
                  <a:lnTo>
                    <a:pt x="33" y="130"/>
                  </a:lnTo>
                  <a:lnTo>
                    <a:pt x="41" y="136"/>
                  </a:lnTo>
                  <a:lnTo>
                    <a:pt x="50" y="140"/>
                  </a:lnTo>
                  <a:lnTo>
                    <a:pt x="60" y="143"/>
                  </a:lnTo>
                  <a:lnTo>
                    <a:pt x="60" y="143"/>
                  </a:lnTo>
                  <a:lnTo>
                    <a:pt x="52" y="145"/>
                  </a:lnTo>
                  <a:lnTo>
                    <a:pt x="44" y="146"/>
                  </a:lnTo>
                  <a:lnTo>
                    <a:pt x="44" y="146"/>
                  </a:lnTo>
                  <a:lnTo>
                    <a:pt x="33" y="145"/>
                  </a:lnTo>
                  <a:lnTo>
                    <a:pt x="33" y="145"/>
                  </a:lnTo>
                  <a:lnTo>
                    <a:pt x="37" y="153"/>
                  </a:lnTo>
                  <a:lnTo>
                    <a:pt x="41" y="161"/>
                  </a:lnTo>
                  <a:lnTo>
                    <a:pt x="47" y="168"/>
                  </a:lnTo>
                  <a:lnTo>
                    <a:pt x="54" y="175"/>
                  </a:lnTo>
                  <a:lnTo>
                    <a:pt x="62" y="179"/>
                  </a:lnTo>
                  <a:lnTo>
                    <a:pt x="71" y="183"/>
                  </a:lnTo>
                  <a:lnTo>
                    <a:pt x="79" y="185"/>
                  </a:lnTo>
                  <a:lnTo>
                    <a:pt x="89" y="186"/>
                  </a:lnTo>
                  <a:lnTo>
                    <a:pt x="89" y="186"/>
                  </a:lnTo>
                  <a:lnTo>
                    <a:pt x="81" y="192"/>
                  </a:lnTo>
                  <a:lnTo>
                    <a:pt x="73" y="197"/>
                  </a:lnTo>
                  <a:lnTo>
                    <a:pt x="64" y="201"/>
                  </a:lnTo>
                  <a:lnTo>
                    <a:pt x="54" y="206"/>
                  </a:lnTo>
                  <a:lnTo>
                    <a:pt x="45" y="208"/>
                  </a:lnTo>
                  <a:lnTo>
                    <a:pt x="35" y="210"/>
                  </a:lnTo>
                  <a:lnTo>
                    <a:pt x="25" y="212"/>
                  </a:lnTo>
                  <a:lnTo>
                    <a:pt x="14" y="212"/>
                  </a:lnTo>
                  <a:lnTo>
                    <a:pt x="14" y="212"/>
                  </a:lnTo>
                  <a:lnTo>
                    <a:pt x="0" y="211"/>
                  </a:lnTo>
                  <a:lnTo>
                    <a:pt x="0" y="211"/>
                  </a:lnTo>
                  <a:lnTo>
                    <a:pt x="10" y="217"/>
                  </a:lnTo>
                  <a:lnTo>
                    <a:pt x="21" y="222"/>
                  </a:lnTo>
                  <a:lnTo>
                    <a:pt x="32" y="227"/>
                  </a:lnTo>
                  <a:lnTo>
                    <a:pt x="44" y="231"/>
                  </a:lnTo>
                  <a:lnTo>
                    <a:pt x="55" y="235"/>
                  </a:lnTo>
                  <a:lnTo>
                    <a:pt x="68" y="237"/>
                  </a:lnTo>
                  <a:lnTo>
                    <a:pt x="80" y="238"/>
                  </a:lnTo>
                  <a:lnTo>
                    <a:pt x="93" y="238"/>
                  </a:lnTo>
                  <a:lnTo>
                    <a:pt x="93" y="238"/>
                  </a:lnTo>
                  <a:lnTo>
                    <a:pt x="112" y="237"/>
                  </a:lnTo>
                  <a:lnTo>
                    <a:pt x="132" y="233"/>
                  </a:lnTo>
                  <a:lnTo>
                    <a:pt x="149" y="229"/>
                  </a:lnTo>
                  <a:lnTo>
                    <a:pt x="166" y="222"/>
                  </a:lnTo>
                  <a:lnTo>
                    <a:pt x="180" y="215"/>
                  </a:lnTo>
                  <a:lnTo>
                    <a:pt x="195" y="205"/>
                  </a:lnTo>
                  <a:lnTo>
                    <a:pt x="207" y="194"/>
                  </a:lnTo>
                  <a:lnTo>
                    <a:pt x="220" y="183"/>
                  </a:lnTo>
                  <a:lnTo>
                    <a:pt x="229" y="169"/>
                  </a:lnTo>
                  <a:lnTo>
                    <a:pt x="238" y="156"/>
                  </a:lnTo>
                  <a:lnTo>
                    <a:pt x="246" y="141"/>
                  </a:lnTo>
                  <a:lnTo>
                    <a:pt x="252" y="127"/>
                  </a:lnTo>
                  <a:lnTo>
                    <a:pt x="257" y="112"/>
                  </a:lnTo>
                  <a:lnTo>
                    <a:pt x="260" y="97"/>
                  </a:lnTo>
                  <a:lnTo>
                    <a:pt x="262" y="82"/>
                  </a:lnTo>
                  <a:lnTo>
                    <a:pt x="263" y="67"/>
                  </a:lnTo>
                  <a:lnTo>
                    <a:pt x="263" y="67"/>
                  </a:lnTo>
                  <a:lnTo>
                    <a:pt x="263" y="59"/>
                  </a:lnTo>
                  <a:lnTo>
                    <a:pt x="263" y="59"/>
                  </a:lnTo>
                  <a:lnTo>
                    <a:pt x="271" y="52"/>
                  </a:lnTo>
                  <a:lnTo>
                    <a:pt x="280" y="45"/>
                  </a:lnTo>
                  <a:lnTo>
                    <a:pt x="287" y="37"/>
                  </a:lnTo>
                  <a:lnTo>
                    <a:pt x="293" y="28"/>
                  </a:lnTo>
                  <a:lnTo>
                    <a:pt x="293" y="28"/>
                  </a:lnTo>
                  <a:close/>
                </a:path>
              </a:pathLst>
            </a:custGeom>
            <a:solidFill>
              <a:schemeClr val="bg1"/>
            </a:solidFill>
            <a:ln>
              <a:noFill/>
            </a:ln>
            <a:extLst/>
          </p:spPr>
          <p:txBody>
            <a:bodyPr anchor="ctr"/>
            <a:lstStyle/>
            <a:p>
              <a:pPr algn="ctr"/>
              <a:endParaRPr sz="2400"/>
            </a:p>
          </p:txBody>
        </p:sp>
        <p:sp>
          <p:nvSpPr>
            <p:cNvPr id="26" name="Freeform: Shape 35">
              <a:extLst>
                <a:ext uri="{FF2B5EF4-FFF2-40B4-BE49-F238E27FC236}">
                  <a16:creationId xmlns:a16="http://schemas.microsoft.com/office/drawing/2014/main" id="{0CA4A8A7-E195-4589-A701-8526F9BAF3B6}"/>
                </a:ext>
              </a:extLst>
            </p:cNvPr>
            <p:cNvSpPr>
              <a:spLocks/>
            </p:cNvSpPr>
            <p:nvPr/>
          </p:nvSpPr>
          <p:spPr bwMode="auto">
            <a:xfrm>
              <a:off x="4448179" y="4939114"/>
              <a:ext cx="456434" cy="439834"/>
            </a:xfrm>
            <a:custGeom>
              <a:avLst/>
              <a:gdLst>
                <a:gd name="T0" fmla="*/ 0 w 208"/>
                <a:gd name="T1" fmla="*/ 68 h 201"/>
                <a:gd name="T2" fmla="*/ 8 w 208"/>
                <a:gd name="T3" fmla="*/ 78 h 201"/>
                <a:gd name="T4" fmla="*/ 31 w 208"/>
                <a:gd name="T5" fmla="*/ 72 h 201"/>
                <a:gd name="T6" fmla="*/ 64 w 208"/>
                <a:gd name="T7" fmla="*/ 172 h 201"/>
                <a:gd name="T8" fmla="*/ 106 w 208"/>
                <a:gd name="T9" fmla="*/ 189 h 201"/>
                <a:gd name="T10" fmla="*/ 197 w 208"/>
                <a:gd name="T11" fmla="*/ 62 h 201"/>
                <a:gd name="T12" fmla="*/ 114 w 208"/>
                <a:gd name="T13" fmla="*/ 67 h 201"/>
                <a:gd name="T14" fmla="*/ 137 w 208"/>
                <a:gd name="T15" fmla="*/ 94 h 201"/>
                <a:gd name="T16" fmla="*/ 109 w 208"/>
                <a:gd name="T17" fmla="*/ 130 h 201"/>
                <a:gd name="T18" fmla="*/ 93 w 208"/>
                <a:gd name="T19" fmla="*/ 90 h 201"/>
                <a:gd name="T20" fmla="*/ 60 w 208"/>
                <a:gd name="T21" fmla="*/ 22 h 201"/>
                <a:gd name="T22" fmla="*/ 0 w 208"/>
                <a:gd name="T23" fmla="*/ 68 h 2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8" h="201">
                  <a:moveTo>
                    <a:pt x="0" y="68"/>
                  </a:moveTo>
                  <a:cubicBezTo>
                    <a:pt x="8" y="78"/>
                    <a:pt x="8" y="78"/>
                    <a:pt x="8" y="78"/>
                  </a:cubicBezTo>
                  <a:cubicBezTo>
                    <a:pt x="8" y="78"/>
                    <a:pt x="25" y="65"/>
                    <a:pt x="31" y="72"/>
                  </a:cubicBezTo>
                  <a:cubicBezTo>
                    <a:pt x="36" y="78"/>
                    <a:pt x="57" y="157"/>
                    <a:pt x="64" y="172"/>
                  </a:cubicBezTo>
                  <a:cubicBezTo>
                    <a:pt x="70" y="184"/>
                    <a:pt x="87" y="201"/>
                    <a:pt x="106" y="189"/>
                  </a:cubicBezTo>
                  <a:cubicBezTo>
                    <a:pt x="125" y="177"/>
                    <a:pt x="186" y="124"/>
                    <a:pt x="197" y="62"/>
                  </a:cubicBezTo>
                  <a:cubicBezTo>
                    <a:pt x="208" y="0"/>
                    <a:pt x="123" y="13"/>
                    <a:pt x="114" y="67"/>
                  </a:cubicBezTo>
                  <a:cubicBezTo>
                    <a:pt x="137" y="54"/>
                    <a:pt x="149" y="73"/>
                    <a:pt x="137" y="94"/>
                  </a:cubicBezTo>
                  <a:cubicBezTo>
                    <a:pt x="126" y="116"/>
                    <a:pt x="115" y="130"/>
                    <a:pt x="109" y="130"/>
                  </a:cubicBezTo>
                  <a:cubicBezTo>
                    <a:pt x="104" y="130"/>
                    <a:pt x="100" y="116"/>
                    <a:pt x="93" y="90"/>
                  </a:cubicBezTo>
                  <a:cubicBezTo>
                    <a:pt x="87" y="64"/>
                    <a:pt x="87" y="17"/>
                    <a:pt x="60" y="22"/>
                  </a:cubicBezTo>
                  <a:cubicBezTo>
                    <a:pt x="34" y="27"/>
                    <a:pt x="0" y="68"/>
                    <a:pt x="0" y="68"/>
                  </a:cubicBezTo>
                  <a:close/>
                </a:path>
              </a:pathLst>
            </a:custGeom>
            <a:solidFill>
              <a:schemeClr val="bg1"/>
            </a:solidFill>
            <a:ln>
              <a:noFill/>
            </a:ln>
            <a:extLst/>
          </p:spPr>
          <p:txBody>
            <a:bodyPr anchor="ctr"/>
            <a:lstStyle/>
            <a:p>
              <a:pPr algn="ctr"/>
              <a:endParaRPr sz="2400"/>
            </a:p>
          </p:txBody>
        </p:sp>
      </p:grpSp>
      <p:grpSp>
        <p:nvGrpSpPr>
          <p:cNvPr id="33" name="Group 40">
            <a:extLst>
              <a:ext uri="{FF2B5EF4-FFF2-40B4-BE49-F238E27FC236}">
                <a16:creationId xmlns:a16="http://schemas.microsoft.com/office/drawing/2014/main" id="{95391D7A-0674-4D18-A58C-E1B0E09963CE}"/>
              </a:ext>
            </a:extLst>
          </p:cNvPr>
          <p:cNvGrpSpPr/>
          <p:nvPr/>
        </p:nvGrpSpPr>
        <p:grpSpPr>
          <a:xfrm>
            <a:off x="7459833" y="2143721"/>
            <a:ext cx="2749723" cy="3463424"/>
            <a:chOff x="8170814" y="1912116"/>
            <a:chExt cx="2749722" cy="3463424"/>
          </a:xfrm>
        </p:grpSpPr>
        <p:grpSp>
          <p:nvGrpSpPr>
            <p:cNvPr id="34" name="Group 41">
              <a:extLst>
                <a:ext uri="{FF2B5EF4-FFF2-40B4-BE49-F238E27FC236}">
                  <a16:creationId xmlns:a16="http://schemas.microsoft.com/office/drawing/2014/main" id="{7775730E-70A4-4C29-9001-A6ACC0151C8E}"/>
                </a:ext>
              </a:extLst>
            </p:cNvPr>
            <p:cNvGrpSpPr/>
            <p:nvPr/>
          </p:nvGrpSpPr>
          <p:grpSpPr>
            <a:xfrm>
              <a:off x="8170814" y="1912116"/>
              <a:ext cx="2611177" cy="3463424"/>
              <a:chOff x="1193500" y="1491637"/>
              <a:chExt cx="3761195" cy="3463424"/>
            </a:xfrm>
          </p:grpSpPr>
          <p:grpSp>
            <p:nvGrpSpPr>
              <p:cNvPr id="37" name="Group 44">
                <a:extLst>
                  <a:ext uri="{FF2B5EF4-FFF2-40B4-BE49-F238E27FC236}">
                    <a16:creationId xmlns:a16="http://schemas.microsoft.com/office/drawing/2014/main" id="{0A1A6BCC-8666-4FF5-B918-5047177BFBA9}"/>
                  </a:ext>
                </a:extLst>
              </p:cNvPr>
              <p:cNvGrpSpPr/>
              <p:nvPr/>
            </p:nvGrpSpPr>
            <p:grpSpPr>
              <a:xfrm>
                <a:off x="1193500" y="1491637"/>
                <a:ext cx="3761195" cy="815608"/>
                <a:chOff x="1317257" y="1824875"/>
                <a:chExt cx="3761195" cy="815608"/>
              </a:xfrm>
            </p:grpSpPr>
            <p:sp>
              <p:nvSpPr>
                <p:cNvPr id="44" name="TextBox 51">
                  <a:extLst>
                    <a:ext uri="{FF2B5EF4-FFF2-40B4-BE49-F238E27FC236}">
                      <a16:creationId xmlns:a16="http://schemas.microsoft.com/office/drawing/2014/main" id="{9564F027-D84C-48DB-8872-C48D0BF5DA40}"/>
                    </a:ext>
                  </a:extLst>
                </p:cNvPr>
                <p:cNvSpPr txBox="1"/>
                <p:nvPr/>
              </p:nvSpPr>
              <p:spPr>
                <a:xfrm>
                  <a:off x="1317257" y="2132652"/>
                  <a:ext cx="3761195" cy="507831"/>
                </a:xfrm>
                <a:prstGeom prst="rect">
                  <a:avLst/>
                </a:prstGeom>
                <a:noFill/>
              </p:spPr>
              <p:txBody>
                <a:bodyPr wrap="square" lIns="0" tIns="0" rIns="0" bIns="0">
                  <a:normAutofit/>
                </a:bodyPr>
                <a:lstStyle/>
                <a:p>
                  <a:pPr algn="r">
                    <a:lnSpc>
                      <a:spcPct val="120000"/>
                    </a:lnSpc>
                  </a:pPr>
                  <a:r>
                    <a:rPr lang="zh-CN" altLang="en-US" sz="1067" dirty="0">
                      <a:solidFill>
                        <a:schemeClr val="bg1">
                          <a:lumMod val="50000"/>
                        </a:schemeClr>
                      </a:solidFill>
                      <a:latin typeface="微软雅黑" panose="020B0503020204020204" pitchFamily="34" charset="-122"/>
                      <a:ea typeface="微软雅黑" panose="020B0503020204020204" pitchFamily="34" charset="-122"/>
                    </a:rPr>
                    <a:t>此部分内容作为文字排版占位显示</a:t>
                  </a:r>
                  <a:br>
                    <a:rPr lang="zh-CN" altLang="en-US" sz="1067" dirty="0">
                      <a:solidFill>
                        <a:schemeClr val="bg1">
                          <a:lumMod val="50000"/>
                        </a:schemeClr>
                      </a:solidFill>
                      <a:latin typeface="微软雅黑" panose="020B0503020204020204" pitchFamily="34" charset="-122"/>
                      <a:ea typeface="微软雅黑" panose="020B0503020204020204" pitchFamily="34" charset="-122"/>
                    </a:rPr>
                  </a:br>
                  <a:r>
                    <a:rPr lang="zh-CN" altLang="en-US" sz="1067" dirty="0">
                      <a:solidFill>
                        <a:schemeClr val="bg1">
                          <a:lumMod val="50000"/>
                        </a:schemeClr>
                      </a:solidFill>
                      <a:latin typeface="微软雅黑" panose="020B0503020204020204" pitchFamily="34" charset="-122"/>
                      <a:ea typeface="微软雅黑" panose="020B0503020204020204" pitchFamily="34" charset="-122"/>
                    </a:rPr>
                    <a:t>（建议使用主题字体）</a:t>
                  </a:r>
                </a:p>
              </p:txBody>
            </p:sp>
            <p:sp>
              <p:nvSpPr>
                <p:cNvPr id="45" name="Rectangle 52">
                  <a:extLst>
                    <a:ext uri="{FF2B5EF4-FFF2-40B4-BE49-F238E27FC236}">
                      <a16:creationId xmlns:a16="http://schemas.microsoft.com/office/drawing/2014/main" id="{E3785FDA-1E76-44EA-B8BB-6D342065728E}"/>
                    </a:ext>
                  </a:extLst>
                </p:cNvPr>
                <p:cNvSpPr/>
                <p:nvPr/>
              </p:nvSpPr>
              <p:spPr>
                <a:xfrm>
                  <a:off x="1317257" y="1824875"/>
                  <a:ext cx="3761195" cy="307777"/>
                </a:xfrm>
                <a:prstGeom prst="rect">
                  <a:avLst/>
                </a:prstGeom>
              </p:spPr>
              <p:txBody>
                <a:bodyPr wrap="none" lIns="0" tIns="0" rIns="0" bIns="0">
                  <a:normAutofit/>
                </a:bodyPr>
                <a:lstStyle/>
                <a:p>
                  <a:pPr algn="r"/>
                  <a:r>
                    <a:rPr lang="zh-CN" altLang="en-US" sz="1600" b="1">
                      <a:solidFill>
                        <a:schemeClr val="bg1">
                          <a:lumMod val="50000"/>
                        </a:schemeClr>
                      </a:solidFill>
                      <a:latin typeface="微软雅黑" panose="020B0503020204020204" pitchFamily="34" charset="-122"/>
                      <a:ea typeface="微软雅黑" panose="020B0503020204020204" pitchFamily="34" charset="-122"/>
                    </a:rPr>
                    <a:t>标题文本预设</a:t>
                  </a:r>
                </a:p>
              </p:txBody>
            </p:sp>
          </p:grpSp>
          <p:grpSp>
            <p:nvGrpSpPr>
              <p:cNvPr id="38" name="Group 45">
                <a:extLst>
                  <a:ext uri="{FF2B5EF4-FFF2-40B4-BE49-F238E27FC236}">
                    <a16:creationId xmlns:a16="http://schemas.microsoft.com/office/drawing/2014/main" id="{F6B6B7D6-FFA1-4FB2-8ACB-421C718915B9}"/>
                  </a:ext>
                </a:extLst>
              </p:cNvPr>
              <p:cNvGrpSpPr/>
              <p:nvPr/>
            </p:nvGrpSpPr>
            <p:grpSpPr>
              <a:xfrm>
                <a:off x="1193500" y="2815545"/>
                <a:ext cx="3761195" cy="815608"/>
                <a:chOff x="1317257" y="1824875"/>
                <a:chExt cx="3761195" cy="815608"/>
              </a:xfrm>
            </p:grpSpPr>
            <p:sp>
              <p:nvSpPr>
                <p:cNvPr id="42" name="TextBox 49">
                  <a:extLst>
                    <a:ext uri="{FF2B5EF4-FFF2-40B4-BE49-F238E27FC236}">
                      <a16:creationId xmlns:a16="http://schemas.microsoft.com/office/drawing/2014/main" id="{2A1C344A-8661-4ABB-AD31-B08A5789206E}"/>
                    </a:ext>
                  </a:extLst>
                </p:cNvPr>
                <p:cNvSpPr txBox="1"/>
                <p:nvPr/>
              </p:nvSpPr>
              <p:spPr>
                <a:xfrm>
                  <a:off x="1317257" y="2132652"/>
                  <a:ext cx="3761195" cy="507831"/>
                </a:xfrm>
                <a:prstGeom prst="rect">
                  <a:avLst/>
                </a:prstGeom>
                <a:noFill/>
              </p:spPr>
              <p:txBody>
                <a:bodyPr wrap="square" lIns="0" tIns="0" rIns="0" bIns="0">
                  <a:normAutofit/>
                </a:bodyPr>
                <a:lstStyle/>
                <a:p>
                  <a:pPr algn="r">
                    <a:lnSpc>
                      <a:spcPct val="120000"/>
                    </a:lnSpc>
                  </a:pPr>
                  <a:r>
                    <a:rPr lang="zh-CN" altLang="en-US" sz="1067">
                      <a:solidFill>
                        <a:schemeClr val="bg1">
                          <a:lumMod val="50000"/>
                        </a:schemeClr>
                      </a:solidFill>
                      <a:latin typeface="微软雅黑" panose="020B0503020204020204" pitchFamily="34" charset="-122"/>
                      <a:ea typeface="微软雅黑" panose="020B0503020204020204" pitchFamily="34" charset="-122"/>
                    </a:rPr>
                    <a:t>此部分内容作为文字排版占位显示</a:t>
                  </a:r>
                  <a:br>
                    <a:rPr lang="zh-CN" altLang="en-US" sz="1067">
                      <a:solidFill>
                        <a:schemeClr val="bg1">
                          <a:lumMod val="50000"/>
                        </a:schemeClr>
                      </a:solidFill>
                      <a:latin typeface="微软雅黑" panose="020B0503020204020204" pitchFamily="34" charset="-122"/>
                      <a:ea typeface="微软雅黑" panose="020B0503020204020204" pitchFamily="34" charset="-122"/>
                    </a:rPr>
                  </a:br>
                  <a:r>
                    <a:rPr lang="zh-CN" altLang="en-US" sz="1067">
                      <a:solidFill>
                        <a:schemeClr val="bg1">
                          <a:lumMod val="50000"/>
                        </a:schemeClr>
                      </a:solidFill>
                      <a:latin typeface="微软雅黑" panose="020B0503020204020204" pitchFamily="34" charset="-122"/>
                      <a:ea typeface="微软雅黑" panose="020B0503020204020204" pitchFamily="34" charset="-122"/>
                    </a:rPr>
                    <a:t>（建议使用主题字体）</a:t>
                  </a:r>
                </a:p>
              </p:txBody>
            </p:sp>
            <p:sp>
              <p:nvSpPr>
                <p:cNvPr id="43" name="Rectangle 50">
                  <a:extLst>
                    <a:ext uri="{FF2B5EF4-FFF2-40B4-BE49-F238E27FC236}">
                      <a16:creationId xmlns:a16="http://schemas.microsoft.com/office/drawing/2014/main" id="{54598F46-F5E1-437A-95FC-7677E3861F2B}"/>
                    </a:ext>
                  </a:extLst>
                </p:cNvPr>
                <p:cNvSpPr/>
                <p:nvPr/>
              </p:nvSpPr>
              <p:spPr>
                <a:xfrm>
                  <a:off x="1317257" y="1824875"/>
                  <a:ext cx="3761195" cy="307777"/>
                </a:xfrm>
                <a:prstGeom prst="rect">
                  <a:avLst/>
                </a:prstGeom>
              </p:spPr>
              <p:txBody>
                <a:bodyPr wrap="none" lIns="0" tIns="0" rIns="0" bIns="0">
                  <a:normAutofit/>
                </a:bodyPr>
                <a:lstStyle/>
                <a:p>
                  <a:pPr algn="r"/>
                  <a:r>
                    <a:rPr lang="zh-CN" altLang="en-US" sz="1600" b="1">
                      <a:solidFill>
                        <a:schemeClr val="bg1">
                          <a:lumMod val="50000"/>
                        </a:schemeClr>
                      </a:solidFill>
                      <a:latin typeface="微软雅黑" panose="020B0503020204020204" pitchFamily="34" charset="-122"/>
                      <a:ea typeface="微软雅黑" panose="020B0503020204020204" pitchFamily="34" charset="-122"/>
                    </a:rPr>
                    <a:t>标题文本预设</a:t>
                  </a:r>
                </a:p>
              </p:txBody>
            </p:sp>
          </p:grpSp>
          <p:grpSp>
            <p:nvGrpSpPr>
              <p:cNvPr id="39" name="Group 46">
                <a:extLst>
                  <a:ext uri="{FF2B5EF4-FFF2-40B4-BE49-F238E27FC236}">
                    <a16:creationId xmlns:a16="http://schemas.microsoft.com/office/drawing/2014/main" id="{3F41CE49-516B-4BC8-BE94-8C8F639CAEE3}"/>
                  </a:ext>
                </a:extLst>
              </p:cNvPr>
              <p:cNvGrpSpPr/>
              <p:nvPr/>
            </p:nvGrpSpPr>
            <p:grpSpPr>
              <a:xfrm>
                <a:off x="1193500" y="4139453"/>
                <a:ext cx="3761195" cy="815608"/>
                <a:chOff x="1317257" y="1824875"/>
                <a:chExt cx="3761195" cy="815608"/>
              </a:xfrm>
            </p:grpSpPr>
            <p:sp>
              <p:nvSpPr>
                <p:cNvPr id="40" name="TextBox 47">
                  <a:extLst>
                    <a:ext uri="{FF2B5EF4-FFF2-40B4-BE49-F238E27FC236}">
                      <a16:creationId xmlns:a16="http://schemas.microsoft.com/office/drawing/2014/main" id="{8B1555F4-5554-47A9-9F17-BBA41A411AF2}"/>
                    </a:ext>
                  </a:extLst>
                </p:cNvPr>
                <p:cNvSpPr txBox="1"/>
                <p:nvPr/>
              </p:nvSpPr>
              <p:spPr>
                <a:xfrm>
                  <a:off x="1317257" y="2132652"/>
                  <a:ext cx="3761195" cy="507831"/>
                </a:xfrm>
                <a:prstGeom prst="rect">
                  <a:avLst/>
                </a:prstGeom>
                <a:noFill/>
              </p:spPr>
              <p:txBody>
                <a:bodyPr wrap="square" lIns="0" tIns="0" rIns="0" bIns="0">
                  <a:normAutofit/>
                </a:bodyPr>
                <a:lstStyle/>
                <a:p>
                  <a:pPr algn="r">
                    <a:lnSpc>
                      <a:spcPct val="120000"/>
                    </a:lnSpc>
                  </a:pPr>
                  <a:r>
                    <a:rPr lang="zh-CN" altLang="en-US" sz="1067">
                      <a:solidFill>
                        <a:schemeClr val="bg1">
                          <a:lumMod val="50000"/>
                        </a:schemeClr>
                      </a:solidFill>
                      <a:latin typeface="微软雅黑" panose="020B0503020204020204" pitchFamily="34" charset="-122"/>
                      <a:ea typeface="微软雅黑" panose="020B0503020204020204" pitchFamily="34" charset="-122"/>
                    </a:rPr>
                    <a:t>此部分内容作为文字排版占位显示</a:t>
                  </a:r>
                  <a:br>
                    <a:rPr lang="zh-CN" altLang="en-US" sz="1067">
                      <a:solidFill>
                        <a:schemeClr val="bg1">
                          <a:lumMod val="50000"/>
                        </a:schemeClr>
                      </a:solidFill>
                      <a:latin typeface="微软雅黑" panose="020B0503020204020204" pitchFamily="34" charset="-122"/>
                      <a:ea typeface="微软雅黑" panose="020B0503020204020204" pitchFamily="34" charset="-122"/>
                    </a:rPr>
                  </a:br>
                  <a:r>
                    <a:rPr lang="zh-CN" altLang="en-US" sz="1067">
                      <a:solidFill>
                        <a:schemeClr val="bg1">
                          <a:lumMod val="50000"/>
                        </a:schemeClr>
                      </a:solidFill>
                      <a:latin typeface="微软雅黑" panose="020B0503020204020204" pitchFamily="34" charset="-122"/>
                      <a:ea typeface="微软雅黑" panose="020B0503020204020204" pitchFamily="34" charset="-122"/>
                    </a:rPr>
                    <a:t>（建议使用主题字体）</a:t>
                  </a:r>
                </a:p>
              </p:txBody>
            </p:sp>
            <p:sp>
              <p:nvSpPr>
                <p:cNvPr id="41" name="Rectangle 48">
                  <a:extLst>
                    <a:ext uri="{FF2B5EF4-FFF2-40B4-BE49-F238E27FC236}">
                      <a16:creationId xmlns:a16="http://schemas.microsoft.com/office/drawing/2014/main" id="{CDDC9235-B7D8-4F29-8CE6-38713090DBFB}"/>
                    </a:ext>
                  </a:extLst>
                </p:cNvPr>
                <p:cNvSpPr/>
                <p:nvPr/>
              </p:nvSpPr>
              <p:spPr>
                <a:xfrm>
                  <a:off x="1317257" y="1824875"/>
                  <a:ext cx="3761195" cy="307777"/>
                </a:xfrm>
                <a:prstGeom prst="rect">
                  <a:avLst/>
                </a:prstGeom>
              </p:spPr>
              <p:txBody>
                <a:bodyPr wrap="none" lIns="0" tIns="0" rIns="0" bIns="0">
                  <a:normAutofit/>
                </a:bodyPr>
                <a:lstStyle/>
                <a:p>
                  <a:pPr algn="r"/>
                  <a:r>
                    <a:rPr lang="zh-CN" altLang="en-US" sz="1600" b="1">
                      <a:solidFill>
                        <a:schemeClr val="bg1">
                          <a:lumMod val="50000"/>
                        </a:schemeClr>
                      </a:solidFill>
                      <a:latin typeface="微软雅黑" panose="020B0503020204020204" pitchFamily="34" charset="-122"/>
                      <a:ea typeface="微软雅黑" panose="020B0503020204020204" pitchFamily="34" charset="-122"/>
                    </a:rPr>
                    <a:t>标题文本预设</a:t>
                  </a:r>
                </a:p>
              </p:txBody>
            </p:sp>
          </p:grpSp>
        </p:grpSp>
        <p:cxnSp>
          <p:nvCxnSpPr>
            <p:cNvPr id="35" name="Straight Connector 42">
              <a:extLst>
                <a:ext uri="{FF2B5EF4-FFF2-40B4-BE49-F238E27FC236}">
                  <a16:creationId xmlns:a16="http://schemas.microsoft.com/office/drawing/2014/main" id="{713B8404-EC0B-4545-9209-73F1A83B7655}"/>
                </a:ext>
              </a:extLst>
            </p:cNvPr>
            <p:cNvCxnSpPr/>
            <p:nvPr/>
          </p:nvCxnSpPr>
          <p:spPr>
            <a:xfrm>
              <a:off x="8472264" y="2924944"/>
              <a:ext cx="2448272" cy="0"/>
            </a:xfrm>
            <a:prstGeom prst="line">
              <a:avLst/>
            </a:prstGeom>
            <a:ln>
              <a:solidFill>
                <a:schemeClr val="tx1">
                  <a:lumMod val="20000"/>
                  <a:lumOff val="80000"/>
                </a:schemeClr>
              </a:solidFill>
            </a:ln>
          </p:spPr>
          <p:style>
            <a:lnRef idx="1">
              <a:schemeClr val="accent1"/>
            </a:lnRef>
            <a:fillRef idx="0">
              <a:schemeClr val="accent1"/>
            </a:fillRef>
            <a:effectRef idx="0">
              <a:schemeClr val="accent1"/>
            </a:effectRef>
            <a:fontRef idx="minor">
              <a:schemeClr val="tx1"/>
            </a:fontRef>
          </p:style>
        </p:cxnSp>
        <p:cxnSp>
          <p:nvCxnSpPr>
            <p:cNvPr id="36" name="Straight Connector 43">
              <a:extLst>
                <a:ext uri="{FF2B5EF4-FFF2-40B4-BE49-F238E27FC236}">
                  <a16:creationId xmlns:a16="http://schemas.microsoft.com/office/drawing/2014/main" id="{50E3CD19-17BC-4561-B324-FF09F953EE94}"/>
                </a:ext>
              </a:extLst>
            </p:cNvPr>
            <p:cNvCxnSpPr/>
            <p:nvPr/>
          </p:nvCxnSpPr>
          <p:spPr>
            <a:xfrm>
              <a:off x="8472264" y="4263691"/>
              <a:ext cx="2448272" cy="0"/>
            </a:xfrm>
            <a:prstGeom prst="line">
              <a:avLst/>
            </a:prstGeom>
            <a:ln>
              <a:solidFill>
                <a:schemeClr val="tx1">
                  <a:lumMod val="20000"/>
                  <a:lumOff val="80000"/>
                </a:schemeClr>
              </a:solidFill>
            </a:ln>
          </p:spPr>
          <p:style>
            <a:lnRef idx="1">
              <a:schemeClr val="accent1"/>
            </a:lnRef>
            <a:fillRef idx="0">
              <a:schemeClr val="accent1"/>
            </a:fillRef>
            <a:effectRef idx="0">
              <a:schemeClr val="accent1"/>
            </a:effectRef>
            <a:fontRef idx="minor">
              <a:schemeClr val="tx1"/>
            </a:fontRef>
          </p:style>
        </p:cxnSp>
      </p:grpSp>
    </p:spTree>
    <p:extLst>
      <p:ext uri="{BB962C8B-B14F-4D97-AF65-F5344CB8AC3E}">
        <p14:creationId xmlns:p14="http://schemas.microsoft.com/office/powerpoint/2010/main" val="2931079313"/>
      </p:ext>
    </p:extLst>
  </p:cSld>
  <p:clrMapOvr>
    <a:masterClrMapping/>
  </p:clrMapOvr>
  <mc:AlternateContent xmlns:mc="http://schemas.openxmlformats.org/markup-compatibility/2006" xmlns:p14="http://schemas.microsoft.com/office/powerpoint/2010/main">
    <mc:Choice Requires="p14">
      <p:transition spd="slow" p14:dur="1250" advTm="0">
        <p:push dir="u"/>
      </p:transition>
    </mc:Choice>
    <mc:Fallback xmlns="">
      <p:transition spd="slow" advTm="0">
        <p:push dir="u"/>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46"/>
                                        </p:tgtEl>
                                        <p:attrNameLst>
                                          <p:attrName>style.visibility</p:attrName>
                                        </p:attrNameLst>
                                      </p:cBhvr>
                                      <p:to>
                                        <p:strVal val="visible"/>
                                      </p:to>
                                    </p:set>
                                    <p:anim calcmode="lin" valueType="num">
                                      <p:cBhvr>
                                        <p:cTn id="7" dur="500" fill="hold"/>
                                        <p:tgtEl>
                                          <p:spTgt spid="46"/>
                                        </p:tgtEl>
                                        <p:attrNameLst>
                                          <p:attrName>ppt_w</p:attrName>
                                        </p:attrNameLst>
                                      </p:cBhvr>
                                      <p:tavLst>
                                        <p:tav tm="0">
                                          <p:val>
                                            <p:fltVal val="0"/>
                                          </p:val>
                                        </p:tav>
                                        <p:tav tm="100000">
                                          <p:val>
                                            <p:strVal val="#ppt_w"/>
                                          </p:val>
                                        </p:tav>
                                      </p:tavLst>
                                    </p:anim>
                                    <p:anim calcmode="lin" valueType="num">
                                      <p:cBhvr>
                                        <p:cTn id="8" dur="500" fill="hold"/>
                                        <p:tgtEl>
                                          <p:spTgt spid="46"/>
                                        </p:tgtEl>
                                        <p:attrNameLst>
                                          <p:attrName>ppt_h</p:attrName>
                                        </p:attrNameLst>
                                      </p:cBhvr>
                                      <p:tavLst>
                                        <p:tav tm="0">
                                          <p:val>
                                            <p:fltVal val="0"/>
                                          </p:val>
                                        </p:tav>
                                        <p:tav tm="100000">
                                          <p:val>
                                            <p:strVal val="#ppt_h"/>
                                          </p:val>
                                        </p:tav>
                                      </p:tavLst>
                                    </p:anim>
                                    <p:animEffect transition="in" filter="fade">
                                      <p:cBhvr>
                                        <p:cTn id="9" dur="500"/>
                                        <p:tgtEl>
                                          <p:spTgt spid="46"/>
                                        </p:tgtEl>
                                      </p:cBhvr>
                                    </p:animEffect>
                                  </p:childTnLst>
                                </p:cTn>
                              </p:par>
                            </p:childTnLst>
                          </p:cTn>
                        </p:par>
                        <p:par>
                          <p:cTn id="10" fill="hold">
                            <p:stCondLst>
                              <p:cond delay="500"/>
                            </p:stCondLst>
                            <p:childTnLst>
                              <p:par>
                                <p:cTn id="11" presetID="41" presetClass="entr" presetSubtype="0" fill="hold" grpId="1" nodeType="afterEffect">
                                  <p:stCondLst>
                                    <p:cond delay="0"/>
                                  </p:stCondLst>
                                  <p:iterate type="lt">
                                    <p:tmPct val="10000"/>
                                  </p:iterate>
                                  <p:childTnLst>
                                    <p:set>
                                      <p:cBhvr>
                                        <p:cTn id="12" dur="1" fill="hold">
                                          <p:stCondLst>
                                            <p:cond delay="0"/>
                                          </p:stCondLst>
                                        </p:cTn>
                                        <p:tgtEl>
                                          <p:spTgt spid="47"/>
                                        </p:tgtEl>
                                        <p:attrNameLst>
                                          <p:attrName>style.visibility</p:attrName>
                                        </p:attrNameLst>
                                      </p:cBhvr>
                                      <p:to>
                                        <p:strVal val="visible"/>
                                      </p:to>
                                    </p:set>
                                    <p:anim calcmode="lin" valueType="num">
                                      <p:cBhvr>
                                        <p:cTn id="13" dur="500" fill="hold"/>
                                        <p:tgtEl>
                                          <p:spTgt spid="47"/>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47"/>
                                        </p:tgtEl>
                                        <p:attrNameLst>
                                          <p:attrName>ppt_y</p:attrName>
                                        </p:attrNameLst>
                                      </p:cBhvr>
                                      <p:tavLst>
                                        <p:tav tm="0">
                                          <p:val>
                                            <p:strVal val="#ppt_y"/>
                                          </p:val>
                                        </p:tav>
                                        <p:tav tm="100000">
                                          <p:val>
                                            <p:strVal val="#ppt_y"/>
                                          </p:val>
                                        </p:tav>
                                      </p:tavLst>
                                    </p:anim>
                                    <p:anim calcmode="lin" valueType="num">
                                      <p:cBhvr>
                                        <p:cTn id="15" dur="500" fill="hold"/>
                                        <p:tgtEl>
                                          <p:spTgt spid="47"/>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47"/>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47"/>
                                        </p:tgtEl>
                                      </p:cBhvr>
                                    </p:animEffect>
                                  </p:childTnLst>
                                </p:cTn>
                              </p:par>
                              <p:par>
                                <p:cTn id="18" presetID="10" presetClass="entr" presetSubtype="0" fill="hold" nodeType="withEffect">
                                  <p:stCondLst>
                                    <p:cond delay="0"/>
                                  </p:stCondLst>
                                  <p:childTnLst>
                                    <p:set>
                                      <p:cBhvr>
                                        <p:cTn id="19" dur="1" fill="hold">
                                          <p:stCondLst>
                                            <p:cond delay="0"/>
                                          </p:stCondLst>
                                        </p:cTn>
                                        <p:tgtEl>
                                          <p:spTgt spid="5"/>
                                        </p:tgtEl>
                                        <p:attrNameLst>
                                          <p:attrName>style.visibility</p:attrName>
                                        </p:attrNameLst>
                                      </p:cBhvr>
                                      <p:to>
                                        <p:strVal val="visible"/>
                                      </p:to>
                                    </p:set>
                                    <p:animEffect transition="in" filter="fade">
                                      <p:cBhvr>
                                        <p:cTn id="20" dur="2000"/>
                                        <p:tgtEl>
                                          <p:spTgt spid="5"/>
                                        </p:tgtEl>
                                      </p:cBhvr>
                                    </p:animEffect>
                                  </p:childTnLst>
                                </p:cTn>
                              </p:par>
                              <p:par>
                                <p:cTn id="21" presetID="63" presetClass="path" presetSubtype="0" accel="50000" decel="50000" fill="hold" nodeType="withEffect">
                                  <p:stCondLst>
                                    <p:cond delay="0"/>
                                  </p:stCondLst>
                                  <p:childTnLst>
                                    <p:animMotion origin="layout" path="M -0.449526 -0.034687 L 0 0 E" pathEditMode="relative" ptsTypes="">
                                      <p:cBhvr>
                                        <p:cTn id="22" dur="2000" fill="hold"/>
                                        <p:tgtEl>
                                          <p:spTgt spid="5"/>
                                        </p:tgtEl>
                                        <p:attrNameLst>
                                          <p:attrName>ppt_x</p:attrName>
                                          <p:attrName>ppt_y</p:attrName>
                                        </p:attrNameLst>
                                      </p:cBhvr>
                                    </p:animMotion>
                                  </p:childTnLst>
                                </p:cTn>
                              </p:par>
                              <p:par>
                                <p:cTn id="23" presetID="6" presetClass="emph" presetSubtype="0" accel="50000" decel="50000" fill="hold" nodeType="withEffect">
                                  <p:stCondLst>
                                    <p:cond delay="0"/>
                                  </p:stCondLst>
                                  <p:childTnLst>
                                    <p:animScale>
                                      <p:cBhvr>
                                        <p:cTn id="24" dur="2000" fill="hold"/>
                                        <p:tgtEl>
                                          <p:spTgt spid="5"/>
                                        </p:tgtEl>
                                      </p:cBhvr>
                                      <p:by x="150000" y="150000"/>
                                      <p:from x="15556" y="21543"/>
                                      <p:to x="100000" y="100000"/>
                                    </p:animScale>
                                  </p:childTnLst>
                                </p:cTn>
                              </p:par>
                            </p:childTnLst>
                          </p:cTn>
                        </p:par>
                        <p:par>
                          <p:cTn id="25" fill="hold">
                            <p:stCondLst>
                              <p:cond delay="2500"/>
                            </p:stCondLst>
                            <p:childTnLst>
                              <p:par>
                                <p:cTn id="26" presetID="42" presetClass="entr" presetSubtype="0" fill="hold" nodeType="afterEffect">
                                  <p:stCondLst>
                                    <p:cond delay="0"/>
                                  </p:stCondLst>
                                  <p:childTnLst>
                                    <p:set>
                                      <p:cBhvr>
                                        <p:cTn id="27" dur="1" fill="hold">
                                          <p:stCondLst>
                                            <p:cond delay="0"/>
                                          </p:stCondLst>
                                        </p:cTn>
                                        <p:tgtEl>
                                          <p:spTgt spid="33"/>
                                        </p:tgtEl>
                                        <p:attrNameLst>
                                          <p:attrName>style.visibility</p:attrName>
                                        </p:attrNameLst>
                                      </p:cBhvr>
                                      <p:to>
                                        <p:strVal val="visible"/>
                                      </p:to>
                                    </p:set>
                                    <p:animEffect transition="in" filter="fade">
                                      <p:cBhvr>
                                        <p:cTn id="28" dur="1000"/>
                                        <p:tgtEl>
                                          <p:spTgt spid="33"/>
                                        </p:tgtEl>
                                      </p:cBhvr>
                                    </p:animEffect>
                                    <p:anim calcmode="lin" valueType="num">
                                      <p:cBhvr>
                                        <p:cTn id="29" dur="1000" fill="hold"/>
                                        <p:tgtEl>
                                          <p:spTgt spid="33"/>
                                        </p:tgtEl>
                                        <p:attrNameLst>
                                          <p:attrName>ppt_x</p:attrName>
                                        </p:attrNameLst>
                                      </p:cBhvr>
                                      <p:tavLst>
                                        <p:tav tm="0">
                                          <p:val>
                                            <p:strVal val="#ppt_x"/>
                                          </p:val>
                                        </p:tav>
                                        <p:tav tm="100000">
                                          <p:val>
                                            <p:strVal val="#ppt_x"/>
                                          </p:val>
                                        </p:tav>
                                      </p:tavLst>
                                    </p:anim>
                                    <p:anim calcmode="lin" valueType="num">
                                      <p:cBhvr>
                                        <p:cTn id="30" dur="1000" fill="hold"/>
                                        <p:tgtEl>
                                          <p:spTgt spid="33"/>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6" grpId="0" bldLvl="0" animBg="1"/>
      <p:bldP spid="47" grpId="0"/>
      <p:bldP spid="47" grpId="1"/>
    </p:bld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矩形 1">
            <a:extLst>
              <a:ext uri="{FF2B5EF4-FFF2-40B4-BE49-F238E27FC236}">
                <a16:creationId xmlns:a16="http://schemas.microsoft.com/office/drawing/2014/main" id="{0C210E11-744F-4001-9022-059F9AC28A69}"/>
              </a:ext>
            </a:extLst>
          </p:cNvPr>
          <p:cNvSpPr/>
          <p:nvPr/>
        </p:nvSpPr>
        <p:spPr>
          <a:xfrm>
            <a:off x="0" y="0"/>
            <a:ext cx="12192000" cy="6858000"/>
          </a:xfrm>
          <a:prstGeom prst="rect">
            <a:avLst/>
          </a:prstGeom>
          <a:solidFill>
            <a:srgbClr val="EFF0E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6" name="矩形 45">
            <a:extLst>
              <a:ext uri="{FF2B5EF4-FFF2-40B4-BE49-F238E27FC236}">
                <a16:creationId xmlns:a16="http://schemas.microsoft.com/office/drawing/2014/main" id="{A6E814A4-2030-4EC2-8F3E-2991178832E6}"/>
              </a:ext>
            </a:extLst>
          </p:cNvPr>
          <p:cNvSpPr/>
          <p:nvPr/>
        </p:nvSpPr>
        <p:spPr>
          <a:xfrm>
            <a:off x="251520" y="409228"/>
            <a:ext cx="179512" cy="432048"/>
          </a:xfrm>
          <a:prstGeom prst="rect">
            <a:avLst/>
          </a:prstGeom>
          <a:solidFill>
            <a:srgbClr val="E9A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7" name="文本框 46">
            <a:extLst>
              <a:ext uri="{FF2B5EF4-FFF2-40B4-BE49-F238E27FC236}">
                <a16:creationId xmlns:a16="http://schemas.microsoft.com/office/drawing/2014/main" id="{1D93773C-6D0B-4C89-9CCB-4BFE164B5042}"/>
              </a:ext>
            </a:extLst>
          </p:cNvPr>
          <p:cNvSpPr txBox="1"/>
          <p:nvPr/>
        </p:nvSpPr>
        <p:spPr>
          <a:xfrm>
            <a:off x="532129" y="408940"/>
            <a:ext cx="2074337" cy="461665"/>
          </a:xfrm>
          <a:prstGeom prst="rect">
            <a:avLst/>
          </a:prstGeom>
          <a:noFill/>
        </p:spPr>
        <p:txBody>
          <a:bodyPr wrap="square" rtlCol="0">
            <a:spAutoFit/>
          </a:bodyPr>
          <a:lstStyle/>
          <a:p>
            <a:pPr algn="l" fontAlgn="auto">
              <a:lnSpc>
                <a:spcPct val="100000"/>
              </a:lnSpc>
            </a:pPr>
            <a:r>
              <a:rPr lang="zh-CN" altLang="en-US" sz="2400" b="1" dirty="0">
                <a:solidFill>
                  <a:schemeClr val="tx1">
                    <a:lumMod val="65000"/>
                    <a:lumOff val="35000"/>
                  </a:schemeClr>
                </a:solidFill>
                <a:latin typeface="微软雅黑" panose="020B0503020204020204" charset="-122"/>
                <a:ea typeface="微软雅黑" panose="020B0503020204020204" charset="-122"/>
              </a:rPr>
              <a:t>点击输入标题</a:t>
            </a:r>
          </a:p>
        </p:txBody>
      </p:sp>
      <p:pic>
        <p:nvPicPr>
          <p:cNvPr id="5" name="图片 23">
            <a:extLst>
              <a:ext uri="{FF2B5EF4-FFF2-40B4-BE49-F238E27FC236}">
                <a16:creationId xmlns:a16="http://schemas.microsoft.com/office/drawing/2014/main" id="{680EF0CA-8F6C-445E-9A87-00253AF09FA1}"/>
              </a:ext>
            </a:extLst>
          </p:cNvPr>
          <p:cNvPicPr>
            <a:picLocks noChangeAspect="1" noChangeArrowheads="1"/>
          </p:cNvPicPr>
          <p:nvPr/>
        </p:nvPicPr>
        <p:blipFill>
          <a:blip r:embed="rId3" cstate="print"/>
          <a:srcRect t="10310"/>
          <a:stretch>
            <a:fillRect/>
          </a:stretch>
        </p:blipFill>
        <p:spPr bwMode="auto">
          <a:xfrm>
            <a:off x="7561263" y="2460625"/>
            <a:ext cx="2859087" cy="1857375"/>
          </a:xfrm>
          <a:prstGeom prst="rect">
            <a:avLst/>
          </a:prstGeom>
          <a:noFill/>
          <a:ln w="9525">
            <a:noFill/>
            <a:miter lim="800000"/>
            <a:headEnd/>
            <a:tailEnd/>
          </a:ln>
        </p:spPr>
      </p:pic>
      <p:pic>
        <p:nvPicPr>
          <p:cNvPr id="6" name="图片 22">
            <a:extLst>
              <a:ext uri="{FF2B5EF4-FFF2-40B4-BE49-F238E27FC236}">
                <a16:creationId xmlns:a16="http://schemas.microsoft.com/office/drawing/2014/main" id="{AC7D899D-9077-46FC-983C-A8C3D7C932EB}"/>
              </a:ext>
            </a:extLst>
          </p:cNvPr>
          <p:cNvPicPr>
            <a:picLocks noChangeAspect="1" noChangeArrowheads="1"/>
          </p:cNvPicPr>
          <p:nvPr/>
        </p:nvPicPr>
        <p:blipFill>
          <a:blip r:embed="rId4" cstate="print"/>
          <a:srcRect l="10216" r="11139"/>
          <a:stretch>
            <a:fillRect/>
          </a:stretch>
        </p:blipFill>
        <p:spPr bwMode="auto">
          <a:xfrm>
            <a:off x="4514850" y="2460625"/>
            <a:ext cx="2776538" cy="2794000"/>
          </a:xfrm>
          <a:prstGeom prst="rect">
            <a:avLst/>
          </a:prstGeom>
          <a:noFill/>
          <a:ln w="9525">
            <a:noFill/>
            <a:miter lim="800000"/>
            <a:headEnd/>
            <a:tailEnd/>
          </a:ln>
        </p:spPr>
      </p:pic>
      <p:sp>
        <p:nvSpPr>
          <p:cNvPr id="8" name="直接连接符 29">
            <a:extLst>
              <a:ext uri="{FF2B5EF4-FFF2-40B4-BE49-F238E27FC236}">
                <a16:creationId xmlns:a16="http://schemas.microsoft.com/office/drawing/2014/main" id="{DC23F881-D0E2-4B51-9988-D4422DAD7C5C}"/>
              </a:ext>
            </a:extLst>
          </p:cNvPr>
          <p:cNvSpPr>
            <a:spLocks noChangeShapeType="1"/>
          </p:cNvSpPr>
          <p:nvPr/>
        </p:nvSpPr>
        <p:spPr bwMode="auto">
          <a:xfrm>
            <a:off x="4498975" y="2149475"/>
            <a:ext cx="2759075" cy="0"/>
          </a:xfrm>
          <a:prstGeom prst="line">
            <a:avLst/>
          </a:prstGeom>
          <a:noFill/>
          <a:ln w="38100" cap="flat" cmpd="sng">
            <a:solidFill>
              <a:schemeClr val="bg1"/>
            </a:solidFill>
            <a:miter lim="800000"/>
            <a:headEnd/>
            <a:tailEnd/>
          </a:ln>
        </p:spPr>
        <p:txBody>
          <a:bodyPr/>
          <a:lstStyle/>
          <a:p>
            <a:endParaRPr lang="zh-CN" altLang="en-US">
              <a:ea typeface="微软雅黑" panose="020B0503020204020204" pitchFamily="34" charset="-122"/>
              <a:sym typeface="Arial" panose="020B0604020202020204" pitchFamily="34" charset="0"/>
            </a:endParaRPr>
          </a:p>
        </p:txBody>
      </p:sp>
      <p:sp>
        <p:nvSpPr>
          <p:cNvPr id="9" name="直接连接符 30">
            <a:extLst>
              <a:ext uri="{FF2B5EF4-FFF2-40B4-BE49-F238E27FC236}">
                <a16:creationId xmlns:a16="http://schemas.microsoft.com/office/drawing/2014/main" id="{E7E4B4C5-5433-48EE-8CB9-1EE31264EEAA}"/>
              </a:ext>
            </a:extLst>
          </p:cNvPr>
          <p:cNvSpPr>
            <a:spLocks noChangeShapeType="1"/>
          </p:cNvSpPr>
          <p:nvPr/>
        </p:nvSpPr>
        <p:spPr bwMode="auto">
          <a:xfrm>
            <a:off x="7562850" y="2149475"/>
            <a:ext cx="2757488" cy="0"/>
          </a:xfrm>
          <a:prstGeom prst="line">
            <a:avLst/>
          </a:prstGeom>
          <a:noFill/>
          <a:ln w="38100" cap="flat" cmpd="sng">
            <a:solidFill>
              <a:schemeClr val="bg1"/>
            </a:solidFill>
            <a:miter lim="800000"/>
            <a:headEnd/>
            <a:tailEnd/>
          </a:ln>
        </p:spPr>
        <p:txBody>
          <a:bodyPr/>
          <a:lstStyle/>
          <a:p>
            <a:endParaRPr lang="zh-CN" altLang="en-US">
              <a:ea typeface="微软雅黑" panose="020B0503020204020204" pitchFamily="34" charset="-122"/>
              <a:sym typeface="Arial" panose="020B0604020202020204" pitchFamily="34" charset="0"/>
            </a:endParaRPr>
          </a:p>
        </p:txBody>
      </p:sp>
      <p:grpSp>
        <p:nvGrpSpPr>
          <p:cNvPr id="10" name="Group 7">
            <a:extLst>
              <a:ext uri="{FF2B5EF4-FFF2-40B4-BE49-F238E27FC236}">
                <a16:creationId xmlns:a16="http://schemas.microsoft.com/office/drawing/2014/main" id="{4724507D-B58A-46B6-89E5-4DB28384AE99}"/>
              </a:ext>
            </a:extLst>
          </p:cNvPr>
          <p:cNvGrpSpPr>
            <a:grpSpLocks/>
          </p:cNvGrpSpPr>
          <p:nvPr/>
        </p:nvGrpSpPr>
        <p:grpSpPr bwMode="auto">
          <a:xfrm>
            <a:off x="1524779" y="3646488"/>
            <a:ext cx="298480" cy="338554"/>
            <a:chOff x="-5569" y="0"/>
            <a:chExt cx="298397" cy="338972"/>
          </a:xfrm>
        </p:grpSpPr>
        <p:sp>
          <p:nvSpPr>
            <p:cNvPr id="11" name="矩形 32">
              <a:extLst>
                <a:ext uri="{FF2B5EF4-FFF2-40B4-BE49-F238E27FC236}">
                  <a16:creationId xmlns:a16="http://schemas.microsoft.com/office/drawing/2014/main" id="{F27B58C7-0BAB-4DA4-A743-4E609893D241}"/>
                </a:ext>
              </a:extLst>
            </p:cNvPr>
            <p:cNvSpPr>
              <a:spLocks noChangeArrowheads="1"/>
            </p:cNvSpPr>
            <p:nvPr/>
          </p:nvSpPr>
          <p:spPr bwMode="auto">
            <a:xfrm rot="2700000">
              <a:off x="16141" y="61548"/>
              <a:ext cx="254976" cy="254976"/>
            </a:xfrm>
            <a:prstGeom prst="rect">
              <a:avLst/>
            </a:prstGeom>
            <a:solidFill>
              <a:srgbClr val="C00000"/>
            </a:solidFill>
            <a:ln w="9525">
              <a:noFill/>
              <a:miter lim="800000"/>
              <a:headEnd/>
              <a:tailEnd/>
            </a:ln>
          </p:spPr>
          <p:txBody>
            <a:bodyPr anchor="ctr"/>
            <a:lstStyle/>
            <a:p>
              <a:pPr algn="ctr"/>
              <a:endParaRPr lang="zh-CN" altLang="zh-CN">
                <a:solidFill>
                  <a:srgbClr val="FFFFFF"/>
                </a:solidFill>
                <a:ea typeface="微软雅黑" panose="020B0503020204020204" pitchFamily="34" charset="-122"/>
                <a:sym typeface="Arial" panose="020B0604020202020204" pitchFamily="34" charset="0"/>
              </a:endParaRPr>
            </a:p>
          </p:txBody>
        </p:sp>
        <p:sp>
          <p:nvSpPr>
            <p:cNvPr id="12" name="文本框 33">
              <a:extLst>
                <a:ext uri="{FF2B5EF4-FFF2-40B4-BE49-F238E27FC236}">
                  <a16:creationId xmlns:a16="http://schemas.microsoft.com/office/drawing/2014/main" id="{793522A5-356A-4760-AD23-8675E2CDC3A7}"/>
                </a:ext>
              </a:extLst>
            </p:cNvPr>
            <p:cNvSpPr>
              <a:spLocks noChangeArrowheads="1"/>
            </p:cNvSpPr>
            <p:nvPr/>
          </p:nvSpPr>
          <p:spPr bwMode="auto">
            <a:xfrm>
              <a:off x="-5569" y="0"/>
              <a:ext cx="298397" cy="338972"/>
            </a:xfrm>
            <a:prstGeom prst="rect">
              <a:avLst/>
            </a:prstGeom>
            <a:noFill/>
            <a:ln w="9525">
              <a:noFill/>
              <a:miter lim="800000"/>
              <a:headEnd/>
              <a:tailEnd/>
            </a:ln>
          </p:spPr>
          <p:txBody>
            <a:bodyPr wrap="none">
              <a:spAutoFit/>
            </a:bodyPr>
            <a:lstStyle/>
            <a:p>
              <a:pPr algn="ctr"/>
              <a:r>
                <a:rPr lang="en-US" sz="1600">
                  <a:solidFill>
                    <a:srgbClr val="FFFFFF"/>
                  </a:solidFill>
                  <a:ea typeface="微软雅黑" panose="020B0503020204020204" pitchFamily="34" charset="-122"/>
                  <a:sym typeface="Arial" panose="020B0604020202020204" pitchFamily="34" charset="0"/>
                </a:rPr>
                <a:t>4</a:t>
              </a:r>
              <a:endParaRPr lang="zh-CN" altLang="en-US" sz="1600">
                <a:solidFill>
                  <a:srgbClr val="FFFFFF"/>
                </a:solidFill>
                <a:ea typeface="微软雅黑" panose="020B0503020204020204" pitchFamily="34" charset="-122"/>
                <a:sym typeface="Arial" panose="020B0604020202020204" pitchFamily="34" charset="0"/>
              </a:endParaRPr>
            </a:p>
          </p:txBody>
        </p:sp>
      </p:grpSp>
      <p:grpSp>
        <p:nvGrpSpPr>
          <p:cNvPr id="13" name="Group 10">
            <a:extLst>
              <a:ext uri="{FF2B5EF4-FFF2-40B4-BE49-F238E27FC236}">
                <a16:creationId xmlns:a16="http://schemas.microsoft.com/office/drawing/2014/main" id="{EEDE3AD9-2DF2-4B0E-9DE3-345BAA2A0957}"/>
              </a:ext>
            </a:extLst>
          </p:cNvPr>
          <p:cNvGrpSpPr>
            <a:grpSpLocks/>
          </p:cNvGrpSpPr>
          <p:nvPr/>
        </p:nvGrpSpPr>
        <p:grpSpPr bwMode="auto">
          <a:xfrm>
            <a:off x="4558492" y="5156200"/>
            <a:ext cx="298480" cy="338554"/>
            <a:chOff x="-5569" y="0"/>
            <a:chExt cx="298398" cy="337387"/>
          </a:xfrm>
        </p:grpSpPr>
        <p:sp>
          <p:nvSpPr>
            <p:cNvPr id="14" name="矩形 35">
              <a:extLst>
                <a:ext uri="{FF2B5EF4-FFF2-40B4-BE49-F238E27FC236}">
                  <a16:creationId xmlns:a16="http://schemas.microsoft.com/office/drawing/2014/main" id="{657AA51C-CF07-4A44-A8DB-633E09D770BF}"/>
                </a:ext>
              </a:extLst>
            </p:cNvPr>
            <p:cNvSpPr>
              <a:spLocks noChangeArrowheads="1"/>
            </p:cNvSpPr>
            <p:nvPr/>
          </p:nvSpPr>
          <p:spPr bwMode="auto">
            <a:xfrm rot="2700000">
              <a:off x="16141" y="61548"/>
              <a:ext cx="254976" cy="254976"/>
            </a:xfrm>
            <a:prstGeom prst="rect">
              <a:avLst/>
            </a:prstGeom>
            <a:solidFill>
              <a:srgbClr val="C00000"/>
            </a:solidFill>
            <a:ln w="9525">
              <a:noFill/>
              <a:miter lim="800000"/>
              <a:headEnd/>
              <a:tailEnd/>
            </a:ln>
          </p:spPr>
          <p:txBody>
            <a:bodyPr anchor="ctr"/>
            <a:lstStyle/>
            <a:p>
              <a:pPr algn="ctr"/>
              <a:endParaRPr lang="zh-CN" altLang="zh-CN">
                <a:solidFill>
                  <a:srgbClr val="FFFFFF"/>
                </a:solidFill>
                <a:ea typeface="微软雅黑" panose="020B0503020204020204" pitchFamily="34" charset="-122"/>
                <a:sym typeface="Arial" panose="020B0604020202020204" pitchFamily="34" charset="0"/>
              </a:endParaRPr>
            </a:p>
          </p:txBody>
        </p:sp>
        <p:sp>
          <p:nvSpPr>
            <p:cNvPr id="15" name="文本框 36">
              <a:extLst>
                <a:ext uri="{FF2B5EF4-FFF2-40B4-BE49-F238E27FC236}">
                  <a16:creationId xmlns:a16="http://schemas.microsoft.com/office/drawing/2014/main" id="{5CDB7397-C71A-4B7F-B6E7-7C3DA5B6D563}"/>
                </a:ext>
              </a:extLst>
            </p:cNvPr>
            <p:cNvSpPr>
              <a:spLocks noChangeArrowheads="1"/>
            </p:cNvSpPr>
            <p:nvPr/>
          </p:nvSpPr>
          <p:spPr bwMode="auto">
            <a:xfrm>
              <a:off x="-5569" y="0"/>
              <a:ext cx="298398" cy="337387"/>
            </a:xfrm>
            <a:prstGeom prst="rect">
              <a:avLst/>
            </a:prstGeom>
            <a:noFill/>
            <a:ln w="9525">
              <a:noFill/>
              <a:miter lim="800000"/>
              <a:headEnd/>
              <a:tailEnd/>
            </a:ln>
          </p:spPr>
          <p:txBody>
            <a:bodyPr wrap="none">
              <a:spAutoFit/>
            </a:bodyPr>
            <a:lstStyle/>
            <a:p>
              <a:pPr algn="ctr"/>
              <a:r>
                <a:rPr lang="en-US" sz="1600">
                  <a:solidFill>
                    <a:srgbClr val="FFFFFF"/>
                  </a:solidFill>
                  <a:ea typeface="微软雅黑" panose="020B0503020204020204" pitchFamily="34" charset="-122"/>
                  <a:sym typeface="Arial" panose="020B0604020202020204" pitchFamily="34" charset="0"/>
                </a:rPr>
                <a:t>5</a:t>
              </a:r>
              <a:endParaRPr lang="zh-CN" altLang="en-US" sz="1600">
                <a:solidFill>
                  <a:srgbClr val="FFFFFF"/>
                </a:solidFill>
                <a:ea typeface="微软雅黑" panose="020B0503020204020204" pitchFamily="34" charset="-122"/>
                <a:sym typeface="Arial" panose="020B0604020202020204" pitchFamily="34" charset="0"/>
              </a:endParaRPr>
            </a:p>
          </p:txBody>
        </p:sp>
      </p:grpSp>
      <p:grpSp>
        <p:nvGrpSpPr>
          <p:cNvPr id="16" name="Group 13">
            <a:extLst>
              <a:ext uri="{FF2B5EF4-FFF2-40B4-BE49-F238E27FC236}">
                <a16:creationId xmlns:a16="http://schemas.microsoft.com/office/drawing/2014/main" id="{80EDF73D-D235-401E-8E94-15009CE820AB}"/>
              </a:ext>
            </a:extLst>
          </p:cNvPr>
          <p:cNvGrpSpPr>
            <a:grpSpLocks/>
          </p:cNvGrpSpPr>
          <p:nvPr/>
        </p:nvGrpSpPr>
        <p:grpSpPr bwMode="auto">
          <a:xfrm>
            <a:off x="7592204" y="4213225"/>
            <a:ext cx="298480" cy="338554"/>
            <a:chOff x="-5569" y="0"/>
            <a:chExt cx="298397" cy="337387"/>
          </a:xfrm>
        </p:grpSpPr>
        <p:sp>
          <p:nvSpPr>
            <p:cNvPr id="17" name="矩形 38">
              <a:extLst>
                <a:ext uri="{FF2B5EF4-FFF2-40B4-BE49-F238E27FC236}">
                  <a16:creationId xmlns:a16="http://schemas.microsoft.com/office/drawing/2014/main" id="{3785A62F-AFB1-4584-9FF3-D955045B17F2}"/>
                </a:ext>
              </a:extLst>
            </p:cNvPr>
            <p:cNvSpPr>
              <a:spLocks noChangeArrowheads="1"/>
            </p:cNvSpPr>
            <p:nvPr/>
          </p:nvSpPr>
          <p:spPr bwMode="auto">
            <a:xfrm rot="2700000">
              <a:off x="16141" y="61548"/>
              <a:ext cx="254976" cy="254976"/>
            </a:xfrm>
            <a:prstGeom prst="rect">
              <a:avLst/>
            </a:prstGeom>
            <a:solidFill>
              <a:srgbClr val="C00000"/>
            </a:solidFill>
            <a:ln w="9525">
              <a:noFill/>
              <a:miter lim="800000"/>
              <a:headEnd/>
              <a:tailEnd/>
            </a:ln>
          </p:spPr>
          <p:txBody>
            <a:bodyPr anchor="ctr"/>
            <a:lstStyle/>
            <a:p>
              <a:pPr algn="ctr"/>
              <a:endParaRPr lang="zh-CN" altLang="zh-CN">
                <a:solidFill>
                  <a:srgbClr val="FFFFFF"/>
                </a:solidFill>
                <a:ea typeface="微软雅黑" panose="020B0503020204020204" pitchFamily="34" charset="-122"/>
                <a:sym typeface="Arial" panose="020B0604020202020204" pitchFamily="34" charset="0"/>
              </a:endParaRPr>
            </a:p>
          </p:txBody>
        </p:sp>
        <p:sp>
          <p:nvSpPr>
            <p:cNvPr id="18" name="文本框 39">
              <a:extLst>
                <a:ext uri="{FF2B5EF4-FFF2-40B4-BE49-F238E27FC236}">
                  <a16:creationId xmlns:a16="http://schemas.microsoft.com/office/drawing/2014/main" id="{048F4B01-FEB8-4E1E-9A86-156C73A30AC4}"/>
                </a:ext>
              </a:extLst>
            </p:cNvPr>
            <p:cNvSpPr>
              <a:spLocks noChangeArrowheads="1"/>
            </p:cNvSpPr>
            <p:nvPr/>
          </p:nvSpPr>
          <p:spPr bwMode="auto">
            <a:xfrm>
              <a:off x="-5569" y="0"/>
              <a:ext cx="298397" cy="337387"/>
            </a:xfrm>
            <a:prstGeom prst="rect">
              <a:avLst/>
            </a:prstGeom>
            <a:noFill/>
            <a:ln w="9525">
              <a:noFill/>
              <a:miter lim="800000"/>
              <a:headEnd/>
              <a:tailEnd/>
            </a:ln>
          </p:spPr>
          <p:txBody>
            <a:bodyPr wrap="none">
              <a:spAutoFit/>
            </a:bodyPr>
            <a:lstStyle/>
            <a:p>
              <a:pPr algn="ctr"/>
              <a:r>
                <a:rPr lang="en-US" sz="1600">
                  <a:solidFill>
                    <a:srgbClr val="FFFFFF"/>
                  </a:solidFill>
                  <a:ea typeface="微软雅黑" panose="020B0503020204020204" pitchFamily="34" charset="-122"/>
                  <a:sym typeface="Arial" panose="020B0604020202020204" pitchFamily="34" charset="0"/>
                </a:rPr>
                <a:t>6</a:t>
              </a:r>
              <a:endParaRPr lang="zh-CN" altLang="en-US" sz="1600">
                <a:solidFill>
                  <a:srgbClr val="FFFFFF"/>
                </a:solidFill>
                <a:ea typeface="微软雅黑" panose="020B0503020204020204" pitchFamily="34" charset="-122"/>
                <a:sym typeface="Arial" panose="020B0604020202020204" pitchFamily="34" charset="0"/>
              </a:endParaRPr>
            </a:p>
          </p:txBody>
        </p:sp>
      </p:grpSp>
      <p:sp>
        <p:nvSpPr>
          <p:cNvPr id="19" name="文本框 40">
            <a:extLst>
              <a:ext uri="{FF2B5EF4-FFF2-40B4-BE49-F238E27FC236}">
                <a16:creationId xmlns:a16="http://schemas.microsoft.com/office/drawing/2014/main" id="{4FC31643-22BC-4790-8B1E-4043FF0EFD5D}"/>
              </a:ext>
            </a:extLst>
          </p:cNvPr>
          <p:cNvSpPr>
            <a:spLocks noChangeArrowheads="1"/>
          </p:cNvSpPr>
          <p:nvPr/>
        </p:nvSpPr>
        <p:spPr bwMode="auto">
          <a:xfrm>
            <a:off x="1422400" y="4186238"/>
            <a:ext cx="3163888" cy="831850"/>
          </a:xfrm>
          <a:prstGeom prst="rect">
            <a:avLst/>
          </a:prstGeom>
          <a:noFill/>
          <a:ln w="9525">
            <a:noFill/>
            <a:miter lim="800000"/>
            <a:headEnd/>
            <a:tailEnd/>
          </a:ln>
        </p:spPr>
        <p:txBody>
          <a:bodyPr>
            <a:spAutoFit/>
          </a:bodyPr>
          <a:lstStyle/>
          <a:p>
            <a:r>
              <a:rPr lang="en-US" sz="2400" dirty="0">
                <a:solidFill>
                  <a:srgbClr val="E9AD12"/>
                </a:solidFill>
                <a:ea typeface="微软雅黑" panose="020B0503020204020204" pitchFamily="34" charset="-122"/>
                <a:sym typeface="Arial" panose="020B0604020202020204" pitchFamily="34" charset="0"/>
              </a:rPr>
              <a:t>TYPE </a:t>
            </a:r>
            <a:endParaRPr lang="zh-CN" altLang="en-US" sz="2400" dirty="0">
              <a:solidFill>
                <a:srgbClr val="E9AD12"/>
              </a:solidFill>
              <a:ea typeface="微软雅黑" panose="020B0503020204020204" pitchFamily="34" charset="-122"/>
              <a:sym typeface="Arial" panose="020B0604020202020204" pitchFamily="34" charset="0"/>
            </a:endParaRPr>
          </a:p>
          <a:p>
            <a:r>
              <a:rPr lang="en-US" sz="2400" dirty="0">
                <a:solidFill>
                  <a:srgbClr val="E9AD12"/>
                </a:solidFill>
                <a:ea typeface="微软雅黑" panose="020B0503020204020204" pitchFamily="34" charset="-122"/>
                <a:sym typeface="Arial" panose="020B0604020202020204" pitchFamily="34" charset="0"/>
              </a:rPr>
              <a:t>SOMETHING HERE</a:t>
            </a:r>
            <a:endParaRPr lang="zh-CN" altLang="en-US" sz="2400" dirty="0">
              <a:solidFill>
                <a:srgbClr val="E9AD12"/>
              </a:solidFill>
              <a:ea typeface="微软雅黑" panose="020B0503020204020204" pitchFamily="34" charset="-122"/>
              <a:sym typeface="Arial" panose="020B0604020202020204" pitchFamily="34" charset="0"/>
            </a:endParaRPr>
          </a:p>
        </p:txBody>
      </p:sp>
      <p:sp>
        <p:nvSpPr>
          <p:cNvPr id="20" name="文本框 41">
            <a:extLst>
              <a:ext uri="{FF2B5EF4-FFF2-40B4-BE49-F238E27FC236}">
                <a16:creationId xmlns:a16="http://schemas.microsoft.com/office/drawing/2014/main" id="{66DB3292-8FE9-43AF-B5FB-A81B0F2E5802}"/>
              </a:ext>
            </a:extLst>
          </p:cNvPr>
          <p:cNvSpPr>
            <a:spLocks noChangeArrowheads="1"/>
          </p:cNvSpPr>
          <p:nvPr/>
        </p:nvSpPr>
        <p:spPr bwMode="auto">
          <a:xfrm>
            <a:off x="1422400" y="5018088"/>
            <a:ext cx="2792413" cy="922337"/>
          </a:xfrm>
          <a:prstGeom prst="rect">
            <a:avLst/>
          </a:prstGeom>
          <a:noFill/>
          <a:ln w="9525">
            <a:noFill/>
            <a:miter lim="800000"/>
            <a:headEnd/>
            <a:tailEnd/>
          </a:ln>
        </p:spPr>
        <p:txBody>
          <a:bodyPr>
            <a:spAutoFit/>
          </a:bodyPr>
          <a:lstStyle/>
          <a:p>
            <a:r>
              <a:rPr lang="zh-CN" altLang="en-US">
                <a:solidFill>
                  <a:srgbClr val="E9AD12"/>
                </a:solidFill>
                <a:ea typeface="微软雅黑" panose="020B0503020204020204" pitchFamily="34" charset="-122"/>
                <a:sym typeface="Arial" panose="020B0604020202020204" pitchFamily="34" charset="0"/>
              </a:rPr>
              <a:t>这里输入文本这里输入文本这里输入文本这里输入文本这里输入文本。</a:t>
            </a:r>
          </a:p>
        </p:txBody>
      </p:sp>
      <p:sp>
        <p:nvSpPr>
          <p:cNvPr id="21" name="文本框 42">
            <a:extLst>
              <a:ext uri="{FF2B5EF4-FFF2-40B4-BE49-F238E27FC236}">
                <a16:creationId xmlns:a16="http://schemas.microsoft.com/office/drawing/2014/main" id="{8C93703C-CDE5-4475-A274-A258FBBAAC3E}"/>
              </a:ext>
            </a:extLst>
          </p:cNvPr>
          <p:cNvSpPr>
            <a:spLocks noChangeArrowheads="1"/>
          </p:cNvSpPr>
          <p:nvPr/>
        </p:nvSpPr>
        <p:spPr bwMode="auto">
          <a:xfrm>
            <a:off x="4498975" y="490538"/>
            <a:ext cx="3165475" cy="831850"/>
          </a:xfrm>
          <a:prstGeom prst="rect">
            <a:avLst/>
          </a:prstGeom>
          <a:noFill/>
          <a:ln w="9525">
            <a:noFill/>
            <a:miter lim="800000"/>
            <a:headEnd/>
            <a:tailEnd/>
          </a:ln>
        </p:spPr>
        <p:txBody>
          <a:bodyPr>
            <a:spAutoFit/>
          </a:bodyPr>
          <a:lstStyle/>
          <a:p>
            <a:r>
              <a:rPr lang="en-US" sz="2400">
                <a:solidFill>
                  <a:srgbClr val="E9AD12"/>
                </a:solidFill>
                <a:ea typeface="微软雅黑" panose="020B0503020204020204" pitchFamily="34" charset="-122"/>
                <a:sym typeface="Arial" panose="020B0604020202020204" pitchFamily="34" charset="0"/>
              </a:rPr>
              <a:t>TYPE </a:t>
            </a:r>
            <a:endParaRPr lang="zh-CN" altLang="en-US" sz="2400">
              <a:solidFill>
                <a:srgbClr val="E9AD12"/>
              </a:solidFill>
              <a:ea typeface="微软雅黑" panose="020B0503020204020204" pitchFamily="34" charset="-122"/>
              <a:sym typeface="Arial" panose="020B0604020202020204" pitchFamily="34" charset="0"/>
            </a:endParaRPr>
          </a:p>
          <a:p>
            <a:r>
              <a:rPr lang="en-US" sz="2400">
                <a:solidFill>
                  <a:srgbClr val="E9AD12"/>
                </a:solidFill>
                <a:ea typeface="微软雅黑" panose="020B0503020204020204" pitchFamily="34" charset="-122"/>
                <a:sym typeface="Arial" panose="020B0604020202020204" pitchFamily="34" charset="0"/>
              </a:rPr>
              <a:t>SOMETHING HERE</a:t>
            </a:r>
            <a:endParaRPr lang="zh-CN" altLang="en-US" sz="2400">
              <a:solidFill>
                <a:srgbClr val="E9AD12"/>
              </a:solidFill>
              <a:ea typeface="微软雅黑" panose="020B0503020204020204" pitchFamily="34" charset="-122"/>
              <a:sym typeface="Arial" panose="020B0604020202020204" pitchFamily="34" charset="0"/>
            </a:endParaRPr>
          </a:p>
        </p:txBody>
      </p:sp>
      <p:sp>
        <p:nvSpPr>
          <p:cNvPr id="22" name="文本框 43">
            <a:extLst>
              <a:ext uri="{FF2B5EF4-FFF2-40B4-BE49-F238E27FC236}">
                <a16:creationId xmlns:a16="http://schemas.microsoft.com/office/drawing/2014/main" id="{23A0CF15-0D8E-4715-80B6-739F2D8EEDF4}"/>
              </a:ext>
            </a:extLst>
          </p:cNvPr>
          <p:cNvSpPr>
            <a:spLocks noChangeArrowheads="1"/>
          </p:cNvSpPr>
          <p:nvPr/>
        </p:nvSpPr>
        <p:spPr bwMode="auto">
          <a:xfrm>
            <a:off x="4498975" y="1322388"/>
            <a:ext cx="2792413" cy="646112"/>
          </a:xfrm>
          <a:prstGeom prst="rect">
            <a:avLst/>
          </a:prstGeom>
          <a:noFill/>
          <a:ln w="9525">
            <a:noFill/>
            <a:miter lim="800000"/>
            <a:headEnd/>
            <a:tailEnd/>
          </a:ln>
        </p:spPr>
        <p:txBody>
          <a:bodyPr>
            <a:spAutoFit/>
          </a:bodyPr>
          <a:lstStyle/>
          <a:p>
            <a:r>
              <a:rPr lang="zh-CN" altLang="en-US">
                <a:solidFill>
                  <a:srgbClr val="E9AD12"/>
                </a:solidFill>
                <a:ea typeface="微软雅黑" panose="020B0503020204020204" pitchFamily="34" charset="-122"/>
                <a:sym typeface="Arial" panose="020B0604020202020204" pitchFamily="34" charset="0"/>
              </a:rPr>
              <a:t>这里输入文本这里输入文本这里输入文本。</a:t>
            </a:r>
          </a:p>
        </p:txBody>
      </p:sp>
      <p:sp>
        <p:nvSpPr>
          <p:cNvPr id="23" name="文本框 44">
            <a:extLst>
              <a:ext uri="{FF2B5EF4-FFF2-40B4-BE49-F238E27FC236}">
                <a16:creationId xmlns:a16="http://schemas.microsoft.com/office/drawing/2014/main" id="{A6935D22-8A17-42E1-8594-3AF6A28ED1E4}"/>
              </a:ext>
            </a:extLst>
          </p:cNvPr>
          <p:cNvSpPr>
            <a:spLocks noChangeArrowheads="1"/>
          </p:cNvSpPr>
          <p:nvPr/>
        </p:nvSpPr>
        <p:spPr bwMode="auto">
          <a:xfrm>
            <a:off x="7527925" y="490538"/>
            <a:ext cx="3163888" cy="831850"/>
          </a:xfrm>
          <a:prstGeom prst="rect">
            <a:avLst/>
          </a:prstGeom>
          <a:noFill/>
          <a:ln w="9525">
            <a:noFill/>
            <a:miter lim="800000"/>
            <a:headEnd/>
            <a:tailEnd/>
          </a:ln>
        </p:spPr>
        <p:txBody>
          <a:bodyPr>
            <a:spAutoFit/>
          </a:bodyPr>
          <a:lstStyle/>
          <a:p>
            <a:r>
              <a:rPr lang="en-US" sz="2400">
                <a:solidFill>
                  <a:srgbClr val="E9AD12"/>
                </a:solidFill>
                <a:ea typeface="微软雅黑" panose="020B0503020204020204" pitchFamily="34" charset="-122"/>
                <a:sym typeface="Arial" panose="020B0604020202020204" pitchFamily="34" charset="0"/>
              </a:rPr>
              <a:t>TYPE </a:t>
            </a:r>
            <a:endParaRPr lang="zh-CN" altLang="en-US" sz="2400">
              <a:solidFill>
                <a:srgbClr val="E9AD12"/>
              </a:solidFill>
              <a:ea typeface="微软雅黑" panose="020B0503020204020204" pitchFamily="34" charset="-122"/>
              <a:sym typeface="Arial" panose="020B0604020202020204" pitchFamily="34" charset="0"/>
            </a:endParaRPr>
          </a:p>
          <a:p>
            <a:r>
              <a:rPr lang="en-US" sz="2400">
                <a:solidFill>
                  <a:srgbClr val="E9AD12"/>
                </a:solidFill>
                <a:ea typeface="微软雅黑" panose="020B0503020204020204" pitchFamily="34" charset="-122"/>
                <a:sym typeface="Arial" panose="020B0604020202020204" pitchFamily="34" charset="0"/>
              </a:rPr>
              <a:t>SOMETHING HERE</a:t>
            </a:r>
            <a:endParaRPr lang="zh-CN" altLang="en-US" sz="2400">
              <a:solidFill>
                <a:srgbClr val="E9AD12"/>
              </a:solidFill>
              <a:ea typeface="微软雅黑" panose="020B0503020204020204" pitchFamily="34" charset="-122"/>
              <a:sym typeface="Arial" panose="020B0604020202020204" pitchFamily="34" charset="0"/>
            </a:endParaRPr>
          </a:p>
        </p:txBody>
      </p:sp>
      <p:sp>
        <p:nvSpPr>
          <p:cNvPr id="24" name="文本框 45">
            <a:extLst>
              <a:ext uri="{FF2B5EF4-FFF2-40B4-BE49-F238E27FC236}">
                <a16:creationId xmlns:a16="http://schemas.microsoft.com/office/drawing/2014/main" id="{89EED2E0-850B-49C8-BC39-C5B5D57C64DD}"/>
              </a:ext>
            </a:extLst>
          </p:cNvPr>
          <p:cNvSpPr>
            <a:spLocks noChangeArrowheads="1"/>
          </p:cNvSpPr>
          <p:nvPr/>
        </p:nvSpPr>
        <p:spPr bwMode="auto">
          <a:xfrm>
            <a:off x="7527925" y="1322388"/>
            <a:ext cx="2790825" cy="646112"/>
          </a:xfrm>
          <a:prstGeom prst="rect">
            <a:avLst/>
          </a:prstGeom>
          <a:noFill/>
          <a:ln w="9525">
            <a:noFill/>
            <a:miter lim="800000"/>
            <a:headEnd/>
            <a:tailEnd/>
          </a:ln>
        </p:spPr>
        <p:txBody>
          <a:bodyPr>
            <a:spAutoFit/>
          </a:bodyPr>
          <a:lstStyle/>
          <a:p>
            <a:r>
              <a:rPr lang="zh-CN" altLang="en-US">
                <a:solidFill>
                  <a:srgbClr val="E9AD12"/>
                </a:solidFill>
                <a:ea typeface="微软雅黑" panose="020B0503020204020204" pitchFamily="34" charset="-122"/>
                <a:sym typeface="Arial" panose="020B0604020202020204" pitchFamily="34" charset="0"/>
              </a:rPr>
              <a:t>这里输入文本这里输入文本这里输入文本。</a:t>
            </a:r>
          </a:p>
        </p:txBody>
      </p:sp>
      <p:pic>
        <p:nvPicPr>
          <p:cNvPr id="25" name="Picture 22">
            <a:extLst>
              <a:ext uri="{FF2B5EF4-FFF2-40B4-BE49-F238E27FC236}">
                <a16:creationId xmlns:a16="http://schemas.microsoft.com/office/drawing/2014/main" id="{2EF45038-D751-4290-9F11-9F0DEBF09FBC}"/>
              </a:ext>
            </a:extLst>
          </p:cNvPr>
          <p:cNvPicPr>
            <a:picLocks noChangeAspect="1" noChangeArrowheads="1"/>
          </p:cNvPicPr>
          <p:nvPr/>
        </p:nvPicPr>
        <p:blipFill>
          <a:blip r:embed="rId5" cstate="print"/>
          <a:srcRect/>
          <a:stretch>
            <a:fillRect/>
          </a:stretch>
        </p:blipFill>
        <p:spPr bwMode="auto">
          <a:xfrm>
            <a:off x="1416050" y="949325"/>
            <a:ext cx="2765425" cy="2778125"/>
          </a:xfrm>
          <a:prstGeom prst="rect">
            <a:avLst/>
          </a:prstGeom>
          <a:noFill/>
          <a:ln w="9525">
            <a:noFill/>
            <a:miter lim="800000"/>
            <a:headEnd/>
            <a:tailEnd/>
          </a:ln>
          <a:effectLst/>
        </p:spPr>
      </p:pic>
    </p:spTree>
    <p:extLst>
      <p:ext uri="{BB962C8B-B14F-4D97-AF65-F5344CB8AC3E}">
        <p14:creationId xmlns:p14="http://schemas.microsoft.com/office/powerpoint/2010/main" val="1379575215"/>
      </p:ext>
    </p:extLst>
  </p:cSld>
  <p:clrMapOvr>
    <a:masterClrMapping/>
  </p:clrMapOvr>
  <mc:AlternateContent xmlns:mc="http://schemas.openxmlformats.org/markup-compatibility/2006" xmlns:p14="http://schemas.microsoft.com/office/powerpoint/2010/main">
    <mc:Choice Requires="p14">
      <p:transition spd="slow" p14:dur="1250" advTm="0">
        <p:push dir="u"/>
      </p:transition>
    </mc:Choice>
    <mc:Fallback xmlns="">
      <p:transition spd="slow" advTm="0">
        <p:push dir="u"/>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46"/>
                                        </p:tgtEl>
                                        <p:attrNameLst>
                                          <p:attrName>style.visibility</p:attrName>
                                        </p:attrNameLst>
                                      </p:cBhvr>
                                      <p:to>
                                        <p:strVal val="visible"/>
                                      </p:to>
                                    </p:set>
                                    <p:anim calcmode="lin" valueType="num">
                                      <p:cBhvr>
                                        <p:cTn id="7" dur="500" fill="hold"/>
                                        <p:tgtEl>
                                          <p:spTgt spid="46"/>
                                        </p:tgtEl>
                                        <p:attrNameLst>
                                          <p:attrName>ppt_w</p:attrName>
                                        </p:attrNameLst>
                                      </p:cBhvr>
                                      <p:tavLst>
                                        <p:tav tm="0">
                                          <p:val>
                                            <p:fltVal val="0"/>
                                          </p:val>
                                        </p:tav>
                                        <p:tav tm="100000">
                                          <p:val>
                                            <p:strVal val="#ppt_w"/>
                                          </p:val>
                                        </p:tav>
                                      </p:tavLst>
                                    </p:anim>
                                    <p:anim calcmode="lin" valueType="num">
                                      <p:cBhvr>
                                        <p:cTn id="8" dur="500" fill="hold"/>
                                        <p:tgtEl>
                                          <p:spTgt spid="46"/>
                                        </p:tgtEl>
                                        <p:attrNameLst>
                                          <p:attrName>ppt_h</p:attrName>
                                        </p:attrNameLst>
                                      </p:cBhvr>
                                      <p:tavLst>
                                        <p:tav tm="0">
                                          <p:val>
                                            <p:fltVal val="0"/>
                                          </p:val>
                                        </p:tav>
                                        <p:tav tm="100000">
                                          <p:val>
                                            <p:strVal val="#ppt_h"/>
                                          </p:val>
                                        </p:tav>
                                      </p:tavLst>
                                    </p:anim>
                                    <p:animEffect transition="in" filter="fade">
                                      <p:cBhvr>
                                        <p:cTn id="9" dur="500"/>
                                        <p:tgtEl>
                                          <p:spTgt spid="46"/>
                                        </p:tgtEl>
                                      </p:cBhvr>
                                    </p:animEffect>
                                  </p:childTnLst>
                                </p:cTn>
                              </p:par>
                            </p:childTnLst>
                          </p:cTn>
                        </p:par>
                        <p:par>
                          <p:cTn id="10" fill="hold">
                            <p:stCondLst>
                              <p:cond delay="500"/>
                            </p:stCondLst>
                            <p:childTnLst>
                              <p:par>
                                <p:cTn id="11" presetID="41" presetClass="entr" presetSubtype="0" fill="hold" grpId="1" nodeType="afterEffect">
                                  <p:stCondLst>
                                    <p:cond delay="0"/>
                                  </p:stCondLst>
                                  <p:iterate type="lt">
                                    <p:tmPct val="10000"/>
                                  </p:iterate>
                                  <p:childTnLst>
                                    <p:set>
                                      <p:cBhvr>
                                        <p:cTn id="12" dur="1" fill="hold">
                                          <p:stCondLst>
                                            <p:cond delay="0"/>
                                          </p:stCondLst>
                                        </p:cTn>
                                        <p:tgtEl>
                                          <p:spTgt spid="47"/>
                                        </p:tgtEl>
                                        <p:attrNameLst>
                                          <p:attrName>style.visibility</p:attrName>
                                        </p:attrNameLst>
                                      </p:cBhvr>
                                      <p:to>
                                        <p:strVal val="visible"/>
                                      </p:to>
                                    </p:set>
                                    <p:anim calcmode="lin" valueType="num">
                                      <p:cBhvr>
                                        <p:cTn id="13" dur="500" fill="hold"/>
                                        <p:tgtEl>
                                          <p:spTgt spid="47"/>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47"/>
                                        </p:tgtEl>
                                        <p:attrNameLst>
                                          <p:attrName>ppt_y</p:attrName>
                                        </p:attrNameLst>
                                      </p:cBhvr>
                                      <p:tavLst>
                                        <p:tav tm="0">
                                          <p:val>
                                            <p:strVal val="#ppt_y"/>
                                          </p:val>
                                        </p:tav>
                                        <p:tav tm="100000">
                                          <p:val>
                                            <p:strVal val="#ppt_y"/>
                                          </p:val>
                                        </p:tav>
                                      </p:tavLst>
                                    </p:anim>
                                    <p:anim calcmode="lin" valueType="num">
                                      <p:cBhvr>
                                        <p:cTn id="15" dur="500" fill="hold"/>
                                        <p:tgtEl>
                                          <p:spTgt spid="47"/>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47"/>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47"/>
                                        </p:tgtEl>
                                      </p:cBhvr>
                                    </p:animEffect>
                                  </p:childTnLst>
                                </p:cTn>
                              </p:par>
                            </p:childTnLst>
                          </p:cTn>
                        </p:par>
                        <p:par>
                          <p:cTn id="18" fill="hold">
                            <p:stCondLst>
                              <p:cond delay="1250"/>
                            </p:stCondLst>
                            <p:childTnLst>
                              <p:par>
                                <p:cTn id="19" presetID="37" presetClass="entr" presetSubtype="0" fill="hold" nodeType="afterEffect">
                                  <p:stCondLst>
                                    <p:cond delay="0"/>
                                  </p:stCondLst>
                                  <p:childTnLst>
                                    <p:set>
                                      <p:cBhvr>
                                        <p:cTn id="20" dur="1" fill="hold">
                                          <p:stCondLst>
                                            <p:cond delay="0"/>
                                          </p:stCondLst>
                                        </p:cTn>
                                        <p:tgtEl>
                                          <p:spTgt spid="10"/>
                                        </p:tgtEl>
                                        <p:attrNameLst>
                                          <p:attrName>style.visibility</p:attrName>
                                        </p:attrNameLst>
                                      </p:cBhvr>
                                      <p:to>
                                        <p:strVal val="visible"/>
                                      </p:to>
                                    </p:set>
                                    <p:animEffect>
                                      <p:cBhvr>
                                        <p:cTn id="21" dur="1000"/>
                                        <p:tgtEl>
                                          <p:spTgt spid="10"/>
                                        </p:tgtEl>
                                      </p:cBhvr>
                                    </p:animEffect>
                                    <p:anim calcmode="lin" valueType="num">
                                      <p:cBhvr>
                                        <p:cTn id="22" dur="1000" fill="hold"/>
                                        <p:tgtEl>
                                          <p:spTgt spid="10"/>
                                        </p:tgtEl>
                                        <p:attrNameLst>
                                          <p:attrName>ppt_x</p:attrName>
                                        </p:attrNameLst>
                                      </p:cBhvr>
                                      <p:tavLst>
                                        <p:tav tm="0">
                                          <p:val>
                                            <p:strVal val="#ppt_x"/>
                                          </p:val>
                                        </p:tav>
                                        <p:tav tm="100000">
                                          <p:val>
                                            <p:strVal val="#ppt_x"/>
                                          </p:val>
                                        </p:tav>
                                      </p:tavLst>
                                    </p:anim>
                                    <p:anim calcmode="lin" valueType="num">
                                      <p:cBhvr>
                                        <p:cTn id="23" dur="900" decel="100000" fill="hold"/>
                                        <p:tgtEl>
                                          <p:spTgt spid="10"/>
                                        </p:tgtEl>
                                        <p:attrNameLst>
                                          <p:attrName>ppt_y</p:attrName>
                                        </p:attrNameLst>
                                      </p:cBhvr>
                                      <p:tavLst>
                                        <p:tav tm="0">
                                          <p:val>
                                            <p:strVal val="#ppt_y+1"/>
                                          </p:val>
                                        </p:tav>
                                        <p:tav tm="100000">
                                          <p:val>
                                            <p:strVal val="#ppt_y-.03"/>
                                          </p:val>
                                        </p:tav>
                                      </p:tavLst>
                                    </p:anim>
                                    <p:anim calcmode="lin" valueType="num">
                                      <p:cBhvr>
                                        <p:cTn id="24" dur="100" accel="100000" fill="hold">
                                          <p:stCondLst>
                                            <p:cond delay="900"/>
                                          </p:stCondLst>
                                        </p:cTn>
                                        <p:tgtEl>
                                          <p:spTgt spid="10"/>
                                        </p:tgtEl>
                                        <p:attrNameLst>
                                          <p:attrName>ppt_y</p:attrName>
                                        </p:attrNameLst>
                                      </p:cBhvr>
                                      <p:tavLst>
                                        <p:tav tm="0">
                                          <p:val>
                                            <p:strVal val="#ppt_y-.03"/>
                                          </p:val>
                                        </p:tav>
                                        <p:tav tm="100000">
                                          <p:val>
                                            <p:strVal val="#ppt_y"/>
                                          </p:val>
                                        </p:tav>
                                      </p:tavLst>
                                    </p:anim>
                                  </p:childTnLst>
                                </p:cTn>
                              </p:par>
                            </p:childTnLst>
                          </p:cTn>
                        </p:par>
                        <p:par>
                          <p:cTn id="25" fill="hold">
                            <p:stCondLst>
                              <p:cond delay="2250"/>
                            </p:stCondLst>
                            <p:childTnLst>
                              <p:par>
                                <p:cTn id="26" presetID="22" presetClass="entr" presetSubtype="1" fill="hold" grpId="0" nodeType="afterEffect">
                                  <p:stCondLst>
                                    <p:cond delay="0"/>
                                  </p:stCondLst>
                                  <p:childTnLst>
                                    <p:set>
                                      <p:cBhvr>
                                        <p:cTn id="27" dur="1" fill="hold">
                                          <p:stCondLst>
                                            <p:cond delay="0"/>
                                          </p:stCondLst>
                                        </p:cTn>
                                        <p:tgtEl>
                                          <p:spTgt spid="19"/>
                                        </p:tgtEl>
                                        <p:attrNameLst>
                                          <p:attrName>style.visibility</p:attrName>
                                        </p:attrNameLst>
                                      </p:cBhvr>
                                      <p:to>
                                        <p:strVal val="visible"/>
                                      </p:to>
                                    </p:set>
                                    <p:animEffect>
                                      <p:cBhvr>
                                        <p:cTn id="28" dur="500"/>
                                        <p:tgtEl>
                                          <p:spTgt spid="19"/>
                                        </p:tgtEl>
                                      </p:cBhvr>
                                    </p:animEffect>
                                  </p:childTnLst>
                                </p:cTn>
                              </p:par>
                            </p:childTnLst>
                          </p:cTn>
                        </p:par>
                        <p:par>
                          <p:cTn id="29" fill="hold">
                            <p:stCondLst>
                              <p:cond delay="2750"/>
                            </p:stCondLst>
                            <p:childTnLst>
                              <p:par>
                                <p:cTn id="30" presetID="10" presetClass="entr" presetSubtype="0" fill="hold" grpId="0" nodeType="afterEffect">
                                  <p:stCondLst>
                                    <p:cond delay="0"/>
                                  </p:stCondLst>
                                  <p:childTnLst>
                                    <p:set>
                                      <p:cBhvr>
                                        <p:cTn id="31" dur="1" fill="hold">
                                          <p:stCondLst>
                                            <p:cond delay="0"/>
                                          </p:stCondLst>
                                        </p:cTn>
                                        <p:tgtEl>
                                          <p:spTgt spid="20"/>
                                        </p:tgtEl>
                                        <p:attrNameLst>
                                          <p:attrName>style.visibility</p:attrName>
                                        </p:attrNameLst>
                                      </p:cBhvr>
                                      <p:to>
                                        <p:strVal val="visible"/>
                                      </p:to>
                                    </p:set>
                                    <p:animEffect>
                                      <p:cBhvr>
                                        <p:cTn id="32" dur="500"/>
                                        <p:tgtEl>
                                          <p:spTgt spid="20"/>
                                        </p:tgtEl>
                                      </p:cBhvr>
                                    </p:animEffect>
                                  </p:childTnLst>
                                </p:cTn>
                              </p:par>
                            </p:childTnLst>
                          </p:cTn>
                        </p:par>
                        <p:par>
                          <p:cTn id="33" fill="hold">
                            <p:stCondLst>
                              <p:cond delay="3250"/>
                            </p:stCondLst>
                            <p:childTnLst>
                              <p:par>
                                <p:cTn id="34" presetID="37" presetClass="entr" presetSubtype="0" fill="hold" nodeType="afterEffect">
                                  <p:stCondLst>
                                    <p:cond delay="0"/>
                                  </p:stCondLst>
                                  <p:childTnLst>
                                    <p:set>
                                      <p:cBhvr>
                                        <p:cTn id="35" dur="1" fill="hold">
                                          <p:stCondLst>
                                            <p:cond delay="0"/>
                                          </p:stCondLst>
                                        </p:cTn>
                                        <p:tgtEl>
                                          <p:spTgt spid="13"/>
                                        </p:tgtEl>
                                        <p:attrNameLst>
                                          <p:attrName>style.visibility</p:attrName>
                                        </p:attrNameLst>
                                      </p:cBhvr>
                                      <p:to>
                                        <p:strVal val="visible"/>
                                      </p:to>
                                    </p:set>
                                    <p:animEffect>
                                      <p:cBhvr>
                                        <p:cTn id="36" dur="1000"/>
                                        <p:tgtEl>
                                          <p:spTgt spid="13"/>
                                        </p:tgtEl>
                                      </p:cBhvr>
                                    </p:animEffect>
                                    <p:anim calcmode="lin" valueType="num">
                                      <p:cBhvr>
                                        <p:cTn id="37" dur="1000" fill="hold"/>
                                        <p:tgtEl>
                                          <p:spTgt spid="13"/>
                                        </p:tgtEl>
                                        <p:attrNameLst>
                                          <p:attrName>ppt_x</p:attrName>
                                        </p:attrNameLst>
                                      </p:cBhvr>
                                      <p:tavLst>
                                        <p:tav tm="0">
                                          <p:val>
                                            <p:strVal val="#ppt_x"/>
                                          </p:val>
                                        </p:tav>
                                        <p:tav tm="100000">
                                          <p:val>
                                            <p:strVal val="#ppt_x"/>
                                          </p:val>
                                        </p:tav>
                                      </p:tavLst>
                                    </p:anim>
                                    <p:anim calcmode="lin" valueType="num">
                                      <p:cBhvr>
                                        <p:cTn id="38" dur="900" decel="100000" fill="hold"/>
                                        <p:tgtEl>
                                          <p:spTgt spid="13"/>
                                        </p:tgtEl>
                                        <p:attrNameLst>
                                          <p:attrName>ppt_y</p:attrName>
                                        </p:attrNameLst>
                                      </p:cBhvr>
                                      <p:tavLst>
                                        <p:tav tm="0">
                                          <p:val>
                                            <p:strVal val="#ppt_y+1"/>
                                          </p:val>
                                        </p:tav>
                                        <p:tav tm="100000">
                                          <p:val>
                                            <p:strVal val="#ppt_y-.03"/>
                                          </p:val>
                                        </p:tav>
                                      </p:tavLst>
                                    </p:anim>
                                    <p:anim calcmode="lin" valueType="num">
                                      <p:cBhvr>
                                        <p:cTn id="39" dur="100" accel="100000" fill="hold">
                                          <p:stCondLst>
                                            <p:cond delay="900"/>
                                          </p:stCondLst>
                                        </p:cTn>
                                        <p:tgtEl>
                                          <p:spTgt spid="13"/>
                                        </p:tgtEl>
                                        <p:attrNameLst>
                                          <p:attrName>ppt_y</p:attrName>
                                        </p:attrNameLst>
                                      </p:cBhvr>
                                      <p:tavLst>
                                        <p:tav tm="0">
                                          <p:val>
                                            <p:strVal val="#ppt_y-.03"/>
                                          </p:val>
                                        </p:tav>
                                        <p:tav tm="100000">
                                          <p:val>
                                            <p:strVal val="#ppt_y"/>
                                          </p:val>
                                        </p:tav>
                                      </p:tavLst>
                                    </p:anim>
                                  </p:childTnLst>
                                </p:cTn>
                              </p:par>
                            </p:childTnLst>
                          </p:cTn>
                        </p:par>
                        <p:par>
                          <p:cTn id="40" fill="hold">
                            <p:stCondLst>
                              <p:cond delay="4250"/>
                            </p:stCondLst>
                            <p:childTnLst>
                              <p:par>
                                <p:cTn id="41" presetID="10" presetClass="entr" presetSubtype="0" fill="hold" nodeType="afterEffect">
                                  <p:stCondLst>
                                    <p:cond delay="0"/>
                                  </p:stCondLst>
                                  <p:childTnLst>
                                    <p:set>
                                      <p:cBhvr>
                                        <p:cTn id="42" dur="1" fill="hold">
                                          <p:stCondLst>
                                            <p:cond delay="0"/>
                                          </p:stCondLst>
                                        </p:cTn>
                                        <p:tgtEl>
                                          <p:spTgt spid="6"/>
                                        </p:tgtEl>
                                        <p:attrNameLst>
                                          <p:attrName>style.visibility</p:attrName>
                                        </p:attrNameLst>
                                      </p:cBhvr>
                                      <p:to>
                                        <p:strVal val="visible"/>
                                      </p:to>
                                    </p:set>
                                    <p:animEffect>
                                      <p:cBhvr>
                                        <p:cTn id="43" dur="500"/>
                                        <p:tgtEl>
                                          <p:spTgt spid="6"/>
                                        </p:tgtEl>
                                      </p:cBhvr>
                                    </p:animEffect>
                                  </p:childTnLst>
                                </p:cTn>
                              </p:par>
                            </p:childTnLst>
                          </p:cTn>
                        </p:par>
                        <p:par>
                          <p:cTn id="44" fill="hold">
                            <p:stCondLst>
                              <p:cond delay="4750"/>
                            </p:stCondLst>
                            <p:childTnLst>
                              <p:par>
                                <p:cTn id="45" presetID="22" presetClass="entr" presetSubtype="8" fill="hold" grpId="0" nodeType="afterEffect">
                                  <p:stCondLst>
                                    <p:cond delay="0"/>
                                  </p:stCondLst>
                                  <p:childTnLst>
                                    <p:set>
                                      <p:cBhvr>
                                        <p:cTn id="46" dur="1" fill="hold">
                                          <p:stCondLst>
                                            <p:cond delay="0"/>
                                          </p:stCondLst>
                                        </p:cTn>
                                        <p:tgtEl>
                                          <p:spTgt spid="8"/>
                                        </p:tgtEl>
                                        <p:attrNameLst>
                                          <p:attrName>style.visibility</p:attrName>
                                        </p:attrNameLst>
                                      </p:cBhvr>
                                      <p:to>
                                        <p:strVal val="visible"/>
                                      </p:to>
                                    </p:set>
                                    <p:animEffect>
                                      <p:cBhvr>
                                        <p:cTn id="47" dur="500"/>
                                        <p:tgtEl>
                                          <p:spTgt spid="8"/>
                                        </p:tgtEl>
                                      </p:cBhvr>
                                    </p:animEffect>
                                  </p:childTnLst>
                                </p:cTn>
                              </p:par>
                            </p:childTnLst>
                          </p:cTn>
                        </p:par>
                        <p:par>
                          <p:cTn id="48" fill="hold">
                            <p:stCondLst>
                              <p:cond delay="5250"/>
                            </p:stCondLst>
                            <p:childTnLst>
                              <p:par>
                                <p:cTn id="49" presetID="22" presetClass="entr" presetSubtype="1" fill="hold" grpId="0" nodeType="afterEffect">
                                  <p:stCondLst>
                                    <p:cond delay="0"/>
                                  </p:stCondLst>
                                  <p:childTnLst>
                                    <p:set>
                                      <p:cBhvr>
                                        <p:cTn id="50" dur="1" fill="hold">
                                          <p:stCondLst>
                                            <p:cond delay="0"/>
                                          </p:stCondLst>
                                        </p:cTn>
                                        <p:tgtEl>
                                          <p:spTgt spid="21"/>
                                        </p:tgtEl>
                                        <p:attrNameLst>
                                          <p:attrName>style.visibility</p:attrName>
                                        </p:attrNameLst>
                                      </p:cBhvr>
                                      <p:to>
                                        <p:strVal val="visible"/>
                                      </p:to>
                                    </p:set>
                                    <p:animEffect>
                                      <p:cBhvr>
                                        <p:cTn id="51" dur="500"/>
                                        <p:tgtEl>
                                          <p:spTgt spid="21"/>
                                        </p:tgtEl>
                                      </p:cBhvr>
                                    </p:animEffect>
                                  </p:childTnLst>
                                </p:cTn>
                              </p:par>
                            </p:childTnLst>
                          </p:cTn>
                        </p:par>
                        <p:par>
                          <p:cTn id="52" fill="hold">
                            <p:stCondLst>
                              <p:cond delay="5750"/>
                            </p:stCondLst>
                            <p:childTnLst>
                              <p:par>
                                <p:cTn id="53" presetID="10" presetClass="entr" presetSubtype="0" fill="hold" grpId="0" nodeType="afterEffect">
                                  <p:stCondLst>
                                    <p:cond delay="0"/>
                                  </p:stCondLst>
                                  <p:childTnLst>
                                    <p:set>
                                      <p:cBhvr>
                                        <p:cTn id="54" dur="1" fill="hold">
                                          <p:stCondLst>
                                            <p:cond delay="0"/>
                                          </p:stCondLst>
                                        </p:cTn>
                                        <p:tgtEl>
                                          <p:spTgt spid="22"/>
                                        </p:tgtEl>
                                        <p:attrNameLst>
                                          <p:attrName>style.visibility</p:attrName>
                                        </p:attrNameLst>
                                      </p:cBhvr>
                                      <p:to>
                                        <p:strVal val="visible"/>
                                      </p:to>
                                    </p:set>
                                    <p:animEffect>
                                      <p:cBhvr>
                                        <p:cTn id="55" dur="500"/>
                                        <p:tgtEl>
                                          <p:spTgt spid="22"/>
                                        </p:tgtEl>
                                      </p:cBhvr>
                                    </p:animEffect>
                                  </p:childTnLst>
                                </p:cTn>
                              </p:par>
                            </p:childTnLst>
                          </p:cTn>
                        </p:par>
                        <p:par>
                          <p:cTn id="56" fill="hold">
                            <p:stCondLst>
                              <p:cond delay="6250"/>
                            </p:stCondLst>
                            <p:childTnLst>
                              <p:par>
                                <p:cTn id="57" presetID="37" presetClass="entr" presetSubtype="0" fill="hold" nodeType="afterEffect">
                                  <p:stCondLst>
                                    <p:cond delay="0"/>
                                  </p:stCondLst>
                                  <p:childTnLst>
                                    <p:set>
                                      <p:cBhvr>
                                        <p:cTn id="58" dur="1" fill="hold">
                                          <p:stCondLst>
                                            <p:cond delay="0"/>
                                          </p:stCondLst>
                                        </p:cTn>
                                        <p:tgtEl>
                                          <p:spTgt spid="16"/>
                                        </p:tgtEl>
                                        <p:attrNameLst>
                                          <p:attrName>style.visibility</p:attrName>
                                        </p:attrNameLst>
                                      </p:cBhvr>
                                      <p:to>
                                        <p:strVal val="visible"/>
                                      </p:to>
                                    </p:set>
                                    <p:animEffect>
                                      <p:cBhvr>
                                        <p:cTn id="59" dur="1000"/>
                                        <p:tgtEl>
                                          <p:spTgt spid="16"/>
                                        </p:tgtEl>
                                      </p:cBhvr>
                                    </p:animEffect>
                                    <p:anim calcmode="lin" valueType="num">
                                      <p:cBhvr>
                                        <p:cTn id="60" dur="1000" fill="hold"/>
                                        <p:tgtEl>
                                          <p:spTgt spid="16"/>
                                        </p:tgtEl>
                                        <p:attrNameLst>
                                          <p:attrName>ppt_x</p:attrName>
                                        </p:attrNameLst>
                                      </p:cBhvr>
                                      <p:tavLst>
                                        <p:tav tm="0">
                                          <p:val>
                                            <p:strVal val="#ppt_x"/>
                                          </p:val>
                                        </p:tav>
                                        <p:tav tm="100000">
                                          <p:val>
                                            <p:strVal val="#ppt_x"/>
                                          </p:val>
                                        </p:tav>
                                      </p:tavLst>
                                    </p:anim>
                                    <p:anim calcmode="lin" valueType="num">
                                      <p:cBhvr>
                                        <p:cTn id="61" dur="900" decel="100000" fill="hold"/>
                                        <p:tgtEl>
                                          <p:spTgt spid="16"/>
                                        </p:tgtEl>
                                        <p:attrNameLst>
                                          <p:attrName>ppt_y</p:attrName>
                                        </p:attrNameLst>
                                      </p:cBhvr>
                                      <p:tavLst>
                                        <p:tav tm="0">
                                          <p:val>
                                            <p:strVal val="#ppt_y+1"/>
                                          </p:val>
                                        </p:tav>
                                        <p:tav tm="100000">
                                          <p:val>
                                            <p:strVal val="#ppt_y-.03"/>
                                          </p:val>
                                        </p:tav>
                                      </p:tavLst>
                                    </p:anim>
                                    <p:anim calcmode="lin" valueType="num">
                                      <p:cBhvr>
                                        <p:cTn id="62" dur="100" accel="100000" fill="hold">
                                          <p:stCondLst>
                                            <p:cond delay="900"/>
                                          </p:stCondLst>
                                        </p:cTn>
                                        <p:tgtEl>
                                          <p:spTgt spid="16"/>
                                        </p:tgtEl>
                                        <p:attrNameLst>
                                          <p:attrName>ppt_y</p:attrName>
                                        </p:attrNameLst>
                                      </p:cBhvr>
                                      <p:tavLst>
                                        <p:tav tm="0">
                                          <p:val>
                                            <p:strVal val="#ppt_y-.03"/>
                                          </p:val>
                                        </p:tav>
                                        <p:tav tm="100000">
                                          <p:val>
                                            <p:strVal val="#ppt_y"/>
                                          </p:val>
                                        </p:tav>
                                      </p:tavLst>
                                    </p:anim>
                                  </p:childTnLst>
                                </p:cTn>
                              </p:par>
                            </p:childTnLst>
                          </p:cTn>
                        </p:par>
                        <p:par>
                          <p:cTn id="63" fill="hold">
                            <p:stCondLst>
                              <p:cond delay="7250"/>
                            </p:stCondLst>
                            <p:childTnLst>
                              <p:par>
                                <p:cTn id="64" presetID="10" presetClass="entr" presetSubtype="0" fill="hold" nodeType="afterEffect">
                                  <p:stCondLst>
                                    <p:cond delay="0"/>
                                  </p:stCondLst>
                                  <p:childTnLst>
                                    <p:set>
                                      <p:cBhvr>
                                        <p:cTn id="65" dur="1" fill="hold">
                                          <p:stCondLst>
                                            <p:cond delay="0"/>
                                          </p:stCondLst>
                                        </p:cTn>
                                        <p:tgtEl>
                                          <p:spTgt spid="5"/>
                                        </p:tgtEl>
                                        <p:attrNameLst>
                                          <p:attrName>style.visibility</p:attrName>
                                        </p:attrNameLst>
                                      </p:cBhvr>
                                      <p:to>
                                        <p:strVal val="visible"/>
                                      </p:to>
                                    </p:set>
                                    <p:animEffect>
                                      <p:cBhvr>
                                        <p:cTn id="66" dur="500"/>
                                        <p:tgtEl>
                                          <p:spTgt spid="5"/>
                                        </p:tgtEl>
                                      </p:cBhvr>
                                    </p:animEffect>
                                  </p:childTnLst>
                                </p:cTn>
                              </p:par>
                            </p:childTnLst>
                          </p:cTn>
                        </p:par>
                        <p:par>
                          <p:cTn id="67" fill="hold">
                            <p:stCondLst>
                              <p:cond delay="7750"/>
                            </p:stCondLst>
                            <p:childTnLst>
                              <p:par>
                                <p:cTn id="68" presetID="22" presetClass="entr" presetSubtype="8" fill="hold" grpId="0" nodeType="afterEffect">
                                  <p:stCondLst>
                                    <p:cond delay="0"/>
                                  </p:stCondLst>
                                  <p:childTnLst>
                                    <p:set>
                                      <p:cBhvr>
                                        <p:cTn id="69" dur="1" fill="hold">
                                          <p:stCondLst>
                                            <p:cond delay="0"/>
                                          </p:stCondLst>
                                        </p:cTn>
                                        <p:tgtEl>
                                          <p:spTgt spid="9"/>
                                        </p:tgtEl>
                                        <p:attrNameLst>
                                          <p:attrName>style.visibility</p:attrName>
                                        </p:attrNameLst>
                                      </p:cBhvr>
                                      <p:to>
                                        <p:strVal val="visible"/>
                                      </p:to>
                                    </p:set>
                                    <p:animEffect>
                                      <p:cBhvr>
                                        <p:cTn id="70" dur="500"/>
                                        <p:tgtEl>
                                          <p:spTgt spid="9"/>
                                        </p:tgtEl>
                                      </p:cBhvr>
                                    </p:animEffect>
                                  </p:childTnLst>
                                </p:cTn>
                              </p:par>
                            </p:childTnLst>
                          </p:cTn>
                        </p:par>
                        <p:par>
                          <p:cTn id="71" fill="hold">
                            <p:stCondLst>
                              <p:cond delay="8250"/>
                            </p:stCondLst>
                            <p:childTnLst>
                              <p:par>
                                <p:cTn id="72" presetID="22" presetClass="entr" presetSubtype="1" fill="hold" grpId="0" nodeType="afterEffect">
                                  <p:stCondLst>
                                    <p:cond delay="0"/>
                                  </p:stCondLst>
                                  <p:childTnLst>
                                    <p:set>
                                      <p:cBhvr>
                                        <p:cTn id="73" dur="1" fill="hold">
                                          <p:stCondLst>
                                            <p:cond delay="0"/>
                                          </p:stCondLst>
                                        </p:cTn>
                                        <p:tgtEl>
                                          <p:spTgt spid="23"/>
                                        </p:tgtEl>
                                        <p:attrNameLst>
                                          <p:attrName>style.visibility</p:attrName>
                                        </p:attrNameLst>
                                      </p:cBhvr>
                                      <p:to>
                                        <p:strVal val="visible"/>
                                      </p:to>
                                    </p:set>
                                    <p:animEffect>
                                      <p:cBhvr>
                                        <p:cTn id="74" dur="500"/>
                                        <p:tgtEl>
                                          <p:spTgt spid="23"/>
                                        </p:tgtEl>
                                      </p:cBhvr>
                                    </p:animEffect>
                                  </p:childTnLst>
                                </p:cTn>
                              </p:par>
                            </p:childTnLst>
                          </p:cTn>
                        </p:par>
                        <p:par>
                          <p:cTn id="75" fill="hold">
                            <p:stCondLst>
                              <p:cond delay="8750"/>
                            </p:stCondLst>
                            <p:childTnLst>
                              <p:par>
                                <p:cTn id="76" presetID="10" presetClass="entr" presetSubtype="0" fill="hold" grpId="0" nodeType="afterEffect">
                                  <p:stCondLst>
                                    <p:cond delay="0"/>
                                  </p:stCondLst>
                                  <p:childTnLst>
                                    <p:set>
                                      <p:cBhvr>
                                        <p:cTn id="77" dur="1" fill="hold">
                                          <p:stCondLst>
                                            <p:cond delay="0"/>
                                          </p:stCondLst>
                                        </p:cTn>
                                        <p:tgtEl>
                                          <p:spTgt spid="24"/>
                                        </p:tgtEl>
                                        <p:attrNameLst>
                                          <p:attrName>style.visibility</p:attrName>
                                        </p:attrNameLst>
                                      </p:cBhvr>
                                      <p:to>
                                        <p:strVal val="visible"/>
                                      </p:to>
                                    </p:set>
                                    <p:animEffect>
                                      <p:cBhvr>
                                        <p:cTn id="78" dur="500"/>
                                        <p:tgtEl>
                                          <p:spTgt spid="2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6" grpId="0" bldLvl="0" animBg="1"/>
      <p:bldP spid="47" grpId="0"/>
      <p:bldP spid="47" grpId="1"/>
      <p:bldP spid="8" grpId="0" animBg="1"/>
      <p:bldP spid="9" grpId="0" animBg="1"/>
      <p:bldP spid="19" grpId="0" bldLvl="0" autoUpdateAnimBg="0"/>
      <p:bldP spid="20" grpId="0" bldLvl="0" autoUpdateAnimBg="0"/>
      <p:bldP spid="21" grpId="0" bldLvl="0" autoUpdateAnimBg="0"/>
      <p:bldP spid="22" grpId="0" bldLvl="0" autoUpdateAnimBg="0"/>
      <p:bldP spid="23" grpId="0" bldLvl="0" autoUpdateAnimBg="0"/>
      <p:bldP spid="24" grpId="0" bldLvl="0" autoUpdateAnimBg="0"/>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矩形 1">
            <a:extLst>
              <a:ext uri="{FF2B5EF4-FFF2-40B4-BE49-F238E27FC236}">
                <a16:creationId xmlns:a16="http://schemas.microsoft.com/office/drawing/2014/main" id="{0C210E11-744F-4001-9022-059F9AC28A69}"/>
              </a:ext>
            </a:extLst>
          </p:cNvPr>
          <p:cNvSpPr/>
          <p:nvPr/>
        </p:nvSpPr>
        <p:spPr>
          <a:xfrm>
            <a:off x="0" y="0"/>
            <a:ext cx="12192000" cy="6858000"/>
          </a:xfrm>
          <a:prstGeom prst="rect">
            <a:avLst/>
          </a:prstGeom>
          <a:solidFill>
            <a:srgbClr val="EFF0E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6" name="矩形 45">
            <a:extLst>
              <a:ext uri="{FF2B5EF4-FFF2-40B4-BE49-F238E27FC236}">
                <a16:creationId xmlns:a16="http://schemas.microsoft.com/office/drawing/2014/main" id="{A6E814A4-2030-4EC2-8F3E-2991178832E6}"/>
              </a:ext>
            </a:extLst>
          </p:cNvPr>
          <p:cNvSpPr/>
          <p:nvPr/>
        </p:nvSpPr>
        <p:spPr>
          <a:xfrm>
            <a:off x="251520" y="409228"/>
            <a:ext cx="179512" cy="432048"/>
          </a:xfrm>
          <a:prstGeom prst="rect">
            <a:avLst/>
          </a:prstGeom>
          <a:solidFill>
            <a:srgbClr val="E9A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7" name="文本框 46">
            <a:extLst>
              <a:ext uri="{FF2B5EF4-FFF2-40B4-BE49-F238E27FC236}">
                <a16:creationId xmlns:a16="http://schemas.microsoft.com/office/drawing/2014/main" id="{1D93773C-6D0B-4C89-9CCB-4BFE164B5042}"/>
              </a:ext>
            </a:extLst>
          </p:cNvPr>
          <p:cNvSpPr txBox="1"/>
          <p:nvPr/>
        </p:nvSpPr>
        <p:spPr>
          <a:xfrm>
            <a:off x="532129" y="408940"/>
            <a:ext cx="2074337" cy="461665"/>
          </a:xfrm>
          <a:prstGeom prst="rect">
            <a:avLst/>
          </a:prstGeom>
          <a:noFill/>
        </p:spPr>
        <p:txBody>
          <a:bodyPr wrap="square" rtlCol="0">
            <a:spAutoFit/>
          </a:bodyPr>
          <a:lstStyle/>
          <a:p>
            <a:pPr algn="l" fontAlgn="auto">
              <a:lnSpc>
                <a:spcPct val="100000"/>
              </a:lnSpc>
            </a:pPr>
            <a:r>
              <a:rPr lang="zh-CN" altLang="en-US" sz="2400" b="1" dirty="0">
                <a:solidFill>
                  <a:schemeClr val="tx1">
                    <a:lumMod val="65000"/>
                    <a:lumOff val="35000"/>
                  </a:schemeClr>
                </a:solidFill>
                <a:latin typeface="微软雅黑" panose="020B0503020204020204" charset="-122"/>
                <a:ea typeface="微软雅黑" panose="020B0503020204020204" charset="-122"/>
              </a:rPr>
              <a:t>点击输入标题</a:t>
            </a:r>
          </a:p>
        </p:txBody>
      </p:sp>
      <p:sp>
        <p:nvSpPr>
          <p:cNvPr id="5" name="文本框 4">
            <a:extLst>
              <a:ext uri="{FF2B5EF4-FFF2-40B4-BE49-F238E27FC236}">
                <a16:creationId xmlns:a16="http://schemas.microsoft.com/office/drawing/2014/main" id="{512F913C-1EC4-4F06-B468-1096249AF40C}"/>
              </a:ext>
            </a:extLst>
          </p:cNvPr>
          <p:cNvSpPr txBox="1"/>
          <p:nvPr/>
        </p:nvSpPr>
        <p:spPr>
          <a:xfrm>
            <a:off x="5518405" y="2356394"/>
            <a:ext cx="5010013" cy="707886"/>
          </a:xfrm>
          <a:prstGeom prst="rect">
            <a:avLst/>
          </a:prstGeom>
          <a:noFill/>
        </p:spPr>
        <p:txBody>
          <a:bodyPr wrap="square" rtlCol="0">
            <a:spAutoFit/>
          </a:bodyPr>
          <a:lstStyle/>
          <a:p>
            <a:pPr algn="r"/>
            <a:r>
              <a:rPr lang="en-US" altLang="zh-CN" sz="2800" b="1" dirty="0">
                <a:solidFill>
                  <a:srgbClr val="E9AD12"/>
                </a:solidFill>
                <a:latin typeface="微软雅黑" panose="020B0503020204020204" charset="-122"/>
                <a:ea typeface="微软雅黑" panose="020B0503020204020204" charset="-122"/>
              </a:rPr>
              <a:t>PART.03</a:t>
            </a:r>
            <a:r>
              <a:rPr lang="en-US" altLang="zh-CN" sz="3200" b="1" dirty="0">
                <a:solidFill>
                  <a:srgbClr val="E9AD12"/>
                </a:solidFill>
                <a:latin typeface="微软雅黑" panose="020B0503020204020204" charset="-122"/>
                <a:ea typeface="微软雅黑" panose="020B0503020204020204" charset="-122"/>
              </a:rPr>
              <a:t>  </a:t>
            </a:r>
            <a:r>
              <a:rPr lang="zh-CN" altLang="en-US" sz="4000" b="1" dirty="0">
                <a:solidFill>
                  <a:srgbClr val="E9AD12"/>
                </a:solidFill>
                <a:latin typeface="微软雅黑" panose="020B0503020204020204" charset="-122"/>
                <a:ea typeface="微软雅黑" panose="020B0503020204020204" charset="-122"/>
              </a:rPr>
              <a:t>点击输入标题</a:t>
            </a:r>
          </a:p>
        </p:txBody>
      </p:sp>
      <p:cxnSp>
        <p:nvCxnSpPr>
          <p:cNvPr id="6" name="直接连接符 5">
            <a:extLst>
              <a:ext uri="{FF2B5EF4-FFF2-40B4-BE49-F238E27FC236}">
                <a16:creationId xmlns:a16="http://schemas.microsoft.com/office/drawing/2014/main" id="{1016200F-6C30-4982-9AA1-3817C89F6568}"/>
              </a:ext>
            </a:extLst>
          </p:cNvPr>
          <p:cNvCxnSpPr/>
          <p:nvPr/>
        </p:nvCxnSpPr>
        <p:spPr>
          <a:xfrm>
            <a:off x="6571989" y="3341914"/>
            <a:ext cx="3873500" cy="0"/>
          </a:xfrm>
          <a:prstGeom prst="line">
            <a:avLst/>
          </a:prstGeom>
          <a:ln w="12700">
            <a:solidFill>
              <a:srgbClr val="E9AD12"/>
            </a:solidFill>
          </a:ln>
        </p:spPr>
        <p:style>
          <a:lnRef idx="1">
            <a:schemeClr val="accent1"/>
          </a:lnRef>
          <a:fillRef idx="0">
            <a:schemeClr val="accent1"/>
          </a:fillRef>
          <a:effectRef idx="0">
            <a:schemeClr val="accent1"/>
          </a:effectRef>
          <a:fontRef idx="minor">
            <a:schemeClr val="tx1"/>
          </a:fontRef>
        </p:style>
      </p:cxnSp>
      <p:sp>
        <p:nvSpPr>
          <p:cNvPr id="7" name="文本框 6">
            <a:extLst>
              <a:ext uri="{FF2B5EF4-FFF2-40B4-BE49-F238E27FC236}">
                <a16:creationId xmlns:a16="http://schemas.microsoft.com/office/drawing/2014/main" id="{DA9BF5F0-7187-4572-AA99-7A9FD2E963CD}"/>
              </a:ext>
            </a:extLst>
          </p:cNvPr>
          <p:cNvSpPr txBox="1"/>
          <p:nvPr/>
        </p:nvSpPr>
        <p:spPr>
          <a:xfrm>
            <a:off x="5637904" y="3621314"/>
            <a:ext cx="4807585" cy="1198880"/>
          </a:xfrm>
          <a:prstGeom prst="rect">
            <a:avLst/>
          </a:prstGeom>
          <a:noFill/>
        </p:spPr>
        <p:txBody>
          <a:bodyPr wrap="square" rtlCol="0">
            <a:spAutoFit/>
          </a:bodyPr>
          <a:lstStyle/>
          <a:p>
            <a:pPr algn="r" fontAlgn="auto">
              <a:lnSpc>
                <a:spcPct val="150000"/>
              </a:lnSpc>
            </a:pPr>
            <a:r>
              <a:rPr lang="zh-CN" altLang="en-US" sz="1600">
                <a:solidFill>
                  <a:srgbClr val="E9AD12"/>
                </a:solidFill>
                <a:latin typeface="华文细黑" panose="02010600040101010101" charset="-122"/>
                <a:ea typeface="华文细黑" panose="02010600040101010101" charset="-122"/>
              </a:rPr>
              <a:t>简约的设计理念，细腻、精致的做工，这不仅是产品，更是时尚魅力诱惑的艺术品，相结合带来唯美的生活享受。</a:t>
            </a:r>
          </a:p>
        </p:txBody>
      </p:sp>
      <p:pic>
        <p:nvPicPr>
          <p:cNvPr id="8" name="图片 7">
            <a:extLst>
              <a:ext uri="{FF2B5EF4-FFF2-40B4-BE49-F238E27FC236}">
                <a16:creationId xmlns:a16="http://schemas.microsoft.com/office/drawing/2014/main" id="{022FF191-1ECD-406E-BD1D-CD6F8DFEEA5F}"/>
              </a:ext>
            </a:extLst>
          </p:cNvPr>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1232380" y="1656034"/>
            <a:ext cx="4405524" cy="3776163"/>
          </a:xfrm>
          <a:prstGeom prst="rect">
            <a:avLst/>
          </a:prstGeom>
        </p:spPr>
      </p:pic>
    </p:spTree>
    <p:extLst>
      <p:ext uri="{BB962C8B-B14F-4D97-AF65-F5344CB8AC3E}">
        <p14:creationId xmlns:p14="http://schemas.microsoft.com/office/powerpoint/2010/main" val="1420619816"/>
      </p:ext>
    </p:extLst>
  </p:cSld>
  <p:clrMapOvr>
    <a:masterClrMapping/>
  </p:clrMapOvr>
  <mc:AlternateContent xmlns:mc="http://schemas.openxmlformats.org/markup-compatibility/2006" xmlns:p14="http://schemas.microsoft.com/office/powerpoint/2010/main">
    <mc:Choice Requires="p14">
      <p:transition spd="slow" p14:dur="1250" advTm="0">
        <p:push dir="u"/>
      </p:transition>
    </mc:Choice>
    <mc:Fallback xmlns="">
      <p:transition spd="slow" advTm="0">
        <p:push dir="u"/>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46"/>
                                        </p:tgtEl>
                                        <p:attrNameLst>
                                          <p:attrName>style.visibility</p:attrName>
                                        </p:attrNameLst>
                                      </p:cBhvr>
                                      <p:to>
                                        <p:strVal val="visible"/>
                                      </p:to>
                                    </p:set>
                                    <p:anim calcmode="lin" valueType="num">
                                      <p:cBhvr>
                                        <p:cTn id="7" dur="500" fill="hold"/>
                                        <p:tgtEl>
                                          <p:spTgt spid="46"/>
                                        </p:tgtEl>
                                        <p:attrNameLst>
                                          <p:attrName>ppt_w</p:attrName>
                                        </p:attrNameLst>
                                      </p:cBhvr>
                                      <p:tavLst>
                                        <p:tav tm="0">
                                          <p:val>
                                            <p:fltVal val="0"/>
                                          </p:val>
                                        </p:tav>
                                        <p:tav tm="100000">
                                          <p:val>
                                            <p:strVal val="#ppt_w"/>
                                          </p:val>
                                        </p:tav>
                                      </p:tavLst>
                                    </p:anim>
                                    <p:anim calcmode="lin" valueType="num">
                                      <p:cBhvr>
                                        <p:cTn id="8" dur="500" fill="hold"/>
                                        <p:tgtEl>
                                          <p:spTgt spid="46"/>
                                        </p:tgtEl>
                                        <p:attrNameLst>
                                          <p:attrName>ppt_h</p:attrName>
                                        </p:attrNameLst>
                                      </p:cBhvr>
                                      <p:tavLst>
                                        <p:tav tm="0">
                                          <p:val>
                                            <p:fltVal val="0"/>
                                          </p:val>
                                        </p:tav>
                                        <p:tav tm="100000">
                                          <p:val>
                                            <p:strVal val="#ppt_h"/>
                                          </p:val>
                                        </p:tav>
                                      </p:tavLst>
                                    </p:anim>
                                    <p:animEffect transition="in" filter="fade">
                                      <p:cBhvr>
                                        <p:cTn id="9" dur="500"/>
                                        <p:tgtEl>
                                          <p:spTgt spid="46"/>
                                        </p:tgtEl>
                                      </p:cBhvr>
                                    </p:animEffect>
                                  </p:childTnLst>
                                </p:cTn>
                              </p:par>
                            </p:childTnLst>
                          </p:cTn>
                        </p:par>
                        <p:par>
                          <p:cTn id="10" fill="hold">
                            <p:stCondLst>
                              <p:cond delay="500"/>
                            </p:stCondLst>
                            <p:childTnLst>
                              <p:par>
                                <p:cTn id="11" presetID="41" presetClass="entr" presetSubtype="0" fill="hold" grpId="1" nodeType="afterEffect">
                                  <p:stCondLst>
                                    <p:cond delay="0"/>
                                  </p:stCondLst>
                                  <p:iterate type="lt">
                                    <p:tmPct val="10000"/>
                                  </p:iterate>
                                  <p:childTnLst>
                                    <p:set>
                                      <p:cBhvr>
                                        <p:cTn id="12" dur="1" fill="hold">
                                          <p:stCondLst>
                                            <p:cond delay="0"/>
                                          </p:stCondLst>
                                        </p:cTn>
                                        <p:tgtEl>
                                          <p:spTgt spid="47"/>
                                        </p:tgtEl>
                                        <p:attrNameLst>
                                          <p:attrName>style.visibility</p:attrName>
                                        </p:attrNameLst>
                                      </p:cBhvr>
                                      <p:to>
                                        <p:strVal val="visible"/>
                                      </p:to>
                                    </p:set>
                                    <p:anim calcmode="lin" valueType="num">
                                      <p:cBhvr>
                                        <p:cTn id="13" dur="500" fill="hold"/>
                                        <p:tgtEl>
                                          <p:spTgt spid="47"/>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47"/>
                                        </p:tgtEl>
                                        <p:attrNameLst>
                                          <p:attrName>ppt_y</p:attrName>
                                        </p:attrNameLst>
                                      </p:cBhvr>
                                      <p:tavLst>
                                        <p:tav tm="0">
                                          <p:val>
                                            <p:strVal val="#ppt_y"/>
                                          </p:val>
                                        </p:tav>
                                        <p:tav tm="100000">
                                          <p:val>
                                            <p:strVal val="#ppt_y"/>
                                          </p:val>
                                        </p:tav>
                                      </p:tavLst>
                                    </p:anim>
                                    <p:anim calcmode="lin" valueType="num">
                                      <p:cBhvr>
                                        <p:cTn id="15" dur="500" fill="hold"/>
                                        <p:tgtEl>
                                          <p:spTgt spid="47"/>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47"/>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47"/>
                                        </p:tgtEl>
                                      </p:cBhvr>
                                    </p:animEffect>
                                  </p:childTnLst>
                                </p:cTn>
                              </p:par>
                            </p:childTnLst>
                          </p:cTn>
                        </p:par>
                        <p:par>
                          <p:cTn id="18" fill="hold">
                            <p:stCondLst>
                              <p:cond delay="1250"/>
                            </p:stCondLst>
                            <p:childTnLst>
                              <p:par>
                                <p:cTn id="19" presetID="41" presetClass="entr" presetSubtype="0" fill="hold" grpId="0" nodeType="afterEffect">
                                  <p:stCondLst>
                                    <p:cond delay="0"/>
                                  </p:stCondLst>
                                  <p:iterate type="lt">
                                    <p:tmPct val="10000"/>
                                  </p:iterate>
                                  <p:childTnLst>
                                    <p:set>
                                      <p:cBhvr>
                                        <p:cTn id="20" dur="1" fill="hold">
                                          <p:stCondLst>
                                            <p:cond delay="0"/>
                                          </p:stCondLst>
                                        </p:cTn>
                                        <p:tgtEl>
                                          <p:spTgt spid="5"/>
                                        </p:tgtEl>
                                        <p:attrNameLst>
                                          <p:attrName>style.visibility</p:attrName>
                                        </p:attrNameLst>
                                      </p:cBhvr>
                                      <p:to>
                                        <p:strVal val="visible"/>
                                      </p:to>
                                    </p:set>
                                    <p:anim calcmode="lin" valueType="num">
                                      <p:cBhvr>
                                        <p:cTn id="21" dur="500" fill="hold"/>
                                        <p:tgtEl>
                                          <p:spTgt spid="5"/>
                                        </p:tgtEl>
                                        <p:attrNameLst>
                                          <p:attrName>ppt_x</p:attrName>
                                        </p:attrNameLst>
                                      </p:cBhvr>
                                      <p:tavLst>
                                        <p:tav tm="0">
                                          <p:val>
                                            <p:strVal val="#ppt_x"/>
                                          </p:val>
                                        </p:tav>
                                        <p:tav tm="50000">
                                          <p:val>
                                            <p:strVal val="#ppt_x+.1"/>
                                          </p:val>
                                        </p:tav>
                                        <p:tav tm="100000">
                                          <p:val>
                                            <p:strVal val="#ppt_x"/>
                                          </p:val>
                                        </p:tav>
                                      </p:tavLst>
                                    </p:anim>
                                    <p:anim calcmode="lin" valueType="num">
                                      <p:cBhvr>
                                        <p:cTn id="22" dur="500" fill="hold"/>
                                        <p:tgtEl>
                                          <p:spTgt spid="5"/>
                                        </p:tgtEl>
                                        <p:attrNameLst>
                                          <p:attrName>ppt_y</p:attrName>
                                        </p:attrNameLst>
                                      </p:cBhvr>
                                      <p:tavLst>
                                        <p:tav tm="0">
                                          <p:val>
                                            <p:strVal val="#ppt_y"/>
                                          </p:val>
                                        </p:tav>
                                        <p:tav tm="100000">
                                          <p:val>
                                            <p:strVal val="#ppt_y"/>
                                          </p:val>
                                        </p:tav>
                                      </p:tavLst>
                                    </p:anim>
                                    <p:anim calcmode="lin" valueType="num">
                                      <p:cBhvr>
                                        <p:cTn id="23" dur="500" fill="hold"/>
                                        <p:tgtEl>
                                          <p:spTgt spid="5"/>
                                        </p:tgtEl>
                                        <p:attrNameLst>
                                          <p:attrName>ppt_h</p:attrName>
                                        </p:attrNameLst>
                                      </p:cBhvr>
                                      <p:tavLst>
                                        <p:tav tm="0">
                                          <p:val>
                                            <p:strVal val="#ppt_h/10"/>
                                          </p:val>
                                        </p:tav>
                                        <p:tav tm="50000">
                                          <p:val>
                                            <p:strVal val="#ppt_h+.01"/>
                                          </p:val>
                                        </p:tav>
                                        <p:tav tm="100000">
                                          <p:val>
                                            <p:strVal val="#ppt_h"/>
                                          </p:val>
                                        </p:tav>
                                      </p:tavLst>
                                    </p:anim>
                                    <p:anim calcmode="lin" valueType="num">
                                      <p:cBhvr>
                                        <p:cTn id="24" dur="500" fill="hold"/>
                                        <p:tgtEl>
                                          <p:spTgt spid="5"/>
                                        </p:tgtEl>
                                        <p:attrNameLst>
                                          <p:attrName>ppt_w</p:attrName>
                                        </p:attrNameLst>
                                      </p:cBhvr>
                                      <p:tavLst>
                                        <p:tav tm="0">
                                          <p:val>
                                            <p:strVal val="#ppt_w/10"/>
                                          </p:val>
                                        </p:tav>
                                        <p:tav tm="50000">
                                          <p:val>
                                            <p:strVal val="#ppt_w+.01"/>
                                          </p:val>
                                        </p:tav>
                                        <p:tav tm="100000">
                                          <p:val>
                                            <p:strVal val="#ppt_w"/>
                                          </p:val>
                                        </p:tav>
                                      </p:tavLst>
                                    </p:anim>
                                    <p:animEffect transition="in" filter="fade">
                                      <p:cBhvr>
                                        <p:cTn id="25" dur="500" tmFilter="0,0; .5, 1; 1, 1"/>
                                        <p:tgtEl>
                                          <p:spTgt spid="5"/>
                                        </p:tgtEl>
                                      </p:cBhvr>
                                    </p:animEffect>
                                  </p:childTnLst>
                                </p:cTn>
                              </p:par>
                            </p:childTnLst>
                          </p:cTn>
                        </p:par>
                        <p:par>
                          <p:cTn id="26" fill="hold">
                            <p:stCondLst>
                              <p:cond delay="2350"/>
                            </p:stCondLst>
                            <p:childTnLst>
                              <p:par>
                                <p:cTn id="27" presetID="22" presetClass="entr" presetSubtype="2" fill="hold" nodeType="afterEffect">
                                  <p:stCondLst>
                                    <p:cond delay="0"/>
                                  </p:stCondLst>
                                  <p:childTnLst>
                                    <p:set>
                                      <p:cBhvr>
                                        <p:cTn id="28" dur="1" fill="hold">
                                          <p:stCondLst>
                                            <p:cond delay="0"/>
                                          </p:stCondLst>
                                        </p:cTn>
                                        <p:tgtEl>
                                          <p:spTgt spid="6"/>
                                        </p:tgtEl>
                                        <p:attrNameLst>
                                          <p:attrName>style.visibility</p:attrName>
                                        </p:attrNameLst>
                                      </p:cBhvr>
                                      <p:to>
                                        <p:strVal val="visible"/>
                                      </p:to>
                                    </p:set>
                                    <p:animEffect transition="in" filter="wipe(right)">
                                      <p:cBhvr>
                                        <p:cTn id="29" dur="500"/>
                                        <p:tgtEl>
                                          <p:spTgt spid="6"/>
                                        </p:tgtEl>
                                      </p:cBhvr>
                                    </p:animEffect>
                                  </p:childTnLst>
                                </p:cTn>
                              </p:par>
                            </p:childTnLst>
                          </p:cTn>
                        </p:par>
                        <p:par>
                          <p:cTn id="30" fill="hold">
                            <p:stCondLst>
                              <p:cond delay="2850"/>
                            </p:stCondLst>
                            <p:childTnLst>
                              <p:par>
                                <p:cTn id="31" presetID="42" presetClass="entr" presetSubtype="0" fill="hold" grpId="1" nodeType="afterEffect">
                                  <p:stCondLst>
                                    <p:cond delay="0"/>
                                  </p:stCondLst>
                                  <p:childTnLst>
                                    <p:set>
                                      <p:cBhvr>
                                        <p:cTn id="32" dur="1" fill="hold">
                                          <p:stCondLst>
                                            <p:cond delay="0"/>
                                          </p:stCondLst>
                                        </p:cTn>
                                        <p:tgtEl>
                                          <p:spTgt spid="7"/>
                                        </p:tgtEl>
                                        <p:attrNameLst>
                                          <p:attrName>style.visibility</p:attrName>
                                        </p:attrNameLst>
                                      </p:cBhvr>
                                      <p:to>
                                        <p:strVal val="visible"/>
                                      </p:to>
                                    </p:set>
                                    <p:animEffect transition="in" filter="fade">
                                      <p:cBhvr>
                                        <p:cTn id="33" dur="500"/>
                                        <p:tgtEl>
                                          <p:spTgt spid="7"/>
                                        </p:tgtEl>
                                      </p:cBhvr>
                                    </p:animEffect>
                                    <p:anim calcmode="lin" valueType="num">
                                      <p:cBhvr>
                                        <p:cTn id="34" dur="500" fill="hold"/>
                                        <p:tgtEl>
                                          <p:spTgt spid="7"/>
                                        </p:tgtEl>
                                        <p:attrNameLst>
                                          <p:attrName>ppt_x</p:attrName>
                                        </p:attrNameLst>
                                      </p:cBhvr>
                                      <p:tavLst>
                                        <p:tav tm="0">
                                          <p:val>
                                            <p:strVal val="#ppt_x"/>
                                          </p:val>
                                        </p:tav>
                                        <p:tav tm="100000">
                                          <p:val>
                                            <p:strVal val="#ppt_x"/>
                                          </p:val>
                                        </p:tav>
                                      </p:tavLst>
                                    </p:anim>
                                    <p:anim calcmode="lin" valueType="num">
                                      <p:cBhvr>
                                        <p:cTn id="35" dur="500" fill="hold"/>
                                        <p:tgtEl>
                                          <p:spTgt spid="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6" grpId="0" bldLvl="0" animBg="1"/>
      <p:bldP spid="47" grpId="0"/>
      <p:bldP spid="47" grpId="1"/>
      <p:bldP spid="5" grpId="0"/>
      <p:bldP spid="7" grpId="0"/>
      <p:bldP spid="7" grpId="1"/>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矩形 1">
            <a:extLst>
              <a:ext uri="{FF2B5EF4-FFF2-40B4-BE49-F238E27FC236}">
                <a16:creationId xmlns:a16="http://schemas.microsoft.com/office/drawing/2014/main" id="{0C210E11-744F-4001-9022-059F9AC28A69}"/>
              </a:ext>
            </a:extLst>
          </p:cNvPr>
          <p:cNvSpPr/>
          <p:nvPr/>
        </p:nvSpPr>
        <p:spPr>
          <a:xfrm>
            <a:off x="0" y="0"/>
            <a:ext cx="12192000" cy="6858000"/>
          </a:xfrm>
          <a:prstGeom prst="rect">
            <a:avLst/>
          </a:prstGeom>
          <a:solidFill>
            <a:srgbClr val="EFF0E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6" name="矩形 45">
            <a:extLst>
              <a:ext uri="{FF2B5EF4-FFF2-40B4-BE49-F238E27FC236}">
                <a16:creationId xmlns:a16="http://schemas.microsoft.com/office/drawing/2014/main" id="{A6E814A4-2030-4EC2-8F3E-2991178832E6}"/>
              </a:ext>
            </a:extLst>
          </p:cNvPr>
          <p:cNvSpPr/>
          <p:nvPr/>
        </p:nvSpPr>
        <p:spPr>
          <a:xfrm>
            <a:off x="251520" y="409228"/>
            <a:ext cx="179512" cy="432048"/>
          </a:xfrm>
          <a:prstGeom prst="rect">
            <a:avLst/>
          </a:prstGeom>
          <a:solidFill>
            <a:srgbClr val="E9A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7" name="文本框 46">
            <a:extLst>
              <a:ext uri="{FF2B5EF4-FFF2-40B4-BE49-F238E27FC236}">
                <a16:creationId xmlns:a16="http://schemas.microsoft.com/office/drawing/2014/main" id="{1D93773C-6D0B-4C89-9CCB-4BFE164B5042}"/>
              </a:ext>
            </a:extLst>
          </p:cNvPr>
          <p:cNvSpPr txBox="1"/>
          <p:nvPr/>
        </p:nvSpPr>
        <p:spPr>
          <a:xfrm>
            <a:off x="532129" y="408940"/>
            <a:ext cx="2074337" cy="461665"/>
          </a:xfrm>
          <a:prstGeom prst="rect">
            <a:avLst/>
          </a:prstGeom>
          <a:noFill/>
        </p:spPr>
        <p:txBody>
          <a:bodyPr wrap="square" rtlCol="0">
            <a:spAutoFit/>
          </a:bodyPr>
          <a:lstStyle/>
          <a:p>
            <a:pPr algn="l" fontAlgn="auto">
              <a:lnSpc>
                <a:spcPct val="100000"/>
              </a:lnSpc>
            </a:pPr>
            <a:r>
              <a:rPr lang="zh-CN" altLang="en-US" sz="2400" b="1" dirty="0">
                <a:solidFill>
                  <a:schemeClr val="tx1">
                    <a:lumMod val="65000"/>
                    <a:lumOff val="35000"/>
                  </a:schemeClr>
                </a:solidFill>
                <a:latin typeface="微软雅黑" panose="020B0503020204020204" charset="-122"/>
                <a:ea typeface="微软雅黑" panose="020B0503020204020204" charset="-122"/>
              </a:rPr>
              <a:t>点击输入标题</a:t>
            </a:r>
          </a:p>
        </p:txBody>
      </p:sp>
      <p:sp>
        <p:nvSpPr>
          <p:cNvPr id="5" name="任意多边形 57">
            <a:extLst>
              <a:ext uri="{FF2B5EF4-FFF2-40B4-BE49-F238E27FC236}">
                <a16:creationId xmlns:a16="http://schemas.microsoft.com/office/drawing/2014/main" id="{8C92120C-F9EF-416E-9528-2234109C03DA}"/>
              </a:ext>
            </a:extLst>
          </p:cNvPr>
          <p:cNvSpPr/>
          <p:nvPr/>
        </p:nvSpPr>
        <p:spPr>
          <a:xfrm>
            <a:off x="4163212" y="4590756"/>
            <a:ext cx="2056135" cy="1772530"/>
          </a:xfrm>
          <a:custGeom>
            <a:avLst/>
            <a:gdLst>
              <a:gd name="connsiteX0" fmla="*/ 1028067 w 2056135"/>
              <a:gd name="connsiteY0" fmla="*/ 684476 h 1772530"/>
              <a:gd name="connsiteX1" fmla="*/ 520306 w 2056135"/>
              <a:gd name="connsiteY1" fmla="*/ 1192237 h 1772530"/>
              <a:gd name="connsiteX2" fmla="*/ 1028067 w 2056135"/>
              <a:gd name="connsiteY2" fmla="*/ 1699998 h 1772530"/>
              <a:gd name="connsiteX3" fmla="*/ 1535828 w 2056135"/>
              <a:gd name="connsiteY3" fmla="*/ 1192237 h 1772530"/>
              <a:gd name="connsiteX4" fmla="*/ 1028067 w 2056135"/>
              <a:gd name="connsiteY4" fmla="*/ 684476 h 1772530"/>
              <a:gd name="connsiteX5" fmla="*/ 1028068 w 2056135"/>
              <a:gd name="connsiteY5" fmla="*/ 0 h 1772530"/>
              <a:gd name="connsiteX6" fmla="*/ 2056135 w 2056135"/>
              <a:gd name="connsiteY6" fmla="*/ 1772530 h 1772530"/>
              <a:gd name="connsiteX7" fmla="*/ 0 w 2056135"/>
              <a:gd name="connsiteY7" fmla="*/ 1772530 h 177253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056135" h="1772530">
                <a:moveTo>
                  <a:pt x="1028067" y="684476"/>
                </a:moveTo>
                <a:cubicBezTo>
                  <a:pt x="747638" y="684476"/>
                  <a:pt x="520306" y="911808"/>
                  <a:pt x="520306" y="1192237"/>
                </a:cubicBezTo>
                <a:cubicBezTo>
                  <a:pt x="520306" y="1472666"/>
                  <a:pt x="747638" y="1699998"/>
                  <a:pt x="1028067" y="1699998"/>
                </a:cubicBezTo>
                <a:cubicBezTo>
                  <a:pt x="1308496" y="1699998"/>
                  <a:pt x="1535828" y="1472666"/>
                  <a:pt x="1535828" y="1192237"/>
                </a:cubicBezTo>
                <a:cubicBezTo>
                  <a:pt x="1535828" y="911808"/>
                  <a:pt x="1308496" y="684476"/>
                  <a:pt x="1028067" y="684476"/>
                </a:cubicBezTo>
                <a:close/>
                <a:moveTo>
                  <a:pt x="1028068" y="0"/>
                </a:moveTo>
                <a:lnTo>
                  <a:pt x="2056135" y="1772530"/>
                </a:lnTo>
                <a:lnTo>
                  <a:pt x="0" y="1772530"/>
                </a:lnTo>
                <a:close/>
              </a:path>
            </a:pathLst>
          </a:custGeom>
          <a:solidFill>
            <a:srgbClr val="E9AD12"/>
          </a:solidFill>
          <a:ln w="19050">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a:p>
        </p:txBody>
      </p:sp>
      <p:sp>
        <p:nvSpPr>
          <p:cNvPr id="6" name="任意多边形 58">
            <a:extLst>
              <a:ext uri="{FF2B5EF4-FFF2-40B4-BE49-F238E27FC236}">
                <a16:creationId xmlns:a16="http://schemas.microsoft.com/office/drawing/2014/main" id="{5D9A0C62-0584-46C1-BC1A-E4268F94A40A}"/>
              </a:ext>
            </a:extLst>
          </p:cNvPr>
          <p:cNvSpPr/>
          <p:nvPr/>
        </p:nvSpPr>
        <p:spPr>
          <a:xfrm>
            <a:off x="8496781" y="4590756"/>
            <a:ext cx="2056135" cy="1772530"/>
          </a:xfrm>
          <a:custGeom>
            <a:avLst/>
            <a:gdLst>
              <a:gd name="connsiteX0" fmla="*/ 1028067 w 2056135"/>
              <a:gd name="connsiteY0" fmla="*/ 684476 h 1772530"/>
              <a:gd name="connsiteX1" fmla="*/ 520306 w 2056135"/>
              <a:gd name="connsiteY1" fmla="*/ 1192237 h 1772530"/>
              <a:gd name="connsiteX2" fmla="*/ 1028067 w 2056135"/>
              <a:gd name="connsiteY2" fmla="*/ 1699998 h 1772530"/>
              <a:gd name="connsiteX3" fmla="*/ 1535828 w 2056135"/>
              <a:gd name="connsiteY3" fmla="*/ 1192237 h 1772530"/>
              <a:gd name="connsiteX4" fmla="*/ 1028067 w 2056135"/>
              <a:gd name="connsiteY4" fmla="*/ 684476 h 1772530"/>
              <a:gd name="connsiteX5" fmla="*/ 1028068 w 2056135"/>
              <a:gd name="connsiteY5" fmla="*/ 0 h 1772530"/>
              <a:gd name="connsiteX6" fmla="*/ 2056135 w 2056135"/>
              <a:gd name="connsiteY6" fmla="*/ 1772530 h 1772530"/>
              <a:gd name="connsiteX7" fmla="*/ 0 w 2056135"/>
              <a:gd name="connsiteY7" fmla="*/ 1772530 h 177253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056135" h="1772530">
                <a:moveTo>
                  <a:pt x="1028067" y="684476"/>
                </a:moveTo>
                <a:cubicBezTo>
                  <a:pt x="747638" y="684476"/>
                  <a:pt x="520306" y="911808"/>
                  <a:pt x="520306" y="1192237"/>
                </a:cubicBezTo>
                <a:cubicBezTo>
                  <a:pt x="520306" y="1472666"/>
                  <a:pt x="747638" y="1699998"/>
                  <a:pt x="1028067" y="1699998"/>
                </a:cubicBezTo>
                <a:cubicBezTo>
                  <a:pt x="1308496" y="1699998"/>
                  <a:pt x="1535828" y="1472666"/>
                  <a:pt x="1535828" y="1192237"/>
                </a:cubicBezTo>
                <a:cubicBezTo>
                  <a:pt x="1535828" y="911808"/>
                  <a:pt x="1308496" y="684476"/>
                  <a:pt x="1028067" y="684476"/>
                </a:cubicBezTo>
                <a:close/>
                <a:moveTo>
                  <a:pt x="1028068" y="0"/>
                </a:moveTo>
                <a:lnTo>
                  <a:pt x="2056135" y="1772530"/>
                </a:lnTo>
                <a:lnTo>
                  <a:pt x="0" y="1772530"/>
                </a:lnTo>
                <a:close/>
              </a:path>
            </a:pathLst>
          </a:custGeom>
          <a:solidFill>
            <a:schemeClr val="bg1">
              <a:lumMod val="50000"/>
            </a:schemeClr>
          </a:solidFill>
          <a:ln w="19050">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a:p>
        </p:txBody>
      </p:sp>
      <p:sp>
        <p:nvSpPr>
          <p:cNvPr id="7" name="任意多边形 59">
            <a:extLst>
              <a:ext uri="{FF2B5EF4-FFF2-40B4-BE49-F238E27FC236}">
                <a16:creationId xmlns:a16="http://schemas.microsoft.com/office/drawing/2014/main" id="{E90B6360-3C1E-4057-B7B8-97A09AFA60F7}"/>
              </a:ext>
            </a:extLst>
          </p:cNvPr>
          <p:cNvSpPr/>
          <p:nvPr/>
        </p:nvSpPr>
        <p:spPr>
          <a:xfrm flipV="1">
            <a:off x="2014941" y="2052403"/>
            <a:ext cx="2056135" cy="1772530"/>
          </a:xfrm>
          <a:custGeom>
            <a:avLst/>
            <a:gdLst>
              <a:gd name="connsiteX0" fmla="*/ 1028067 w 2056135"/>
              <a:gd name="connsiteY0" fmla="*/ 1688122 h 1772530"/>
              <a:gd name="connsiteX1" fmla="*/ 520306 w 2056135"/>
              <a:gd name="connsiteY1" fmla="*/ 1180361 h 1772530"/>
              <a:gd name="connsiteX2" fmla="*/ 1028067 w 2056135"/>
              <a:gd name="connsiteY2" fmla="*/ 672600 h 1772530"/>
              <a:gd name="connsiteX3" fmla="*/ 1535828 w 2056135"/>
              <a:gd name="connsiteY3" fmla="*/ 1180361 h 1772530"/>
              <a:gd name="connsiteX4" fmla="*/ 1028067 w 2056135"/>
              <a:gd name="connsiteY4" fmla="*/ 1688122 h 1772530"/>
              <a:gd name="connsiteX5" fmla="*/ 0 w 2056135"/>
              <a:gd name="connsiteY5" fmla="*/ 1772530 h 1772530"/>
              <a:gd name="connsiteX6" fmla="*/ 2056135 w 2056135"/>
              <a:gd name="connsiteY6" fmla="*/ 1772530 h 1772530"/>
              <a:gd name="connsiteX7" fmla="*/ 1028068 w 2056135"/>
              <a:gd name="connsiteY7" fmla="*/ 0 h 177253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056135" h="1772530">
                <a:moveTo>
                  <a:pt x="1028067" y="1688122"/>
                </a:moveTo>
                <a:cubicBezTo>
                  <a:pt x="747638" y="1688122"/>
                  <a:pt x="520306" y="1460790"/>
                  <a:pt x="520306" y="1180361"/>
                </a:cubicBezTo>
                <a:cubicBezTo>
                  <a:pt x="520306" y="899932"/>
                  <a:pt x="747638" y="672600"/>
                  <a:pt x="1028067" y="672600"/>
                </a:cubicBezTo>
                <a:cubicBezTo>
                  <a:pt x="1308496" y="672600"/>
                  <a:pt x="1535828" y="899932"/>
                  <a:pt x="1535828" y="1180361"/>
                </a:cubicBezTo>
                <a:cubicBezTo>
                  <a:pt x="1535828" y="1460790"/>
                  <a:pt x="1308496" y="1688122"/>
                  <a:pt x="1028067" y="1688122"/>
                </a:cubicBezTo>
                <a:close/>
                <a:moveTo>
                  <a:pt x="0" y="1772530"/>
                </a:moveTo>
                <a:lnTo>
                  <a:pt x="2056135" y="1772530"/>
                </a:lnTo>
                <a:lnTo>
                  <a:pt x="1028068" y="0"/>
                </a:lnTo>
                <a:close/>
              </a:path>
            </a:pathLst>
          </a:custGeom>
          <a:solidFill>
            <a:srgbClr val="E9AD12"/>
          </a:solidFill>
          <a:ln w="19050">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a:p>
        </p:txBody>
      </p:sp>
      <p:sp>
        <p:nvSpPr>
          <p:cNvPr id="8" name="任意多边形 60">
            <a:extLst>
              <a:ext uri="{FF2B5EF4-FFF2-40B4-BE49-F238E27FC236}">
                <a16:creationId xmlns:a16="http://schemas.microsoft.com/office/drawing/2014/main" id="{9F0B1583-E8BF-4A8E-86EC-8F872F2A696B}"/>
              </a:ext>
            </a:extLst>
          </p:cNvPr>
          <p:cNvSpPr/>
          <p:nvPr/>
        </p:nvSpPr>
        <p:spPr>
          <a:xfrm flipV="1">
            <a:off x="6348510" y="2052403"/>
            <a:ext cx="2056135" cy="1772530"/>
          </a:xfrm>
          <a:custGeom>
            <a:avLst/>
            <a:gdLst>
              <a:gd name="connsiteX0" fmla="*/ 1021614 w 2056135"/>
              <a:gd name="connsiteY0" fmla="*/ 1688122 h 1772530"/>
              <a:gd name="connsiteX1" fmla="*/ 513853 w 2056135"/>
              <a:gd name="connsiteY1" fmla="*/ 1180361 h 1772530"/>
              <a:gd name="connsiteX2" fmla="*/ 1021614 w 2056135"/>
              <a:gd name="connsiteY2" fmla="*/ 672600 h 1772530"/>
              <a:gd name="connsiteX3" fmla="*/ 1529375 w 2056135"/>
              <a:gd name="connsiteY3" fmla="*/ 1180361 h 1772530"/>
              <a:gd name="connsiteX4" fmla="*/ 1021614 w 2056135"/>
              <a:gd name="connsiteY4" fmla="*/ 1688122 h 1772530"/>
              <a:gd name="connsiteX5" fmla="*/ 0 w 2056135"/>
              <a:gd name="connsiteY5" fmla="*/ 1772530 h 1772530"/>
              <a:gd name="connsiteX6" fmla="*/ 2056135 w 2056135"/>
              <a:gd name="connsiteY6" fmla="*/ 1772530 h 1772530"/>
              <a:gd name="connsiteX7" fmla="*/ 1028068 w 2056135"/>
              <a:gd name="connsiteY7" fmla="*/ 0 h 177253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056135" h="1772530">
                <a:moveTo>
                  <a:pt x="1021614" y="1688122"/>
                </a:moveTo>
                <a:cubicBezTo>
                  <a:pt x="741185" y="1688122"/>
                  <a:pt x="513853" y="1460790"/>
                  <a:pt x="513853" y="1180361"/>
                </a:cubicBezTo>
                <a:cubicBezTo>
                  <a:pt x="513853" y="899932"/>
                  <a:pt x="741185" y="672600"/>
                  <a:pt x="1021614" y="672600"/>
                </a:cubicBezTo>
                <a:cubicBezTo>
                  <a:pt x="1302043" y="672600"/>
                  <a:pt x="1529375" y="899932"/>
                  <a:pt x="1529375" y="1180361"/>
                </a:cubicBezTo>
                <a:cubicBezTo>
                  <a:pt x="1529375" y="1460790"/>
                  <a:pt x="1302043" y="1688122"/>
                  <a:pt x="1021614" y="1688122"/>
                </a:cubicBezTo>
                <a:close/>
                <a:moveTo>
                  <a:pt x="0" y="1772530"/>
                </a:moveTo>
                <a:lnTo>
                  <a:pt x="2056135" y="1772530"/>
                </a:lnTo>
                <a:lnTo>
                  <a:pt x="1028068" y="0"/>
                </a:lnTo>
                <a:close/>
              </a:path>
            </a:pathLst>
          </a:custGeom>
          <a:solidFill>
            <a:srgbClr val="E9AD12"/>
          </a:solidFill>
          <a:ln w="19050">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a:p>
        </p:txBody>
      </p:sp>
      <p:grpSp>
        <p:nvGrpSpPr>
          <p:cNvPr id="9" name="组合 8">
            <a:extLst>
              <a:ext uri="{FF2B5EF4-FFF2-40B4-BE49-F238E27FC236}">
                <a16:creationId xmlns:a16="http://schemas.microsoft.com/office/drawing/2014/main" id="{EF9E0BD5-FDDF-4D4C-AEDD-7DDFFD00B99C}"/>
              </a:ext>
            </a:extLst>
          </p:cNvPr>
          <p:cNvGrpSpPr/>
          <p:nvPr/>
        </p:nvGrpSpPr>
        <p:grpSpPr>
          <a:xfrm>
            <a:off x="9363118" y="5502579"/>
            <a:ext cx="427622" cy="448285"/>
            <a:chOff x="7002627" y="828237"/>
            <a:chExt cx="444697" cy="466185"/>
          </a:xfrm>
          <a:solidFill>
            <a:schemeClr val="bg1">
              <a:lumMod val="50000"/>
            </a:schemeClr>
          </a:solidFill>
          <a:effectLst/>
        </p:grpSpPr>
        <p:sp>
          <p:nvSpPr>
            <p:cNvPr id="10" name="Freeform 11">
              <a:extLst>
                <a:ext uri="{FF2B5EF4-FFF2-40B4-BE49-F238E27FC236}">
                  <a16:creationId xmlns:a16="http://schemas.microsoft.com/office/drawing/2014/main" id="{35956CAB-0F9A-470E-98B5-041D849A6444}"/>
                </a:ext>
              </a:extLst>
            </p:cNvPr>
            <p:cNvSpPr/>
            <p:nvPr/>
          </p:nvSpPr>
          <p:spPr bwMode="auto">
            <a:xfrm>
              <a:off x="7133420" y="1073942"/>
              <a:ext cx="88753" cy="87818"/>
            </a:xfrm>
            <a:custGeom>
              <a:avLst/>
              <a:gdLst>
                <a:gd name="T0" fmla="*/ 24 w 40"/>
                <a:gd name="T1" fmla="*/ 1 h 40"/>
                <a:gd name="T2" fmla="*/ 20 w 40"/>
                <a:gd name="T3" fmla="*/ 0 h 40"/>
                <a:gd name="T4" fmla="*/ 0 w 40"/>
                <a:gd name="T5" fmla="*/ 20 h 40"/>
                <a:gd name="T6" fmla="*/ 20 w 40"/>
                <a:gd name="T7" fmla="*/ 40 h 40"/>
                <a:gd name="T8" fmla="*/ 40 w 40"/>
                <a:gd name="T9" fmla="*/ 20 h 40"/>
                <a:gd name="T10" fmla="*/ 39 w 40"/>
                <a:gd name="T11" fmla="*/ 15 h 40"/>
                <a:gd name="T12" fmla="*/ 15 w 40"/>
                <a:gd name="T13" fmla="*/ 26 h 40"/>
                <a:gd name="T14" fmla="*/ 24 w 40"/>
                <a:gd name="T15" fmla="*/ 1 h 4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0" h="40">
                  <a:moveTo>
                    <a:pt x="24" y="1"/>
                  </a:moveTo>
                  <a:cubicBezTo>
                    <a:pt x="23" y="1"/>
                    <a:pt x="21" y="0"/>
                    <a:pt x="20" y="0"/>
                  </a:cubicBezTo>
                  <a:cubicBezTo>
                    <a:pt x="9" y="0"/>
                    <a:pt x="0" y="9"/>
                    <a:pt x="0" y="20"/>
                  </a:cubicBezTo>
                  <a:cubicBezTo>
                    <a:pt x="0" y="31"/>
                    <a:pt x="9" y="40"/>
                    <a:pt x="20" y="40"/>
                  </a:cubicBezTo>
                  <a:cubicBezTo>
                    <a:pt x="31" y="40"/>
                    <a:pt x="40" y="31"/>
                    <a:pt x="40" y="20"/>
                  </a:cubicBezTo>
                  <a:cubicBezTo>
                    <a:pt x="40" y="18"/>
                    <a:pt x="40" y="17"/>
                    <a:pt x="39" y="15"/>
                  </a:cubicBezTo>
                  <a:cubicBezTo>
                    <a:pt x="15" y="26"/>
                    <a:pt x="15" y="26"/>
                    <a:pt x="15" y="26"/>
                  </a:cubicBezTo>
                  <a:lnTo>
                    <a:pt x="24" y="1"/>
                  </a:lnTo>
                  <a:close/>
                </a:path>
              </a:pathLst>
            </a:custGeom>
            <a:grpFill/>
            <a:ln w="9525">
              <a:noFill/>
              <a:round/>
            </a:ln>
          </p:spPr>
          <p:txBody>
            <a:bodyPr vert="horz" wrap="square" lIns="91440" tIns="45720" rIns="91440" bIns="45720" numCol="1" anchor="t" anchorCtr="0" compatLnSpc="1"/>
            <a:lstStyle/>
            <a:p>
              <a:endParaRPr lang="zh-CN" altLang="en-US">
                <a:solidFill>
                  <a:prstClr val="black"/>
                </a:solidFill>
              </a:endParaRPr>
            </a:p>
          </p:txBody>
        </p:sp>
        <p:sp>
          <p:nvSpPr>
            <p:cNvPr id="11" name="Freeform 12">
              <a:extLst>
                <a:ext uri="{FF2B5EF4-FFF2-40B4-BE49-F238E27FC236}">
                  <a16:creationId xmlns:a16="http://schemas.microsoft.com/office/drawing/2014/main" id="{057F35BE-C784-4AF6-9303-53F70AF69901}"/>
                </a:ext>
              </a:extLst>
            </p:cNvPr>
            <p:cNvSpPr/>
            <p:nvPr/>
          </p:nvSpPr>
          <p:spPr bwMode="auto">
            <a:xfrm>
              <a:off x="7002627" y="943149"/>
              <a:ext cx="351273" cy="351273"/>
            </a:xfrm>
            <a:custGeom>
              <a:avLst/>
              <a:gdLst>
                <a:gd name="T0" fmla="*/ 131 w 159"/>
                <a:gd name="T1" fmla="*/ 41 h 159"/>
                <a:gd name="T2" fmla="*/ 144 w 159"/>
                <a:gd name="T3" fmla="*/ 79 h 159"/>
                <a:gd name="T4" fmla="*/ 79 w 159"/>
                <a:gd name="T5" fmla="*/ 144 h 159"/>
                <a:gd name="T6" fmla="*/ 15 w 159"/>
                <a:gd name="T7" fmla="*/ 79 h 159"/>
                <a:gd name="T8" fmla="*/ 79 w 159"/>
                <a:gd name="T9" fmla="*/ 15 h 159"/>
                <a:gd name="T10" fmla="*/ 112 w 159"/>
                <a:gd name="T11" fmla="*/ 24 h 159"/>
                <a:gd name="T12" fmla="*/ 122 w 159"/>
                <a:gd name="T13" fmla="*/ 13 h 159"/>
                <a:gd name="T14" fmla="*/ 79 w 159"/>
                <a:gd name="T15" fmla="*/ 0 h 159"/>
                <a:gd name="T16" fmla="*/ 0 w 159"/>
                <a:gd name="T17" fmla="*/ 79 h 159"/>
                <a:gd name="T18" fmla="*/ 79 w 159"/>
                <a:gd name="T19" fmla="*/ 159 h 159"/>
                <a:gd name="T20" fmla="*/ 159 w 159"/>
                <a:gd name="T21" fmla="*/ 79 h 159"/>
                <a:gd name="T22" fmla="*/ 141 w 159"/>
                <a:gd name="T23" fmla="*/ 30 h 159"/>
                <a:gd name="T24" fmla="*/ 131 w 159"/>
                <a:gd name="T25" fmla="*/ 41 h 1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59" h="159">
                  <a:moveTo>
                    <a:pt x="131" y="41"/>
                  </a:moveTo>
                  <a:cubicBezTo>
                    <a:pt x="139" y="52"/>
                    <a:pt x="144" y="65"/>
                    <a:pt x="144" y="79"/>
                  </a:cubicBezTo>
                  <a:cubicBezTo>
                    <a:pt x="144" y="115"/>
                    <a:pt x="115" y="144"/>
                    <a:pt x="79" y="144"/>
                  </a:cubicBezTo>
                  <a:cubicBezTo>
                    <a:pt x="44" y="144"/>
                    <a:pt x="15" y="115"/>
                    <a:pt x="15" y="79"/>
                  </a:cubicBezTo>
                  <a:cubicBezTo>
                    <a:pt x="15" y="44"/>
                    <a:pt x="44" y="15"/>
                    <a:pt x="79" y="15"/>
                  </a:cubicBezTo>
                  <a:cubicBezTo>
                    <a:pt x="91" y="15"/>
                    <a:pt x="103" y="18"/>
                    <a:pt x="112" y="24"/>
                  </a:cubicBezTo>
                  <a:cubicBezTo>
                    <a:pt x="122" y="13"/>
                    <a:pt x="122" y="13"/>
                    <a:pt x="122" y="13"/>
                  </a:cubicBezTo>
                  <a:cubicBezTo>
                    <a:pt x="110" y="5"/>
                    <a:pt x="95" y="0"/>
                    <a:pt x="79" y="0"/>
                  </a:cubicBezTo>
                  <a:cubicBezTo>
                    <a:pt x="35" y="0"/>
                    <a:pt x="0" y="35"/>
                    <a:pt x="0" y="79"/>
                  </a:cubicBezTo>
                  <a:cubicBezTo>
                    <a:pt x="0" y="123"/>
                    <a:pt x="35" y="159"/>
                    <a:pt x="79" y="159"/>
                  </a:cubicBezTo>
                  <a:cubicBezTo>
                    <a:pt x="123" y="159"/>
                    <a:pt x="159" y="123"/>
                    <a:pt x="159" y="79"/>
                  </a:cubicBezTo>
                  <a:cubicBezTo>
                    <a:pt x="159" y="61"/>
                    <a:pt x="152" y="43"/>
                    <a:pt x="141" y="30"/>
                  </a:cubicBezTo>
                  <a:lnTo>
                    <a:pt x="131" y="41"/>
                  </a:lnTo>
                  <a:close/>
                </a:path>
              </a:pathLst>
            </a:custGeom>
            <a:grpFill/>
            <a:ln w="9525">
              <a:noFill/>
              <a:round/>
            </a:ln>
          </p:spPr>
          <p:txBody>
            <a:bodyPr vert="horz" wrap="square" lIns="91440" tIns="45720" rIns="91440" bIns="45720" numCol="1" anchor="t" anchorCtr="0" compatLnSpc="1"/>
            <a:lstStyle/>
            <a:p>
              <a:endParaRPr lang="zh-CN" altLang="en-US">
                <a:solidFill>
                  <a:prstClr val="black"/>
                </a:solidFill>
              </a:endParaRPr>
            </a:p>
          </p:txBody>
        </p:sp>
        <p:sp>
          <p:nvSpPr>
            <p:cNvPr id="12" name="Freeform 13">
              <a:extLst>
                <a:ext uri="{FF2B5EF4-FFF2-40B4-BE49-F238E27FC236}">
                  <a16:creationId xmlns:a16="http://schemas.microsoft.com/office/drawing/2014/main" id="{F5CD3D87-FA2D-4736-8C3B-46CC10A1CA22}"/>
                </a:ext>
              </a:extLst>
            </p:cNvPr>
            <p:cNvSpPr/>
            <p:nvPr/>
          </p:nvSpPr>
          <p:spPr bwMode="auto">
            <a:xfrm>
              <a:off x="7177329" y="1049652"/>
              <a:ext cx="66331" cy="68199"/>
            </a:xfrm>
            <a:custGeom>
              <a:avLst/>
              <a:gdLst>
                <a:gd name="T0" fmla="*/ 71 w 71"/>
                <a:gd name="T1" fmla="*/ 30 h 73"/>
                <a:gd name="T2" fmla="*/ 38 w 71"/>
                <a:gd name="T3" fmla="*/ 0 h 73"/>
                <a:gd name="T4" fmla="*/ 19 w 71"/>
                <a:gd name="T5" fmla="*/ 19 h 73"/>
                <a:gd name="T6" fmla="*/ 0 w 71"/>
                <a:gd name="T7" fmla="*/ 73 h 73"/>
                <a:gd name="T8" fmla="*/ 55 w 71"/>
                <a:gd name="T9" fmla="*/ 49 h 73"/>
                <a:gd name="T10" fmla="*/ 71 w 71"/>
                <a:gd name="T11" fmla="*/ 30 h 73"/>
              </a:gdLst>
              <a:ahLst/>
              <a:cxnLst>
                <a:cxn ang="0">
                  <a:pos x="T0" y="T1"/>
                </a:cxn>
                <a:cxn ang="0">
                  <a:pos x="T2" y="T3"/>
                </a:cxn>
                <a:cxn ang="0">
                  <a:pos x="T4" y="T5"/>
                </a:cxn>
                <a:cxn ang="0">
                  <a:pos x="T6" y="T7"/>
                </a:cxn>
                <a:cxn ang="0">
                  <a:pos x="T8" y="T9"/>
                </a:cxn>
                <a:cxn ang="0">
                  <a:pos x="T10" y="T11"/>
                </a:cxn>
              </a:cxnLst>
              <a:rect l="0" t="0" r="r" b="b"/>
              <a:pathLst>
                <a:path w="71" h="73">
                  <a:moveTo>
                    <a:pt x="71" y="30"/>
                  </a:moveTo>
                  <a:lnTo>
                    <a:pt x="38" y="0"/>
                  </a:lnTo>
                  <a:lnTo>
                    <a:pt x="19" y="19"/>
                  </a:lnTo>
                  <a:lnTo>
                    <a:pt x="0" y="73"/>
                  </a:lnTo>
                  <a:lnTo>
                    <a:pt x="55" y="49"/>
                  </a:lnTo>
                  <a:lnTo>
                    <a:pt x="71" y="30"/>
                  </a:lnTo>
                  <a:close/>
                </a:path>
              </a:pathLst>
            </a:custGeom>
            <a:grpFill/>
            <a:ln w="9525">
              <a:noFill/>
              <a:round/>
            </a:ln>
          </p:spPr>
          <p:txBody>
            <a:bodyPr vert="horz" wrap="square" lIns="91440" tIns="45720" rIns="91440" bIns="45720" numCol="1" anchor="t" anchorCtr="0" compatLnSpc="1"/>
            <a:lstStyle/>
            <a:p>
              <a:endParaRPr lang="zh-CN" altLang="en-US">
                <a:solidFill>
                  <a:prstClr val="black"/>
                </a:solidFill>
              </a:endParaRPr>
            </a:p>
          </p:txBody>
        </p:sp>
        <p:sp>
          <p:nvSpPr>
            <p:cNvPr id="13" name="Freeform 14">
              <a:extLst>
                <a:ext uri="{FF2B5EF4-FFF2-40B4-BE49-F238E27FC236}">
                  <a16:creationId xmlns:a16="http://schemas.microsoft.com/office/drawing/2014/main" id="{8BF12583-31BE-4BC8-8CEE-BA19D37542A8}"/>
                </a:ext>
              </a:extLst>
            </p:cNvPr>
            <p:cNvSpPr/>
            <p:nvPr/>
          </p:nvSpPr>
          <p:spPr bwMode="auto">
            <a:xfrm>
              <a:off x="7219370" y="916990"/>
              <a:ext cx="143873" cy="152281"/>
            </a:xfrm>
            <a:custGeom>
              <a:avLst/>
              <a:gdLst>
                <a:gd name="T0" fmla="*/ 121 w 154"/>
                <a:gd name="T1" fmla="*/ 0 h 163"/>
                <a:gd name="T2" fmla="*/ 0 w 154"/>
                <a:gd name="T3" fmla="*/ 132 h 163"/>
                <a:gd name="T4" fmla="*/ 33 w 154"/>
                <a:gd name="T5" fmla="*/ 163 h 163"/>
                <a:gd name="T6" fmla="*/ 154 w 154"/>
                <a:gd name="T7" fmla="*/ 31 h 163"/>
                <a:gd name="T8" fmla="*/ 121 w 154"/>
                <a:gd name="T9" fmla="*/ 35 h 163"/>
                <a:gd name="T10" fmla="*/ 121 w 154"/>
                <a:gd name="T11" fmla="*/ 0 h 163"/>
              </a:gdLst>
              <a:ahLst/>
              <a:cxnLst>
                <a:cxn ang="0">
                  <a:pos x="T0" y="T1"/>
                </a:cxn>
                <a:cxn ang="0">
                  <a:pos x="T2" y="T3"/>
                </a:cxn>
                <a:cxn ang="0">
                  <a:pos x="T4" y="T5"/>
                </a:cxn>
                <a:cxn ang="0">
                  <a:pos x="T6" y="T7"/>
                </a:cxn>
                <a:cxn ang="0">
                  <a:pos x="T8" y="T9"/>
                </a:cxn>
                <a:cxn ang="0">
                  <a:pos x="T10" y="T11"/>
                </a:cxn>
              </a:cxnLst>
              <a:rect l="0" t="0" r="r" b="b"/>
              <a:pathLst>
                <a:path w="154" h="163">
                  <a:moveTo>
                    <a:pt x="121" y="0"/>
                  </a:moveTo>
                  <a:lnTo>
                    <a:pt x="0" y="132"/>
                  </a:lnTo>
                  <a:lnTo>
                    <a:pt x="33" y="163"/>
                  </a:lnTo>
                  <a:lnTo>
                    <a:pt x="154" y="31"/>
                  </a:lnTo>
                  <a:lnTo>
                    <a:pt x="121" y="35"/>
                  </a:lnTo>
                  <a:lnTo>
                    <a:pt x="121" y="0"/>
                  </a:lnTo>
                  <a:close/>
                </a:path>
              </a:pathLst>
            </a:custGeom>
            <a:grpFill/>
            <a:ln w="9525">
              <a:noFill/>
              <a:round/>
            </a:ln>
          </p:spPr>
          <p:txBody>
            <a:bodyPr vert="horz" wrap="square" lIns="91440" tIns="45720" rIns="91440" bIns="45720" numCol="1" anchor="t" anchorCtr="0" compatLnSpc="1"/>
            <a:lstStyle/>
            <a:p>
              <a:endParaRPr lang="zh-CN" altLang="en-US">
                <a:solidFill>
                  <a:prstClr val="black"/>
                </a:solidFill>
              </a:endParaRPr>
            </a:p>
          </p:txBody>
        </p:sp>
        <p:sp>
          <p:nvSpPr>
            <p:cNvPr id="14" name="Freeform 15">
              <a:extLst>
                <a:ext uri="{FF2B5EF4-FFF2-40B4-BE49-F238E27FC236}">
                  <a16:creationId xmlns:a16="http://schemas.microsoft.com/office/drawing/2014/main" id="{1297FC1C-F9EC-4535-A056-9BEF3984782C}"/>
                </a:ext>
              </a:extLst>
            </p:cNvPr>
            <p:cNvSpPr/>
            <p:nvPr/>
          </p:nvSpPr>
          <p:spPr bwMode="auto">
            <a:xfrm>
              <a:off x="7338952" y="883357"/>
              <a:ext cx="56988" cy="59791"/>
            </a:xfrm>
            <a:custGeom>
              <a:avLst/>
              <a:gdLst>
                <a:gd name="T0" fmla="*/ 14 w 61"/>
                <a:gd name="T1" fmla="*/ 48 h 64"/>
                <a:gd name="T2" fmla="*/ 14 w 61"/>
                <a:gd name="T3" fmla="*/ 12 h 64"/>
                <a:gd name="T4" fmla="*/ 0 w 61"/>
                <a:gd name="T5" fmla="*/ 0 h 64"/>
                <a:gd name="T6" fmla="*/ 0 w 61"/>
                <a:gd name="T7" fmla="*/ 0 h 64"/>
                <a:gd name="T8" fmla="*/ 0 w 61"/>
                <a:gd name="T9" fmla="*/ 64 h 64"/>
                <a:gd name="T10" fmla="*/ 61 w 61"/>
                <a:gd name="T11" fmla="*/ 55 h 64"/>
                <a:gd name="T12" fmla="*/ 61 w 61"/>
                <a:gd name="T13" fmla="*/ 55 h 64"/>
                <a:gd name="T14" fmla="*/ 50 w 61"/>
                <a:gd name="T15" fmla="*/ 43 h 64"/>
                <a:gd name="T16" fmla="*/ 14 w 61"/>
                <a:gd name="T17" fmla="*/ 48 h 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1" h="64">
                  <a:moveTo>
                    <a:pt x="14" y="48"/>
                  </a:moveTo>
                  <a:lnTo>
                    <a:pt x="14" y="12"/>
                  </a:lnTo>
                  <a:lnTo>
                    <a:pt x="0" y="0"/>
                  </a:lnTo>
                  <a:lnTo>
                    <a:pt x="0" y="0"/>
                  </a:lnTo>
                  <a:lnTo>
                    <a:pt x="0" y="64"/>
                  </a:lnTo>
                  <a:lnTo>
                    <a:pt x="61" y="55"/>
                  </a:lnTo>
                  <a:lnTo>
                    <a:pt x="61" y="55"/>
                  </a:lnTo>
                  <a:lnTo>
                    <a:pt x="50" y="43"/>
                  </a:lnTo>
                  <a:lnTo>
                    <a:pt x="14" y="48"/>
                  </a:lnTo>
                  <a:close/>
                </a:path>
              </a:pathLst>
            </a:custGeom>
            <a:grpFill/>
            <a:ln w="9525">
              <a:noFill/>
              <a:round/>
            </a:ln>
          </p:spPr>
          <p:txBody>
            <a:bodyPr vert="horz" wrap="square" lIns="91440" tIns="45720" rIns="91440" bIns="45720" numCol="1" anchor="t" anchorCtr="0" compatLnSpc="1"/>
            <a:lstStyle/>
            <a:p>
              <a:endParaRPr lang="zh-CN" altLang="en-US">
                <a:solidFill>
                  <a:prstClr val="black"/>
                </a:solidFill>
              </a:endParaRPr>
            </a:p>
          </p:txBody>
        </p:sp>
        <p:sp>
          <p:nvSpPr>
            <p:cNvPr id="15" name="Freeform 16">
              <a:extLst>
                <a:ext uri="{FF2B5EF4-FFF2-40B4-BE49-F238E27FC236}">
                  <a16:creationId xmlns:a16="http://schemas.microsoft.com/office/drawing/2014/main" id="{110E9922-16BE-4CF1-9613-8925795108CF}"/>
                </a:ext>
              </a:extLst>
            </p:cNvPr>
            <p:cNvSpPr/>
            <p:nvPr/>
          </p:nvSpPr>
          <p:spPr bwMode="auto">
            <a:xfrm>
              <a:off x="7363242" y="855330"/>
              <a:ext cx="59791" cy="61660"/>
            </a:xfrm>
            <a:custGeom>
              <a:avLst/>
              <a:gdLst>
                <a:gd name="T0" fmla="*/ 14 w 64"/>
                <a:gd name="T1" fmla="*/ 49 h 66"/>
                <a:gd name="T2" fmla="*/ 14 w 64"/>
                <a:gd name="T3" fmla="*/ 11 h 66"/>
                <a:gd name="T4" fmla="*/ 2 w 64"/>
                <a:gd name="T5" fmla="*/ 0 h 66"/>
                <a:gd name="T6" fmla="*/ 2 w 64"/>
                <a:gd name="T7" fmla="*/ 0 h 66"/>
                <a:gd name="T8" fmla="*/ 0 w 64"/>
                <a:gd name="T9" fmla="*/ 66 h 66"/>
                <a:gd name="T10" fmla="*/ 64 w 64"/>
                <a:gd name="T11" fmla="*/ 56 h 66"/>
                <a:gd name="T12" fmla="*/ 64 w 64"/>
                <a:gd name="T13" fmla="*/ 56 h 66"/>
                <a:gd name="T14" fmla="*/ 50 w 64"/>
                <a:gd name="T15" fmla="*/ 44 h 66"/>
                <a:gd name="T16" fmla="*/ 14 w 64"/>
                <a:gd name="T17" fmla="*/ 49 h 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4" h="66">
                  <a:moveTo>
                    <a:pt x="14" y="49"/>
                  </a:moveTo>
                  <a:lnTo>
                    <a:pt x="14" y="11"/>
                  </a:lnTo>
                  <a:lnTo>
                    <a:pt x="2" y="0"/>
                  </a:lnTo>
                  <a:lnTo>
                    <a:pt x="2" y="0"/>
                  </a:lnTo>
                  <a:lnTo>
                    <a:pt x="0" y="66"/>
                  </a:lnTo>
                  <a:lnTo>
                    <a:pt x="64" y="56"/>
                  </a:lnTo>
                  <a:lnTo>
                    <a:pt x="64" y="56"/>
                  </a:lnTo>
                  <a:lnTo>
                    <a:pt x="50" y="44"/>
                  </a:lnTo>
                  <a:lnTo>
                    <a:pt x="14" y="49"/>
                  </a:lnTo>
                  <a:close/>
                </a:path>
              </a:pathLst>
            </a:custGeom>
            <a:grpFill/>
            <a:ln w="9525">
              <a:noFill/>
              <a:round/>
            </a:ln>
          </p:spPr>
          <p:txBody>
            <a:bodyPr vert="horz" wrap="square" lIns="91440" tIns="45720" rIns="91440" bIns="45720" numCol="1" anchor="t" anchorCtr="0" compatLnSpc="1"/>
            <a:lstStyle/>
            <a:p>
              <a:endParaRPr lang="zh-CN" altLang="en-US">
                <a:solidFill>
                  <a:prstClr val="black"/>
                </a:solidFill>
              </a:endParaRPr>
            </a:p>
          </p:txBody>
        </p:sp>
        <p:sp>
          <p:nvSpPr>
            <p:cNvPr id="16" name="Freeform 17">
              <a:extLst>
                <a:ext uri="{FF2B5EF4-FFF2-40B4-BE49-F238E27FC236}">
                  <a16:creationId xmlns:a16="http://schemas.microsoft.com/office/drawing/2014/main" id="{1F10ADBF-2427-44E2-ACE3-89FF3A544B2F}"/>
                </a:ext>
              </a:extLst>
            </p:cNvPr>
            <p:cNvSpPr/>
            <p:nvPr/>
          </p:nvSpPr>
          <p:spPr bwMode="auto">
            <a:xfrm>
              <a:off x="7067089" y="1009479"/>
              <a:ext cx="220480" cy="218612"/>
            </a:xfrm>
            <a:custGeom>
              <a:avLst/>
              <a:gdLst>
                <a:gd name="T0" fmla="*/ 50 w 100"/>
                <a:gd name="T1" fmla="*/ 0 h 99"/>
                <a:gd name="T2" fmla="*/ 0 w 100"/>
                <a:gd name="T3" fmla="*/ 49 h 99"/>
                <a:gd name="T4" fmla="*/ 50 w 100"/>
                <a:gd name="T5" fmla="*/ 99 h 99"/>
                <a:gd name="T6" fmla="*/ 100 w 100"/>
                <a:gd name="T7" fmla="*/ 49 h 99"/>
                <a:gd name="T8" fmla="*/ 92 w 100"/>
                <a:gd name="T9" fmla="*/ 22 h 99"/>
                <a:gd name="T10" fmla="*/ 83 w 100"/>
                <a:gd name="T11" fmla="*/ 32 h 99"/>
                <a:gd name="T12" fmla="*/ 81 w 100"/>
                <a:gd name="T13" fmla="*/ 34 h 99"/>
                <a:gd name="T14" fmla="*/ 85 w 100"/>
                <a:gd name="T15" fmla="*/ 49 h 99"/>
                <a:gd name="T16" fmla="*/ 50 w 100"/>
                <a:gd name="T17" fmla="*/ 84 h 99"/>
                <a:gd name="T18" fmla="*/ 15 w 100"/>
                <a:gd name="T19" fmla="*/ 49 h 99"/>
                <a:gd name="T20" fmla="*/ 50 w 100"/>
                <a:gd name="T21" fmla="*/ 15 h 99"/>
                <a:gd name="T22" fmla="*/ 62 w 100"/>
                <a:gd name="T23" fmla="*/ 17 h 99"/>
                <a:gd name="T24" fmla="*/ 64 w 100"/>
                <a:gd name="T25" fmla="*/ 14 h 99"/>
                <a:gd name="T26" fmla="*/ 73 w 100"/>
                <a:gd name="T27" fmla="*/ 5 h 99"/>
                <a:gd name="T28" fmla="*/ 50 w 100"/>
                <a:gd name="T29" fmla="*/ 0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00" h="99">
                  <a:moveTo>
                    <a:pt x="50" y="0"/>
                  </a:moveTo>
                  <a:cubicBezTo>
                    <a:pt x="23" y="0"/>
                    <a:pt x="0" y="22"/>
                    <a:pt x="0" y="49"/>
                  </a:cubicBezTo>
                  <a:cubicBezTo>
                    <a:pt x="0" y="77"/>
                    <a:pt x="23" y="99"/>
                    <a:pt x="50" y="99"/>
                  </a:cubicBezTo>
                  <a:cubicBezTo>
                    <a:pt x="78" y="99"/>
                    <a:pt x="100" y="77"/>
                    <a:pt x="100" y="49"/>
                  </a:cubicBezTo>
                  <a:cubicBezTo>
                    <a:pt x="100" y="39"/>
                    <a:pt x="97" y="30"/>
                    <a:pt x="92" y="22"/>
                  </a:cubicBezTo>
                  <a:cubicBezTo>
                    <a:pt x="83" y="32"/>
                    <a:pt x="83" y="32"/>
                    <a:pt x="83" y="32"/>
                  </a:cubicBezTo>
                  <a:cubicBezTo>
                    <a:pt x="81" y="34"/>
                    <a:pt x="81" y="34"/>
                    <a:pt x="81" y="34"/>
                  </a:cubicBezTo>
                  <a:cubicBezTo>
                    <a:pt x="84" y="39"/>
                    <a:pt x="85" y="44"/>
                    <a:pt x="85" y="49"/>
                  </a:cubicBezTo>
                  <a:cubicBezTo>
                    <a:pt x="85" y="69"/>
                    <a:pt x="69" y="84"/>
                    <a:pt x="50" y="84"/>
                  </a:cubicBezTo>
                  <a:cubicBezTo>
                    <a:pt x="31" y="84"/>
                    <a:pt x="15" y="69"/>
                    <a:pt x="15" y="49"/>
                  </a:cubicBezTo>
                  <a:cubicBezTo>
                    <a:pt x="15" y="30"/>
                    <a:pt x="31" y="15"/>
                    <a:pt x="50" y="15"/>
                  </a:cubicBezTo>
                  <a:cubicBezTo>
                    <a:pt x="54" y="15"/>
                    <a:pt x="59" y="15"/>
                    <a:pt x="62" y="17"/>
                  </a:cubicBezTo>
                  <a:cubicBezTo>
                    <a:pt x="64" y="14"/>
                    <a:pt x="64" y="14"/>
                    <a:pt x="64" y="14"/>
                  </a:cubicBezTo>
                  <a:cubicBezTo>
                    <a:pt x="73" y="5"/>
                    <a:pt x="73" y="5"/>
                    <a:pt x="73" y="5"/>
                  </a:cubicBezTo>
                  <a:cubicBezTo>
                    <a:pt x="66" y="2"/>
                    <a:pt x="58" y="0"/>
                    <a:pt x="50" y="0"/>
                  </a:cubicBezTo>
                  <a:close/>
                </a:path>
              </a:pathLst>
            </a:custGeom>
            <a:grpFill/>
            <a:ln w="9525">
              <a:noFill/>
              <a:round/>
            </a:ln>
          </p:spPr>
          <p:txBody>
            <a:bodyPr vert="horz" wrap="square" lIns="91440" tIns="45720" rIns="91440" bIns="45720" numCol="1" anchor="t" anchorCtr="0" compatLnSpc="1"/>
            <a:lstStyle/>
            <a:p>
              <a:endParaRPr lang="zh-CN" altLang="en-US">
                <a:solidFill>
                  <a:prstClr val="black"/>
                </a:solidFill>
              </a:endParaRPr>
            </a:p>
          </p:txBody>
        </p:sp>
        <p:sp>
          <p:nvSpPr>
            <p:cNvPr id="17" name="Freeform 18">
              <a:extLst>
                <a:ext uri="{FF2B5EF4-FFF2-40B4-BE49-F238E27FC236}">
                  <a16:creationId xmlns:a16="http://schemas.microsoft.com/office/drawing/2014/main" id="{E77C7FA2-E318-495F-BFFD-77AD38F13A03}"/>
                </a:ext>
              </a:extLst>
            </p:cNvPr>
            <p:cNvSpPr/>
            <p:nvPr/>
          </p:nvSpPr>
          <p:spPr bwMode="auto">
            <a:xfrm>
              <a:off x="7389401" y="828237"/>
              <a:ext cx="57923" cy="59791"/>
            </a:xfrm>
            <a:custGeom>
              <a:avLst/>
              <a:gdLst>
                <a:gd name="T0" fmla="*/ 50 w 62"/>
                <a:gd name="T1" fmla="*/ 43 h 64"/>
                <a:gd name="T2" fmla="*/ 15 w 62"/>
                <a:gd name="T3" fmla="*/ 47 h 64"/>
                <a:gd name="T4" fmla="*/ 15 w 62"/>
                <a:gd name="T5" fmla="*/ 12 h 64"/>
                <a:gd name="T6" fmla="*/ 0 w 62"/>
                <a:gd name="T7" fmla="*/ 0 h 64"/>
                <a:gd name="T8" fmla="*/ 0 w 62"/>
                <a:gd name="T9" fmla="*/ 0 h 64"/>
                <a:gd name="T10" fmla="*/ 0 w 62"/>
                <a:gd name="T11" fmla="*/ 64 h 64"/>
                <a:gd name="T12" fmla="*/ 62 w 62"/>
                <a:gd name="T13" fmla="*/ 55 h 64"/>
                <a:gd name="T14" fmla="*/ 62 w 62"/>
                <a:gd name="T15" fmla="*/ 55 h 64"/>
                <a:gd name="T16" fmla="*/ 50 w 62"/>
                <a:gd name="T17" fmla="*/ 43 h 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2" h="64">
                  <a:moveTo>
                    <a:pt x="50" y="43"/>
                  </a:moveTo>
                  <a:lnTo>
                    <a:pt x="15" y="47"/>
                  </a:lnTo>
                  <a:lnTo>
                    <a:pt x="15" y="12"/>
                  </a:lnTo>
                  <a:lnTo>
                    <a:pt x="0" y="0"/>
                  </a:lnTo>
                  <a:lnTo>
                    <a:pt x="0" y="0"/>
                  </a:lnTo>
                  <a:lnTo>
                    <a:pt x="0" y="64"/>
                  </a:lnTo>
                  <a:lnTo>
                    <a:pt x="62" y="55"/>
                  </a:lnTo>
                  <a:lnTo>
                    <a:pt x="62" y="55"/>
                  </a:lnTo>
                  <a:lnTo>
                    <a:pt x="50" y="43"/>
                  </a:lnTo>
                  <a:close/>
                </a:path>
              </a:pathLst>
            </a:custGeom>
            <a:grpFill/>
            <a:ln w="9525">
              <a:noFill/>
              <a:round/>
            </a:ln>
          </p:spPr>
          <p:txBody>
            <a:bodyPr vert="horz" wrap="square" lIns="91440" tIns="45720" rIns="91440" bIns="45720" numCol="1" anchor="t" anchorCtr="0" compatLnSpc="1"/>
            <a:lstStyle/>
            <a:p>
              <a:endParaRPr lang="zh-CN" altLang="en-US">
                <a:solidFill>
                  <a:prstClr val="black"/>
                </a:solidFill>
              </a:endParaRPr>
            </a:p>
          </p:txBody>
        </p:sp>
      </p:grpSp>
      <p:grpSp>
        <p:nvGrpSpPr>
          <p:cNvPr id="18" name="组合 17">
            <a:extLst>
              <a:ext uri="{FF2B5EF4-FFF2-40B4-BE49-F238E27FC236}">
                <a16:creationId xmlns:a16="http://schemas.microsoft.com/office/drawing/2014/main" id="{4D3CA36A-D043-47C7-ADF0-18C419AEA91C}"/>
              </a:ext>
            </a:extLst>
          </p:cNvPr>
          <p:cNvGrpSpPr>
            <a:grpSpLocks noChangeAspect="1"/>
          </p:cNvGrpSpPr>
          <p:nvPr/>
        </p:nvGrpSpPr>
        <p:grpSpPr>
          <a:xfrm>
            <a:off x="2868161" y="2447755"/>
            <a:ext cx="351981" cy="393631"/>
            <a:chOff x="5999255" y="3275006"/>
            <a:chExt cx="402656" cy="450303"/>
          </a:xfrm>
          <a:solidFill>
            <a:srgbClr val="DCB66B"/>
          </a:solidFill>
          <a:effectLst/>
        </p:grpSpPr>
        <p:sp>
          <p:nvSpPr>
            <p:cNvPr id="19" name="Freeform 108">
              <a:extLst>
                <a:ext uri="{FF2B5EF4-FFF2-40B4-BE49-F238E27FC236}">
                  <a16:creationId xmlns:a16="http://schemas.microsoft.com/office/drawing/2014/main" id="{64F2CC9A-769D-4B59-B06C-FCC8276802D0}"/>
                </a:ext>
              </a:extLst>
            </p:cNvPr>
            <p:cNvSpPr>
              <a:spLocks noEditPoints="1"/>
            </p:cNvSpPr>
            <p:nvPr/>
          </p:nvSpPr>
          <p:spPr bwMode="auto">
            <a:xfrm>
              <a:off x="6068389" y="3442234"/>
              <a:ext cx="56988" cy="57923"/>
            </a:xfrm>
            <a:custGeom>
              <a:avLst/>
              <a:gdLst>
                <a:gd name="T0" fmla="*/ 13 w 26"/>
                <a:gd name="T1" fmla="*/ 0 h 26"/>
                <a:gd name="T2" fmla="*/ 0 w 26"/>
                <a:gd name="T3" fmla="*/ 13 h 26"/>
                <a:gd name="T4" fmla="*/ 13 w 26"/>
                <a:gd name="T5" fmla="*/ 26 h 26"/>
                <a:gd name="T6" fmla="*/ 26 w 26"/>
                <a:gd name="T7" fmla="*/ 13 h 26"/>
                <a:gd name="T8" fmla="*/ 13 w 26"/>
                <a:gd name="T9" fmla="*/ 0 h 26"/>
                <a:gd name="T10" fmla="*/ 13 w 26"/>
                <a:gd name="T11" fmla="*/ 23 h 26"/>
                <a:gd name="T12" fmla="*/ 3 w 26"/>
                <a:gd name="T13" fmla="*/ 13 h 26"/>
                <a:gd name="T14" fmla="*/ 13 w 26"/>
                <a:gd name="T15" fmla="*/ 3 h 26"/>
                <a:gd name="T16" fmla="*/ 23 w 26"/>
                <a:gd name="T17" fmla="*/ 13 h 26"/>
                <a:gd name="T18" fmla="*/ 13 w 26"/>
                <a:gd name="T19" fmla="*/ 23 h 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6" h="26">
                  <a:moveTo>
                    <a:pt x="13" y="0"/>
                  </a:moveTo>
                  <a:cubicBezTo>
                    <a:pt x="6" y="0"/>
                    <a:pt x="0" y="6"/>
                    <a:pt x="0" y="13"/>
                  </a:cubicBezTo>
                  <a:cubicBezTo>
                    <a:pt x="0" y="20"/>
                    <a:pt x="6" y="26"/>
                    <a:pt x="13" y="26"/>
                  </a:cubicBezTo>
                  <a:cubicBezTo>
                    <a:pt x="20" y="26"/>
                    <a:pt x="26" y="20"/>
                    <a:pt x="26" y="13"/>
                  </a:cubicBezTo>
                  <a:cubicBezTo>
                    <a:pt x="26" y="6"/>
                    <a:pt x="20" y="0"/>
                    <a:pt x="13" y="0"/>
                  </a:cubicBezTo>
                  <a:close/>
                  <a:moveTo>
                    <a:pt x="13" y="23"/>
                  </a:moveTo>
                  <a:cubicBezTo>
                    <a:pt x="8" y="23"/>
                    <a:pt x="3" y="18"/>
                    <a:pt x="3" y="13"/>
                  </a:cubicBezTo>
                  <a:cubicBezTo>
                    <a:pt x="3" y="7"/>
                    <a:pt x="8" y="3"/>
                    <a:pt x="13" y="3"/>
                  </a:cubicBezTo>
                  <a:cubicBezTo>
                    <a:pt x="19" y="3"/>
                    <a:pt x="23" y="7"/>
                    <a:pt x="23" y="13"/>
                  </a:cubicBezTo>
                  <a:cubicBezTo>
                    <a:pt x="23" y="18"/>
                    <a:pt x="19" y="23"/>
                    <a:pt x="13" y="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20" name="Freeform 109">
              <a:extLst>
                <a:ext uri="{FF2B5EF4-FFF2-40B4-BE49-F238E27FC236}">
                  <a16:creationId xmlns:a16="http://schemas.microsoft.com/office/drawing/2014/main" id="{EBBD1837-96FC-4A90-A90A-8249930D0C96}"/>
                </a:ext>
              </a:extLst>
            </p:cNvPr>
            <p:cNvSpPr>
              <a:spLocks noEditPoints="1"/>
            </p:cNvSpPr>
            <p:nvPr/>
          </p:nvSpPr>
          <p:spPr bwMode="auto">
            <a:xfrm>
              <a:off x="6196380" y="3404865"/>
              <a:ext cx="48580" cy="48580"/>
            </a:xfrm>
            <a:custGeom>
              <a:avLst/>
              <a:gdLst>
                <a:gd name="T0" fmla="*/ 11 w 22"/>
                <a:gd name="T1" fmla="*/ 0 h 22"/>
                <a:gd name="T2" fmla="*/ 0 w 22"/>
                <a:gd name="T3" fmla="*/ 11 h 22"/>
                <a:gd name="T4" fmla="*/ 11 w 22"/>
                <a:gd name="T5" fmla="*/ 22 h 22"/>
                <a:gd name="T6" fmla="*/ 22 w 22"/>
                <a:gd name="T7" fmla="*/ 11 h 22"/>
                <a:gd name="T8" fmla="*/ 11 w 22"/>
                <a:gd name="T9" fmla="*/ 0 h 22"/>
                <a:gd name="T10" fmla="*/ 11 w 22"/>
                <a:gd name="T11" fmla="*/ 17 h 22"/>
                <a:gd name="T12" fmla="*/ 5 w 22"/>
                <a:gd name="T13" fmla="*/ 11 h 22"/>
                <a:gd name="T14" fmla="*/ 11 w 22"/>
                <a:gd name="T15" fmla="*/ 5 h 22"/>
                <a:gd name="T16" fmla="*/ 17 w 22"/>
                <a:gd name="T17" fmla="*/ 11 h 22"/>
                <a:gd name="T18" fmla="*/ 11 w 22"/>
                <a:gd name="T19" fmla="*/ 17 h 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 h="22">
                  <a:moveTo>
                    <a:pt x="11" y="0"/>
                  </a:moveTo>
                  <a:cubicBezTo>
                    <a:pt x="5" y="0"/>
                    <a:pt x="0" y="5"/>
                    <a:pt x="0" y="11"/>
                  </a:cubicBezTo>
                  <a:cubicBezTo>
                    <a:pt x="0" y="17"/>
                    <a:pt x="5" y="22"/>
                    <a:pt x="11" y="22"/>
                  </a:cubicBezTo>
                  <a:cubicBezTo>
                    <a:pt x="17" y="22"/>
                    <a:pt x="22" y="17"/>
                    <a:pt x="22" y="11"/>
                  </a:cubicBezTo>
                  <a:cubicBezTo>
                    <a:pt x="22" y="5"/>
                    <a:pt x="17" y="0"/>
                    <a:pt x="11" y="0"/>
                  </a:cubicBezTo>
                  <a:close/>
                  <a:moveTo>
                    <a:pt x="11" y="17"/>
                  </a:moveTo>
                  <a:cubicBezTo>
                    <a:pt x="8" y="17"/>
                    <a:pt x="5" y="14"/>
                    <a:pt x="5" y="11"/>
                  </a:cubicBezTo>
                  <a:cubicBezTo>
                    <a:pt x="5" y="8"/>
                    <a:pt x="8" y="5"/>
                    <a:pt x="11" y="5"/>
                  </a:cubicBezTo>
                  <a:cubicBezTo>
                    <a:pt x="14" y="5"/>
                    <a:pt x="17" y="8"/>
                    <a:pt x="17" y="11"/>
                  </a:cubicBezTo>
                  <a:cubicBezTo>
                    <a:pt x="17" y="14"/>
                    <a:pt x="14" y="17"/>
                    <a:pt x="11" y="1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21" name="Freeform 110">
              <a:extLst>
                <a:ext uri="{FF2B5EF4-FFF2-40B4-BE49-F238E27FC236}">
                  <a16:creationId xmlns:a16="http://schemas.microsoft.com/office/drawing/2014/main" id="{69467416-CAAB-4624-B22B-357FA3CFF2C0}"/>
                </a:ext>
              </a:extLst>
            </p:cNvPr>
            <p:cNvSpPr>
              <a:spLocks noEditPoints="1"/>
            </p:cNvSpPr>
            <p:nvPr/>
          </p:nvSpPr>
          <p:spPr bwMode="auto">
            <a:xfrm>
              <a:off x="6081468" y="3456248"/>
              <a:ext cx="30830" cy="30830"/>
            </a:xfrm>
            <a:custGeom>
              <a:avLst/>
              <a:gdLst>
                <a:gd name="T0" fmla="*/ 7 w 14"/>
                <a:gd name="T1" fmla="*/ 0 h 14"/>
                <a:gd name="T2" fmla="*/ 0 w 14"/>
                <a:gd name="T3" fmla="*/ 7 h 14"/>
                <a:gd name="T4" fmla="*/ 7 w 14"/>
                <a:gd name="T5" fmla="*/ 14 h 14"/>
                <a:gd name="T6" fmla="*/ 14 w 14"/>
                <a:gd name="T7" fmla="*/ 7 h 14"/>
                <a:gd name="T8" fmla="*/ 7 w 14"/>
                <a:gd name="T9" fmla="*/ 0 h 14"/>
                <a:gd name="T10" fmla="*/ 7 w 14"/>
                <a:gd name="T11" fmla="*/ 10 h 14"/>
                <a:gd name="T12" fmla="*/ 4 w 14"/>
                <a:gd name="T13" fmla="*/ 7 h 14"/>
                <a:gd name="T14" fmla="*/ 7 w 14"/>
                <a:gd name="T15" fmla="*/ 3 h 14"/>
                <a:gd name="T16" fmla="*/ 11 w 14"/>
                <a:gd name="T17" fmla="*/ 7 h 14"/>
                <a:gd name="T18" fmla="*/ 7 w 14"/>
                <a:gd name="T19" fmla="*/ 10 h 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 h="14">
                  <a:moveTo>
                    <a:pt x="7" y="0"/>
                  </a:moveTo>
                  <a:cubicBezTo>
                    <a:pt x="3" y="0"/>
                    <a:pt x="0" y="3"/>
                    <a:pt x="0" y="7"/>
                  </a:cubicBezTo>
                  <a:cubicBezTo>
                    <a:pt x="0" y="11"/>
                    <a:pt x="3" y="14"/>
                    <a:pt x="7" y="14"/>
                  </a:cubicBezTo>
                  <a:cubicBezTo>
                    <a:pt x="11" y="14"/>
                    <a:pt x="14" y="11"/>
                    <a:pt x="14" y="7"/>
                  </a:cubicBezTo>
                  <a:cubicBezTo>
                    <a:pt x="14" y="3"/>
                    <a:pt x="11" y="0"/>
                    <a:pt x="7" y="0"/>
                  </a:cubicBezTo>
                  <a:close/>
                  <a:moveTo>
                    <a:pt x="7" y="10"/>
                  </a:moveTo>
                  <a:cubicBezTo>
                    <a:pt x="5" y="10"/>
                    <a:pt x="4" y="9"/>
                    <a:pt x="4" y="7"/>
                  </a:cubicBezTo>
                  <a:cubicBezTo>
                    <a:pt x="4" y="5"/>
                    <a:pt x="5" y="3"/>
                    <a:pt x="7" y="3"/>
                  </a:cubicBezTo>
                  <a:cubicBezTo>
                    <a:pt x="9" y="3"/>
                    <a:pt x="11" y="5"/>
                    <a:pt x="11" y="7"/>
                  </a:cubicBezTo>
                  <a:cubicBezTo>
                    <a:pt x="11" y="9"/>
                    <a:pt x="9" y="10"/>
                    <a:pt x="7"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22" name="Freeform 111">
              <a:extLst>
                <a:ext uri="{FF2B5EF4-FFF2-40B4-BE49-F238E27FC236}">
                  <a16:creationId xmlns:a16="http://schemas.microsoft.com/office/drawing/2014/main" id="{A489A443-0B4B-4909-ADC6-6A3266AC00EC}"/>
                </a:ext>
              </a:extLst>
            </p:cNvPr>
            <p:cNvSpPr>
              <a:spLocks noEditPoints="1"/>
            </p:cNvSpPr>
            <p:nvPr/>
          </p:nvSpPr>
          <p:spPr bwMode="auto">
            <a:xfrm>
              <a:off x="6172089" y="3380574"/>
              <a:ext cx="97161" cy="97161"/>
            </a:xfrm>
            <a:custGeom>
              <a:avLst/>
              <a:gdLst>
                <a:gd name="T0" fmla="*/ 22 w 44"/>
                <a:gd name="T1" fmla="*/ 0 h 44"/>
                <a:gd name="T2" fmla="*/ 0 w 44"/>
                <a:gd name="T3" fmla="*/ 22 h 44"/>
                <a:gd name="T4" fmla="*/ 22 w 44"/>
                <a:gd name="T5" fmla="*/ 44 h 44"/>
                <a:gd name="T6" fmla="*/ 44 w 44"/>
                <a:gd name="T7" fmla="*/ 22 h 44"/>
                <a:gd name="T8" fmla="*/ 22 w 44"/>
                <a:gd name="T9" fmla="*/ 0 h 44"/>
                <a:gd name="T10" fmla="*/ 22 w 44"/>
                <a:gd name="T11" fmla="*/ 39 h 44"/>
                <a:gd name="T12" fmla="*/ 5 w 44"/>
                <a:gd name="T13" fmla="*/ 22 h 44"/>
                <a:gd name="T14" fmla="*/ 22 w 44"/>
                <a:gd name="T15" fmla="*/ 6 h 44"/>
                <a:gd name="T16" fmla="*/ 39 w 44"/>
                <a:gd name="T17" fmla="*/ 22 h 44"/>
                <a:gd name="T18" fmla="*/ 22 w 44"/>
                <a:gd name="T19" fmla="*/ 39 h 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4" h="44">
                  <a:moveTo>
                    <a:pt x="22" y="0"/>
                  </a:moveTo>
                  <a:cubicBezTo>
                    <a:pt x="10" y="0"/>
                    <a:pt x="0" y="10"/>
                    <a:pt x="0" y="22"/>
                  </a:cubicBezTo>
                  <a:cubicBezTo>
                    <a:pt x="0" y="34"/>
                    <a:pt x="10" y="44"/>
                    <a:pt x="22" y="44"/>
                  </a:cubicBezTo>
                  <a:cubicBezTo>
                    <a:pt x="34" y="44"/>
                    <a:pt x="44" y="34"/>
                    <a:pt x="44" y="22"/>
                  </a:cubicBezTo>
                  <a:cubicBezTo>
                    <a:pt x="44" y="10"/>
                    <a:pt x="34" y="0"/>
                    <a:pt x="22" y="0"/>
                  </a:cubicBezTo>
                  <a:close/>
                  <a:moveTo>
                    <a:pt x="22" y="39"/>
                  </a:moveTo>
                  <a:cubicBezTo>
                    <a:pt x="13" y="39"/>
                    <a:pt x="5" y="31"/>
                    <a:pt x="5" y="22"/>
                  </a:cubicBezTo>
                  <a:cubicBezTo>
                    <a:pt x="5" y="13"/>
                    <a:pt x="13" y="6"/>
                    <a:pt x="22" y="6"/>
                  </a:cubicBezTo>
                  <a:cubicBezTo>
                    <a:pt x="31" y="6"/>
                    <a:pt x="39" y="13"/>
                    <a:pt x="39" y="22"/>
                  </a:cubicBezTo>
                  <a:cubicBezTo>
                    <a:pt x="39" y="31"/>
                    <a:pt x="31" y="39"/>
                    <a:pt x="22" y="3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23" name="Freeform 112">
              <a:extLst>
                <a:ext uri="{FF2B5EF4-FFF2-40B4-BE49-F238E27FC236}">
                  <a16:creationId xmlns:a16="http://schemas.microsoft.com/office/drawing/2014/main" id="{EB2D9A53-91F6-4656-B364-779DE2F397B0}"/>
                </a:ext>
              </a:extLst>
            </p:cNvPr>
            <p:cNvSpPr>
              <a:spLocks noEditPoints="1"/>
            </p:cNvSpPr>
            <p:nvPr/>
          </p:nvSpPr>
          <p:spPr bwMode="auto">
            <a:xfrm>
              <a:off x="5999255" y="3275006"/>
              <a:ext cx="402656" cy="450303"/>
            </a:xfrm>
            <a:custGeom>
              <a:avLst/>
              <a:gdLst>
                <a:gd name="T0" fmla="*/ 157 w 182"/>
                <a:gd name="T1" fmla="*/ 96 h 204"/>
                <a:gd name="T2" fmla="*/ 153 w 182"/>
                <a:gd name="T3" fmla="*/ 48 h 204"/>
                <a:gd name="T4" fmla="*/ 78 w 182"/>
                <a:gd name="T5" fmla="*/ 0 h 204"/>
                <a:gd name="T6" fmla="*/ 1 w 182"/>
                <a:gd name="T7" fmla="*/ 79 h 204"/>
                <a:gd name="T8" fmla="*/ 0 w 182"/>
                <a:gd name="T9" fmla="*/ 204 h 204"/>
                <a:gd name="T10" fmla="*/ 113 w 182"/>
                <a:gd name="T11" fmla="*/ 176 h 204"/>
                <a:gd name="T12" fmla="*/ 147 w 182"/>
                <a:gd name="T13" fmla="*/ 176 h 204"/>
                <a:gd name="T14" fmla="*/ 147 w 182"/>
                <a:gd name="T15" fmla="*/ 176 h 204"/>
                <a:gd name="T16" fmla="*/ 156 w 182"/>
                <a:gd name="T17" fmla="*/ 151 h 204"/>
                <a:gd name="T18" fmla="*/ 146 w 182"/>
                <a:gd name="T19" fmla="*/ 145 h 204"/>
                <a:gd name="T20" fmla="*/ 156 w 182"/>
                <a:gd name="T21" fmla="*/ 140 h 204"/>
                <a:gd name="T22" fmla="*/ 155 w 182"/>
                <a:gd name="T23" fmla="*/ 138 h 204"/>
                <a:gd name="T24" fmla="*/ 170 w 182"/>
                <a:gd name="T25" fmla="*/ 111 h 204"/>
                <a:gd name="T26" fmla="*/ 62 w 182"/>
                <a:gd name="T27" fmla="*/ 93 h 204"/>
                <a:gd name="T28" fmla="*/ 62 w 182"/>
                <a:gd name="T29" fmla="*/ 102 h 204"/>
                <a:gd name="T30" fmla="*/ 54 w 182"/>
                <a:gd name="T31" fmla="*/ 105 h 204"/>
                <a:gd name="T32" fmla="*/ 48 w 182"/>
                <a:gd name="T33" fmla="*/ 110 h 204"/>
                <a:gd name="T34" fmla="*/ 40 w 182"/>
                <a:gd name="T35" fmla="*/ 107 h 204"/>
                <a:gd name="T36" fmla="*/ 32 w 182"/>
                <a:gd name="T37" fmla="*/ 107 h 204"/>
                <a:gd name="T38" fmla="*/ 28 w 182"/>
                <a:gd name="T39" fmla="*/ 99 h 204"/>
                <a:gd name="T40" fmla="*/ 22 w 182"/>
                <a:gd name="T41" fmla="*/ 93 h 204"/>
                <a:gd name="T42" fmla="*/ 26 w 182"/>
                <a:gd name="T43" fmla="*/ 85 h 204"/>
                <a:gd name="T44" fmla="*/ 26 w 182"/>
                <a:gd name="T45" fmla="*/ 76 h 204"/>
                <a:gd name="T46" fmla="*/ 34 w 182"/>
                <a:gd name="T47" fmla="*/ 73 h 204"/>
                <a:gd name="T48" fmla="*/ 40 w 182"/>
                <a:gd name="T49" fmla="*/ 68 h 204"/>
                <a:gd name="T50" fmla="*/ 48 w 182"/>
                <a:gd name="T51" fmla="*/ 71 h 204"/>
                <a:gd name="T52" fmla="*/ 57 w 182"/>
                <a:gd name="T53" fmla="*/ 71 h 204"/>
                <a:gd name="T54" fmla="*/ 60 w 182"/>
                <a:gd name="T55" fmla="*/ 79 h 204"/>
                <a:gd name="T56" fmla="*/ 66 w 182"/>
                <a:gd name="T57" fmla="*/ 85 h 204"/>
                <a:gd name="T58" fmla="*/ 136 w 182"/>
                <a:gd name="T59" fmla="*/ 77 h 204"/>
                <a:gd name="T60" fmla="*/ 126 w 182"/>
                <a:gd name="T61" fmla="*/ 87 h 204"/>
                <a:gd name="T62" fmla="*/ 121 w 182"/>
                <a:gd name="T63" fmla="*/ 100 h 204"/>
                <a:gd name="T64" fmla="*/ 107 w 182"/>
                <a:gd name="T65" fmla="*/ 100 h 204"/>
                <a:gd name="T66" fmla="*/ 94 w 182"/>
                <a:gd name="T67" fmla="*/ 105 h 204"/>
                <a:gd name="T68" fmla="*/ 83 w 182"/>
                <a:gd name="T69" fmla="*/ 96 h 204"/>
                <a:gd name="T70" fmla="*/ 70 w 182"/>
                <a:gd name="T71" fmla="*/ 91 h 204"/>
                <a:gd name="T72" fmla="*/ 70 w 182"/>
                <a:gd name="T73" fmla="*/ 77 h 204"/>
                <a:gd name="T74" fmla="*/ 64 w 182"/>
                <a:gd name="T75" fmla="*/ 64 h 204"/>
                <a:gd name="T76" fmla="*/ 74 w 182"/>
                <a:gd name="T77" fmla="*/ 53 h 204"/>
                <a:gd name="T78" fmla="*/ 79 w 182"/>
                <a:gd name="T79" fmla="*/ 40 h 204"/>
                <a:gd name="T80" fmla="*/ 94 w 182"/>
                <a:gd name="T81" fmla="*/ 40 h 204"/>
                <a:gd name="T82" fmla="*/ 107 w 182"/>
                <a:gd name="T83" fmla="*/ 35 h 204"/>
                <a:gd name="T84" fmla="*/ 117 w 182"/>
                <a:gd name="T85" fmla="*/ 44 h 204"/>
                <a:gd name="T86" fmla="*/ 130 w 182"/>
                <a:gd name="T87" fmla="*/ 49 h 204"/>
                <a:gd name="T88" fmla="*/ 130 w 182"/>
                <a:gd name="T89" fmla="*/ 64 h 204"/>
                <a:gd name="T90" fmla="*/ 136 w 182"/>
                <a:gd name="T91" fmla="*/ 77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204">
                  <a:moveTo>
                    <a:pt x="170" y="111"/>
                  </a:moveTo>
                  <a:cubicBezTo>
                    <a:pt x="166" y="107"/>
                    <a:pt x="160" y="102"/>
                    <a:pt x="157" y="96"/>
                  </a:cubicBezTo>
                  <a:cubicBezTo>
                    <a:pt x="153" y="87"/>
                    <a:pt x="158" y="79"/>
                    <a:pt x="157" y="70"/>
                  </a:cubicBezTo>
                  <a:cubicBezTo>
                    <a:pt x="157" y="63"/>
                    <a:pt x="155" y="54"/>
                    <a:pt x="153" y="48"/>
                  </a:cubicBezTo>
                  <a:cubicBezTo>
                    <a:pt x="149" y="37"/>
                    <a:pt x="142" y="28"/>
                    <a:pt x="133" y="21"/>
                  </a:cubicBezTo>
                  <a:cubicBezTo>
                    <a:pt x="119" y="8"/>
                    <a:pt x="100" y="0"/>
                    <a:pt x="78" y="0"/>
                  </a:cubicBezTo>
                  <a:cubicBezTo>
                    <a:pt x="35" y="0"/>
                    <a:pt x="0" y="32"/>
                    <a:pt x="0" y="71"/>
                  </a:cubicBezTo>
                  <a:cubicBezTo>
                    <a:pt x="0" y="74"/>
                    <a:pt x="0" y="77"/>
                    <a:pt x="1" y="79"/>
                  </a:cubicBezTo>
                  <a:cubicBezTo>
                    <a:pt x="1" y="96"/>
                    <a:pt x="6" y="117"/>
                    <a:pt x="22" y="139"/>
                  </a:cubicBezTo>
                  <a:cubicBezTo>
                    <a:pt x="22" y="139"/>
                    <a:pt x="43" y="182"/>
                    <a:pt x="0" y="204"/>
                  </a:cubicBezTo>
                  <a:cubicBezTo>
                    <a:pt x="95" y="204"/>
                    <a:pt x="95" y="204"/>
                    <a:pt x="95" y="204"/>
                  </a:cubicBezTo>
                  <a:cubicBezTo>
                    <a:pt x="95" y="204"/>
                    <a:pt x="102" y="176"/>
                    <a:pt x="113" y="176"/>
                  </a:cubicBezTo>
                  <a:cubicBezTo>
                    <a:pt x="123" y="176"/>
                    <a:pt x="133" y="177"/>
                    <a:pt x="142" y="176"/>
                  </a:cubicBezTo>
                  <a:cubicBezTo>
                    <a:pt x="144" y="177"/>
                    <a:pt x="146" y="176"/>
                    <a:pt x="147" y="176"/>
                  </a:cubicBezTo>
                  <a:cubicBezTo>
                    <a:pt x="147" y="176"/>
                    <a:pt x="147" y="176"/>
                    <a:pt x="147" y="176"/>
                  </a:cubicBezTo>
                  <a:cubicBezTo>
                    <a:pt x="147" y="176"/>
                    <a:pt x="147" y="176"/>
                    <a:pt x="147" y="176"/>
                  </a:cubicBezTo>
                  <a:cubicBezTo>
                    <a:pt x="154" y="173"/>
                    <a:pt x="149" y="157"/>
                    <a:pt x="149" y="157"/>
                  </a:cubicBezTo>
                  <a:cubicBezTo>
                    <a:pt x="153" y="155"/>
                    <a:pt x="156" y="153"/>
                    <a:pt x="156" y="151"/>
                  </a:cubicBezTo>
                  <a:cubicBezTo>
                    <a:pt x="156" y="150"/>
                    <a:pt x="156" y="150"/>
                    <a:pt x="156" y="150"/>
                  </a:cubicBezTo>
                  <a:cubicBezTo>
                    <a:pt x="156" y="148"/>
                    <a:pt x="152" y="146"/>
                    <a:pt x="146" y="145"/>
                  </a:cubicBezTo>
                  <a:cubicBezTo>
                    <a:pt x="149" y="145"/>
                    <a:pt x="149" y="145"/>
                    <a:pt x="149" y="145"/>
                  </a:cubicBezTo>
                  <a:cubicBezTo>
                    <a:pt x="153" y="145"/>
                    <a:pt x="156" y="143"/>
                    <a:pt x="156" y="140"/>
                  </a:cubicBezTo>
                  <a:cubicBezTo>
                    <a:pt x="156" y="140"/>
                    <a:pt x="156" y="140"/>
                    <a:pt x="156" y="140"/>
                  </a:cubicBezTo>
                  <a:cubicBezTo>
                    <a:pt x="156" y="139"/>
                    <a:pt x="156" y="138"/>
                    <a:pt x="155" y="138"/>
                  </a:cubicBezTo>
                  <a:cubicBezTo>
                    <a:pt x="156" y="135"/>
                    <a:pt x="159" y="121"/>
                    <a:pt x="160" y="121"/>
                  </a:cubicBezTo>
                  <a:cubicBezTo>
                    <a:pt x="182" y="119"/>
                    <a:pt x="170" y="111"/>
                    <a:pt x="170" y="111"/>
                  </a:cubicBezTo>
                  <a:close/>
                  <a:moveTo>
                    <a:pt x="66" y="93"/>
                  </a:moveTo>
                  <a:cubicBezTo>
                    <a:pt x="62" y="93"/>
                    <a:pt x="62" y="93"/>
                    <a:pt x="62" y="93"/>
                  </a:cubicBezTo>
                  <a:cubicBezTo>
                    <a:pt x="62" y="95"/>
                    <a:pt x="61" y="97"/>
                    <a:pt x="60" y="99"/>
                  </a:cubicBezTo>
                  <a:cubicBezTo>
                    <a:pt x="62" y="102"/>
                    <a:pt x="62" y="102"/>
                    <a:pt x="62" y="102"/>
                  </a:cubicBezTo>
                  <a:cubicBezTo>
                    <a:pt x="57" y="107"/>
                    <a:pt x="57" y="107"/>
                    <a:pt x="57" y="107"/>
                  </a:cubicBezTo>
                  <a:cubicBezTo>
                    <a:pt x="54" y="105"/>
                    <a:pt x="54" y="105"/>
                    <a:pt x="54" y="105"/>
                  </a:cubicBezTo>
                  <a:cubicBezTo>
                    <a:pt x="52" y="106"/>
                    <a:pt x="50" y="107"/>
                    <a:pt x="48" y="107"/>
                  </a:cubicBezTo>
                  <a:cubicBezTo>
                    <a:pt x="48" y="110"/>
                    <a:pt x="48" y="110"/>
                    <a:pt x="48" y="110"/>
                  </a:cubicBezTo>
                  <a:cubicBezTo>
                    <a:pt x="40" y="110"/>
                    <a:pt x="40" y="110"/>
                    <a:pt x="40" y="110"/>
                  </a:cubicBezTo>
                  <a:cubicBezTo>
                    <a:pt x="40" y="107"/>
                    <a:pt x="40" y="107"/>
                    <a:pt x="40" y="107"/>
                  </a:cubicBezTo>
                  <a:cubicBezTo>
                    <a:pt x="38" y="107"/>
                    <a:pt x="36" y="106"/>
                    <a:pt x="34" y="105"/>
                  </a:cubicBezTo>
                  <a:cubicBezTo>
                    <a:pt x="32" y="107"/>
                    <a:pt x="32" y="107"/>
                    <a:pt x="32" y="107"/>
                  </a:cubicBezTo>
                  <a:cubicBezTo>
                    <a:pt x="26" y="102"/>
                    <a:pt x="26" y="102"/>
                    <a:pt x="26" y="102"/>
                  </a:cubicBezTo>
                  <a:cubicBezTo>
                    <a:pt x="28" y="99"/>
                    <a:pt x="28" y="99"/>
                    <a:pt x="28" y="99"/>
                  </a:cubicBezTo>
                  <a:cubicBezTo>
                    <a:pt x="27" y="97"/>
                    <a:pt x="26" y="95"/>
                    <a:pt x="26" y="93"/>
                  </a:cubicBezTo>
                  <a:cubicBezTo>
                    <a:pt x="22" y="93"/>
                    <a:pt x="22" y="93"/>
                    <a:pt x="22" y="93"/>
                  </a:cubicBezTo>
                  <a:cubicBezTo>
                    <a:pt x="22" y="85"/>
                    <a:pt x="22" y="85"/>
                    <a:pt x="22" y="85"/>
                  </a:cubicBezTo>
                  <a:cubicBezTo>
                    <a:pt x="26" y="85"/>
                    <a:pt x="26" y="85"/>
                    <a:pt x="26" y="85"/>
                  </a:cubicBezTo>
                  <a:cubicBezTo>
                    <a:pt x="26" y="83"/>
                    <a:pt x="27" y="81"/>
                    <a:pt x="28" y="79"/>
                  </a:cubicBezTo>
                  <a:cubicBezTo>
                    <a:pt x="26" y="76"/>
                    <a:pt x="26" y="76"/>
                    <a:pt x="26" y="76"/>
                  </a:cubicBezTo>
                  <a:cubicBezTo>
                    <a:pt x="31" y="71"/>
                    <a:pt x="31" y="71"/>
                    <a:pt x="31" y="71"/>
                  </a:cubicBezTo>
                  <a:cubicBezTo>
                    <a:pt x="34" y="73"/>
                    <a:pt x="34" y="73"/>
                    <a:pt x="34" y="73"/>
                  </a:cubicBezTo>
                  <a:cubicBezTo>
                    <a:pt x="36" y="72"/>
                    <a:pt x="38" y="71"/>
                    <a:pt x="40" y="71"/>
                  </a:cubicBezTo>
                  <a:cubicBezTo>
                    <a:pt x="40" y="68"/>
                    <a:pt x="40" y="68"/>
                    <a:pt x="40" y="68"/>
                  </a:cubicBezTo>
                  <a:cubicBezTo>
                    <a:pt x="48" y="68"/>
                    <a:pt x="48" y="68"/>
                    <a:pt x="48" y="68"/>
                  </a:cubicBezTo>
                  <a:cubicBezTo>
                    <a:pt x="48" y="71"/>
                    <a:pt x="48" y="71"/>
                    <a:pt x="48" y="71"/>
                  </a:cubicBezTo>
                  <a:cubicBezTo>
                    <a:pt x="50" y="71"/>
                    <a:pt x="52" y="72"/>
                    <a:pt x="54" y="73"/>
                  </a:cubicBezTo>
                  <a:cubicBezTo>
                    <a:pt x="57" y="71"/>
                    <a:pt x="57" y="71"/>
                    <a:pt x="57" y="71"/>
                  </a:cubicBezTo>
                  <a:cubicBezTo>
                    <a:pt x="63" y="76"/>
                    <a:pt x="63" y="76"/>
                    <a:pt x="63" y="76"/>
                  </a:cubicBezTo>
                  <a:cubicBezTo>
                    <a:pt x="60" y="79"/>
                    <a:pt x="60" y="79"/>
                    <a:pt x="60" y="79"/>
                  </a:cubicBezTo>
                  <a:cubicBezTo>
                    <a:pt x="61" y="81"/>
                    <a:pt x="62" y="83"/>
                    <a:pt x="63" y="85"/>
                  </a:cubicBezTo>
                  <a:cubicBezTo>
                    <a:pt x="66" y="85"/>
                    <a:pt x="66" y="85"/>
                    <a:pt x="66" y="85"/>
                  </a:cubicBezTo>
                  <a:lnTo>
                    <a:pt x="66" y="93"/>
                  </a:lnTo>
                  <a:close/>
                  <a:moveTo>
                    <a:pt x="136" y="77"/>
                  </a:moveTo>
                  <a:cubicBezTo>
                    <a:pt x="130" y="77"/>
                    <a:pt x="130" y="77"/>
                    <a:pt x="130" y="77"/>
                  </a:cubicBezTo>
                  <a:cubicBezTo>
                    <a:pt x="129" y="80"/>
                    <a:pt x="128" y="84"/>
                    <a:pt x="126" y="87"/>
                  </a:cubicBezTo>
                  <a:cubicBezTo>
                    <a:pt x="130" y="91"/>
                    <a:pt x="130" y="91"/>
                    <a:pt x="130" y="91"/>
                  </a:cubicBezTo>
                  <a:cubicBezTo>
                    <a:pt x="121" y="100"/>
                    <a:pt x="121" y="100"/>
                    <a:pt x="121" y="100"/>
                  </a:cubicBezTo>
                  <a:cubicBezTo>
                    <a:pt x="117" y="96"/>
                    <a:pt x="117" y="96"/>
                    <a:pt x="117" y="96"/>
                  </a:cubicBezTo>
                  <a:cubicBezTo>
                    <a:pt x="114" y="98"/>
                    <a:pt x="110" y="99"/>
                    <a:pt x="107" y="100"/>
                  </a:cubicBezTo>
                  <a:cubicBezTo>
                    <a:pt x="107" y="105"/>
                    <a:pt x="107" y="105"/>
                    <a:pt x="107" y="105"/>
                  </a:cubicBezTo>
                  <a:cubicBezTo>
                    <a:pt x="94" y="105"/>
                    <a:pt x="94" y="105"/>
                    <a:pt x="94" y="105"/>
                  </a:cubicBezTo>
                  <a:cubicBezTo>
                    <a:pt x="94" y="100"/>
                    <a:pt x="94" y="100"/>
                    <a:pt x="94" y="100"/>
                  </a:cubicBezTo>
                  <a:cubicBezTo>
                    <a:pt x="90" y="100"/>
                    <a:pt x="86" y="98"/>
                    <a:pt x="83" y="96"/>
                  </a:cubicBezTo>
                  <a:cubicBezTo>
                    <a:pt x="79" y="100"/>
                    <a:pt x="79" y="100"/>
                    <a:pt x="79" y="100"/>
                  </a:cubicBezTo>
                  <a:cubicBezTo>
                    <a:pt x="70" y="91"/>
                    <a:pt x="70" y="91"/>
                    <a:pt x="70" y="91"/>
                  </a:cubicBezTo>
                  <a:cubicBezTo>
                    <a:pt x="74" y="87"/>
                    <a:pt x="74" y="87"/>
                    <a:pt x="74" y="87"/>
                  </a:cubicBezTo>
                  <a:cubicBezTo>
                    <a:pt x="72" y="84"/>
                    <a:pt x="71" y="81"/>
                    <a:pt x="70" y="77"/>
                  </a:cubicBezTo>
                  <a:cubicBezTo>
                    <a:pt x="64" y="77"/>
                    <a:pt x="64" y="77"/>
                    <a:pt x="64" y="77"/>
                  </a:cubicBezTo>
                  <a:cubicBezTo>
                    <a:pt x="64" y="64"/>
                    <a:pt x="64" y="64"/>
                    <a:pt x="64" y="64"/>
                  </a:cubicBezTo>
                  <a:cubicBezTo>
                    <a:pt x="70" y="64"/>
                    <a:pt x="70" y="64"/>
                    <a:pt x="70" y="64"/>
                  </a:cubicBezTo>
                  <a:cubicBezTo>
                    <a:pt x="70" y="60"/>
                    <a:pt x="72" y="56"/>
                    <a:pt x="74" y="53"/>
                  </a:cubicBezTo>
                  <a:cubicBezTo>
                    <a:pt x="70" y="49"/>
                    <a:pt x="70" y="49"/>
                    <a:pt x="70" y="49"/>
                  </a:cubicBezTo>
                  <a:cubicBezTo>
                    <a:pt x="79" y="40"/>
                    <a:pt x="79" y="40"/>
                    <a:pt x="79" y="40"/>
                  </a:cubicBezTo>
                  <a:cubicBezTo>
                    <a:pt x="83" y="44"/>
                    <a:pt x="83" y="44"/>
                    <a:pt x="83" y="44"/>
                  </a:cubicBezTo>
                  <a:cubicBezTo>
                    <a:pt x="86" y="42"/>
                    <a:pt x="90" y="41"/>
                    <a:pt x="94" y="40"/>
                  </a:cubicBezTo>
                  <a:cubicBezTo>
                    <a:pt x="94" y="35"/>
                    <a:pt x="94" y="35"/>
                    <a:pt x="94" y="35"/>
                  </a:cubicBezTo>
                  <a:cubicBezTo>
                    <a:pt x="107" y="35"/>
                    <a:pt x="107" y="35"/>
                    <a:pt x="107" y="35"/>
                  </a:cubicBezTo>
                  <a:cubicBezTo>
                    <a:pt x="107" y="40"/>
                    <a:pt x="107" y="40"/>
                    <a:pt x="107" y="40"/>
                  </a:cubicBezTo>
                  <a:cubicBezTo>
                    <a:pt x="110" y="41"/>
                    <a:pt x="114" y="42"/>
                    <a:pt x="117" y="44"/>
                  </a:cubicBezTo>
                  <a:cubicBezTo>
                    <a:pt x="121" y="40"/>
                    <a:pt x="121" y="40"/>
                    <a:pt x="121" y="40"/>
                  </a:cubicBezTo>
                  <a:cubicBezTo>
                    <a:pt x="130" y="49"/>
                    <a:pt x="130" y="49"/>
                    <a:pt x="130" y="49"/>
                  </a:cubicBezTo>
                  <a:cubicBezTo>
                    <a:pt x="126" y="53"/>
                    <a:pt x="126" y="53"/>
                    <a:pt x="126" y="53"/>
                  </a:cubicBezTo>
                  <a:cubicBezTo>
                    <a:pt x="128" y="57"/>
                    <a:pt x="130" y="60"/>
                    <a:pt x="130" y="64"/>
                  </a:cubicBezTo>
                  <a:cubicBezTo>
                    <a:pt x="136" y="64"/>
                    <a:pt x="136" y="64"/>
                    <a:pt x="136" y="64"/>
                  </a:cubicBezTo>
                  <a:lnTo>
                    <a:pt x="136" y="77"/>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grpSp>
        <p:nvGrpSpPr>
          <p:cNvPr id="24" name="组合 23">
            <a:extLst>
              <a:ext uri="{FF2B5EF4-FFF2-40B4-BE49-F238E27FC236}">
                <a16:creationId xmlns:a16="http://schemas.microsoft.com/office/drawing/2014/main" id="{FBAE7B8B-63E3-488D-B5EB-AA4165FD2E1C}"/>
              </a:ext>
            </a:extLst>
          </p:cNvPr>
          <p:cNvGrpSpPr/>
          <p:nvPr/>
        </p:nvGrpSpPr>
        <p:grpSpPr>
          <a:xfrm>
            <a:off x="5029864" y="5623243"/>
            <a:ext cx="322827" cy="319497"/>
            <a:chOff x="6967126" y="4092464"/>
            <a:chExt cx="453105" cy="448433"/>
          </a:xfrm>
          <a:solidFill>
            <a:srgbClr val="282828"/>
          </a:solidFill>
          <a:effectLst/>
        </p:grpSpPr>
        <p:sp>
          <p:nvSpPr>
            <p:cNvPr id="25" name="Freeform 136">
              <a:extLst>
                <a:ext uri="{FF2B5EF4-FFF2-40B4-BE49-F238E27FC236}">
                  <a16:creationId xmlns:a16="http://schemas.microsoft.com/office/drawing/2014/main" id="{B29C15C2-51A9-4084-B2B3-79FBC61BB687}"/>
                </a:ext>
              </a:extLst>
            </p:cNvPr>
            <p:cNvSpPr/>
            <p:nvPr/>
          </p:nvSpPr>
          <p:spPr bwMode="auto">
            <a:xfrm>
              <a:off x="6967126" y="4343773"/>
              <a:ext cx="453105" cy="197124"/>
            </a:xfrm>
            <a:custGeom>
              <a:avLst/>
              <a:gdLst>
                <a:gd name="T0" fmla="*/ 103 w 205"/>
                <a:gd name="T1" fmla="*/ 19 h 89"/>
                <a:gd name="T2" fmla="*/ 47 w 205"/>
                <a:gd name="T3" fmla="*/ 0 h 89"/>
                <a:gd name="T4" fmla="*/ 0 w 205"/>
                <a:gd name="T5" fmla="*/ 0 h 89"/>
                <a:gd name="T6" fmla="*/ 0 w 205"/>
                <a:gd name="T7" fmla="*/ 67 h 89"/>
                <a:gd name="T8" fmla="*/ 22 w 205"/>
                <a:gd name="T9" fmla="*/ 89 h 89"/>
                <a:gd name="T10" fmla="*/ 183 w 205"/>
                <a:gd name="T11" fmla="*/ 89 h 89"/>
                <a:gd name="T12" fmla="*/ 205 w 205"/>
                <a:gd name="T13" fmla="*/ 67 h 89"/>
                <a:gd name="T14" fmla="*/ 205 w 205"/>
                <a:gd name="T15" fmla="*/ 0 h 89"/>
                <a:gd name="T16" fmla="*/ 158 w 205"/>
                <a:gd name="T17" fmla="*/ 0 h 89"/>
                <a:gd name="T18" fmla="*/ 103 w 205"/>
                <a:gd name="T19" fmla="*/ 19 h 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05" h="89">
                  <a:moveTo>
                    <a:pt x="103" y="19"/>
                  </a:moveTo>
                  <a:cubicBezTo>
                    <a:pt x="82" y="19"/>
                    <a:pt x="62" y="12"/>
                    <a:pt x="47" y="0"/>
                  </a:cubicBezTo>
                  <a:cubicBezTo>
                    <a:pt x="0" y="0"/>
                    <a:pt x="0" y="0"/>
                    <a:pt x="0" y="0"/>
                  </a:cubicBezTo>
                  <a:cubicBezTo>
                    <a:pt x="0" y="67"/>
                    <a:pt x="0" y="67"/>
                    <a:pt x="0" y="67"/>
                  </a:cubicBezTo>
                  <a:cubicBezTo>
                    <a:pt x="0" y="79"/>
                    <a:pt x="10" y="89"/>
                    <a:pt x="22" y="89"/>
                  </a:cubicBezTo>
                  <a:cubicBezTo>
                    <a:pt x="183" y="89"/>
                    <a:pt x="183" y="89"/>
                    <a:pt x="183" y="89"/>
                  </a:cubicBezTo>
                  <a:cubicBezTo>
                    <a:pt x="195" y="89"/>
                    <a:pt x="205" y="79"/>
                    <a:pt x="205" y="67"/>
                  </a:cubicBezTo>
                  <a:cubicBezTo>
                    <a:pt x="205" y="0"/>
                    <a:pt x="205" y="0"/>
                    <a:pt x="205" y="0"/>
                  </a:cubicBezTo>
                  <a:cubicBezTo>
                    <a:pt x="158" y="0"/>
                    <a:pt x="158" y="0"/>
                    <a:pt x="158" y="0"/>
                  </a:cubicBezTo>
                  <a:cubicBezTo>
                    <a:pt x="143" y="12"/>
                    <a:pt x="124" y="19"/>
                    <a:pt x="103" y="19"/>
                  </a:cubicBezTo>
                  <a:close/>
                </a:path>
              </a:pathLst>
            </a:custGeom>
            <a:solidFill>
              <a:schemeClr val="bg1">
                <a:lumMod val="50000"/>
              </a:schemeClr>
            </a:solidFill>
            <a:ln w="9525">
              <a:noFill/>
              <a:round/>
            </a:ln>
          </p:spPr>
          <p:txBody>
            <a:bodyPr vert="horz" wrap="square" lIns="91440" tIns="45720" rIns="91440" bIns="45720" numCol="1" anchor="t" anchorCtr="0" compatLnSpc="1"/>
            <a:lstStyle/>
            <a:p>
              <a:endParaRPr lang="zh-CN" altLang="en-US">
                <a:solidFill>
                  <a:prstClr val="black"/>
                </a:solidFill>
              </a:endParaRPr>
            </a:p>
          </p:txBody>
        </p:sp>
        <p:sp>
          <p:nvSpPr>
            <p:cNvPr id="26" name="Freeform 137">
              <a:extLst>
                <a:ext uri="{FF2B5EF4-FFF2-40B4-BE49-F238E27FC236}">
                  <a16:creationId xmlns:a16="http://schemas.microsoft.com/office/drawing/2014/main" id="{FC72E975-48FF-4D73-B5DB-9732A0CBD321}"/>
                </a:ext>
              </a:extLst>
            </p:cNvPr>
            <p:cNvSpPr>
              <a:spLocks noEditPoints="1"/>
            </p:cNvSpPr>
            <p:nvPr/>
          </p:nvSpPr>
          <p:spPr bwMode="auto">
            <a:xfrm>
              <a:off x="6967126" y="4092464"/>
              <a:ext cx="453105" cy="260652"/>
            </a:xfrm>
            <a:custGeom>
              <a:avLst/>
              <a:gdLst>
                <a:gd name="T0" fmla="*/ 183 w 205"/>
                <a:gd name="T1" fmla="*/ 42 h 118"/>
                <a:gd name="T2" fmla="*/ 180 w 205"/>
                <a:gd name="T3" fmla="*/ 42 h 118"/>
                <a:gd name="T4" fmla="*/ 154 w 205"/>
                <a:gd name="T5" fmla="*/ 42 h 118"/>
                <a:gd name="T6" fmla="*/ 154 w 205"/>
                <a:gd name="T7" fmla="*/ 22 h 118"/>
                <a:gd name="T8" fmla="*/ 132 w 205"/>
                <a:gd name="T9" fmla="*/ 0 h 118"/>
                <a:gd name="T10" fmla="*/ 73 w 205"/>
                <a:gd name="T11" fmla="*/ 0 h 118"/>
                <a:gd name="T12" fmla="*/ 51 w 205"/>
                <a:gd name="T13" fmla="*/ 22 h 118"/>
                <a:gd name="T14" fmla="*/ 51 w 205"/>
                <a:gd name="T15" fmla="*/ 42 h 118"/>
                <a:gd name="T16" fmla="*/ 25 w 205"/>
                <a:gd name="T17" fmla="*/ 42 h 118"/>
                <a:gd name="T18" fmla="*/ 22 w 205"/>
                <a:gd name="T19" fmla="*/ 42 h 118"/>
                <a:gd name="T20" fmla="*/ 0 w 205"/>
                <a:gd name="T21" fmla="*/ 64 h 118"/>
                <a:gd name="T22" fmla="*/ 0 w 205"/>
                <a:gd name="T23" fmla="*/ 101 h 118"/>
                <a:gd name="T24" fmla="*/ 54 w 205"/>
                <a:gd name="T25" fmla="*/ 101 h 118"/>
                <a:gd name="T26" fmla="*/ 103 w 205"/>
                <a:gd name="T27" fmla="*/ 118 h 118"/>
                <a:gd name="T28" fmla="*/ 151 w 205"/>
                <a:gd name="T29" fmla="*/ 101 h 118"/>
                <a:gd name="T30" fmla="*/ 205 w 205"/>
                <a:gd name="T31" fmla="*/ 101 h 118"/>
                <a:gd name="T32" fmla="*/ 205 w 205"/>
                <a:gd name="T33" fmla="*/ 64 h 118"/>
                <a:gd name="T34" fmla="*/ 183 w 205"/>
                <a:gd name="T35" fmla="*/ 42 h 118"/>
                <a:gd name="T36" fmla="*/ 67 w 205"/>
                <a:gd name="T37" fmla="*/ 26 h 118"/>
                <a:gd name="T38" fmla="*/ 67 w 205"/>
                <a:gd name="T39" fmla="*/ 22 h 118"/>
                <a:gd name="T40" fmla="*/ 73 w 205"/>
                <a:gd name="T41" fmla="*/ 17 h 118"/>
                <a:gd name="T42" fmla="*/ 132 w 205"/>
                <a:gd name="T43" fmla="*/ 17 h 118"/>
                <a:gd name="T44" fmla="*/ 138 w 205"/>
                <a:gd name="T45" fmla="*/ 22 h 118"/>
                <a:gd name="T46" fmla="*/ 138 w 205"/>
                <a:gd name="T47" fmla="*/ 26 h 118"/>
                <a:gd name="T48" fmla="*/ 138 w 205"/>
                <a:gd name="T49" fmla="*/ 42 h 118"/>
                <a:gd name="T50" fmla="*/ 67 w 205"/>
                <a:gd name="T51" fmla="*/ 42 h 118"/>
                <a:gd name="T52" fmla="*/ 67 w 205"/>
                <a:gd name="T53" fmla="*/ 26 h 118"/>
                <a:gd name="T54" fmla="*/ 101 w 205"/>
                <a:gd name="T55" fmla="*/ 101 h 118"/>
                <a:gd name="T56" fmla="*/ 85 w 205"/>
                <a:gd name="T57" fmla="*/ 86 h 118"/>
                <a:gd name="T58" fmla="*/ 101 w 205"/>
                <a:gd name="T59" fmla="*/ 70 h 118"/>
                <a:gd name="T60" fmla="*/ 117 w 205"/>
                <a:gd name="T61" fmla="*/ 86 h 118"/>
                <a:gd name="T62" fmla="*/ 101 w 205"/>
                <a:gd name="T63" fmla="*/ 101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205" h="118">
                  <a:moveTo>
                    <a:pt x="183" y="42"/>
                  </a:moveTo>
                  <a:cubicBezTo>
                    <a:pt x="180" y="42"/>
                    <a:pt x="180" y="42"/>
                    <a:pt x="180" y="42"/>
                  </a:cubicBezTo>
                  <a:cubicBezTo>
                    <a:pt x="154" y="42"/>
                    <a:pt x="154" y="42"/>
                    <a:pt x="154" y="42"/>
                  </a:cubicBezTo>
                  <a:cubicBezTo>
                    <a:pt x="154" y="22"/>
                    <a:pt x="154" y="22"/>
                    <a:pt x="154" y="22"/>
                  </a:cubicBezTo>
                  <a:cubicBezTo>
                    <a:pt x="154" y="10"/>
                    <a:pt x="144" y="0"/>
                    <a:pt x="132" y="0"/>
                  </a:cubicBezTo>
                  <a:cubicBezTo>
                    <a:pt x="73" y="0"/>
                    <a:pt x="73" y="0"/>
                    <a:pt x="73" y="0"/>
                  </a:cubicBezTo>
                  <a:cubicBezTo>
                    <a:pt x="61" y="0"/>
                    <a:pt x="51" y="10"/>
                    <a:pt x="51" y="22"/>
                  </a:cubicBezTo>
                  <a:cubicBezTo>
                    <a:pt x="51" y="42"/>
                    <a:pt x="51" y="42"/>
                    <a:pt x="51" y="42"/>
                  </a:cubicBezTo>
                  <a:cubicBezTo>
                    <a:pt x="25" y="42"/>
                    <a:pt x="25" y="42"/>
                    <a:pt x="25" y="42"/>
                  </a:cubicBezTo>
                  <a:cubicBezTo>
                    <a:pt x="22" y="42"/>
                    <a:pt x="22" y="42"/>
                    <a:pt x="22" y="42"/>
                  </a:cubicBezTo>
                  <a:cubicBezTo>
                    <a:pt x="10" y="42"/>
                    <a:pt x="0" y="52"/>
                    <a:pt x="0" y="64"/>
                  </a:cubicBezTo>
                  <a:cubicBezTo>
                    <a:pt x="0" y="101"/>
                    <a:pt x="0" y="101"/>
                    <a:pt x="0" y="101"/>
                  </a:cubicBezTo>
                  <a:cubicBezTo>
                    <a:pt x="54" y="101"/>
                    <a:pt x="54" y="101"/>
                    <a:pt x="54" y="101"/>
                  </a:cubicBezTo>
                  <a:cubicBezTo>
                    <a:pt x="67" y="112"/>
                    <a:pt x="84" y="118"/>
                    <a:pt x="103" y="118"/>
                  </a:cubicBezTo>
                  <a:cubicBezTo>
                    <a:pt x="121" y="118"/>
                    <a:pt x="138" y="112"/>
                    <a:pt x="151" y="101"/>
                  </a:cubicBezTo>
                  <a:cubicBezTo>
                    <a:pt x="205" y="101"/>
                    <a:pt x="205" y="101"/>
                    <a:pt x="205" y="101"/>
                  </a:cubicBezTo>
                  <a:cubicBezTo>
                    <a:pt x="205" y="64"/>
                    <a:pt x="205" y="64"/>
                    <a:pt x="205" y="64"/>
                  </a:cubicBezTo>
                  <a:cubicBezTo>
                    <a:pt x="205" y="52"/>
                    <a:pt x="195" y="42"/>
                    <a:pt x="183" y="42"/>
                  </a:cubicBezTo>
                  <a:close/>
                  <a:moveTo>
                    <a:pt x="67" y="26"/>
                  </a:moveTo>
                  <a:cubicBezTo>
                    <a:pt x="67" y="22"/>
                    <a:pt x="67" y="22"/>
                    <a:pt x="67" y="22"/>
                  </a:cubicBezTo>
                  <a:cubicBezTo>
                    <a:pt x="67" y="19"/>
                    <a:pt x="70" y="17"/>
                    <a:pt x="73" y="17"/>
                  </a:cubicBezTo>
                  <a:cubicBezTo>
                    <a:pt x="132" y="17"/>
                    <a:pt x="132" y="17"/>
                    <a:pt x="132" y="17"/>
                  </a:cubicBezTo>
                  <a:cubicBezTo>
                    <a:pt x="135" y="17"/>
                    <a:pt x="138" y="19"/>
                    <a:pt x="138" y="22"/>
                  </a:cubicBezTo>
                  <a:cubicBezTo>
                    <a:pt x="138" y="26"/>
                    <a:pt x="138" y="26"/>
                    <a:pt x="138" y="26"/>
                  </a:cubicBezTo>
                  <a:cubicBezTo>
                    <a:pt x="138" y="42"/>
                    <a:pt x="138" y="42"/>
                    <a:pt x="138" y="42"/>
                  </a:cubicBezTo>
                  <a:cubicBezTo>
                    <a:pt x="67" y="42"/>
                    <a:pt x="67" y="42"/>
                    <a:pt x="67" y="42"/>
                  </a:cubicBezTo>
                  <a:lnTo>
                    <a:pt x="67" y="26"/>
                  </a:lnTo>
                  <a:close/>
                  <a:moveTo>
                    <a:pt x="101" y="101"/>
                  </a:moveTo>
                  <a:cubicBezTo>
                    <a:pt x="92" y="101"/>
                    <a:pt x="85" y="94"/>
                    <a:pt x="85" y="86"/>
                  </a:cubicBezTo>
                  <a:cubicBezTo>
                    <a:pt x="85" y="77"/>
                    <a:pt x="92" y="70"/>
                    <a:pt x="101" y="70"/>
                  </a:cubicBezTo>
                  <a:cubicBezTo>
                    <a:pt x="110" y="70"/>
                    <a:pt x="117" y="77"/>
                    <a:pt x="117" y="86"/>
                  </a:cubicBezTo>
                  <a:cubicBezTo>
                    <a:pt x="117" y="94"/>
                    <a:pt x="110" y="101"/>
                    <a:pt x="101" y="101"/>
                  </a:cubicBezTo>
                  <a:close/>
                </a:path>
              </a:pathLst>
            </a:custGeom>
            <a:solidFill>
              <a:schemeClr val="bg1">
                <a:lumMod val="50000"/>
              </a:schemeClr>
            </a:solidFill>
            <a:ln w="9525">
              <a:noFill/>
              <a:round/>
            </a:ln>
          </p:spPr>
          <p:txBody>
            <a:bodyPr vert="horz" wrap="square" lIns="91440" tIns="45720" rIns="91440" bIns="45720" numCol="1" anchor="t" anchorCtr="0" compatLnSpc="1"/>
            <a:lstStyle/>
            <a:p>
              <a:endParaRPr lang="zh-CN" altLang="en-US">
                <a:solidFill>
                  <a:prstClr val="black"/>
                </a:solidFill>
              </a:endParaRPr>
            </a:p>
          </p:txBody>
        </p:sp>
      </p:grpSp>
      <p:grpSp>
        <p:nvGrpSpPr>
          <p:cNvPr id="27" name="组合 26">
            <a:extLst>
              <a:ext uri="{FF2B5EF4-FFF2-40B4-BE49-F238E27FC236}">
                <a16:creationId xmlns:a16="http://schemas.microsoft.com/office/drawing/2014/main" id="{B19C2A55-CFD2-4617-A66B-E7E66903EE2B}"/>
              </a:ext>
            </a:extLst>
          </p:cNvPr>
          <p:cNvGrpSpPr/>
          <p:nvPr/>
        </p:nvGrpSpPr>
        <p:grpSpPr>
          <a:xfrm>
            <a:off x="7222519" y="2438323"/>
            <a:ext cx="336252" cy="361860"/>
            <a:chOff x="7005429" y="4859473"/>
            <a:chExt cx="466184" cy="501686"/>
          </a:xfrm>
          <a:solidFill>
            <a:srgbClr val="DCB66B"/>
          </a:solidFill>
          <a:effectLst/>
        </p:grpSpPr>
        <p:sp>
          <p:nvSpPr>
            <p:cNvPr id="28" name="Freeform 154">
              <a:extLst>
                <a:ext uri="{FF2B5EF4-FFF2-40B4-BE49-F238E27FC236}">
                  <a16:creationId xmlns:a16="http://schemas.microsoft.com/office/drawing/2014/main" id="{F4BBCA5B-D045-4C27-A615-7732C884E6C1}"/>
                </a:ext>
              </a:extLst>
            </p:cNvPr>
            <p:cNvSpPr/>
            <p:nvPr/>
          </p:nvSpPr>
          <p:spPr bwMode="auto">
            <a:xfrm>
              <a:off x="7146499" y="5285485"/>
              <a:ext cx="50449" cy="46712"/>
            </a:xfrm>
            <a:custGeom>
              <a:avLst/>
              <a:gdLst>
                <a:gd name="T0" fmla="*/ 16 w 23"/>
                <a:gd name="T1" fmla="*/ 0 h 21"/>
                <a:gd name="T2" fmla="*/ 16 w 23"/>
                <a:gd name="T3" fmla="*/ 4 h 21"/>
                <a:gd name="T4" fmla="*/ 19 w 23"/>
                <a:gd name="T5" fmla="*/ 11 h 21"/>
                <a:gd name="T6" fmla="*/ 10 w 23"/>
                <a:gd name="T7" fmla="*/ 17 h 21"/>
                <a:gd name="T8" fmla="*/ 4 w 23"/>
                <a:gd name="T9" fmla="*/ 9 h 21"/>
                <a:gd name="T10" fmla="*/ 6 w 23"/>
                <a:gd name="T11" fmla="*/ 5 h 21"/>
                <a:gd name="T12" fmla="*/ 6 w 23"/>
                <a:gd name="T13" fmla="*/ 0 h 21"/>
                <a:gd name="T14" fmla="*/ 0 w 23"/>
                <a:gd name="T15" fmla="*/ 10 h 21"/>
                <a:gd name="T16" fmla="*/ 11 w 23"/>
                <a:gd name="T17" fmla="*/ 21 h 21"/>
                <a:gd name="T18" fmla="*/ 23 w 23"/>
                <a:gd name="T19" fmla="*/ 10 h 21"/>
                <a:gd name="T20" fmla="*/ 16 w 23"/>
                <a:gd name="T21" fmla="*/ 0 h 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3" h="21">
                  <a:moveTo>
                    <a:pt x="16" y="0"/>
                  </a:moveTo>
                  <a:cubicBezTo>
                    <a:pt x="16" y="4"/>
                    <a:pt x="16" y="4"/>
                    <a:pt x="16" y="4"/>
                  </a:cubicBezTo>
                  <a:cubicBezTo>
                    <a:pt x="18" y="5"/>
                    <a:pt x="19" y="8"/>
                    <a:pt x="19" y="11"/>
                  </a:cubicBezTo>
                  <a:cubicBezTo>
                    <a:pt x="18" y="15"/>
                    <a:pt x="15" y="18"/>
                    <a:pt x="10" y="17"/>
                  </a:cubicBezTo>
                  <a:cubicBezTo>
                    <a:pt x="6" y="17"/>
                    <a:pt x="3" y="13"/>
                    <a:pt x="4" y="9"/>
                  </a:cubicBezTo>
                  <a:cubicBezTo>
                    <a:pt x="4" y="7"/>
                    <a:pt x="5" y="6"/>
                    <a:pt x="6" y="5"/>
                  </a:cubicBezTo>
                  <a:cubicBezTo>
                    <a:pt x="6" y="0"/>
                    <a:pt x="6" y="0"/>
                    <a:pt x="6" y="0"/>
                  </a:cubicBezTo>
                  <a:cubicBezTo>
                    <a:pt x="3" y="2"/>
                    <a:pt x="0" y="6"/>
                    <a:pt x="0" y="10"/>
                  </a:cubicBezTo>
                  <a:cubicBezTo>
                    <a:pt x="0" y="16"/>
                    <a:pt x="5" y="21"/>
                    <a:pt x="11" y="21"/>
                  </a:cubicBezTo>
                  <a:cubicBezTo>
                    <a:pt x="18" y="21"/>
                    <a:pt x="23" y="16"/>
                    <a:pt x="23" y="10"/>
                  </a:cubicBezTo>
                  <a:cubicBezTo>
                    <a:pt x="23" y="5"/>
                    <a:pt x="20" y="1"/>
                    <a:pt x="16"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29" name="Rectangle 155">
              <a:extLst>
                <a:ext uri="{FF2B5EF4-FFF2-40B4-BE49-F238E27FC236}">
                  <a16:creationId xmlns:a16="http://schemas.microsoft.com/office/drawing/2014/main" id="{777A10A7-4306-41D4-A040-C973F9C334F3}"/>
                </a:ext>
              </a:extLst>
            </p:cNvPr>
            <p:cNvSpPr>
              <a:spLocks noChangeArrowheads="1"/>
            </p:cNvSpPr>
            <p:nvPr/>
          </p:nvSpPr>
          <p:spPr bwMode="auto">
            <a:xfrm>
              <a:off x="7166118" y="5278945"/>
              <a:ext cx="9342" cy="32698"/>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30" name="Freeform 156">
              <a:extLst>
                <a:ext uri="{FF2B5EF4-FFF2-40B4-BE49-F238E27FC236}">
                  <a16:creationId xmlns:a16="http://schemas.microsoft.com/office/drawing/2014/main" id="{F5524FA4-2B54-4FB2-A6A3-84ECA862E046}"/>
                </a:ext>
              </a:extLst>
            </p:cNvPr>
            <p:cNvSpPr>
              <a:spLocks noEditPoints="1"/>
            </p:cNvSpPr>
            <p:nvPr/>
          </p:nvSpPr>
          <p:spPr bwMode="auto">
            <a:xfrm>
              <a:off x="7044667" y="4940751"/>
              <a:ext cx="260652" cy="260652"/>
            </a:xfrm>
            <a:custGeom>
              <a:avLst/>
              <a:gdLst>
                <a:gd name="T0" fmla="*/ 24 w 118"/>
                <a:gd name="T1" fmla="*/ 19 h 118"/>
                <a:gd name="T2" fmla="*/ 19 w 118"/>
                <a:gd name="T3" fmla="*/ 94 h 118"/>
                <a:gd name="T4" fmla="*/ 94 w 118"/>
                <a:gd name="T5" fmla="*/ 99 h 118"/>
                <a:gd name="T6" fmla="*/ 99 w 118"/>
                <a:gd name="T7" fmla="*/ 24 h 118"/>
                <a:gd name="T8" fmla="*/ 24 w 118"/>
                <a:gd name="T9" fmla="*/ 19 h 118"/>
                <a:gd name="T10" fmla="*/ 64 w 118"/>
                <a:gd name="T11" fmla="*/ 84 h 118"/>
                <a:gd name="T12" fmla="*/ 64 w 118"/>
                <a:gd name="T13" fmla="*/ 93 h 118"/>
                <a:gd name="T14" fmla="*/ 56 w 118"/>
                <a:gd name="T15" fmla="*/ 93 h 118"/>
                <a:gd name="T16" fmla="*/ 56 w 118"/>
                <a:gd name="T17" fmla="*/ 85 h 118"/>
                <a:gd name="T18" fmla="*/ 41 w 118"/>
                <a:gd name="T19" fmla="*/ 81 h 118"/>
                <a:gd name="T20" fmla="*/ 43 w 118"/>
                <a:gd name="T21" fmla="*/ 71 h 118"/>
                <a:gd name="T22" fmla="*/ 58 w 118"/>
                <a:gd name="T23" fmla="*/ 75 h 118"/>
                <a:gd name="T24" fmla="*/ 66 w 118"/>
                <a:gd name="T25" fmla="*/ 70 h 118"/>
                <a:gd name="T26" fmla="*/ 57 w 118"/>
                <a:gd name="T27" fmla="*/ 62 h 118"/>
                <a:gd name="T28" fmla="*/ 41 w 118"/>
                <a:gd name="T29" fmla="*/ 46 h 118"/>
                <a:gd name="T30" fmla="*/ 56 w 118"/>
                <a:gd name="T31" fmla="*/ 31 h 118"/>
                <a:gd name="T32" fmla="*/ 56 w 118"/>
                <a:gd name="T33" fmla="*/ 23 h 118"/>
                <a:gd name="T34" fmla="*/ 64 w 118"/>
                <a:gd name="T35" fmla="*/ 23 h 118"/>
                <a:gd name="T36" fmla="*/ 64 w 118"/>
                <a:gd name="T37" fmla="*/ 30 h 118"/>
                <a:gd name="T38" fmla="*/ 77 w 118"/>
                <a:gd name="T39" fmla="*/ 33 h 118"/>
                <a:gd name="T40" fmla="*/ 74 w 118"/>
                <a:gd name="T41" fmla="*/ 43 h 118"/>
                <a:gd name="T42" fmla="*/ 62 w 118"/>
                <a:gd name="T43" fmla="*/ 40 h 118"/>
                <a:gd name="T44" fmla="*/ 55 w 118"/>
                <a:gd name="T45" fmla="*/ 45 h 118"/>
                <a:gd name="T46" fmla="*/ 65 w 118"/>
                <a:gd name="T47" fmla="*/ 52 h 118"/>
                <a:gd name="T48" fmla="*/ 79 w 118"/>
                <a:gd name="T49" fmla="*/ 69 h 118"/>
                <a:gd name="T50" fmla="*/ 64 w 118"/>
                <a:gd name="T51" fmla="*/ 84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18" h="118">
                  <a:moveTo>
                    <a:pt x="24" y="19"/>
                  </a:moveTo>
                  <a:cubicBezTo>
                    <a:pt x="2" y="39"/>
                    <a:pt x="0" y="72"/>
                    <a:pt x="19" y="94"/>
                  </a:cubicBezTo>
                  <a:cubicBezTo>
                    <a:pt x="38" y="116"/>
                    <a:pt x="72" y="118"/>
                    <a:pt x="94" y="99"/>
                  </a:cubicBezTo>
                  <a:cubicBezTo>
                    <a:pt x="115" y="79"/>
                    <a:pt x="118" y="46"/>
                    <a:pt x="99" y="24"/>
                  </a:cubicBezTo>
                  <a:cubicBezTo>
                    <a:pt x="79" y="2"/>
                    <a:pt x="46" y="0"/>
                    <a:pt x="24" y="19"/>
                  </a:cubicBezTo>
                  <a:close/>
                  <a:moveTo>
                    <a:pt x="64" y="84"/>
                  </a:moveTo>
                  <a:cubicBezTo>
                    <a:pt x="64" y="93"/>
                    <a:pt x="64" y="93"/>
                    <a:pt x="64" y="93"/>
                  </a:cubicBezTo>
                  <a:cubicBezTo>
                    <a:pt x="56" y="93"/>
                    <a:pt x="56" y="93"/>
                    <a:pt x="56" y="93"/>
                  </a:cubicBezTo>
                  <a:cubicBezTo>
                    <a:pt x="56" y="85"/>
                    <a:pt x="56" y="85"/>
                    <a:pt x="56" y="85"/>
                  </a:cubicBezTo>
                  <a:cubicBezTo>
                    <a:pt x="50" y="85"/>
                    <a:pt x="44" y="83"/>
                    <a:pt x="41" y="81"/>
                  </a:cubicBezTo>
                  <a:cubicBezTo>
                    <a:pt x="43" y="71"/>
                    <a:pt x="43" y="71"/>
                    <a:pt x="43" y="71"/>
                  </a:cubicBezTo>
                  <a:cubicBezTo>
                    <a:pt x="47" y="73"/>
                    <a:pt x="52" y="75"/>
                    <a:pt x="58" y="75"/>
                  </a:cubicBezTo>
                  <a:cubicBezTo>
                    <a:pt x="63" y="75"/>
                    <a:pt x="66" y="73"/>
                    <a:pt x="66" y="70"/>
                  </a:cubicBezTo>
                  <a:cubicBezTo>
                    <a:pt x="66" y="66"/>
                    <a:pt x="63" y="64"/>
                    <a:pt x="57" y="62"/>
                  </a:cubicBezTo>
                  <a:cubicBezTo>
                    <a:pt x="48" y="59"/>
                    <a:pt x="41" y="55"/>
                    <a:pt x="41" y="46"/>
                  </a:cubicBezTo>
                  <a:cubicBezTo>
                    <a:pt x="41" y="39"/>
                    <a:pt x="47" y="33"/>
                    <a:pt x="56" y="31"/>
                  </a:cubicBezTo>
                  <a:cubicBezTo>
                    <a:pt x="56" y="23"/>
                    <a:pt x="56" y="23"/>
                    <a:pt x="56" y="23"/>
                  </a:cubicBezTo>
                  <a:cubicBezTo>
                    <a:pt x="64" y="23"/>
                    <a:pt x="64" y="23"/>
                    <a:pt x="64" y="23"/>
                  </a:cubicBezTo>
                  <a:cubicBezTo>
                    <a:pt x="64" y="30"/>
                    <a:pt x="64" y="30"/>
                    <a:pt x="64" y="30"/>
                  </a:cubicBezTo>
                  <a:cubicBezTo>
                    <a:pt x="70" y="30"/>
                    <a:pt x="74" y="32"/>
                    <a:pt x="77" y="33"/>
                  </a:cubicBezTo>
                  <a:cubicBezTo>
                    <a:pt x="74" y="43"/>
                    <a:pt x="74" y="43"/>
                    <a:pt x="74" y="43"/>
                  </a:cubicBezTo>
                  <a:cubicBezTo>
                    <a:pt x="72" y="42"/>
                    <a:pt x="68" y="40"/>
                    <a:pt x="62" y="40"/>
                  </a:cubicBezTo>
                  <a:cubicBezTo>
                    <a:pt x="56" y="40"/>
                    <a:pt x="55" y="42"/>
                    <a:pt x="55" y="45"/>
                  </a:cubicBezTo>
                  <a:cubicBezTo>
                    <a:pt x="55" y="48"/>
                    <a:pt x="58" y="50"/>
                    <a:pt x="65" y="52"/>
                  </a:cubicBezTo>
                  <a:cubicBezTo>
                    <a:pt x="75" y="56"/>
                    <a:pt x="79" y="61"/>
                    <a:pt x="79" y="69"/>
                  </a:cubicBezTo>
                  <a:cubicBezTo>
                    <a:pt x="79" y="76"/>
                    <a:pt x="74" y="83"/>
                    <a:pt x="64" y="8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31" name="Freeform 157">
              <a:extLst>
                <a:ext uri="{FF2B5EF4-FFF2-40B4-BE49-F238E27FC236}">
                  <a16:creationId xmlns:a16="http://schemas.microsoft.com/office/drawing/2014/main" id="{F27882D6-FFDA-4BEC-8394-FEB0E7A0B46F}"/>
                </a:ext>
              </a:extLst>
            </p:cNvPr>
            <p:cNvSpPr>
              <a:spLocks noEditPoints="1"/>
            </p:cNvSpPr>
            <p:nvPr/>
          </p:nvSpPr>
          <p:spPr bwMode="auto">
            <a:xfrm>
              <a:off x="7005429" y="4859473"/>
              <a:ext cx="338194" cy="501686"/>
            </a:xfrm>
            <a:custGeom>
              <a:avLst/>
              <a:gdLst>
                <a:gd name="T0" fmla="*/ 138 w 153"/>
                <a:gd name="T1" fmla="*/ 177 h 227"/>
                <a:gd name="T2" fmla="*/ 16 w 153"/>
                <a:gd name="T3" fmla="*/ 177 h 227"/>
                <a:gd name="T4" fmla="*/ 16 w 153"/>
                <a:gd name="T5" fmla="*/ 16 h 227"/>
                <a:gd name="T6" fmla="*/ 138 w 153"/>
                <a:gd name="T7" fmla="*/ 16 h 227"/>
                <a:gd name="T8" fmla="*/ 138 w 153"/>
                <a:gd name="T9" fmla="*/ 103 h 227"/>
                <a:gd name="T10" fmla="*/ 139 w 153"/>
                <a:gd name="T11" fmla="*/ 102 h 227"/>
                <a:gd name="T12" fmla="*/ 153 w 153"/>
                <a:gd name="T13" fmla="*/ 94 h 227"/>
                <a:gd name="T14" fmla="*/ 153 w 153"/>
                <a:gd name="T15" fmla="*/ 13 h 227"/>
                <a:gd name="T16" fmla="*/ 141 w 153"/>
                <a:gd name="T17" fmla="*/ 0 h 227"/>
                <a:gd name="T18" fmla="*/ 12 w 153"/>
                <a:gd name="T19" fmla="*/ 0 h 227"/>
                <a:gd name="T20" fmla="*/ 0 w 153"/>
                <a:gd name="T21" fmla="*/ 13 h 227"/>
                <a:gd name="T22" fmla="*/ 0 w 153"/>
                <a:gd name="T23" fmla="*/ 215 h 227"/>
                <a:gd name="T24" fmla="*/ 12 w 153"/>
                <a:gd name="T25" fmla="*/ 227 h 227"/>
                <a:gd name="T26" fmla="*/ 141 w 153"/>
                <a:gd name="T27" fmla="*/ 227 h 227"/>
                <a:gd name="T28" fmla="*/ 153 w 153"/>
                <a:gd name="T29" fmla="*/ 215 h 227"/>
                <a:gd name="T30" fmla="*/ 153 w 153"/>
                <a:gd name="T31" fmla="*/ 176 h 227"/>
                <a:gd name="T32" fmla="*/ 138 w 153"/>
                <a:gd name="T33" fmla="*/ 166 h 227"/>
                <a:gd name="T34" fmla="*/ 138 w 153"/>
                <a:gd name="T35" fmla="*/ 177 h 227"/>
                <a:gd name="T36" fmla="*/ 75 w 153"/>
                <a:gd name="T37" fmla="*/ 221 h 227"/>
                <a:gd name="T38" fmla="*/ 56 w 153"/>
                <a:gd name="T39" fmla="*/ 201 h 227"/>
                <a:gd name="T40" fmla="*/ 75 w 153"/>
                <a:gd name="T41" fmla="*/ 182 h 227"/>
                <a:gd name="T42" fmla="*/ 95 w 153"/>
                <a:gd name="T43" fmla="*/ 201 h 227"/>
                <a:gd name="T44" fmla="*/ 75 w 153"/>
                <a:gd name="T45" fmla="*/ 221 h 2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53" h="227">
                  <a:moveTo>
                    <a:pt x="138" y="177"/>
                  </a:moveTo>
                  <a:cubicBezTo>
                    <a:pt x="16" y="177"/>
                    <a:pt x="16" y="177"/>
                    <a:pt x="16" y="177"/>
                  </a:cubicBezTo>
                  <a:cubicBezTo>
                    <a:pt x="16" y="16"/>
                    <a:pt x="16" y="16"/>
                    <a:pt x="16" y="16"/>
                  </a:cubicBezTo>
                  <a:cubicBezTo>
                    <a:pt x="138" y="16"/>
                    <a:pt x="138" y="16"/>
                    <a:pt x="138" y="16"/>
                  </a:cubicBezTo>
                  <a:cubicBezTo>
                    <a:pt x="138" y="103"/>
                    <a:pt x="138" y="103"/>
                    <a:pt x="138" y="103"/>
                  </a:cubicBezTo>
                  <a:cubicBezTo>
                    <a:pt x="138" y="103"/>
                    <a:pt x="139" y="102"/>
                    <a:pt x="139" y="102"/>
                  </a:cubicBezTo>
                  <a:cubicBezTo>
                    <a:pt x="144" y="98"/>
                    <a:pt x="148" y="95"/>
                    <a:pt x="153" y="94"/>
                  </a:cubicBezTo>
                  <a:cubicBezTo>
                    <a:pt x="153" y="13"/>
                    <a:pt x="153" y="13"/>
                    <a:pt x="153" y="13"/>
                  </a:cubicBezTo>
                  <a:cubicBezTo>
                    <a:pt x="153" y="6"/>
                    <a:pt x="148" y="0"/>
                    <a:pt x="141" y="0"/>
                  </a:cubicBezTo>
                  <a:cubicBezTo>
                    <a:pt x="12" y="0"/>
                    <a:pt x="12" y="0"/>
                    <a:pt x="12" y="0"/>
                  </a:cubicBezTo>
                  <a:cubicBezTo>
                    <a:pt x="6" y="0"/>
                    <a:pt x="0" y="6"/>
                    <a:pt x="0" y="13"/>
                  </a:cubicBezTo>
                  <a:cubicBezTo>
                    <a:pt x="0" y="215"/>
                    <a:pt x="0" y="215"/>
                    <a:pt x="0" y="215"/>
                  </a:cubicBezTo>
                  <a:cubicBezTo>
                    <a:pt x="0" y="222"/>
                    <a:pt x="6" y="227"/>
                    <a:pt x="12" y="227"/>
                  </a:cubicBezTo>
                  <a:cubicBezTo>
                    <a:pt x="141" y="227"/>
                    <a:pt x="141" y="227"/>
                    <a:pt x="141" y="227"/>
                  </a:cubicBezTo>
                  <a:cubicBezTo>
                    <a:pt x="148" y="227"/>
                    <a:pt x="153" y="222"/>
                    <a:pt x="153" y="215"/>
                  </a:cubicBezTo>
                  <a:cubicBezTo>
                    <a:pt x="153" y="176"/>
                    <a:pt x="153" y="176"/>
                    <a:pt x="153" y="176"/>
                  </a:cubicBezTo>
                  <a:cubicBezTo>
                    <a:pt x="148" y="174"/>
                    <a:pt x="142" y="170"/>
                    <a:pt x="138" y="166"/>
                  </a:cubicBezTo>
                  <a:lnTo>
                    <a:pt x="138" y="177"/>
                  </a:lnTo>
                  <a:close/>
                  <a:moveTo>
                    <a:pt x="75" y="221"/>
                  </a:moveTo>
                  <a:cubicBezTo>
                    <a:pt x="65" y="221"/>
                    <a:pt x="56" y="212"/>
                    <a:pt x="56" y="201"/>
                  </a:cubicBezTo>
                  <a:cubicBezTo>
                    <a:pt x="56" y="191"/>
                    <a:pt x="65" y="182"/>
                    <a:pt x="75" y="182"/>
                  </a:cubicBezTo>
                  <a:cubicBezTo>
                    <a:pt x="86" y="182"/>
                    <a:pt x="95" y="191"/>
                    <a:pt x="95" y="201"/>
                  </a:cubicBezTo>
                  <a:cubicBezTo>
                    <a:pt x="95" y="212"/>
                    <a:pt x="86" y="221"/>
                    <a:pt x="75"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32" name="Freeform 158">
              <a:extLst>
                <a:ext uri="{FF2B5EF4-FFF2-40B4-BE49-F238E27FC236}">
                  <a16:creationId xmlns:a16="http://schemas.microsoft.com/office/drawing/2014/main" id="{1B2F2D49-677A-4890-8C4D-D17C8F2C94C4}"/>
                </a:ext>
              </a:extLst>
            </p:cNvPr>
            <p:cNvSpPr>
              <a:spLocks noEditPoints="1"/>
            </p:cNvSpPr>
            <p:nvPr/>
          </p:nvSpPr>
          <p:spPr bwMode="auto">
            <a:xfrm>
              <a:off x="7281029" y="5062202"/>
              <a:ext cx="190584" cy="190584"/>
            </a:xfrm>
            <a:custGeom>
              <a:avLst/>
              <a:gdLst>
                <a:gd name="T0" fmla="*/ 72 w 86"/>
                <a:gd name="T1" fmla="*/ 17 h 86"/>
                <a:gd name="T2" fmla="*/ 18 w 86"/>
                <a:gd name="T3" fmla="*/ 14 h 86"/>
                <a:gd name="T4" fmla="*/ 14 w 86"/>
                <a:gd name="T5" fmla="*/ 68 h 86"/>
                <a:gd name="T6" fmla="*/ 69 w 86"/>
                <a:gd name="T7" fmla="*/ 72 h 86"/>
                <a:gd name="T8" fmla="*/ 72 w 86"/>
                <a:gd name="T9" fmla="*/ 17 h 86"/>
                <a:gd name="T10" fmla="*/ 46 w 86"/>
                <a:gd name="T11" fmla="*/ 63 h 86"/>
                <a:gd name="T12" fmla="*/ 46 w 86"/>
                <a:gd name="T13" fmla="*/ 70 h 86"/>
                <a:gd name="T14" fmla="*/ 40 w 86"/>
                <a:gd name="T15" fmla="*/ 70 h 86"/>
                <a:gd name="T16" fmla="*/ 40 w 86"/>
                <a:gd name="T17" fmla="*/ 64 h 86"/>
                <a:gd name="T18" fmla="*/ 28 w 86"/>
                <a:gd name="T19" fmla="*/ 61 h 86"/>
                <a:gd name="T20" fmla="*/ 30 w 86"/>
                <a:gd name="T21" fmla="*/ 53 h 86"/>
                <a:gd name="T22" fmla="*/ 41 w 86"/>
                <a:gd name="T23" fmla="*/ 56 h 86"/>
                <a:gd name="T24" fmla="*/ 48 w 86"/>
                <a:gd name="T25" fmla="*/ 52 h 86"/>
                <a:gd name="T26" fmla="*/ 41 w 86"/>
                <a:gd name="T27" fmla="*/ 46 h 86"/>
                <a:gd name="T28" fmla="*/ 29 w 86"/>
                <a:gd name="T29" fmla="*/ 34 h 86"/>
                <a:gd name="T30" fmla="*/ 40 w 86"/>
                <a:gd name="T31" fmla="*/ 22 h 86"/>
                <a:gd name="T32" fmla="*/ 40 w 86"/>
                <a:gd name="T33" fmla="*/ 15 h 86"/>
                <a:gd name="T34" fmla="*/ 47 w 86"/>
                <a:gd name="T35" fmla="*/ 15 h 86"/>
                <a:gd name="T36" fmla="*/ 47 w 86"/>
                <a:gd name="T37" fmla="*/ 21 h 86"/>
                <a:gd name="T38" fmla="*/ 56 w 86"/>
                <a:gd name="T39" fmla="*/ 23 h 86"/>
                <a:gd name="T40" fmla="*/ 54 w 86"/>
                <a:gd name="T41" fmla="*/ 31 h 86"/>
                <a:gd name="T42" fmla="*/ 45 w 86"/>
                <a:gd name="T43" fmla="*/ 29 h 86"/>
                <a:gd name="T44" fmla="*/ 39 w 86"/>
                <a:gd name="T45" fmla="*/ 32 h 86"/>
                <a:gd name="T46" fmla="*/ 47 w 86"/>
                <a:gd name="T47" fmla="*/ 38 h 86"/>
                <a:gd name="T48" fmla="*/ 58 w 86"/>
                <a:gd name="T49" fmla="*/ 51 h 86"/>
                <a:gd name="T50" fmla="*/ 46 w 86"/>
                <a:gd name="T51" fmla="*/ 63 h 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86" h="86">
                  <a:moveTo>
                    <a:pt x="72" y="17"/>
                  </a:moveTo>
                  <a:cubicBezTo>
                    <a:pt x="58" y="1"/>
                    <a:pt x="34" y="0"/>
                    <a:pt x="18" y="14"/>
                  </a:cubicBezTo>
                  <a:cubicBezTo>
                    <a:pt x="2" y="28"/>
                    <a:pt x="0" y="52"/>
                    <a:pt x="14" y="68"/>
                  </a:cubicBezTo>
                  <a:cubicBezTo>
                    <a:pt x="28" y="84"/>
                    <a:pt x="53" y="86"/>
                    <a:pt x="69" y="72"/>
                  </a:cubicBezTo>
                  <a:cubicBezTo>
                    <a:pt x="85" y="58"/>
                    <a:pt x="86" y="33"/>
                    <a:pt x="72" y="17"/>
                  </a:cubicBezTo>
                  <a:close/>
                  <a:moveTo>
                    <a:pt x="46" y="63"/>
                  </a:moveTo>
                  <a:cubicBezTo>
                    <a:pt x="46" y="70"/>
                    <a:pt x="46" y="70"/>
                    <a:pt x="46" y="70"/>
                  </a:cubicBezTo>
                  <a:cubicBezTo>
                    <a:pt x="40" y="70"/>
                    <a:pt x="40" y="70"/>
                    <a:pt x="40" y="70"/>
                  </a:cubicBezTo>
                  <a:cubicBezTo>
                    <a:pt x="40" y="64"/>
                    <a:pt x="40" y="64"/>
                    <a:pt x="40" y="64"/>
                  </a:cubicBezTo>
                  <a:cubicBezTo>
                    <a:pt x="35" y="64"/>
                    <a:pt x="31" y="62"/>
                    <a:pt x="28" y="61"/>
                  </a:cubicBezTo>
                  <a:cubicBezTo>
                    <a:pt x="30" y="53"/>
                    <a:pt x="30" y="53"/>
                    <a:pt x="30" y="53"/>
                  </a:cubicBezTo>
                  <a:cubicBezTo>
                    <a:pt x="33" y="55"/>
                    <a:pt x="37" y="56"/>
                    <a:pt x="41" y="56"/>
                  </a:cubicBezTo>
                  <a:cubicBezTo>
                    <a:pt x="45" y="56"/>
                    <a:pt x="48" y="54"/>
                    <a:pt x="48" y="52"/>
                  </a:cubicBezTo>
                  <a:cubicBezTo>
                    <a:pt x="48" y="49"/>
                    <a:pt x="46" y="48"/>
                    <a:pt x="41" y="46"/>
                  </a:cubicBezTo>
                  <a:cubicBezTo>
                    <a:pt x="34" y="44"/>
                    <a:pt x="29" y="40"/>
                    <a:pt x="29" y="34"/>
                  </a:cubicBezTo>
                  <a:cubicBezTo>
                    <a:pt x="29" y="28"/>
                    <a:pt x="33" y="23"/>
                    <a:pt x="40" y="22"/>
                  </a:cubicBezTo>
                  <a:cubicBezTo>
                    <a:pt x="40" y="15"/>
                    <a:pt x="40" y="15"/>
                    <a:pt x="40" y="15"/>
                  </a:cubicBezTo>
                  <a:cubicBezTo>
                    <a:pt x="47" y="15"/>
                    <a:pt x="47" y="15"/>
                    <a:pt x="47" y="15"/>
                  </a:cubicBezTo>
                  <a:cubicBezTo>
                    <a:pt x="47" y="21"/>
                    <a:pt x="47" y="21"/>
                    <a:pt x="47" y="21"/>
                  </a:cubicBezTo>
                  <a:cubicBezTo>
                    <a:pt x="51" y="21"/>
                    <a:pt x="54" y="22"/>
                    <a:pt x="56" y="23"/>
                  </a:cubicBezTo>
                  <a:cubicBezTo>
                    <a:pt x="54" y="31"/>
                    <a:pt x="54" y="31"/>
                    <a:pt x="54" y="31"/>
                  </a:cubicBezTo>
                  <a:cubicBezTo>
                    <a:pt x="53" y="30"/>
                    <a:pt x="50" y="29"/>
                    <a:pt x="45" y="29"/>
                  </a:cubicBezTo>
                  <a:cubicBezTo>
                    <a:pt x="40" y="29"/>
                    <a:pt x="39" y="31"/>
                    <a:pt x="39" y="32"/>
                  </a:cubicBezTo>
                  <a:cubicBezTo>
                    <a:pt x="39" y="35"/>
                    <a:pt x="41" y="36"/>
                    <a:pt x="47" y="38"/>
                  </a:cubicBezTo>
                  <a:cubicBezTo>
                    <a:pt x="55" y="41"/>
                    <a:pt x="58" y="45"/>
                    <a:pt x="58" y="51"/>
                  </a:cubicBezTo>
                  <a:cubicBezTo>
                    <a:pt x="58" y="57"/>
                    <a:pt x="54" y="62"/>
                    <a:pt x="46" y="6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sp>
        <p:nvSpPr>
          <p:cNvPr id="33" name="文本框 32">
            <a:extLst>
              <a:ext uri="{FF2B5EF4-FFF2-40B4-BE49-F238E27FC236}">
                <a16:creationId xmlns:a16="http://schemas.microsoft.com/office/drawing/2014/main" id="{263ECCCC-86A3-496D-AB0D-26B7EAD6213B}"/>
              </a:ext>
            </a:extLst>
          </p:cNvPr>
          <p:cNvSpPr txBox="1"/>
          <p:nvPr/>
        </p:nvSpPr>
        <p:spPr>
          <a:xfrm>
            <a:off x="1969639" y="4837511"/>
            <a:ext cx="2324675" cy="707886"/>
          </a:xfrm>
          <a:prstGeom prst="rect">
            <a:avLst/>
          </a:prstGeom>
          <a:noFill/>
          <a:effectLst/>
        </p:spPr>
        <p:txBody>
          <a:bodyPr wrap="none" rtlCol="0">
            <a:spAutoFit/>
          </a:bodyPr>
          <a:lstStyle/>
          <a:p>
            <a:r>
              <a:rPr lang="en-US" altLang="zh-CN" sz="1600" b="1" dirty="0">
                <a:solidFill>
                  <a:schemeClr val="tx1">
                    <a:lumMod val="65000"/>
                    <a:lumOff val="35000"/>
                  </a:schemeClr>
                </a:solidFill>
                <a:latin typeface="方正姚体" pitchFamily="2" charset="-122"/>
                <a:ea typeface="方正姚体" pitchFamily="2" charset="-122"/>
              </a:rPr>
              <a:t>MORE  THEN  TEMPLATE</a:t>
            </a:r>
            <a:endParaRPr lang="en-US" altLang="zh-CN" sz="1050" b="1" dirty="0">
              <a:solidFill>
                <a:schemeClr val="tx1">
                  <a:lumMod val="65000"/>
                  <a:lumOff val="35000"/>
                </a:schemeClr>
              </a:solidFill>
              <a:latin typeface="方正姚体" pitchFamily="2" charset="-122"/>
              <a:ea typeface="方正姚体" pitchFamily="2" charset="-122"/>
            </a:endParaRPr>
          </a:p>
          <a:p>
            <a:r>
              <a:rPr lang="en-US" altLang="zh-CN" sz="1200" dirty="0">
                <a:solidFill>
                  <a:schemeClr val="tx1">
                    <a:lumMod val="65000"/>
                    <a:lumOff val="35000"/>
                  </a:schemeClr>
                </a:solidFill>
                <a:latin typeface="方正姚体" pitchFamily="2" charset="-122"/>
                <a:ea typeface="方正姚体" pitchFamily="2" charset="-122"/>
              </a:rPr>
              <a:t>Click here to add  you to the  center</a:t>
            </a:r>
          </a:p>
          <a:p>
            <a:r>
              <a:rPr lang="en-US" altLang="zh-CN" sz="1200" dirty="0">
                <a:solidFill>
                  <a:schemeClr val="tx1">
                    <a:lumMod val="65000"/>
                    <a:lumOff val="35000"/>
                  </a:schemeClr>
                </a:solidFill>
                <a:latin typeface="方正姚体" pitchFamily="2" charset="-122"/>
                <a:ea typeface="方正姚体" pitchFamily="2" charset="-122"/>
              </a:rPr>
              <a:t>of the  narrative thought</a:t>
            </a:r>
            <a:endParaRPr lang="en-US" altLang="zh-CN" sz="1600" dirty="0">
              <a:solidFill>
                <a:schemeClr val="tx1">
                  <a:lumMod val="65000"/>
                  <a:lumOff val="35000"/>
                </a:schemeClr>
              </a:solidFill>
              <a:latin typeface="方正姚体" pitchFamily="2" charset="-122"/>
              <a:ea typeface="方正姚体" pitchFamily="2" charset="-122"/>
            </a:endParaRPr>
          </a:p>
        </p:txBody>
      </p:sp>
      <p:sp>
        <p:nvSpPr>
          <p:cNvPr id="34" name="文本框 33">
            <a:extLst>
              <a:ext uri="{FF2B5EF4-FFF2-40B4-BE49-F238E27FC236}">
                <a16:creationId xmlns:a16="http://schemas.microsoft.com/office/drawing/2014/main" id="{3BD663E0-0564-4B90-9F9A-8C8F8892BCDC}"/>
              </a:ext>
            </a:extLst>
          </p:cNvPr>
          <p:cNvSpPr txBox="1"/>
          <p:nvPr/>
        </p:nvSpPr>
        <p:spPr>
          <a:xfrm>
            <a:off x="4171509" y="2673519"/>
            <a:ext cx="2324675" cy="707886"/>
          </a:xfrm>
          <a:prstGeom prst="rect">
            <a:avLst/>
          </a:prstGeom>
          <a:noFill/>
          <a:effectLst/>
        </p:spPr>
        <p:txBody>
          <a:bodyPr wrap="none" rtlCol="0">
            <a:spAutoFit/>
          </a:bodyPr>
          <a:lstStyle/>
          <a:p>
            <a:r>
              <a:rPr lang="en-US" altLang="zh-CN" sz="1600" b="1" dirty="0">
                <a:solidFill>
                  <a:schemeClr val="tx1">
                    <a:lumMod val="65000"/>
                    <a:lumOff val="35000"/>
                  </a:schemeClr>
                </a:solidFill>
                <a:latin typeface="方正姚体" pitchFamily="2" charset="-122"/>
                <a:ea typeface="方正姚体" pitchFamily="2" charset="-122"/>
              </a:rPr>
              <a:t>MORE  THEN  TEMPLATE</a:t>
            </a:r>
            <a:endParaRPr lang="en-US" altLang="zh-CN" sz="1050" b="1" dirty="0">
              <a:solidFill>
                <a:schemeClr val="tx1">
                  <a:lumMod val="65000"/>
                  <a:lumOff val="35000"/>
                </a:schemeClr>
              </a:solidFill>
              <a:latin typeface="方正姚体" pitchFamily="2" charset="-122"/>
              <a:ea typeface="方正姚体" pitchFamily="2" charset="-122"/>
            </a:endParaRPr>
          </a:p>
          <a:p>
            <a:r>
              <a:rPr lang="en-US" altLang="zh-CN" sz="1200" dirty="0">
                <a:solidFill>
                  <a:schemeClr val="tx1">
                    <a:lumMod val="65000"/>
                    <a:lumOff val="35000"/>
                  </a:schemeClr>
                </a:solidFill>
                <a:latin typeface="方正姚体" pitchFamily="2" charset="-122"/>
                <a:ea typeface="方正姚体" pitchFamily="2" charset="-122"/>
              </a:rPr>
              <a:t>Click here to add  you to the  center</a:t>
            </a:r>
          </a:p>
          <a:p>
            <a:r>
              <a:rPr lang="en-US" altLang="zh-CN" sz="1200" dirty="0">
                <a:solidFill>
                  <a:schemeClr val="tx1">
                    <a:lumMod val="65000"/>
                    <a:lumOff val="35000"/>
                  </a:schemeClr>
                </a:solidFill>
                <a:latin typeface="方正姚体" pitchFamily="2" charset="-122"/>
                <a:ea typeface="方正姚体" pitchFamily="2" charset="-122"/>
              </a:rPr>
              <a:t>of the  narrative thought</a:t>
            </a:r>
            <a:endParaRPr lang="en-US" altLang="zh-CN" sz="1600" dirty="0">
              <a:solidFill>
                <a:schemeClr val="tx1">
                  <a:lumMod val="65000"/>
                  <a:lumOff val="35000"/>
                </a:schemeClr>
              </a:solidFill>
              <a:latin typeface="方正姚体" pitchFamily="2" charset="-122"/>
              <a:ea typeface="方正姚体" pitchFamily="2" charset="-122"/>
            </a:endParaRPr>
          </a:p>
        </p:txBody>
      </p:sp>
      <p:sp>
        <p:nvSpPr>
          <p:cNvPr id="35" name="文本框 34">
            <a:extLst>
              <a:ext uri="{FF2B5EF4-FFF2-40B4-BE49-F238E27FC236}">
                <a16:creationId xmlns:a16="http://schemas.microsoft.com/office/drawing/2014/main" id="{AD181811-BBBD-41C1-A12A-A68292248C2F}"/>
              </a:ext>
            </a:extLst>
          </p:cNvPr>
          <p:cNvSpPr txBox="1"/>
          <p:nvPr/>
        </p:nvSpPr>
        <p:spPr>
          <a:xfrm>
            <a:off x="6308268" y="4837511"/>
            <a:ext cx="2324675" cy="707886"/>
          </a:xfrm>
          <a:prstGeom prst="rect">
            <a:avLst/>
          </a:prstGeom>
          <a:noFill/>
          <a:effectLst/>
        </p:spPr>
        <p:txBody>
          <a:bodyPr wrap="none" rtlCol="0">
            <a:spAutoFit/>
          </a:bodyPr>
          <a:lstStyle/>
          <a:p>
            <a:r>
              <a:rPr lang="en-US" altLang="zh-CN" sz="1600" b="1" dirty="0">
                <a:solidFill>
                  <a:schemeClr val="tx1">
                    <a:lumMod val="65000"/>
                    <a:lumOff val="35000"/>
                  </a:schemeClr>
                </a:solidFill>
                <a:latin typeface="方正姚体" pitchFamily="2" charset="-122"/>
                <a:ea typeface="方正姚体" pitchFamily="2" charset="-122"/>
              </a:rPr>
              <a:t>MORE  THEN  TEMPLATE</a:t>
            </a:r>
            <a:endParaRPr lang="en-US" altLang="zh-CN" sz="1050" b="1" dirty="0">
              <a:solidFill>
                <a:schemeClr val="tx1">
                  <a:lumMod val="65000"/>
                  <a:lumOff val="35000"/>
                </a:schemeClr>
              </a:solidFill>
              <a:latin typeface="方正姚体" pitchFamily="2" charset="-122"/>
              <a:ea typeface="方正姚体" pitchFamily="2" charset="-122"/>
            </a:endParaRPr>
          </a:p>
          <a:p>
            <a:r>
              <a:rPr lang="en-US" altLang="zh-CN" sz="1200" dirty="0">
                <a:solidFill>
                  <a:schemeClr val="tx1">
                    <a:lumMod val="65000"/>
                    <a:lumOff val="35000"/>
                  </a:schemeClr>
                </a:solidFill>
                <a:latin typeface="方正姚体" pitchFamily="2" charset="-122"/>
                <a:ea typeface="方正姚体" pitchFamily="2" charset="-122"/>
              </a:rPr>
              <a:t>Click here to add  you to the  center</a:t>
            </a:r>
          </a:p>
          <a:p>
            <a:r>
              <a:rPr lang="en-US" altLang="zh-CN" sz="1200" dirty="0">
                <a:solidFill>
                  <a:schemeClr val="tx1">
                    <a:lumMod val="65000"/>
                    <a:lumOff val="35000"/>
                  </a:schemeClr>
                </a:solidFill>
                <a:latin typeface="方正姚体" pitchFamily="2" charset="-122"/>
                <a:ea typeface="方正姚体" pitchFamily="2" charset="-122"/>
              </a:rPr>
              <a:t>of the  narrative thought</a:t>
            </a:r>
            <a:endParaRPr lang="en-US" altLang="zh-CN" sz="1600" dirty="0">
              <a:solidFill>
                <a:schemeClr val="tx1">
                  <a:lumMod val="65000"/>
                  <a:lumOff val="35000"/>
                </a:schemeClr>
              </a:solidFill>
              <a:latin typeface="方正姚体" pitchFamily="2" charset="-122"/>
              <a:ea typeface="方正姚体" pitchFamily="2" charset="-122"/>
            </a:endParaRPr>
          </a:p>
        </p:txBody>
      </p:sp>
      <p:sp>
        <p:nvSpPr>
          <p:cNvPr id="36" name="文本框 35">
            <a:extLst>
              <a:ext uri="{FF2B5EF4-FFF2-40B4-BE49-F238E27FC236}">
                <a16:creationId xmlns:a16="http://schemas.microsoft.com/office/drawing/2014/main" id="{34404FE0-8EC4-4413-B56D-C8367F74DD63}"/>
              </a:ext>
            </a:extLst>
          </p:cNvPr>
          <p:cNvSpPr txBox="1"/>
          <p:nvPr/>
        </p:nvSpPr>
        <p:spPr>
          <a:xfrm>
            <a:off x="8386616" y="2684953"/>
            <a:ext cx="2324675" cy="707886"/>
          </a:xfrm>
          <a:prstGeom prst="rect">
            <a:avLst/>
          </a:prstGeom>
          <a:noFill/>
          <a:effectLst/>
        </p:spPr>
        <p:txBody>
          <a:bodyPr wrap="none" rtlCol="0">
            <a:spAutoFit/>
          </a:bodyPr>
          <a:lstStyle/>
          <a:p>
            <a:r>
              <a:rPr lang="en-US" altLang="zh-CN" sz="1600" b="1" dirty="0">
                <a:solidFill>
                  <a:schemeClr val="tx1">
                    <a:lumMod val="65000"/>
                    <a:lumOff val="35000"/>
                  </a:schemeClr>
                </a:solidFill>
                <a:latin typeface="方正姚体" pitchFamily="2" charset="-122"/>
                <a:ea typeface="方正姚体" pitchFamily="2" charset="-122"/>
              </a:rPr>
              <a:t>MORE  THEN  TEMPLATE</a:t>
            </a:r>
            <a:endParaRPr lang="en-US" altLang="zh-CN" sz="1050" b="1" dirty="0">
              <a:solidFill>
                <a:schemeClr val="tx1">
                  <a:lumMod val="65000"/>
                  <a:lumOff val="35000"/>
                </a:schemeClr>
              </a:solidFill>
              <a:latin typeface="方正姚体" pitchFamily="2" charset="-122"/>
              <a:ea typeface="方正姚体" pitchFamily="2" charset="-122"/>
            </a:endParaRPr>
          </a:p>
          <a:p>
            <a:r>
              <a:rPr lang="en-US" altLang="zh-CN" sz="1200" dirty="0">
                <a:solidFill>
                  <a:schemeClr val="tx1">
                    <a:lumMod val="65000"/>
                    <a:lumOff val="35000"/>
                  </a:schemeClr>
                </a:solidFill>
                <a:latin typeface="方正姚体" pitchFamily="2" charset="-122"/>
                <a:ea typeface="方正姚体" pitchFamily="2" charset="-122"/>
              </a:rPr>
              <a:t>Click here to add  you to the  center</a:t>
            </a:r>
          </a:p>
          <a:p>
            <a:r>
              <a:rPr lang="en-US" altLang="zh-CN" sz="1200" dirty="0">
                <a:solidFill>
                  <a:schemeClr val="tx1">
                    <a:lumMod val="65000"/>
                    <a:lumOff val="35000"/>
                  </a:schemeClr>
                </a:solidFill>
                <a:latin typeface="方正姚体" pitchFamily="2" charset="-122"/>
                <a:ea typeface="方正姚体" pitchFamily="2" charset="-122"/>
              </a:rPr>
              <a:t>of the  narrative thought</a:t>
            </a:r>
            <a:endParaRPr lang="en-US" altLang="zh-CN" sz="1600" dirty="0">
              <a:solidFill>
                <a:schemeClr val="tx1">
                  <a:lumMod val="65000"/>
                  <a:lumOff val="35000"/>
                </a:schemeClr>
              </a:solidFill>
              <a:latin typeface="方正姚体" pitchFamily="2" charset="-122"/>
              <a:ea typeface="方正姚体" pitchFamily="2" charset="-122"/>
            </a:endParaRPr>
          </a:p>
        </p:txBody>
      </p:sp>
      <p:cxnSp>
        <p:nvCxnSpPr>
          <p:cNvPr id="37" name="直接连接符 36">
            <a:extLst>
              <a:ext uri="{FF2B5EF4-FFF2-40B4-BE49-F238E27FC236}">
                <a16:creationId xmlns:a16="http://schemas.microsoft.com/office/drawing/2014/main" id="{1B2A170A-FABE-4B9C-AA8E-EFEF47E22E4C}"/>
              </a:ext>
            </a:extLst>
          </p:cNvPr>
          <p:cNvCxnSpPr/>
          <p:nvPr/>
        </p:nvCxnSpPr>
        <p:spPr>
          <a:xfrm>
            <a:off x="3030341" y="4070953"/>
            <a:ext cx="0" cy="556538"/>
          </a:xfrm>
          <a:prstGeom prst="line">
            <a:avLst/>
          </a:prstGeom>
          <a:ln>
            <a:solidFill>
              <a:srgbClr val="0D0D0D"/>
            </a:solidFill>
          </a:ln>
          <a:effectLst/>
        </p:spPr>
        <p:style>
          <a:lnRef idx="1">
            <a:schemeClr val="accent1"/>
          </a:lnRef>
          <a:fillRef idx="0">
            <a:schemeClr val="accent1"/>
          </a:fillRef>
          <a:effectRef idx="0">
            <a:schemeClr val="accent1"/>
          </a:effectRef>
          <a:fontRef idx="minor">
            <a:schemeClr val="tx1"/>
          </a:fontRef>
        </p:style>
      </p:cxnSp>
      <p:sp>
        <p:nvSpPr>
          <p:cNvPr id="38" name="椭圆 37">
            <a:extLst>
              <a:ext uri="{FF2B5EF4-FFF2-40B4-BE49-F238E27FC236}">
                <a16:creationId xmlns:a16="http://schemas.microsoft.com/office/drawing/2014/main" id="{F481B1C3-7D0E-4528-BBB4-6B9608287C4D}"/>
              </a:ext>
            </a:extLst>
          </p:cNvPr>
          <p:cNvSpPr>
            <a:spLocks noChangeAspect="1"/>
          </p:cNvSpPr>
          <p:nvPr/>
        </p:nvSpPr>
        <p:spPr>
          <a:xfrm>
            <a:off x="2982545" y="3997410"/>
            <a:ext cx="108000" cy="108000"/>
          </a:xfrm>
          <a:prstGeom prst="ellipse">
            <a:avLst/>
          </a:prstGeom>
          <a:solidFill>
            <a:srgbClr val="DCB66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9" name="椭圆 38">
            <a:extLst>
              <a:ext uri="{FF2B5EF4-FFF2-40B4-BE49-F238E27FC236}">
                <a16:creationId xmlns:a16="http://schemas.microsoft.com/office/drawing/2014/main" id="{0E49CBB8-9A39-4A9A-8277-DB9B2BF3E19E}"/>
              </a:ext>
            </a:extLst>
          </p:cNvPr>
          <p:cNvSpPr>
            <a:spLocks noChangeAspect="1"/>
          </p:cNvSpPr>
          <p:nvPr/>
        </p:nvSpPr>
        <p:spPr>
          <a:xfrm>
            <a:off x="2982545" y="4577306"/>
            <a:ext cx="108000" cy="108000"/>
          </a:xfrm>
          <a:prstGeom prst="ellipse">
            <a:avLst/>
          </a:prstGeom>
          <a:solidFill>
            <a:srgbClr val="DCB66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40" name="直接连接符 39">
            <a:extLst>
              <a:ext uri="{FF2B5EF4-FFF2-40B4-BE49-F238E27FC236}">
                <a16:creationId xmlns:a16="http://schemas.microsoft.com/office/drawing/2014/main" id="{75BF1462-BB0C-4982-BA40-F88830692D68}"/>
              </a:ext>
            </a:extLst>
          </p:cNvPr>
          <p:cNvCxnSpPr/>
          <p:nvPr/>
        </p:nvCxnSpPr>
        <p:spPr>
          <a:xfrm>
            <a:off x="7373397" y="4077889"/>
            <a:ext cx="0" cy="556538"/>
          </a:xfrm>
          <a:prstGeom prst="line">
            <a:avLst/>
          </a:prstGeom>
          <a:ln>
            <a:solidFill>
              <a:srgbClr val="0D0D0D"/>
            </a:solidFill>
          </a:ln>
          <a:effectLst/>
        </p:spPr>
        <p:style>
          <a:lnRef idx="1">
            <a:schemeClr val="accent1"/>
          </a:lnRef>
          <a:fillRef idx="0">
            <a:schemeClr val="accent1"/>
          </a:fillRef>
          <a:effectRef idx="0">
            <a:schemeClr val="accent1"/>
          </a:effectRef>
          <a:fontRef idx="minor">
            <a:schemeClr val="tx1"/>
          </a:fontRef>
        </p:style>
      </p:cxnSp>
      <p:sp>
        <p:nvSpPr>
          <p:cNvPr id="41" name="椭圆 40">
            <a:extLst>
              <a:ext uri="{FF2B5EF4-FFF2-40B4-BE49-F238E27FC236}">
                <a16:creationId xmlns:a16="http://schemas.microsoft.com/office/drawing/2014/main" id="{84815577-7D95-43BD-BFEC-0436EFC9C1D5}"/>
              </a:ext>
            </a:extLst>
          </p:cNvPr>
          <p:cNvSpPr>
            <a:spLocks noChangeAspect="1"/>
          </p:cNvSpPr>
          <p:nvPr/>
        </p:nvSpPr>
        <p:spPr>
          <a:xfrm>
            <a:off x="7325601" y="4004346"/>
            <a:ext cx="108000" cy="108000"/>
          </a:xfrm>
          <a:prstGeom prst="ellipse">
            <a:avLst/>
          </a:prstGeom>
          <a:solidFill>
            <a:srgbClr val="DCB66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2" name="椭圆 41">
            <a:extLst>
              <a:ext uri="{FF2B5EF4-FFF2-40B4-BE49-F238E27FC236}">
                <a16:creationId xmlns:a16="http://schemas.microsoft.com/office/drawing/2014/main" id="{616F2644-D412-430A-AD00-470F2E3E1619}"/>
              </a:ext>
            </a:extLst>
          </p:cNvPr>
          <p:cNvSpPr>
            <a:spLocks noChangeAspect="1"/>
          </p:cNvSpPr>
          <p:nvPr/>
        </p:nvSpPr>
        <p:spPr>
          <a:xfrm>
            <a:off x="7325601" y="4584242"/>
            <a:ext cx="108000" cy="108000"/>
          </a:xfrm>
          <a:prstGeom prst="ellipse">
            <a:avLst/>
          </a:prstGeom>
          <a:solidFill>
            <a:srgbClr val="DCB66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43" name="直接连接符 42">
            <a:extLst>
              <a:ext uri="{FF2B5EF4-FFF2-40B4-BE49-F238E27FC236}">
                <a16:creationId xmlns:a16="http://schemas.microsoft.com/office/drawing/2014/main" id="{72CE74F9-98DC-4616-9C5D-C85EA351EE37}"/>
              </a:ext>
            </a:extLst>
          </p:cNvPr>
          <p:cNvCxnSpPr/>
          <p:nvPr/>
        </p:nvCxnSpPr>
        <p:spPr>
          <a:xfrm>
            <a:off x="5200086" y="3799620"/>
            <a:ext cx="0" cy="556538"/>
          </a:xfrm>
          <a:prstGeom prst="line">
            <a:avLst/>
          </a:prstGeom>
          <a:ln>
            <a:solidFill>
              <a:srgbClr val="0D0D0D"/>
            </a:solidFill>
          </a:ln>
          <a:effectLst/>
        </p:spPr>
        <p:style>
          <a:lnRef idx="1">
            <a:schemeClr val="accent1"/>
          </a:lnRef>
          <a:fillRef idx="0">
            <a:schemeClr val="accent1"/>
          </a:fillRef>
          <a:effectRef idx="0">
            <a:schemeClr val="accent1"/>
          </a:effectRef>
          <a:fontRef idx="minor">
            <a:schemeClr val="tx1"/>
          </a:fontRef>
        </p:style>
      </p:cxnSp>
      <p:sp>
        <p:nvSpPr>
          <p:cNvPr id="44" name="椭圆 43">
            <a:extLst>
              <a:ext uri="{FF2B5EF4-FFF2-40B4-BE49-F238E27FC236}">
                <a16:creationId xmlns:a16="http://schemas.microsoft.com/office/drawing/2014/main" id="{28E6724C-146E-4033-9B56-9E7DF9A01039}"/>
              </a:ext>
            </a:extLst>
          </p:cNvPr>
          <p:cNvSpPr>
            <a:spLocks noChangeAspect="1"/>
          </p:cNvSpPr>
          <p:nvPr/>
        </p:nvSpPr>
        <p:spPr>
          <a:xfrm>
            <a:off x="5152290" y="3726077"/>
            <a:ext cx="108000" cy="108000"/>
          </a:xfrm>
          <a:prstGeom prst="ellipse">
            <a:avLst/>
          </a:prstGeom>
          <a:solidFill>
            <a:schemeClr val="bg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5" name="椭圆 44">
            <a:extLst>
              <a:ext uri="{FF2B5EF4-FFF2-40B4-BE49-F238E27FC236}">
                <a16:creationId xmlns:a16="http://schemas.microsoft.com/office/drawing/2014/main" id="{40B5F32C-3DA1-4AE9-8D6C-FA10A3EFCDF5}"/>
              </a:ext>
            </a:extLst>
          </p:cNvPr>
          <p:cNvSpPr>
            <a:spLocks noChangeAspect="1"/>
          </p:cNvSpPr>
          <p:nvPr/>
        </p:nvSpPr>
        <p:spPr>
          <a:xfrm>
            <a:off x="5152290" y="4305973"/>
            <a:ext cx="108000" cy="108000"/>
          </a:xfrm>
          <a:prstGeom prst="ellipse">
            <a:avLst/>
          </a:prstGeom>
          <a:solidFill>
            <a:schemeClr val="bg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48" name="直接连接符 47">
            <a:extLst>
              <a:ext uri="{FF2B5EF4-FFF2-40B4-BE49-F238E27FC236}">
                <a16:creationId xmlns:a16="http://schemas.microsoft.com/office/drawing/2014/main" id="{7820759B-36DA-4367-A1F1-789A221FCEDF}"/>
              </a:ext>
            </a:extLst>
          </p:cNvPr>
          <p:cNvCxnSpPr/>
          <p:nvPr/>
        </p:nvCxnSpPr>
        <p:spPr>
          <a:xfrm>
            <a:off x="9509569" y="3803298"/>
            <a:ext cx="0" cy="556538"/>
          </a:xfrm>
          <a:prstGeom prst="line">
            <a:avLst/>
          </a:prstGeom>
          <a:ln>
            <a:solidFill>
              <a:srgbClr val="0D0D0D"/>
            </a:solidFill>
          </a:ln>
          <a:effectLst/>
        </p:spPr>
        <p:style>
          <a:lnRef idx="1">
            <a:schemeClr val="accent1"/>
          </a:lnRef>
          <a:fillRef idx="0">
            <a:schemeClr val="accent1"/>
          </a:fillRef>
          <a:effectRef idx="0">
            <a:schemeClr val="accent1"/>
          </a:effectRef>
          <a:fontRef idx="minor">
            <a:schemeClr val="tx1"/>
          </a:fontRef>
        </p:style>
      </p:cxnSp>
      <p:sp>
        <p:nvSpPr>
          <p:cNvPr id="49" name="椭圆 48">
            <a:extLst>
              <a:ext uri="{FF2B5EF4-FFF2-40B4-BE49-F238E27FC236}">
                <a16:creationId xmlns:a16="http://schemas.microsoft.com/office/drawing/2014/main" id="{6E40C42C-E9BB-4989-A695-0C4FCED40AB7}"/>
              </a:ext>
            </a:extLst>
          </p:cNvPr>
          <p:cNvSpPr>
            <a:spLocks noChangeAspect="1"/>
          </p:cNvSpPr>
          <p:nvPr/>
        </p:nvSpPr>
        <p:spPr>
          <a:xfrm>
            <a:off x="9461773" y="3729755"/>
            <a:ext cx="108000" cy="108000"/>
          </a:xfrm>
          <a:prstGeom prst="ellipse">
            <a:avLst/>
          </a:prstGeom>
          <a:solidFill>
            <a:schemeClr val="bg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0" name="椭圆 49">
            <a:extLst>
              <a:ext uri="{FF2B5EF4-FFF2-40B4-BE49-F238E27FC236}">
                <a16:creationId xmlns:a16="http://schemas.microsoft.com/office/drawing/2014/main" id="{2BB8339C-FF3F-4AB5-BFBE-230916A2EE22}"/>
              </a:ext>
            </a:extLst>
          </p:cNvPr>
          <p:cNvSpPr>
            <a:spLocks noChangeAspect="1"/>
          </p:cNvSpPr>
          <p:nvPr/>
        </p:nvSpPr>
        <p:spPr>
          <a:xfrm>
            <a:off x="9461773" y="4309651"/>
            <a:ext cx="108000" cy="108000"/>
          </a:xfrm>
          <a:prstGeom prst="ellipse">
            <a:avLst/>
          </a:prstGeom>
          <a:solidFill>
            <a:schemeClr val="bg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Tree>
    <p:extLst>
      <p:ext uri="{BB962C8B-B14F-4D97-AF65-F5344CB8AC3E}">
        <p14:creationId xmlns:p14="http://schemas.microsoft.com/office/powerpoint/2010/main" val="1488747151"/>
      </p:ext>
    </p:extLst>
  </p:cSld>
  <p:clrMapOvr>
    <a:masterClrMapping/>
  </p:clrMapOvr>
  <mc:AlternateContent xmlns:mc="http://schemas.openxmlformats.org/markup-compatibility/2006" xmlns:p14="http://schemas.microsoft.com/office/powerpoint/2010/main">
    <mc:Choice Requires="p14">
      <p:transition spd="slow" p14:dur="1250" advTm="0">
        <p:push dir="u"/>
      </p:transition>
    </mc:Choice>
    <mc:Fallback xmlns="">
      <p:transition spd="slow" advTm="0">
        <p:push dir="u"/>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46"/>
                                        </p:tgtEl>
                                        <p:attrNameLst>
                                          <p:attrName>style.visibility</p:attrName>
                                        </p:attrNameLst>
                                      </p:cBhvr>
                                      <p:to>
                                        <p:strVal val="visible"/>
                                      </p:to>
                                    </p:set>
                                    <p:anim calcmode="lin" valueType="num">
                                      <p:cBhvr>
                                        <p:cTn id="7" dur="500" fill="hold"/>
                                        <p:tgtEl>
                                          <p:spTgt spid="46"/>
                                        </p:tgtEl>
                                        <p:attrNameLst>
                                          <p:attrName>ppt_w</p:attrName>
                                        </p:attrNameLst>
                                      </p:cBhvr>
                                      <p:tavLst>
                                        <p:tav tm="0">
                                          <p:val>
                                            <p:fltVal val="0"/>
                                          </p:val>
                                        </p:tav>
                                        <p:tav tm="100000">
                                          <p:val>
                                            <p:strVal val="#ppt_w"/>
                                          </p:val>
                                        </p:tav>
                                      </p:tavLst>
                                    </p:anim>
                                    <p:anim calcmode="lin" valueType="num">
                                      <p:cBhvr>
                                        <p:cTn id="8" dur="500" fill="hold"/>
                                        <p:tgtEl>
                                          <p:spTgt spid="46"/>
                                        </p:tgtEl>
                                        <p:attrNameLst>
                                          <p:attrName>ppt_h</p:attrName>
                                        </p:attrNameLst>
                                      </p:cBhvr>
                                      <p:tavLst>
                                        <p:tav tm="0">
                                          <p:val>
                                            <p:fltVal val="0"/>
                                          </p:val>
                                        </p:tav>
                                        <p:tav tm="100000">
                                          <p:val>
                                            <p:strVal val="#ppt_h"/>
                                          </p:val>
                                        </p:tav>
                                      </p:tavLst>
                                    </p:anim>
                                    <p:animEffect transition="in" filter="fade">
                                      <p:cBhvr>
                                        <p:cTn id="9" dur="500"/>
                                        <p:tgtEl>
                                          <p:spTgt spid="46"/>
                                        </p:tgtEl>
                                      </p:cBhvr>
                                    </p:animEffect>
                                  </p:childTnLst>
                                </p:cTn>
                              </p:par>
                            </p:childTnLst>
                          </p:cTn>
                        </p:par>
                        <p:par>
                          <p:cTn id="10" fill="hold">
                            <p:stCondLst>
                              <p:cond delay="500"/>
                            </p:stCondLst>
                            <p:childTnLst>
                              <p:par>
                                <p:cTn id="11" presetID="41" presetClass="entr" presetSubtype="0" fill="hold" grpId="1" nodeType="afterEffect">
                                  <p:stCondLst>
                                    <p:cond delay="0"/>
                                  </p:stCondLst>
                                  <p:iterate type="lt">
                                    <p:tmPct val="10000"/>
                                  </p:iterate>
                                  <p:childTnLst>
                                    <p:set>
                                      <p:cBhvr>
                                        <p:cTn id="12" dur="1" fill="hold">
                                          <p:stCondLst>
                                            <p:cond delay="0"/>
                                          </p:stCondLst>
                                        </p:cTn>
                                        <p:tgtEl>
                                          <p:spTgt spid="47"/>
                                        </p:tgtEl>
                                        <p:attrNameLst>
                                          <p:attrName>style.visibility</p:attrName>
                                        </p:attrNameLst>
                                      </p:cBhvr>
                                      <p:to>
                                        <p:strVal val="visible"/>
                                      </p:to>
                                    </p:set>
                                    <p:anim calcmode="lin" valueType="num">
                                      <p:cBhvr>
                                        <p:cTn id="13" dur="500" fill="hold"/>
                                        <p:tgtEl>
                                          <p:spTgt spid="47"/>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47"/>
                                        </p:tgtEl>
                                        <p:attrNameLst>
                                          <p:attrName>ppt_y</p:attrName>
                                        </p:attrNameLst>
                                      </p:cBhvr>
                                      <p:tavLst>
                                        <p:tav tm="0">
                                          <p:val>
                                            <p:strVal val="#ppt_y"/>
                                          </p:val>
                                        </p:tav>
                                        <p:tav tm="100000">
                                          <p:val>
                                            <p:strVal val="#ppt_y"/>
                                          </p:val>
                                        </p:tav>
                                      </p:tavLst>
                                    </p:anim>
                                    <p:anim calcmode="lin" valueType="num">
                                      <p:cBhvr>
                                        <p:cTn id="15" dur="500" fill="hold"/>
                                        <p:tgtEl>
                                          <p:spTgt spid="47"/>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47"/>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4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6" grpId="0" bldLvl="0" animBg="1"/>
      <p:bldP spid="47" grpId="0"/>
      <p:bldP spid="47" grpId="1"/>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矩形 1">
            <a:extLst>
              <a:ext uri="{FF2B5EF4-FFF2-40B4-BE49-F238E27FC236}">
                <a16:creationId xmlns:a16="http://schemas.microsoft.com/office/drawing/2014/main" id="{0C210E11-744F-4001-9022-059F9AC28A69}"/>
              </a:ext>
            </a:extLst>
          </p:cNvPr>
          <p:cNvSpPr/>
          <p:nvPr/>
        </p:nvSpPr>
        <p:spPr>
          <a:xfrm>
            <a:off x="0" y="0"/>
            <a:ext cx="12192000" cy="6858000"/>
          </a:xfrm>
          <a:prstGeom prst="rect">
            <a:avLst/>
          </a:prstGeom>
          <a:solidFill>
            <a:srgbClr val="EFF0E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6" name="矩形 45">
            <a:extLst>
              <a:ext uri="{FF2B5EF4-FFF2-40B4-BE49-F238E27FC236}">
                <a16:creationId xmlns:a16="http://schemas.microsoft.com/office/drawing/2014/main" id="{A6E814A4-2030-4EC2-8F3E-2991178832E6}"/>
              </a:ext>
            </a:extLst>
          </p:cNvPr>
          <p:cNvSpPr/>
          <p:nvPr/>
        </p:nvSpPr>
        <p:spPr>
          <a:xfrm>
            <a:off x="251520" y="409228"/>
            <a:ext cx="179512" cy="432048"/>
          </a:xfrm>
          <a:prstGeom prst="rect">
            <a:avLst/>
          </a:prstGeom>
          <a:solidFill>
            <a:srgbClr val="E9A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7" name="文本框 46">
            <a:extLst>
              <a:ext uri="{FF2B5EF4-FFF2-40B4-BE49-F238E27FC236}">
                <a16:creationId xmlns:a16="http://schemas.microsoft.com/office/drawing/2014/main" id="{1D93773C-6D0B-4C89-9CCB-4BFE164B5042}"/>
              </a:ext>
            </a:extLst>
          </p:cNvPr>
          <p:cNvSpPr txBox="1"/>
          <p:nvPr/>
        </p:nvSpPr>
        <p:spPr>
          <a:xfrm>
            <a:off x="532129" y="408940"/>
            <a:ext cx="2074337" cy="461665"/>
          </a:xfrm>
          <a:prstGeom prst="rect">
            <a:avLst/>
          </a:prstGeom>
          <a:noFill/>
        </p:spPr>
        <p:txBody>
          <a:bodyPr wrap="square" rtlCol="0">
            <a:spAutoFit/>
          </a:bodyPr>
          <a:lstStyle/>
          <a:p>
            <a:pPr algn="l" fontAlgn="auto">
              <a:lnSpc>
                <a:spcPct val="100000"/>
              </a:lnSpc>
            </a:pPr>
            <a:r>
              <a:rPr lang="zh-CN" altLang="en-US" sz="2400" b="1" dirty="0">
                <a:solidFill>
                  <a:schemeClr val="tx1">
                    <a:lumMod val="65000"/>
                    <a:lumOff val="35000"/>
                  </a:schemeClr>
                </a:solidFill>
                <a:latin typeface="微软雅黑" panose="020B0503020204020204" charset="-122"/>
                <a:ea typeface="微软雅黑" panose="020B0503020204020204" charset="-122"/>
              </a:rPr>
              <a:t>点击输入标题</a:t>
            </a:r>
          </a:p>
        </p:txBody>
      </p:sp>
      <p:grpSp>
        <p:nvGrpSpPr>
          <p:cNvPr id="5" name="组合 4">
            <a:extLst>
              <a:ext uri="{FF2B5EF4-FFF2-40B4-BE49-F238E27FC236}">
                <a16:creationId xmlns:a16="http://schemas.microsoft.com/office/drawing/2014/main" id="{57A4AA82-0039-48F5-80FD-0BDE9333E8E8}"/>
              </a:ext>
            </a:extLst>
          </p:cNvPr>
          <p:cNvGrpSpPr/>
          <p:nvPr/>
        </p:nvGrpSpPr>
        <p:grpSpPr>
          <a:xfrm>
            <a:off x="1985747" y="1855930"/>
            <a:ext cx="3584941" cy="1687973"/>
            <a:chOff x="1489310" y="1391947"/>
            <a:chExt cx="2688706" cy="1265980"/>
          </a:xfrm>
        </p:grpSpPr>
        <p:sp>
          <p:nvSpPr>
            <p:cNvPr id="6" name="Rectangle: Rounded Corners 1">
              <a:extLst>
                <a:ext uri="{FF2B5EF4-FFF2-40B4-BE49-F238E27FC236}">
                  <a16:creationId xmlns:a16="http://schemas.microsoft.com/office/drawing/2014/main" id="{5795102A-05A2-4B2B-90DB-6A42F38E5F48}"/>
                </a:ext>
              </a:extLst>
            </p:cNvPr>
            <p:cNvSpPr/>
            <p:nvPr/>
          </p:nvSpPr>
          <p:spPr>
            <a:xfrm>
              <a:off x="1511102" y="1391947"/>
              <a:ext cx="2666914" cy="534035"/>
            </a:xfrm>
            <a:prstGeom prst="roundRect">
              <a:avLst>
                <a:gd name="adj" fmla="val 4459"/>
              </a:avLst>
            </a:prstGeom>
            <a:solidFill>
              <a:schemeClr val="accent4"/>
            </a:solidFill>
            <a:ln w="12700" cap="flat">
              <a:noFill/>
              <a:miter lim="400000"/>
            </a:ln>
            <a:effectLst/>
          </p:spPr>
          <p:txBody>
            <a:bodyPr wrap="none" lIns="33867" tIns="33867" rIns="33867" bIns="33867" anchor="ctr">
              <a:normAutofit/>
            </a:bodyPr>
            <a:lstStyle/>
            <a:p>
              <a:pPr lvl="0" algn="ctr"/>
              <a:r>
                <a:rPr lang="zh-CN" altLang="en-US" sz="2667">
                  <a:solidFill>
                    <a:schemeClr val="bg1"/>
                  </a:solidFill>
                </a:rPr>
                <a:t>标题文本预设</a:t>
              </a:r>
            </a:p>
          </p:txBody>
        </p:sp>
        <p:sp>
          <p:nvSpPr>
            <p:cNvPr id="7" name="TextBox 2">
              <a:extLst>
                <a:ext uri="{FF2B5EF4-FFF2-40B4-BE49-F238E27FC236}">
                  <a16:creationId xmlns:a16="http://schemas.microsoft.com/office/drawing/2014/main" id="{72836F76-8449-4245-B994-68D03DC7F2E5}"/>
                </a:ext>
              </a:extLst>
            </p:cNvPr>
            <p:cNvSpPr txBox="1">
              <a:spLocks/>
            </p:cNvSpPr>
            <p:nvPr/>
          </p:nvSpPr>
          <p:spPr>
            <a:xfrm>
              <a:off x="1489310" y="2161152"/>
              <a:ext cx="2628547" cy="496775"/>
            </a:xfrm>
            <a:prstGeom prst="rect">
              <a:avLst/>
            </a:prstGeom>
            <a:noFill/>
            <a:ln w="12700" cap="flat">
              <a:noFill/>
              <a:miter lim="400000"/>
            </a:ln>
            <a:effectLst/>
          </p:spPr>
          <p:txBody>
            <a:bodyPr wrap="square" lIns="0" tIns="0" rIns="0" bIns="0" anchor="t">
              <a:normAutofit fontScale="47500" lnSpcReduction="20000"/>
            </a:bodyPr>
            <a:lstStyle/>
            <a:p>
              <a:pPr>
                <a:lnSpc>
                  <a:spcPct val="120000"/>
                </a:lnSpc>
              </a:pPr>
              <a:r>
                <a:rPr lang="zh-CN" altLang="en-US" sz="2400" dirty="0">
                  <a:solidFill>
                    <a:schemeClr val="bg1">
                      <a:lumMod val="50000"/>
                    </a:schemeClr>
                  </a:solidFill>
                  <a:latin typeface="微软雅黑" panose="020B0503020204020204" pitchFamily="34" charset="-122"/>
                  <a:ea typeface="微软雅黑" panose="020B0503020204020204" pitchFamily="34" charset="-122"/>
                </a:rPr>
                <a:t>此部分内容作为文字排版占位显示（建议使用主题字体）</a:t>
              </a:r>
              <a:br>
                <a:rPr lang="zh-CN" altLang="en-US" sz="2400" dirty="0">
                  <a:solidFill>
                    <a:schemeClr val="bg1">
                      <a:lumMod val="50000"/>
                    </a:schemeClr>
                  </a:solidFill>
                  <a:latin typeface="微软雅黑" panose="020B0503020204020204" pitchFamily="34" charset="-122"/>
                  <a:ea typeface="微软雅黑" panose="020B0503020204020204" pitchFamily="34" charset="-122"/>
                </a:rPr>
              </a:br>
              <a:r>
                <a:rPr lang="zh-CN" altLang="en-US" sz="2400" dirty="0">
                  <a:solidFill>
                    <a:schemeClr val="bg1">
                      <a:lumMod val="50000"/>
                    </a:schemeClr>
                  </a:solidFill>
                  <a:latin typeface="微软雅黑" panose="020B0503020204020204" pitchFamily="34" charset="-122"/>
                  <a:ea typeface="微软雅黑" panose="020B0503020204020204" pitchFamily="34" charset="-122"/>
                </a:rPr>
                <a:t>如需更改请在（设置形状格式）菜单下（文本选项）中调整。</a:t>
              </a:r>
            </a:p>
          </p:txBody>
        </p:sp>
      </p:grpSp>
      <p:grpSp>
        <p:nvGrpSpPr>
          <p:cNvPr id="8" name="组合 7">
            <a:extLst>
              <a:ext uri="{FF2B5EF4-FFF2-40B4-BE49-F238E27FC236}">
                <a16:creationId xmlns:a16="http://schemas.microsoft.com/office/drawing/2014/main" id="{909538E1-13C7-4EF4-9B52-1D21C68622F2}"/>
              </a:ext>
            </a:extLst>
          </p:cNvPr>
          <p:cNvGrpSpPr/>
          <p:nvPr/>
        </p:nvGrpSpPr>
        <p:grpSpPr>
          <a:xfrm>
            <a:off x="6588375" y="1855929"/>
            <a:ext cx="3598064" cy="1681083"/>
            <a:chOff x="4941281" y="1391947"/>
            <a:chExt cx="2698548" cy="1260812"/>
          </a:xfrm>
        </p:grpSpPr>
        <p:sp>
          <p:nvSpPr>
            <p:cNvPr id="9" name="Rectangle 27">
              <a:extLst>
                <a:ext uri="{FF2B5EF4-FFF2-40B4-BE49-F238E27FC236}">
                  <a16:creationId xmlns:a16="http://schemas.microsoft.com/office/drawing/2014/main" id="{8563C449-6D75-49EA-B7A0-3C74590C49BF}"/>
                </a:ext>
              </a:extLst>
            </p:cNvPr>
            <p:cNvSpPr/>
            <p:nvPr/>
          </p:nvSpPr>
          <p:spPr>
            <a:xfrm>
              <a:off x="4941281" y="2155984"/>
              <a:ext cx="2667001" cy="496775"/>
            </a:xfrm>
            <a:prstGeom prst="rect">
              <a:avLst/>
            </a:prstGeom>
            <a:noFill/>
            <a:ln w="12700" cap="flat">
              <a:noFill/>
              <a:miter lim="400000"/>
            </a:ln>
            <a:effectLst/>
            <a:extLst>
              <a:ext uri="{C572A759-6A51-4108-AA02-DFA0A04FC94B}">
                <ma14:wrappingTextBoxFlag xmlns:ma14="http://schemas.microsoft.com/office/mac/drawingml/2011/main" xmlns:p14="http://schemas.microsoft.com/office/powerpoint/2010/main" xmlns:lc="http://schemas.openxmlformats.org/drawingml/2006/lockedCanvas" xmlns="" val="1"/>
              </a:ext>
            </a:extLst>
          </p:spPr>
          <p:txBody>
            <a:bodyPr wrap="square" lIns="0" tIns="0" rIns="0" bIns="0" anchor="t">
              <a:normAutofit fontScale="85000" lnSpcReduction="10000"/>
            </a:bodyPr>
            <a:lstStyle/>
            <a:p>
              <a:pPr lvl="0" algn="ctr">
                <a:lnSpc>
                  <a:spcPct val="120000"/>
                </a:lnSpc>
                <a:defRPr sz="1800">
                  <a:solidFill>
                    <a:srgbClr val="000000"/>
                  </a:solidFill>
                </a:defRPr>
              </a:pPr>
              <a:r>
                <a:rPr lang="zh-CN" altLang="en-US" sz="1333" dirty="0">
                  <a:solidFill>
                    <a:schemeClr val="bg1">
                      <a:lumMod val="50000"/>
                    </a:schemeClr>
                  </a:solidFill>
                  <a:latin typeface="微软雅黑" panose="020B0503020204020204" pitchFamily="34" charset="-122"/>
                  <a:ea typeface="微软雅黑" panose="020B0503020204020204" pitchFamily="34" charset="-122"/>
                </a:rPr>
                <a:t>此部分内容作为文字排版占位显示（建议使用主题字体）</a:t>
              </a:r>
              <a:br>
                <a:rPr lang="zh-CN" altLang="en-US" sz="1333" dirty="0">
                  <a:solidFill>
                    <a:schemeClr val="bg1">
                      <a:lumMod val="50000"/>
                    </a:schemeClr>
                  </a:solidFill>
                  <a:latin typeface="微软雅黑" panose="020B0503020204020204" pitchFamily="34" charset="-122"/>
                  <a:ea typeface="微软雅黑" panose="020B0503020204020204" pitchFamily="34" charset="-122"/>
                </a:rPr>
              </a:br>
              <a:r>
                <a:rPr lang="zh-CN" altLang="en-US" sz="1333" dirty="0">
                  <a:solidFill>
                    <a:schemeClr val="bg1">
                      <a:lumMod val="50000"/>
                    </a:schemeClr>
                  </a:solidFill>
                  <a:latin typeface="微软雅黑" panose="020B0503020204020204" pitchFamily="34" charset="-122"/>
                  <a:ea typeface="微软雅黑" panose="020B0503020204020204" pitchFamily="34" charset="-122"/>
                </a:rPr>
                <a:t>如需更改请在（设置形状格式）菜单下（文本选项）中调整。</a:t>
              </a:r>
            </a:p>
          </p:txBody>
        </p:sp>
        <p:sp>
          <p:nvSpPr>
            <p:cNvPr id="10" name="Rectangle: Rounded Corners 28">
              <a:extLst>
                <a:ext uri="{FF2B5EF4-FFF2-40B4-BE49-F238E27FC236}">
                  <a16:creationId xmlns:a16="http://schemas.microsoft.com/office/drawing/2014/main" id="{D6DE958D-1C82-4F76-892C-6CE450C13740}"/>
                </a:ext>
              </a:extLst>
            </p:cNvPr>
            <p:cNvSpPr/>
            <p:nvPr/>
          </p:nvSpPr>
          <p:spPr>
            <a:xfrm>
              <a:off x="4972916" y="1391947"/>
              <a:ext cx="2666913" cy="534035"/>
            </a:xfrm>
            <a:prstGeom prst="roundRect">
              <a:avLst>
                <a:gd name="adj" fmla="val 4459"/>
              </a:avLst>
            </a:prstGeom>
            <a:solidFill>
              <a:schemeClr val="accent3"/>
            </a:solidFill>
            <a:ln w="12700" cap="flat">
              <a:noFill/>
              <a:miter lim="400000"/>
            </a:ln>
            <a:effectLst/>
          </p:spPr>
          <p:txBody>
            <a:bodyPr wrap="none" lIns="33867" tIns="33867" rIns="33867" bIns="33867" anchor="ctr">
              <a:normAutofit/>
            </a:bodyPr>
            <a:lstStyle/>
            <a:p>
              <a:pPr lvl="0" algn="ctr"/>
              <a:r>
                <a:rPr lang="zh-CN" altLang="en-US" sz="2667">
                  <a:solidFill>
                    <a:schemeClr val="bg1"/>
                  </a:solidFill>
                </a:rPr>
                <a:t>标题文本预设</a:t>
              </a:r>
            </a:p>
          </p:txBody>
        </p:sp>
      </p:grpSp>
      <p:grpSp>
        <p:nvGrpSpPr>
          <p:cNvPr id="11" name="组合 10">
            <a:extLst>
              <a:ext uri="{FF2B5EF4-FFF2-40B4-BE49-F238E27FC236}">
                <a16:creationId xmlns:a16="http://schemas.microsoft.com/office/drawing/2014/main" id="{2AF0693F-8806-41F9-8C52-A1F53DA35699}"/>
              </a:ext>
            </a:extLst>
          </p:cNvPr>
          <p:cNvGrpSpPr/>
          <p:nvPr/>
        </p:nvGrpSpPr>
        <p:grpSpPr>
          <a:xfrm>
            <a:off x="2003869" y="4041070"/>
            <a:ext cx="8184265" cy="1061455"/>
            <a:chOff x="1502901" y="3030802"/>
            <a:chExt cx="6138199" cy="796091"/>
          </a:xfrm>
        </p:grpSpPr>
        <p:grpSp>
          <p:nvGrpSpPr>
            <p:cNvPr id="12" name="Group 3">
              <a:extLst>
                <a:ext uri="{FF2B5EF4-FFF2-40B4-BE49-F238E27FC236}">
                  <a16:creationId xmlns:a16="http://schemas.microsoft.com/office/drawing/2014/main" id="{652C3C4A-CAAB-49DA-BAAB-49224518D4E9}"/>
                </a:ext>
              </a:extLst>
            </p:cNvPr>
            <p:cNvGrpSpPr/>
            <p:nvPr/>
          </p:nvGrpSpPr>
          <p:grpSpPr>
            <a:xfrm>
              <a:off x="5943668" y="3030802"/>
              <a:ext cx="407043" cy="407043"/>
              <a:chOff x="7924891" y="4464172"/>
              <a:chExt cx="542724" cy="542724"/>
            </a:xfrm>
          </p:grpSpPr>
          <p:sp>
            <p:nvSpPr>
              <p:cNvPr id="39" name="Freeform: Shape 4">
                <a:extLst>
                  <a:ext uri="{FF2B5EF4-FFF2-40B4-BE49-F238E27FC236}">
                    <a16:creationId xmlns:a16="http://schemas.microsoft.com/office/drawing/2014/main" id="{D9848E22-818B-4FA7-AD09-2BA752461B4C}"/>
                  </a:ext>
                </a:extLst>
              </p:cNvPr>
              <p:cNvSpPr/>
              <p:nvPr/>
            </p:nvSpPr>
            <p:spPr>
              <a:xfrm>
                <a:off x="7924891" y="4464172"/>
                <a:ext cx="542724" cy="54272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3"/>
              </a:solidFill>
              <a:ln w="12700">
                <a:miter lim="400000"/>
              </a:ln>
            </p:spPr>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40" name="Freeform: Shape 5">
                <a:extLst>
                  <a:ext uri="{FF2B5EF4-FFF2-40B4-BE49-F238E27FC236}">
                    <a16:creationId xmlns:a16="http://schemas.microsoft.com/office/drawing/2014/main" id="{A228F63E-5EC1-400A-A4DF-49437BA34765}"/>
                  </a:ext>
                </a:extLst>
              </p:cNvPr>
              <p:cNvSpPr/>
              <p:nvPr/>
            </p:nvSpPr>
            <p:spPr>
              <a:xfrm>
                <a:off x="8082466" y="4626398"/>
                <a:ext cx="207486" cy="218273"/>
              </a:xfrm>
              <a:custGeom>
                <a:avLst/>
                <a:gdLst/>
                <a:ahLst/>
                <a:cxnLst>
                  <a:cxn ang="0">
                    <a:pos x="wd2" y="hd2"/>
                  </a:cxn>
                  <a:cxn ang="5400000">
                    <a:pos x="wd2" y="hd2"/>
                  </a:cxn>
                  <a:cxn ang="10800000">
                    <a:pos x="wd2" y="hd2"/>
                  </a:cxn>
                  <a:cxn ang="16200000">
                    <a:pos x="wd2" y="hd2"/>
                  </a:cxn>
                </a:cxnLst>
                <a:rect l="0" t="0" r="r" b="b"/>
                <a:pathLst>
                  <a:path w="20689" h="21367" extrusionOk="0">
                    <a:moveTo>
                      <a:pt x="5399" y="21367"/>
                    </a:moveTo>
                    <a:cubicBezTo>
                      <a:pt x="3945" y="21367"/>
                      <a:pt x="2583" y="20761"/>
                      <a:pt x="1600" y="19796"/>
                    </a:cubicBezTo>
                    <a:cubicBezTo>
                      <a:pt x="-305" y="17926"/>
                      <a:pt x="-835" y="14661"/>
                      <a:pt x="1835" y="12040"/>
                    </a:cubicBezTo>
                    <a:cubicBezTo>
                      <a:pt x="3400" y="10503"/>
                      <a:pt x="9667" y="4351"/>
                      <a:pt x="12796" y="1279"/>
                    </a:cubicBezTo>
                    <a:cubicBezTo>
                      <a:pt x="13906" y="188"/>
                      <a:pt x="15321" y="-233"/>
                      <a:pt x="16674" y="123"/>
                    </a:cubicBezTo>
                    <a:cubicBezTo>
                      <a:pt x="18004" y="473"/>
                      <a:pt x="19093" y="1542"/>
                      <a:pt x="19449" y="2847"/>
                    </a:cubicBezTo>
                    <a:cubicBezTo>
                      <a:pt x="19811" y="4176"/>
                      <a:pt x="19382" y="5564"/>
                      <a:pt x="18273" y="6654"/>
                    </a:cubicBezTo>
                    <a:lnTo>
                      <a:pt x="7790" y="16945"/>
                    </a:lnTo>
                    <a:cubicBezTo>
                      <a:pt x="7191" y="17533"/>
                      <a:pt x="6516" y="17880"/>
                      <a:pt x="5836" y="17951"/>
                    </a:cubicBezTo>
                    <a:cubicBezTo>
                      <a:pt x="5163" y="18020"/>
                      <a:pt x="4520" y="17808"/>
                      <a:pt x="4071" y="17366"/>
                    </a:cubicBezTo>
                    <a:cubicBezTo>
                      <a:pt x="3256" y="16566"/>
                      <a:pt x="3140" y="15060"/>
                      <a:pt x="4495" y="13730"/>
                    </a:cubicBezTo>
                    <a:lnTo>
                      <a:pt x="11857" y="6501"/>
                    </a:lnTo>
                    <a:cubicBezTo>
                      <a:pt x="12160" y="6204"/>
                      <a:pt x="12650" y="6204"/>
                      <a:pt x="12952" y="6501"/>
                    </a:cubicBezTo>
                    <a:cubicBezTo>
                      <a:pt x="13255" y="6798"/>
                      <a:pt x="13255" y="7279"/>
                      <a:pt x="12952" y="7576"/>
                    </a:cubicBezTo>
                    <a:lnTo>
                      <a:pt x="5590" y="14805"/>
                    </a:lnTo>
                    <a:cubicBezTo>
                      <a:pt x="4953" y="15429"/>
                      <a:pt x="4896" y="16025"/>
                      <a:pt x="5166" y="16291"/>
                    </a:cubicBezTo>
                    <a:cubicBezTo>
                      <a:pt x="5285" y="16409"/>
                      <a:pt x="5464" y="16461"/>
                      <a:pt x="5672" y="16439"/>
                    </a:cubicBezTo>
                    <a:cubicBezTo>
                      <a:pt x="5992" y="16406"/>
                      <a:pt x="6354" y="16204"/>
                      <a:pt x="6695" y="15870"/>
                    </a:cubicBezTo>
                    <a:lnTo>
                      <a:pt x="17178" y="5579"/>
                    </a:lnTo>
                    <a:cubicBezTo>
                      <a:pt x="17896" y="4873"/>
                      <a:pt x="18171" y="4043"/>
                      <a:pt x="17953" y="3240"/>
                    </a:cubicBezTo>
                    <a:cubicBezTo>
                      <a:pt x="17737" y="2451"/>
                      <a:pt x="17078" y="1804"/>
                      <a:pt x="16273" y="1592"/>
                    </a:cubicBezTo>
                    <a:cubicBezTo>
                      <a:pt x="15457" y="1377"/>
                      <a:pt x="14611" y="1648"/>
                      <a:pt x="13891" y="2354"/>
                    </a:cubicBezTo>
                    <a:cubicBezTo>
                      <a:pt x="10762" y="5426"/>
                      <a:pt x="4495" y="11579"/>
                      <a:pt x="2930" y="13115"/>
                    </a:cubicBezTo>
                    <a:cubicBezTo>
                      <a:pt x="887" y="15120"/>
                      <a:pt x="1378" y="17427"/>
                      <a:pt x="2695" y="18721"/>
                    </a:cubicBezTo>
                    <a:cubicBezTo>
                      <a:pt x="4014" y="20015"/>
                      <a:pt x="6364" y="20495"/>
                      <a:pt x="8406" y="18491"/>
                    </a:cubicBezTo>
                    <a:lnTo>
                      <a:pt x="19368" y="7729"/>
                    </a:lnTo>
                    <a:cubicBezTo>
                      <a:pt x="19670" y="7433"/>
                      <a:pt x="20160" y="7433"/>
                      <a:pt x="20463" y="7729"/>
                    </a:cubicBezTo>
                    <a:cubicBezTo>
                      <a:pt x="20765" y="8026"/>
                      <a:pt x="20765" y="8508"/>
                      <a:pt x="20463" y="8804"/>
                    </a:cubicBezTo>
                    <a:lnTo>
                      <a:pt x="9501" y="19566"/>
                    </a:lnTo>
                    <a:cubicBezTo>
                      <a:pt x="8209" y="20835"/>
                      <a:pt x="6763" y="21367"/>
                      <a:pt x="5399" y="21367"/>
                    </a:cubicBezTo>
                    <a:close/>
                  </a:path>
                </a:pathLst>
              </a:custGeom>
              <a:solidFill>
                <a:srgbClr val="FFFFFF"/>
              </a:solidFill>
              <a:ln w="12700">
                <a:miter lim="400000"/>
              </a:ln>
            </p:spPr>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grpSp>
        <p:sp>
          <p:nvSpPr>
            <p:cNvPr id="13" name="Rectangle 6">
              <a:extLst>
                <a:ext uri="{FF2B5EF4-FFF2-40B4-BE49-F238E27FC236}">
                  <a16:creationId xmlns:a16="http://schemas.microsoft.com/office/drawing/2014/main" id="{457C78AB-C673-4DD3-BA28-9C2EBAF2B9CC}"/>
                </a:ext>
              </a:extLst>
            </p:cNvPr>
            <p:cNvSpPr/>
            <p:nvPr/>
          </p:nvSpPr>
          <p:spPr>
            <a:xfrm>
              <a:off x="1502901" y="3605584"/>
              <a:ext cx="882572" cy="221309"/>
            </a:xfrm>
            <a:prstGeom prst="rect">
              <a:avLst/>
            </a:prstGeom>
            <a:solidFill>
              <a:srgbClr val="E6E7EA"/>
            </a:solidFill>
            <a:ln w="12700">
              <a:miter lim="400000"/>
            </a:ln>
          </p:spPr>
          <p:txBody>
            <a:bodyPr wrap="none" lIns="33867" tIns="33867" rIns="33867" bIns="33867" anchor="ctr" anchorCtr="1">
              <a:normAutofit lnSpcReduction="10000"/>
            </a:bodyPr>
            <a:lstStyle/>
            <a:p>
              <a:pPr lvl="0" algn="ctr"/>
              <a:r>
                <a:rPr lang="zh-CN" altLang="en-US" sz="1600">
                  <a:solidFill>
                    <a:schemeClr val="bg1">
                      <a:lumMod val="50000"/>
                    </a:schemeClr>
                  </a:solidFill>
                  <a:latin typeface="微软雅黑" panose="020B0503020204020204" pitchFamily="34" charset="-122"/>
                  <a:ea typeface="微软雅黑" panose="020B0503020204020204" pitchFamily="34" charset="-122"/>
                </a:rPr>
                <a:t>关键词</a:t>
              </a:r>
            </a:p>
          </p:txBody>
        </p:sp>
        <p:grpSp>
          <p:nvGrpSpPr>
            <p:cNvPr id="14" name="Group 7">
              <a:extLst>
                <a:ext uri="{FF2B5EF4-FFF2-40B4-BE49-F238E27FC236}">
                  <a16:creationId xmlns:a16="http://schemas.microsoft.com/office/drawing/2014/main" id="{ECAFAD15-5D00-4242-B08D-7A33F5EA4280}"/>
                </a:ext>
              </a:extLst>
            </p:cNvPr>
            <p:cNvGrpSpPr/>
            <p:nvPr/>
          </p:nvGrpSpPr>
          <p:grpSpPr>
            <a:xfrm>
              <a:off x="2791400" y="3030802"/>
              <a:ext cx="407043" cy="407043"/>
              <a:chOff x="3721867" y="4464172"/>
              <a:chExt cx="542724" cy="542724"/>
            </a:xfrm>
          </p:grpSpPr>
          <p:sp>
            <p:nvSpPr>
              <p:cNvPr id="37" name="Freeform: Shape 8">
                <a:extLst>
                  <a:ext uri="{FF2B5EF4-FFF2-40B4-BE49-F238E27FC236}">
                    <a16:creationId xmlns:a16="http://schemas.microsoft.com/office/drawing/2014/main" id="{012CDBBF-89B4-42BE-AA75-581593830D02}"/>
                  </a:ext>
                </a:extLst>
              </p:cNvPr>
              <p:cNvSpPr/>
              <p:nvPr/>
            </p:nvSpPr>
            <p:spPr>
              <a:xfrm>
                <a:off x="3721867" y="4464172"/>
                <a:ext cx="542724" cy="54272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3"/>
              </a:solidFill>
              <a:ln w="12700">
                <a:miter lim="400000"/>
              </a:ln>
            </p:spPr>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38" name="Freeform: Shape 9">
                <a:extLst>
                  <a:ext uri="{FF2B5EF4-FFF2-40B4-BE49-F238E27FC236}">
                    <a16:creationId xmlns:a16="http://schemas.microsoft.com/office/drawing/2014/main" id="{5C520C71-D6D1-4871-86EE-2DAA41F4E332}"/>
                  </a:ext>
                </a:extLst>
              </p:cNvPr>
              <p:cNvSpPr/>
              <p:nvPr/>
            </p:nvSpPr>
            <p:spPr>
              <a:xfrm>
                <a:off x="3874891" y="4633413"/>
                <a:ext cx="233430" cy="204242"/>
              </a:xfrm>
              <a:custGeom>
                <a:avLst/>
                <a:gdLst/>
                <a:ahLst/>
                <a:cxnLst>
                  <a:cxn ang="0">
                    <a:pos x="wd2" y="hd2"/>
                  </a:cxn>
                  <a:cxn ang="5400000">
                    <a:pos x="wd2" y="hd2"/>
                  </a:cxn>
                  <a:cxn ang="10800000">
                    <a:pos x="wd2" y="hd2"/>
                  </a:cxn>
                  <a:cxn ang="16200000">
                    <a:pos x="wd2" y="hd2"/>
                  </a:cxn>
                </a:cxnLst>
                <a:rect l="0" t="0" r="r" b="b"/>
                <a:pathLst>
                  <a:path w="21600" h="21600" extrusionOk="0">
                    <a:moveTo>
                      <a:pt x="18900" y="0"/>
                    </a:moveTo>
                    <a:lnTo>
                      <a:pt x="2700" y="0"/>
                    </a:lnTo>
                    <a:cubicBezTo>
                      <a:pt x="1216" y="0"/>
                      <a:pt x="0" y="1389"/>
                      <a:pt x="0" y="3086"/>
                    </a:cubicBezTo>
                    <a:lnTo>
                      <a:pt x="0" y="13885"/>
                    </a:lnTo>
                    <a:cubicBezTo>
                      <a:pt x="0" y="15583"/>
                      <a:pt x="1216" y="16971"/>
                      <a:pt x="2700" y="16971"/>
                    </a:cubicBezTo>
                    <a:lnTo>
                      <a:pt x="8100" y="16971"/>
                    </a:lnTo>
                    <a:lnTo>
                      <a:pt x="13500" y="21600"/>
                    </a:lnTo>
                    <a:lnTo>
                      <a:pt x="13500" y="16971"/>
                    </a:lnTo>
                    <a:lnTo>
                      <a:pt x="18900" y="16971"/>
                    </a:lnTo>
                    <a:cubicBezTo>
                      <a:pt x="20384" y="16971"/>
                      <a:pt x="21600" y="15583"/>
                      <a:pt x="21600" y="13885"/>
                    </a:cubicBezTo>
                    <a:lnTo>
                      <a:pt x="21600" y="3086"/>
                    </a:lnTo>
                    <a:cubicBezTo>
                      <a:pt x="21600" y="1389"/>
                      <a:pt x="20384" y="0"/>
                      <a:pt x="18900" y="0"/>
                    </a:cubicBezTo>
                    <a:close/>
                  </a:path>
                </a:pathLst>
              </a:custGeom>
              <a:solidFill>
                <a:srgbClr val="FFFFFF"/>
              </a:solidFill>
              <a:ln w="12700">
                <a:miter lim="400000"/>
              </a:ln>
            </p:spPr>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grpSp>
        <p:sp>
          <p:nvSpPr>
            <p:cNvPr id="15" name="Rectangle 10">
              <a:extLst>
                <a:ext uri="{FF2B5EF4-FFF2-40B4-BE49-F238E27FC236}">
                  <a16:creationId xmlns:a16="http://schemas.microsoft.com/office/drawing/2014/main" id="{8BFC98B8-F189-40FF-BC6D-3EEB6833CCDE}"/>
                </a:ext>
              </a:extLst>
            </p:cNvPr>
            <p:cNvSpPr/>
            <p:nvPr/>
          </p:nvSpPr>
          <p:spPr>
            <a:xfrm>
              <a:off x="2553028" y="3605584"/>
              <a:ext cx="882571" cy="221309"/>
            </a:xfrm>
            <a:prstGeom prst="rect">
              <a:avLst/>
            </a:prstGeom>
            <a:solidFill>
              <a:srgbClr val="E6E7EA"/>
            </a:solidFill>
            <a:ln w="12700">
              <a:miter lim="400000"/>
            </a:ln>
          </p:spPr>
          <p:txBody>
            <a:bodyPr wrap="none" lIns="33867" tIns="33867" rIns="33867" bIns="33867" anchor="ctr" anchorCtr="1">
              <a:normAutofit lnSpcReduction="10000"/>
            </a:bodyPr>
            <a:lstStyle/>
            <a:p>
              <a:pPr lvl="0" algn="ctr"/>
              <a:r>
                <a:rPr lang="zh-CN" altLang="en-US" sz="1600">
                  <a:solidFill>
                    <a:schemeClr val="bg1">
                      <a:lumMod val="50000"/>
                    </a:schemeClr>
                  </a:solidFill>
                  <a:latin typeface="微软雅黑" panose="020B0503020204020204" pitchFamily="34" charset="-122"/>
                  <a:ea typeface="微软雅黑" panose="020B0503020204020204" pitchFamily="34" charset="-122"/>
                </a:rPr>
                <a:t>关键词</a:t>
              </a:r>
            </a:p>
          </p:txBody>
        </p:sp>
        <p:sp>
          <p:nvSpPr>
            <p:cNvPr id="16" name="Rectangle 11">
              <a:extLst>
                <a:ext uri="{FF2B5EF4-FFF2-40B4-BE49-F238E27FC236}">
                  <a16:creationId xmlns:a16="http://schemas.microsoft.com/office/drawing/2014/main" id="{F233BC05-BAC6-4E11-A579-5E4A56E2666C}"/>
                </a:ext>
              </a:extLst>
            </p:cNvPr>
            <p:cNvSpPr/>
            <p:nvPr/>
          </p:nvSpPr>
          <p:spPr>
            <a:xfrm>
              <a:off x="3604403" y="3605584"/>
              <a:ext cx="882571" cy="221309"/>
            </a:xfrm>
            <a:prstGeom prst="rect">
              <a:avLst/>
            </a:prstGeom>
            <a:solidFill>
              <a:srgbClr val="E6E7EA"/>
            </a:solidFill>
            <a:ln w="12700">
              <a:miter lim="400000"/>
            </a:ln>
          </p:spPr>
          <p:txBody>
            <a:bodyPr wrap="none" lIns="33867" tIns="33867" rIns="33867" bIns="33867" anchor="ctr" anchorCtr="1">
              <a:normAutofit lnSpcReduction="10000"/>
            </a:bodyPr>
            <a:lstStyle/>
            <a:p>
              <a:pPr lvl="0" algn="ctr"/>
              <a:r>
                <a:rPr lang="zh-CN" altLang="en-US" sz="1600">
                  <a:solidFill>
                    <a:schemeClr val="bg1">
                      <a:lumMod val="50000"/>
                    </a:schemeClr>
                  </a:solidFill>
                  <a:latin typeface="微软雅黑" panose="020B0503020204020204" pitchFamily="34" charset="-122"/>
                  <a:ea typeface="微软雅黑" panose="020B0503020204020204" pitchFamily="34" charset="-122"/>
                </a:rPr>
                <a:t>关键词</a:t>
              </a:r>
            </a:p>
          </p:txBody>
        </p:sp>
        <p:grpSp>
          <p:nvGrpSpPr>
            <p:cNvPr id="17" name="Group 12">
              <a:extLst>
                <a:ext uri="{FF2B5EF4-FFF2-40B4-BE49-F238E27FC236}">
                  <a16:creationId xmlns:a16="http://schemas.microsoft.com/office/drawing/2014/main" id="{359DEF4A-A544-4D38-8584-F85CA1EE7A95}"/>
                </a:ext>
              </a:extLst>
            </p:cNvPr>
            <p:cNvGrpSpPr/>
            <p:nvPr/>
          </p:nvGrpSpPr>
          <p:grpSpPr>
            <a:xfrm>
              <a:off x="3840918" y="3030802"/>
              <a:ext cx="407043" cy="407043"/>
              <a:chOff x="5121224" y="4464172"/>
              <a:chExt cx="542724" cy="542724"/>
            </a:xfrm>
          </p:grpSpPr>
          <p:sp>
            <p:nvSpPr>
              <p:cNvPr id="35" name="Freeform: Shape 13">
                <a:extLst>
                  <a:ext uri="{FF2B5EF4-FFF2-40B4-BE49-F238E27FC236}">
                    <a16:creationId xmlns:a16="http://schemas.microsoft.com/office/drawing/2014/main" id="{28BC9788-4C74-4777-A848-89ED7A5CCF37}"/>
                  </a:ext>
                </a:extLst>
              </p:cNvPr>
              <p:cNvSpPr/>
              <p:nvPr/>
            </p:nvSpPr>
            <p:spPr>
              <a:xfrm>
                <a:off x="5121224" y="4464172"/>
                <a:ext cx="542724" cy="54272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2"/>
              </a:solidFill>
              <a:ln w="12700">
                <a:miter lim="400000"/>
              </a:ln>
            </p:spPr>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36" name="Freeform: Shape 14">
                <a:extLst>
                  <a:ext uri="{FF2B5EF4-FFF2-40B4-BE49-F238E27FC236}">
                    <a16:creationId xmlns:a16="http://schemas.microsoft.com/office/drawing/2014/main" id="{4E53E195-3DDC-4CD0-9424-27330B9698E0}"/>
                  </a:ext>
                </a:extLst>
              </p:cNvPr>
              <p:cNvSpPr/>
              <p:nvPr/>
            </p:nvSpPr>
            <p:spPr>
              <a:xfrm>
                <a:off x="5292217" y="4624750"/>
                <a:ext cx="208280" cy="221569"/>
              </a:xfrm>
              <a:custGeom>
                <a:avLst/>
                <a:gdLst/>
                <a:ahLst/>
                <a:cxnLst>
                  <a:cxn ang="0">
                    <a:pos x="wd2" y="hd2"/>
                  </a:cxn>
                  <a:cxn ang="5400000">
                    <a:pos x="wd2" y="hd2"/>
                  </a:cxn>
                  <a:cxn ang="10800000">
                    <a:pos x="wd2" y="hd2"/>
                  </a:cxn>
                  <a:cxn ang="16200000">
                    <a:pos x="wd2" y="hd2"/>
                  </a:cxn>
                </a:cxnLst>
                <a:rect l="0" t="0" r="r" b="b"/>
                <a:pathLst>
                  <a:path w="21600" h="21567" extrusionOk="0">
                    <a:moveTo>
                      <a:pt x="10665" y="9681"/>
                    </a:moveTo>
                    <a:cubicBezTo>
                      <a:pt x="10079" y="14119"/>
                      <a:pt x="7081" y="15033"/>
                      <a:pt x="7081" y="18117"/>
                    </a:cubicBezTo>
                    <a:cubicBezTo>
                      <a:pt x="7081" y="20023"/>
                      <a:pt x="8782" y="21567"/>
                      <a:pt x="10799" y="21567"/>
                    </a:cubicBezTo>
                    <a:cubicBezTo>
                      <a:pt x="12818" y="21567"/>
                      <a:pt x="14519" y="20023"/>
                      <a:pt x="14519" y="18117"/>
                    </a:cubicBezTo>
                    <a:cubicBezTo>
                      <a:pt x="14519" y="15033"/>
                      <a:pt x="11521" y="14119"/>
                      <a:pt x="10935" y="9681"/>
                    </a:cubicBezTo>
                    <a:cubicBezTo>
                      <a:pt x="10917" y="9547"/>
                      <a:pt x="10683" y="9547"/>
                      <a:pt x="10665" y="9681"/>
                    </a:cubicBezTo>
                    <a:close/>
                    <a:moveTo>
                      <a:pt x="18015" y="101"/>
                    </a:moveTo>
                    <a:cubicBezTo>
                      <a:pt x="17997" y="-33"/>
                      <a:pt x="17762" y="-33"/>
                      <a:pt x="17744" y="101"/>
                    </a:cubicBezTo>
                    <a:cubicBezTo>
                      <a:pt x="17159" y="4539"/>
                      <a:pt x="14160" y="5453"/>
                      <a:pt x="14160" y="8537"/>
                    </a:cubicBezTo>
                    <a:cubicBezTo>
                      <a:pt x="14160" y="10442"/>
                      <a:pt x="15863" y="11987"/>
                      <a:pt x="17880" y="11987"/>
                    </a:cubicBezTo>
                    <a:cubicBezTo>
                      <a:pt x="19897" y="11987"/>
                      <a:pt x="21600" y="10442"/>
                      <a:pt x="21600" y="8537"/>
                    </a:cubicBezTo>
                    <a:cubicBezTo>
                      <a:pt x="21600" y="5453"/>
                      <a:pt x="18602" y="4539"/>
                      <a:pt x="18015" y="101"/>
                    </a:cubicBezTo>
                    <a:close/>
                    <a:moveTo>
                      <a:pt x="3856" y="101"/>
                    </a:moveTo>
                    <a:cubicBezTo>
                      <a:pt x="3838" y="-33"/>
                      <a:pt x="3603" y="-33"/>
                      <a:pt x="3586" y="101"/>
                    </a:cubicBezTo>
                    <a:cubicBezTo>
                      <a:pt x="2999" y="4539"/>
                      <a:pt x="0" y="5453"/>
                      <a:pt x="0" y="8537"/>
                    </a:cubicBezTo>
                    <a:cubicBezTo>
                      <a:pt x="0" y="10442"/>
                      <a:pt x="1703" y="11987"/>
                      <a:pt x="3720" y="11987"/>
                    </a:cubicBezTo>
                    <a:cubicBezTo>
                      <a:pt x="5739" y="11987"/>
                      <a:pt x="7440" y="10442"/>
                      <a:pt x="7440" y="8537"/>
                    </a:cubicBezTo>
                    <a:cubicBezTo>
                      <a:pt x="7440" y="5453"/>
                      <a:pt x="4442" y="4539"/>
                      <a:pt x="3856" y="101"/>
                    </a:cubicBezTo>
                    <a:close/>
                  </a:path>
                </a:pathLst>
              </a:custGeom>
              <a:solidFill>
                <a:srgbClr val="FFFFFF"/>
              </a:solidFill>
              <a:ln w="12700">
                <a:miter lim="400000"/>
              </a:ln>
            </p:spPr>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grpSp>
        <p:grpSp>
          <p:nvGrpSpPr>
            <p:cNvPr id="18" name="Group 15">
              <a:extLst>
                <a:ext uri="{FF2B5EF4-FFF2-40B4-BE49-F238E27FC236}">
                  <a16:creationId xmlns:a16="http://schemas.microsoft.com/office/drawing/2014/main" id="{230575CC-8577-431D-A17C-D65038AAE964}"/>
                </a:ext>
              </a:extLst>
            </p:cNvPr>
            <p:cNvGrpSpPr/>
            <p:nvPr/>
          </p:nvGrpSpPr>
          <p:grpSpPr>
            <a:xfrm>
              <a:off x="4892294" y="3030802"/>
              <a:ext cx="407043" cy="407043"/>
              <a:chOff x="6523058" y="4464172"/>
              <a:chExt cx="542724" cy="542724"/>
            </a:xfrm>
          </p:grpSpPr>
          <p:sp>
            <p:nvSpPr>
              <p:cNvPr id="33" name="Freeform: Shape 16">
                <a:extLst>
                  <a:ext uri="{FF2B5EF4-FFF2-40B4-BE49-F238E27FC236}">
                    <a16:creationId xmlns:a16="http://schemas.microsoft.com/office/drawing/2014/main" id="{3EDCC577-3CA7-46D4-A36D-AB737D12689A}"/>
                  </a:ext>
                </a:extLst>
              </p:cNvPr>
              <p:cNvSpPr/>
              <p:nvPr/>
            </p:nvSpPr>
            <p:spPr>
              <a:xfrm>
                <a:off x="6523058" y="4464172"/>
                <a:ext cx="542724" cy="54272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1"/>
              </a:solidFill>
              <a:ln w="12700">
                <a:miter lim="400000"/>
              </a:ln>
            </p:spPr>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34" name="Freeform: Shape 17">
                <a:extLst>
                  <a:ext uri="{FF2B5EF4-FFF2-40B4-BE49-F238E27FC236}">
                    <a16:creationId xmlns:a16="http://schemas.microsoft.com/office/drawing/2014/main" id="{46625F64-14F6-4800-B059-F00FDCE3AC26}"/>
                  </a:ext>
                </a:extLst>
              </p:cNvPr>
              <p:cNvSpPr/>
              <p:nvPr/>
            </p:nvSpPr>
            <p:spPr>
              <a:xfrm>
                <a:off x="6732712" y="4617826"/>
                <a:ext cx="129250" cy="221569"/>
              </a:xfrm>
              <a:custGeom>
                <a:avLst/>
                <a:gdLst/>
                <a:ahLst/>
                <a:cxnLst>
                  <a:cxn ang="0">
                    <a:pos x="wd2" y="hd2"/>
                  </a:cxn>
                  <a:cxn ang="5400000">
                    <a:pos x="wd2" y="hd2"/>
                  </a:cxn>
                  <a:cxn ang="10800000">
                    <a:pos x="wd2" y="hd2"/>
                  </a:cxn>
                  <a:cxn ang="16200000">
                    <a:pos x="wd2" y="hd2"/>
                  </a:cxn>
                </a:cxnLst>
                <a:rect l="0" t="0" r="r" b="b"/>
                <a:pathLst>
                  <a:path w="21600" h="21540" extrusionOk="0">
                    <a:moveTo>
                      <a:pt x="9547" y="8995"/>
                    </a:moveTo>
                    <a:cubicBezTo>
                      <a:pt x="9431" y="9241"/>
                      <a:pt x="9310" y="9495"/>
                      <a:pt x="9182" y="9756"/>
                    </a:cubicBezTo>
                    <a:cubicBezTo>
                      <a:pt x="8409" y="11354"/>
                      <a:pt x="7531" y="13164"/>
                      <a:pt x="7531" y="15261"/>
                    </a:cubicBezTo>
                    <a:cubicBezTo>
                      <a:pt x="7531" y="16396"/>
                      <a:pt x="6379" y="16800"/>
                      <a:pt x="5302" y="16800"/>
                    </a:cubicBezTo>
                    <a:cubicBezTo>
                      <a:pt x="4071" y="16800"/>
                      <a:pt x="3070" y="16212"/>
                      <a:pt x="3070" y="15491"/>
                    </a:cubicBezTo>
                    <a:cubicBezTo>
                      <a:pt x="3070" y="13016"/>
                      <a:pt x="5121" y="11397"/>
                      <a:pt x="6930" y="9971"/>
                    </a:cubicBezTo>
                    <a:cubicBezTo>
                      <a:pt x="7496" y="9523"/>
                      <a:pt x="8031" y="9101"/>
                      <a:pt x="8465" y="8681"/>
                    </a:cubicBezTo>
                    <a:cubicBezTo>
                      <a:pt x="8665" y="8489"/>
                      <a:pt x="9201" y="8497"/>
                      <a:pt x="9443" y="8687"/>
                    </a:cubicBezTo>
                    <a:cubicBezTo>
                      <a:pt x="9559" y="8776"/>
                      <a:pt x="9596" y="8890"/>
                      <a:pt x="9547" y="8995"/>
                    </a:cubicBezTo>
                    <a:close/>
                    <a:moveTo>
                      <a:pt x="11191" y="180"/>
                    </a:moveTo>
                    <a:cubicBezTo>
                      <a:pt x="11140" y="-60"/>
                      <a:pt x="10460" y="-60"/>
                      <a:pt x="10409" y="180"/>
                    </a:cubicBezTo>
                    <a:cubicBezTo>
                      <a:pt x="8706" y="8155"/>
                      <a:pt x="0" y="9798"/>
                      <a:pt x="0" y="15341"/>
                    </a:cubicBezTo>
                    <a:cubicBezTo>
                      <a:pt x="0" y="18765"/>
                      <a:pt x="4944" y="21540"/>
                      <a:pt x="10801" y="21540"/>
                    </a:cubicBezTo>
                    <a:cubicBezTo>
                      <a:pt x="16656" y="21540"/>
                      <a:pt x="21600" y="18765"/>
                      <a:pt x="21600" y="15341"/>
                    </a:cubicBezTo>
                    <a:cubicBezTo>
                      <a:pt x="21600" y="9798"/>
                      <a:pt x="12894" y="8155"/>
                      <a:pt x="11191" y="180"/>
                    </a:cubicBezTo>
                    <a:close/>
                  </a:path>
                </a:pathLst>
              </a:custGeom>
              <a:solidFill>
                <a:srgbClr val="FFFFFF"/>
              </a:solidFill>
              <a:ln w="12700">
                <a:miter lim="400000"/>
              </a:ln>
            </p:spPr>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grpSp>
        <p:sp>
          <p:nvSpPr>
            <p:cNvPr id="19" name="Rectangle 18">
              <a:extLst>
                <a:ext uri="{FF2B5EF4-FFF2-40B4-BE49-F238E27FC236}">
                  <a16:creationId xmlns:a16="http://schemas.microsoft.com/office/drawing/2014/main" id="{97AD4694-D0D9-4A8D-A226-846D784B6EDE}"/>
                </a:ext>
              </a:extLst>
            </p:cNvPr>
            <p:cNvSpPr/>
            <p:nvPr/>
          </p:nvSpPr>
          <p:spPr>
            <a:xfrm>
              <a:off x="4655778" y="3605584"/>
              <a:ext cx="882571" cy="221309"/>
            </a:xfrm>
            <a:prstGeom prst="rect">
              <a:avLst/>
            </a:prstGeom>
            <a:solidFill>
              <a:srgbClr val="E6E7EA"/>
            </a:solidFill>
            <a:ln w="12700">
              <a:miter lim="400000"/>
            </a:ln>
          </p:spPr>
          <p:txBody>
            <a:bodyPr wrap="none" lIns="33867" tIns="33867" rIns="33867" bIns="33867" anchor="ctr" anchorCtr="1">
              <a:normAutofit lnSpcReduction="10000"/>
            </a:bodyPr>
            <a:lstStyle/>
            <a:p>
              <a:pPr lvl="0" algn="ctr"/>
              <a:r>
                <a:rPr lang="zh-CN" altLang="en-US" sz="1600">
                  <a:solidFill>
                    <a:schemeClr val="bg1">
                      <a:lumMod val="50000"/>
                    </a:schemeClr>
                  </a:solidFill>
                  <a:latin typeface="微软雅黑" panose="020B0503020204020204" pitchFamily="34" charset="-122"/>
                  <a:ea typeface="微软雅黑" panose="020B0503020204020204" pitchFamily="34" charset="-122"/>
                </a:rPr>
                <a:t>关键词</a:t>
              </a:r>
            </a:p>
          </p:txBody>
        </p:sp>
        <p:grpSp>
          <p:nvGrpSpPr>
            <p:cNvPr id="20" name="Group 19">
              <a:extLst>
                <a:ext uri="{FF2B5EF4-FFF2-40B4-BE49-F238E27FC236}">
                  <a16:creationId xmlns:a16="http://schemas.microsoft.com/office/drawing/2014/main" id="{517407E4-3024-4982-A5BD-F8CD843BD2CA}"/>
                </a:ext>
              </a:extLst>
            </p:cNvPr>
            <p:cNvGrpSpPr/>
            <p:nvPr/>
          </p:nvGrpSpPr>
          <p:grpSpPr>
            <a:xfrm>
              <a:off x="1740665" y="3030802"/>
              <a:ext cx="407043" cy="407043"/>
              <a:chOff x="2320887" y="4464172"/>
              <a:chExt cx="542724" cy="542724"/>
            </a:xfrm>
          </p:grpSpPr>
          <p:sp>
            <p:nvSpPr>
              <p:cNvPr id="31" name="Freeform: Shape 20">
                <a:extLst>
                  <a:ext uri="{FF2B5EF4-FFF2-40B4-BE49-F238E27FC236}">
                    <a16:creationId xmlns:a16="http://schemas.microsoft.com/office/drawing/2014/main" id="{3BCEF830-01FE-49CE-A33E-9860ED6E15CA}"/>
                  </a:ext>
                </a:extLst>
              </p:cNvPr>
              <p:cNvSpPr/>
              <p:nvPr/>
            </p:nvSpPr>
            <p:spPr>
              <a:xfrm>
                <a:off x="2320887" y="4464172"/>
                <a:ext cx="542724" cy="54272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4"/>
              </a:solidFill>
              <a:ln w="12700">
                <a:miter lim="400000"/>
              </a:ln>
            </p:spPr>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32" name="Freeform: Shape 21">
                <a:extLst>
                  <a:ext uri="{FF2B5EF4-FFF2-40B4-BE49-F238E27FC236}">
                    <a16:creationId xmlns:a16="http://schemas.microsoft.com/office/drawing/2014/main" id="{2A14DF3C-4D30-434D-9473-50E4F114D6BE}"/>
                  </a:ext>
                </a:extLst>
              </p:cNvPr>
              <p:cNvSpPr/>
              <p:nvPr/>
            </p:nvSpPr>
            <p:spPr>
              <a:xfrm>
                <a:off x="2475534" y="4604112"/>
                <a:ext cx="233430" cy="248997"/>
              </a:xfrm>
              <a:custGeom>
                <a:avLst/>
                <a:gdLst/>
                <a:ahLst/>
                <a:cxnLst>
                  <a:cxn ang="0">
                    <a:pos x="wd2" y="hd2"/>
                  </a:cxn>
                  <a:cxn ang="5400000">
                    <a:pos x="wd2" y="hd2"/>
                  </a:cxn>
                  <a:cxn ang="10800000">
                    <a:pos x="wd2" y="hd2"/>
                  </a:cxn>
                  <a:cxn ang="16200000">
                    <a:pos x="wd2" y="hd2"/>
                  </a:cxn>
                </a:cxnLst>
                <a:rect l="0" t="0" r="r" b="b"/>
                <a:pathLst>
                  <a:path w="21153" h="21260" extrusionOk="0">
                    <a:moveTo>
                      <a:pt x="11752" y="11733"/>
                    </a:moveTo>
                    <a:lnTo>
                      <a:pt x="9401" y="11733"/>
                    </a:lnTo>
                    <a:lnTo>
                      <a:pt x="9401" y="5975"/>
                    </a:lnTo>
                    <a:lnTo>
                      <a:pt x="11752" y="5975"/>
                    </a:lnTo>
                    <a:cubicBezTo>
                      <a:pt x="11752" y="5975"/>
                      <a:pt x="11752" y="11733"/>
                      <a:pt x="11752" y="11733"/>
                    </a:cubicBezTo>
                    <a:close/>
                    <a:moveTo>
                      <a:pt x="11752" y="15276"/>
                    </a:moveTo>
                    <a:lnTo>
                      <a:pt x="9401" y="15276"/>
                    </a:lnTo>
                    <a:lnTo>
                      <a:pt x="9401" y="12951"/>
                    </a:lnTo>
                    <a:lnTo>
                      <a:pt x="11752" y="12951"/>
                    </a:lnTo>
                    <a:cubicBezTo>
                      <a:pt x="11752" y="12951"/>
                      <a:pt x="11752" y="15276"/>
                      <a:pt x="11752" y="15276"/>
                    </a:cubicBezTo>
                    <a:close/>
                    <a:moveTo>
                      <a:pt x="20789" y="13227"/>
                    </a:moveTo>
                    <a:lnTo>
                      <a:pt x="18761" y="11523"/>
                    </a:lnTo>
                    <a:cubicBezTo>
                      <a:pt x="18172" y="11029"/>
                      <a:pt x="18172" y="10223"/>
                      <a:pt x="18761" y="9729"/>
                    </a:cubicBezTo>
                    <a:lnTo>
                      <a:pt x="20789" y="8025"/>
                    </a:lnTo>
                    <a:cubicBezTo>
                      <a:pt x="21376" y="7532"/>
                      <a:pt x="21220" y="7072"/>
                      <a:pt x="20441" y="7001"/>
                    </a:cubicBezTo>
                    <a:lnTo>
                      <a:pt x="17751" y="6761"/>
                    </a:lnTo>
                    <a:cubicBezTo>
                      <a:pt x="16971" y="6692"/>
                      <a:pt x="16552" y="6061"/>
                      <a:pt x="16819" y="5360"/>
                    </a:cubicBezTo>
                    <a:lnTo>
                      <a:pt x="18247" y="1615"/>
                    </a:lnTo>
                    <a:cubicBezTo>
                      <a:pt x="18515" y="912"/>
                      <a:pt x="18188" y="656"/>
                      <a:pt x="17520" y="1047"/>
                    </a:cubicBezTo>
                    <a:lnTo>
                      <a:pt x="14346" y="2896"/>
                    </a:lnTo>
                    <a:cubicBezTo>
                      <a:pt x="13678" y="3285"/>
                      <a:pt x="12815" y="3072"/>
                      <a:pt x="12430" y="2423"/>
                    </a:cubicBezTo>
                    <a:lnTo>
                      <a:pt x="11279" y="489"/>
                    </a:lnTo>
                    <a:cubicBezTo>
                      <a:pt x="10893" y="-160"/>
                      <a:pt x="10255" y="-164"/>
                      <a:pt x="9860" y="481"/>
                    </a:cubicBezTo>
                    <a:lnTo>
                      <a:pt x="8793" y="2232"/>
                    </a:lnTo>
                    <a:cubicBezTo>
                      <a:pt x="8398" y="2877"/>
                      <a:pt x="7493" y="3153"/>
                      <a:pt x="6781" y="2844"/>
                    </a:cubicBezTo>
                    <a:lnTo>
                      <a:pt x="4900" y="2031"/>
                    </a:lnTo>
                    <a:cubicBezTo>
                      <a:pt x="4188" y="1723"/>
                      <a:pt x="3639" y="2080"/>
                      <a:pt x="3682" y="2825"/>
                    </a:cubicBezTo>
                    <a:lnTo>
                      <a:pt x="3784" y="4615"/>
                    </a:lnTo>
                    <a:cubicBezTo>
                      <a:pt x="3826" y="5360"/>
                      <a:pt x="3242" y="6128"/>
                      <a:pt x="2486" y="6320"/>
                    </a:cubicBezTo>
                    <a:lnTo>
                      <a:pt x="670" y="6780"/>
                    </a:lnTo>
                    <a:cubicBezTo>
                      <a:pt x="-85" y="6972"/>
                      <a:pt x="-224" y="7532"/>
                      <a:pt x="365" y="8025"/>
                    </a:cubicBezTo>
                    <a:lnTo>
                      <a:pt x="2394" y="9729"/>
                    </a:lnTo>
                    <a:cubicBezTo>
                      <a:pt x="2981" y="10223"/>
                      <a:pt x="2981" y="11029"/>
                      <a:pt x="2394" y="11523"/>
                    </a:cubicBezTo>
                    <a:lnTo>
                      <a:pt x="365" y="13225"/>
                    </a:lnTo>
                    <a:cubicBezTo>
                      <a:pt x="-224" y="13720"/>
                      <a:pt x="-68" y="14196"/>
                      <a:pt x="709" y="14285"/>
                    </a:cubicBezTo>
                    <a:lnTo>
                      <a:pt x="3171" y="14567"/>
                    </a:lnTo>
                    <a:cubicBezTo>
                      <a:pt x="3948" y="14656"/>
                      <a:pt x="4381" y="15309"/>
                      <a:pt x="4133" y="16017"/>
                    </a:cubicBezTo>
                    <a:lnTo>
                      <a:pt x="2869" y="19625"/>
                    </a:lnTo>
                    <a:cubicBezTo>
                      <a:pt x="2622" y="20333"/>
                      <a:pt x="2976" y="20609"/>
                      <a:pt x="3655" y="20240"/>
                    </a:cubicBezTo>
                    <a:lnTo>
                      <a:pt x="6549" y="18661"/>
                    </a:lnTo>
                    <a:cubicBezTo>
                      <a:pt x="7229" y="18291"/>
                      <a:pt x="8143" y="18495"/>
                      <a:pt x="8581" y="19113"/>
                    </a:cubicBezTo>
                    <a:lnTo>
                      <a:pt x="9782" y="20816"/>
                    </a:lnTo>
                    <a:cubicBezTo>
                      <a:pt x="10219" y="21436"/>
                      <a:pt x="10875" y="21403"/>
                      <a:pt x="11240" y="20741"/>
                    </a:cubicBezTo>
                    <a:lnTo>
                      <a:pt x="12297" y="18823"/>
                    </a:lnTo>
                    <a:cubicBezTo>
                      <a:pt x="12660" y="18160"/>
                      <a:pt x="13532" y="17891"/>
                      <a:pt x="14234" y="18221"/>
                    </a:cubicBezTo>
                    <a:lnTo>
                      <a:pt x="16272" y="19181"/>
                    </a:lnTo>
                    <a:cubicBezTo>
                      <a:pt x="16974" y="19511"/>
                      <a:pt x="17514" y="19172"/>
                      <a:pt x="17472" y="18427"/>
                    </a:cubicBezTo>
                    <a:lnTo>
                      <a:pt x="17370" y="16637"/>
                    </a:lnTo>
                    <a:cubicBezTo>
                      <a:pt x="17327" y="15891"/>
                      <a:pt x="17912" y="15124"/>
                      <a:pt x="18668" y="14932"/>
                    </a:cubicBezTo>
                    <a:lnTo>
                      <a:pt x="20482" y="14472"/>
                    </a:lnTo>
                    <a:cubicBezTo>
                      <a:pt x="21239" y="14280"/>
                      <a:pt x="21376" y="13720"/>
                      <a:pt x="20789" y="13227"/>
                    </a:cubicBezTo>
                    <a:close/>
                  </a:path>
                </a:pathLst>
              </a:custGeom>
              <a:solidFill>
                <a:srgbClr val="FFFFFF"/>
              </a:solidFill>
              <a:ln w="12700">
                <a:miter lim="400000"/>
              </a:ln>
            </p:spPr>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grpSp>
        <p:sp>
          <p:nvSpPr>
            <p:cNvPr id="21" name="Rectangle 22">
              <a:extLst>
                <a:ext uri="{FF2B5EF4-FFF2-40B4-BE49-F238E27FC236}">
                  <a16:creationId xmlns:a16="http://schemas.microsoft.com/office/drawing/2014/main" id="{A40B7429-7AE8-4850-9030-BCAD2FA88638}"/>
                </a:ext>
              </a:extLst>
            </p:cNvPr>
            <p:cNvSpPr/>
            <p:nvPr/>
          </p:nvSpPr>
          <p:spPr>
            <a:xfrm>
              <a:off x="5707154" y="3605584"/>
              <a:ext cx="882571" cy="221309"/>
            </a:xfrm>
            <a:prstGeom prst="rect">
              <a:avLst/>
            </a:prstGeom>
            <a:solidFill>
              <a:srgbClr val="E6E7EA"/>
            </a:solidFill>
            <a:ln w="12700">
              <a:miter lim="400000"/>
            </a:ln>
          </p:spPr>
          <p:txBody>
            <a:bodyPr wrap="none" lIns="33867" tIns="33867" rIns="33867" bIns="33867" anchor="ctr" anchorCtr="1">
              <a:normAutofit lnSpcReduction="10000"/>
            </a:bodyPr>
            <a:lstStyle/>
            <a:p>
              <a:pPr lvl="0" algn="ctr"/>
              <a:r>
                <a:rPr lang="zh-CN" altLang="en-US" sz="1600">
                  <a:solidFill>
                    <a:schemeClr val="bg1">
                      <a:lumMod val="50000"/>
                    </a:schemeClr>
                  </a:solidFill>
                  <a:latin typeface="微软雅黑" panose="020B0503020204020204" pitchFamily="34" charset="-122"/>
                  <a:ea typeface="微软雅黑" panose="020B0503020204020204" pitchFamily="34" charset="-122"/>
                </a:rPr>
                <a:t>关键词</a:t>
              </a:r>
            </a:p>
          </p:txBody>
        </p:sp>
        <p:grpSp>
          <p:nvGrpSpPr>
            <p:cNvPr id="22" name="Group 23">
              <a:extLst>
                <a:ext uri="{FF2B5EF4-FFF2-40B4-BE49-F238E27FC236}">
                  <a16:creationId xmlns:a16="http://schemas.microsoft.com/office/drawing/2014/main" id="{B44410B4-D4A3-45D4-BABC-FEBD6292C82C}"/>
                </a:ext>
              </a:extLst>
            </p:cNvPr>
            <p:cNvGrpSpPr/>
            <p:nvPr/>
          </p:nvGrpSpPr>
          <p:grpSpPr>
            <a:xfrm>
              <a:off x="6991751" y="3030802"/>
              <a:ext cx="407043" cy="407043"/>
              <a:chOff x="9322335" y="4464172"/>
              <a:chExt cx="542724" cy="542724"/>
            </a:xfrm>
          </p:grpSpPr>
          <p:sp>
            <p:nvSpPr>
              <p:cNvPr id="29" name="Freeform: Shape 24">
                <a:extLst>
                  <a:ext uri="{FF2B5EF4-FFF2-40B4-BE49-F238E27FC236}">
                    <a16:creationId xmlns:a16="http://schemas.microsoft.com/office/drawing/2014/main" id="{32FD3EDA-3F8C-4EDC-BBED-3DFA30BC8B2B}"/>
                  </a:ext>
                </a:extLst>
              </p:cNvPr>
              <p:cNvSpPr/>
              <p:nvPr/>
            </p:nvSpPr>
            <p:spPr>
              <a:xfrm>
                <a:off x="9322335" y="4464172"/>
                <a:ext cx="542724" cy="54272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2"/>
              </a:solidFill>
              <a:ln w="12700">
                <a:miter lim="400000"/>
              </a:ln>
            </p:spPr>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30" name="Freeform: Shape 25">
                <a:extLst>
                  <a:ext uri="{FF2B5EF4-FFF2-40B4-BE49-F238E27FC236}">
                    <a16:creationId xmlns:a16="http://schemas.microsoft.com/office/drawing/2014/main" id="{61E29A8C-6B16-478D-91EC-6E7B12FA7F24}"/>
                  </a:ext>
                </a:extLst>
              </p:cNvPr>
              <p:cNvSpPr/>
              <p:nvPr/>
            </p:nvSpPr>
            <p:spPr>
              <a:xfrm>
                <a:off x="9510609" y="4604010"/>
                <a:ext cx="166177" cy="249266"/>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9464" y="0"/>
                      <a:pt x="8150" y="146"/>
                      <a:pt x="6863" y="450"/>
                    </a:cubicBezTo>
                    <a:cubicBezTo>
                      <a:pt x="5576" y="755"/>
                      <a:pt x="4422" y="1177"/>
                      <a:pt x="3403" y="1706"/>
                    </a:cubicBezTo>
                    <a:cubicBezTo>
                      <a:pt x="2383" y="2236"/>
                      <a:pt x="1554" y="2892"/>
                      <a:pt x="928" y="3694"/>
                    </a:cubicBezTo>
                    <a:cubicBezTo>
                      <a:pt x="302" y="4496"/>
                      <a:pt x="0" y="5372"/>
                      <a:pt x="0" y="6300"/>
                    </a:cubicBezTo>
                    <a:cubicBezTo>
                      <a:pt x="0" y="7753"/>
                      <a:pt x="717" y="9009"/>
                      <a:pt x="2166" y="10069"/>
                    </a:cubicBezTo>
                    <a:cubicBezTo>
                      <a:pt x="2798" y="10528"/>
                      <a:pt x="3326" y="10932"/>
                      <a:pt x="3741" y="11288"/>
                    </a:cubicBezTo>
                    <a:cubicBezTo>
                      <a:pt x="4155" y="11644"/>
                      <a:pt x="4556" y="12098"/>
                      <a:pt x="4978" y="12638"/>
                    </a:cubicBezTo>
                    <a:cubicBezTo>
                      <a:pt x="5399" y="13176"/>
                      <a:pt x="5654" y="13668"/>
                      <a:pt x="5709" y="14138"/>
                    </a:cubicBezTo>
                    <a:cubicBezTo>
                      <a:pt x="5048" y="14400"/>
                      <a:pt x="4725" y="14794"/>
                      <a:pt x="4725" y="15300"/>
                    </a:cubicBezTo>
                    <a:cubicBezTo>
                      <a:pt x="4725" y="15647"/>
                      <a:pt x="4880" y="15947"/>
                      <a:pt x="5231" y="16200"/>
                    </a:cubicBezTo>
                    <a:cubicBezTo>
                      <a:pt x="4880" y="16453"/>
                      <a:pt x="4725" y="16753"/>
                      <a:pt x="4725" y="17100"/>
                    </a:cubicBezTo>
                    <a:cubicBezTo>
                      <a:pt x="4725" y="17588"/>
                      <a:pt x="5020" y="17972"/>
                      <a:pt x="5653" y="18244"/>
                    </a:cubicBezTo>
                    <a:cubicBezTo>
                      <a:pt x="5470" y="18459"/>
                      <a:pt x="5400" y="18675"/>
                      <a:pt x="5400" y="18900"/>
                    </a:cubicBezTo>
                    <a:cubicBezTo>
                      <a:pt x="5400" y="19331"/>
                      <a:pt x="5605" y="19660"/>
                      <a:pt x="6047" y="19894"/>
                    </a:cubicBezTo>
                    <a:cubicBezTo>
                      <a:pt x="6489" y="20128"/>
                      <a:pt x="7032" y="20250"/>
                      <a:pt x="7678" y="20250"/>
                    </a:cubicBezTo>
                    <a:cubicBezTo>
                      <a:pt x="7960" y="20662"/>
                      <a:pt x="8382" y="20981"/>
                      <a:pt x="8944" y="21225"/>
                    </a:cubicBezTo>
                    <a:cubicBezTo>
                      <a:pt x="9506" y="21469"/>
                      <a:pt x="10139" y="21600"/>
                      <a:pt x="10800" y="21600"/>
                    </a:cubicBezTo>
                    <a:cubicBezTo>
                      <a:pt x="11461" y="21600"/>
                      <a:pt x="12065" y="21469"/>
                      <a:pt x="12628" y="21225"/>
                    </a:cubicBezTo>
                    <a:cubicBezTo>
                      <a:pt x="13191" y="20981"/>
                      <a:pt x="13613" y="20662"/>
                      <a:pt x="13894" y="20250"/>
                    </a:cubicBezTo>
                    <a:cubicBezTo>
                      <a:pt x="14541" y="20250"/>
                      <a:pt x="15083" y="20128"/>
                      <a:pt x="15525" y="19894"/>
                    </a:cubicBezTo>
                    <a:cubicBezTo>
                      <a:pt x="15967" y="19660"/>
                      <a:pt x="16200" y="19331"/>
                      <a:pt x="16200" y="18900"/>
                    </a:cubicBezTo>
                    <a:cubicBezTo>
                      <a:pt x="16200" y="18675"/>
                      <a:pt x="16102" y="18459"/>
                      <a:pt x="15919" y="18244"/>
                    </a:cubicBezTo>
                    <a:cubicBezTo>
                      <a:pt x="16552" y="17972"/>
                      <a:pt x="16875" y="17588"/>
                      <a:pt x="16875" y="17100"/>
                    </a:cubicBezTo>
                    <a:cubicBezTo>
                      <a:pt x="16875" y="16753"/>
                      <a:pt x="16692" y="16453"/>
                      <a:pt x="16341" y="16200"/>
                    </a:cubicBezTo>
                    <a:cubicBezTo>
                      <a:pt x="16692" y="15947"/>
                      <a:pt x="16875" y="15647"/>
                      <a:pt x="16875" y="15300"/>
                    </a:cubicBezTo>
                    <a:cubicBezTo>
                      <a:pt x="16875" y="14793"/>
                      <a:pt x="16524" y="14400"/>
                      <a:pt x="15863" y="14138"/>
                    </a:cubicBezTo>
                    <a:cubicBezTo>
                      <a:pt x="15919" y="13668"/>
                      <a:pt x="16173" y="13176"/>
                      <a:pt x="16594" y="12638"/>
                    </a:cubicBezTo>
                    <a:cubicBezTo>
                      <a:pt x="17016" y="12098"/>
                      <a:pt x="17417" y="11644"/>
                      <a:pt x="17831" y="11288"/>
                    </a:cubicBezTo>
                    <a:cubicBezTo>
                      <a:pt x="18247" y="10932"/>
                      <a:pt x="18774" y="10528"/>
                      <a:pt x="19406" y="10069"/>
                    </a:cubicBezTo>
                    <a:cubicBezTo>
                      <a:pt x="20855" y="9009"/>
                      <a:pt x="21600" y="7753"/>
                      <a:pt x="21600" y="6300"/>
                    </a:cubicBezTo>
                    <a:cubicBezTo>
                      <a:pt x="21600" y="5372"/>
                      <a:pt x="21271" y="4496"/>
                      <a:pt x="20644" y="3694"/>
                    </a:cubicBezTo>
                    <a:cubicBezTo>
                      <a:pt x="20018" y="2893"/>
                      <a:pt x="19188" y="2236"/>
                      <a:pt x="18169" y="1706"/>
                    </a:cubicBezTo>
                    <a:cubicBezTo>
                      <a:pt x="17149" y="1177"/>
                      <a:pt x="15996" y="755"/>
                      <a:pt x="14709" y="450"/>
                    </a:cubicBezTo>
                    <a:cubicBezTo>
                      <a:pt x="13422" y="146"/>
                      <a:pt x="12136" y="0"/>
                      <a:pt x="10800" y="0"/>
                    </a:cubicBezTo>
                    <a:close/>
                    <a:moveTo>
                      <a:pt x="10800" y="1800"/>
                    </a:moveTo>
                    <a:cubicBezTo>
                      <a:pt x="11771" y="1800"/>
                      <a:pt x="12719" y="1907"/>
                      <a:pt x="13669" y="2119"/>
                    </a:cubicBezTo>
                    <a:cubicBezTo>
                      <a:pt x="14617" y="2329"/>
                      <a:pt x="15475" y="2611"/>
                      <a:pt x="16256" y="2981"/>
                    </a:cubicBezTo>
                    <a:cubicBezTo>
                      <a:pt x="17036" y="3352"/>
                      <a:pt x="17683" y="3825"/>
                      <a:pt x="18169" y="4406"/>
                    </a:cubicBezTo>
                    <a:cubicBezTo>
                      <a:pt x="18653" y="4988"/>
                      <a:pt x="18900" y="5625"/>
                      <a:pt x="18900" y="6300"/>
                    </a:cubicBezTo>
                    <a:cubicBezTo>
                      <a:pt x="18900" y="7246"/>
                      <a:pt x="18421" y="8091"/>
                      <a:pt x="17466" y="8831"/>
                    </a:cubicBezTo>
                    <a:cubicBezTo>
                      <a:pt x="17324" y="8935"/>
                      <a:pt x="17107" y="9094"/>
                      <a:pt x="16819" y="9300"/>
                    </a:cubicBezTo>
                    <a:cubicBezTo>
                      <a:pt x="16531" y="9507"/>
                      <a:pt x="16312" y="9647"/>
                      <a:pt x="16172" y="9750"/>
                    </a:cubicBezTo>
                    <a:cubicBezTo>
                      <a:pt x="14372" y="11184"/>
                      <a:pt x="13374" y="12591"/>
                      <a:pt x="13191" y="13950"/>
                    </a:cubicBezTo>
                    <a:lnTo>
                      <a:pt x="8381" y="13950"/>
                    </a:lnTo>
                    <a:cubicBezTo>
                      <a:pt x="8198" y="12591"/>
                      <a:pt x="7200" y="11185"/>
                      <a:pt x="5400" y="9750"/>
                    </a:cubicBezTo>
                    <a:cubicBezTo>
                      <a:pt x="5260" y="9647"/>
                      <a:pt x="5041" y="9507"/>
                      <a:pt x="4753" y="9300"/>
                    </a:cubicBezTo>
                    <a:cubicBezTo>
                      <a:pt x="4465" y="9094"/>
                      <a:pt x="4275" y="8935"/>
                      <a:pt x="4134" y="8831"/>
                    </a:cubicBezTo>
                    <a:cubicBezTo>
                      <a:pt x="3179" y="8091"/>
                      <a:pt x="2700" y="7247"/>
                      <a:pt x="2700" y="6300"/>
                    </a:cubicBezTo>
                    <a:cubicBezTo>
                      <a:pt x="2700" y="5625"/>
                      <a:pt x="2919" y="4988"/>
                      <a:pt x="3403" y="4406"/>
                    </a:cubicBezTo>
                    <a:cubicBezTo>
                      <a:pt x="3889" y="3825"/>
                      <a:pt x="4536" y="3352"/>
                      <a:pt x="5316" y="2981"/>
                    </a:cubicBezTo>
                    <a:cubicBezTo>
                      <a:pt x="6096" y="2611"/>
                      <a:pt x="6954" y="2329"/>
                      <a:pt x="7903" y="2119"/>
                    </a:cubicBezTo>
                    <a:cubicBezTo>
                      <a:pt x="8853" y="1907"/>
                      <a:pt x="9829" y="1800"/>
                      <a:pt x="10800" y="1800"/>
                    </a:cubicBezTo>
                    <a:close/>
                    <a:moveTo>
                      <a:pt x="10688" y="3881"/>
                    </a:moveTo>
                    <a:cubicBezTo>
                      <a:pt x="10506" y="3881"/>
                      <a:pt x="10343" y="3923"/>
                      <a:pt x="10209" y="4013"/>
                    </a:cubicBezTo>
                    <a:cubicBezTo>
                      <a:pt x="10075" y="4102"/>
                      <a:pt x="10013" y="4210"/>
                      <a:pt x="10013" y="4331"/>
                    </a:cubicBezTo>
                    <a:cubicBezTo>
                      <a:pt x="10013" y="4453"/>
                      <a:pt x="10075" y="4561"/>
                      <a:pt x="10209" y="4650"/>
                    </a:cubicBezTo>
                    <a:cubicBezTo>
                      <a:pt x="10343" y="4739"/>
                      <a:pt x="10506" y="4781"/>
                      <a:pt x="10688" y="4781"/>
                    </a:cubicBezTo>
                    <a:cubicBezTo>
                      <a:pt x="11420" y="4781"/>
                      <a:pt x="12178" y="4903"/>
                      <a:pt x="12938" y="5138"/>
                    </a:cubicBezTo>
                    <a:cubicBezTo>
                      <a:pt x="13697" y="5372"/>
                      <a:pt x="14063" y="5700"/>
                      <a:pt x="14063" y="6131"/>
                    </a:cubicBezTo>
                    <a:cubicBezTo>
                      <a:pt x="14063" y="6253"/>
                      <a:pt x="14126" y="6362"/>
                      <a:pt x="14259" y="6450"/>
                    </a:cubicBezTo>
                    <a:cubicBezTo>
                      <a:pt x="14393" y="6539"/>
                      <a:pt x="14554" y="6581"/>
                      <a:pt x="14738" y="6581"/>
                    </a:cubicBezTo>
                    <a:cubicBezTo>
                      <a:pt x="14920" y="6581"/>
                      <a:pt x="15082" y="6539"/>
                      <a:pt x="15216" y="6450"/>
                    </a:cubicBezTo>
                    <a:cubicBezTo>
                      <a:pt x="15350" y="6362"/>
                      <a:pt x="15413" y="6253"/>
                      <a:pt x="15413" y="6131"/>
                    </a:cubicBezTo>
                    <a:cubicBezTo>
                      <a:pt x="15413" y="5643"/>
                      <a:pt x="15152" y="5213"/>
                      <a:pt x="14625" y="4856"/>
                    </a:cubicBezTo>
                    <a:cubicBezTo>
                      <a:pt x="14098" y="4501"/>
                      <a:pt x="13494" y="4256"/>
                      <a:pt x="12797" y="4106"/>
                    </a:cubicBezTo>
                    <a:cubicBezTo>
                      <a:pt x="12102" y="3957"/>
                      <a:pt x="11391" y="3881"/>
                      <a:pt x="10688" y="3881"/>
                    </a:cubicBezTo>
                    <a:close/>
                  </a:path>
                </a:pathLst>
              </a:custGeom>
              <a:solidFill>
                <a:srgbClr val="FFFFFF"/>
              </a:solidFill>
              <a:ln w="12700">
                <a:miter lim="400000"/>
              </a:ln>
            </p:spPr>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grpSp>
        <p:sp>
          <p:nvSpPr>
            <p:cNvPr id="23" name="Rectangle 26">
              <a:extLst>
                <a:ext uri="{FF2B5EF4-FFF2-40B4-BE49-F238E27FC236}">
                  <a16:creationId xmlns:a16="http://schemas.microsoft.com/office/drawing/2014/main" id="{735C20EE-5538-4ACB-BC23-D5CB32470A91}"/>
                </a:ext>
              </a:extLst>
            </p:cNvPr>
            <p:cNvSpPr/>
            <p:nvPr/>
          </p:nvSpPr>
          <p:spPr>
            <a:xfrm>
              <a:off x="6758528" y="3605584"/>
              <a:ext cx="882572" cy="221309"/>
            </a:xfrm>
            <a:prstGeom prst="rect">
              <a:avLst/>
            </a:prstGeom>
            <a:solidFill>
              <a:srgbClr val="E6E7EA"/>
            </a:solidFill>
            <a:ln w="12700">
              <a:miter lim="400000"/>
            </a:ln>
          </p:spPr>
          <p:txBody>
            <a:bodyPr wrap="none" lIns="33867" tIns="33867" rIns="33867" bIns="33867" anchor="ctr" anchorCtr="1">
              <a:normAutofit lnSpcReduction="10000"/>
            </a:bodyPr>
            <a:lstStyle/>
            <a:p>
              <a:pPr lvl="0" algn="ctr"/>
              <a:r>
                <a:rPr lang="zh-CN" altLang="en-US" sz="1600">
                  <a:solidFill>
                    <a:schemeClr val="bg1">
                      <a:lumMod val="50000"/>
                    </a:schemeClr>
                  </a:solidFill>
                  <a:latin typeface="微软雅黑" panose="020B0503020204020204" pitchFamily="34" charset="-122"/>
                  <a:ea typeface="微软雅黑" panose="020B0503020204020204" pitchFamily="34" charset="-122"/>
                </a:rPr>
                <a:t>关键词</a:t>
              </a:r>
            </a:p>
          </p:txBody>
        </p:sp>
        <p:sp>
          <p:nvSpPr>
            <p:cNvPr id="24" name="Straight Connector 29">
              <a:extLst>
                <a:ext uri="{FF2B5EF4-FFF2-40B4-BE49-F238E27FC236}">
                  <a16:creationId xmlns:a16="http://schemas.microsoft.com/office/drawing/2014/main" id="{66FB340B-0C7C-4E5C-A587-7B6755D333C7}"/>
                </a:ext>
              </a:extLst>
            </p:cNvPr>
            <p:cNvSpPr/>
            <p:nvPr/>
          </p:nvSpPr>
          <p:spPr>
            <a:xfrm>
              <a:off x="2266353" y="3229130"/>
              <a:ext cx="405794" cy="1"/>
            </a:xfrm>
            <a:prstGeom prst="line">
              <a:avLst/>
            </a:prstGeom>
            <a:ln w="3175">
              <a:solidFill>
                <a:srgbClr val="A6AAA9"/>
              </a:solidFill>
              <a:miter lim="400000"/>
              <a:tailEnd type="triangle"/>
            </a:ln>
          </p:spPr>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25" name="Straight Connector 30">
              <a:extLst>
                <a:ext uri="{FF2B5EF4-FFF2-40B4-BE49-F238E27FC236}">
                  <a16:creationId xmlns:a16="http://schemas.microsoft.com/office/drawing/2014/main" id="{559B9F44-24E3-4F48-B1B0-00E6695DB6C9}"/>
                </a:ext>
              </a:extLst>
            </p:cNvPr>
            <p:cNvSpPr/>
            <p:nvPr/>
          </p:nvSpPr>
          <p:spPr>
            <a:xfrm>
              <a:off x="3322305" y="3229130"/>
              <a:ext cx="405794" cy="1"/>
            </a:xfrm>
            <a:prstGeom prst="line">
              <a:avLst/>
            </a:prstGeom>
            <a:ln w="3175">
              <a:solidFill>
                <a:srgbClr val="A6AAA9"/>
              </a:solidFill>
              <a:miter lim="400000"/>
              <a:tailEnd type="triangle"/>
            </a:ln>
          </p:spPr>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26" name="Straight Connector 31">
              <a:extLst>
                <a:ext uri="{FF2B5EF4-FFF2-40B4-BE49-F238E27FC236}">
                  <a16:creationId xmlns:a16="http://schemas.microsoft.com/office/drawing/2014/main" id="{E5FD4108-F787-4D4B-B829-90401D5EDBF6}"/>
                </a:ext>
              </a:extLst>
            </p:cNvPr>
            <p:cNvSpPr/>
            <p:nvPr/>
          </p:nvSpPr>
          <p:spPr>
            <a:xfrm>
              <a:off x="4368159" y="3229130"/>
              <a:ext cx="405794" cy="1"/>
            </a:xfrm>
            <a:prstGeom prst="line">
              <a:avLst/>
            </a:prstGeom>
            <a:ln w="3175">
              <a:solidFill>
                <a:srgbClr val="A6AAA9"/>
              </a:solidFill>
              <a:miter lim="400000"/>
              <a:tailEnd type="triangle"/>
            </a:ln>
          </p:spPr>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27" name="Straight Connector 32">
              <a:extLst>
                <a:ext uri="{FF2B5EF4-FFF2-40B4-BE49-F238E27FC236}">
                  <a16:creationId xmlns:a16="http://schemas.microsoft.com/office/drawing/2014/main" id="{3508101A-855E-4DE6-B080-78EB4507091E}"/>
                </a:ext>
              </a:extLst>
            </p:cNvPr>
            <p:cNvSpPr/>
            <p:nvPr/>
          </p:nvSpPr>
          <p:spPr>
            <a:xfrm>
              <a:off x="5417901" y="3229130"/>
              <a:ext cx="405794" cy="1"/>
            </a:xfrm>
            <a:prstGeom prst="line">
              <a:avLst/>
            </a:prstGeom>
            <a:ln w="3175">
              <a:solidFill>
                <a:srgbClr val="A6AAA9"/>
              </a:solidFill>
              <a:miter lim="400000"/>
              <a:tailEnd type="triangle"/>
            </a:ln>
          </p:spPr>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sp>
          <p:nvSpPr>
            <p:cNvPr id="28" name="Straight Connector 33">
              <a:extLst>
                <a:ext uri="{FF2B5EF4-FFF2-40B4-BE49-F238E27FC236}">
                  <a16:creationId xmlns:a16="http://schemas.microsoft.com/office/drawing/2014/main" id="{49AD3626-054A-4DD0-9ECA-D607811FAAF4}"/>
                </a:ext>
              </a:extLst>
            </p:cNvPr>
            <p:cNvSpPr/>
            <p:nvPr/>
          </p:nvSpPr>
          <p:spPr>
            <a:xfrm>
              <a:off x="6455619" y="3229130"/>
              <a:ext cx="405794" cy="1"/>
            </a:xfrm>
            <a:prstGeom prst="line">
              <a:avLst/>
            </a:prstGeom>
            <a:ln w="3175">
              <a:solidFill>
                <a:srgbClr val="A6AAA9"/>
              </a:solidFill>
              <a:miter lim="400000"/>
              <a:tailEnd type="triangle"/>
            </a:ln>
          </p:spPr>
          <p:txBody>
            <a:bodyPr anchor="ctr"/>
            <a:lstStyle/>
            <a:p>
              <a:pPr algn="ctr"/>
              <a:endParaRPr sz="2400">
                <a:solidFill>
                  <a:schemeClr val="bg1">
                    <a:lumMod val="50000"/>
                  </a:schemeClr>
                </a:solidFill>
                <a:latin typeface="微软雅黑" panose="020B0503020204020204" pitchFamily="34" charset="-122"/>
                <a:ea typeface="微软雅黑" panose="020B0503020204020204" pitchFamily="34" charset="-122"/>
              </a:endParaRPr>
            </a:p>
          </p:txBody>
        </p:sp>
      </p:grpSp>
    </p:spTree>
    <p:extLst>
      <p:ext uri="{BB962C8B-B14F-4D97-AF65-F5344CB8AC3E}">
        <p14:creationId xmlns:p14="http://schemas.microsoft.com/office/powerpoint/2010/main" val="740104109"/>
      </p:ext>
    </p:extLst>
  </p:cSld>
  <p:clrMapOvr>
    <a:masterClrMapping/>
  </p:clrMapOvr>
  <mc:AlternateContent xmlns:mc="http://schemas.openxmlformats.org/markup-compatibility/2006" xmlns:p14="http://schemas.microsoft.com/office/powerpoint/2010/main">
    <mc:Choice Requires="p14">
      <p:transition spd="slow" p14:dur="1250" advTm="0">
        <p:push dir="u"/>
      </p:transition>
    </mc:Choice>
    <mc:Fallback xmlns="">
      <p:transition spd="slow" advTm="0">
        <p:push dir="u"/>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46"/>
                                        </p:tgtEl>
                                        <p:attrNameLst>
                                          <p:attrName>style.visibility</p:attrName>
                                        </p:attrNameLst>
                                      </p:cBhvr>
                                      <p:to>
                                        <p:strVal val="visible"/>
                                      </p:to>
                                    </p:set>
                                    <p:anim calcmode="lin" valueType="num">
                                      <p:cBhvr>
                                        <p:cTn id="7" dur="500" fill="hold"/>
                                        <p:tgtEl>
                                          <p:spTgt spid="46"/>
                                        </p:tgtEl>
                                        <p:attrNameLst>
                                          <p:attrName>ppt_w</p:attrName>
                                        </p:attrNameLst>
                                      </p:cBhvr>
                                      <p:tavLst>
                                        <p:tav tm="0">
                                          <p:val>
                                            <p:fltVal val="0"/>
                                          </p:val>
                                        </p:tav>
                                        <p:tav tm="100000">
                                          <p:val>
                                            <p:strVal val="#ppt_w"/>
                                          </p:val>
                                        </p:tav>
                                      </p:tavLst>
                                    </p:anim>
                                    <p:anim calcmode="lin" valueType="num">
                                      <p:cBhvr>
                                        <p:cTn id="8" dur="500" fill="hold"/>
                                        <p:tgtEl>
                                          <p:spTgt spid="46"/>
                                        </p:tgtEl>
                                        <p:attrNameLst>
                                          <p:attrName>ppt_h</p:attrName>
                                        </p:attrNameLst>
                                      </p:cBhvr>
                                      <p:tavLst>
                                        <p:tav tm="0">
                                          <p:val>
                                            <p:fltVal val="0"/>
                                          </p:val>
                                        </p:tav>
                                        <p:tav tm="100000">
                                          <p:val>
                                            <p:strVal val="#ppt_h"/>
                                          </p:val>
                                        </p:tav>
                                      </p:tavLst>
                                    </p:anim>
                                    <p:animEffect transition="in" filter="fade">
                                      <p:cBhvr>
                                        <p:cTn id="9" dur="500"/>
                                        <p:tgtEl>
                                          <p:spTgt spid="46"/>
                                        </p:tgtEl>
                                      </p:cBhvr>
                                    </p:animEffect>
                                  </p:childTnLst>
                                </p:cTn>
                              </p:par>
                            </p:childTnLst>
                          </p:cTn>
                        </p:par>
                        <p:par>
                          <p:cTn id="10" fill="hold">
                            <p:stCondLst>
                              <p:cond delay="500"/>
                            </p:stCondLst>
                            <p:childTnLst>
                              <p:par>
                                <p:cTn id="11" presetID="41" presetClass="entr" presetSubtype="0" fill="hold" grpId="1" nodeType="afterEffect">
                                  <p:stCondLst>
                                    <p:cond delay="0"/>
                                  </p:stCondLst>
                                  <p:iterate type="lt">
                                    <p:tmPct val="10000"/>
                                  </p:iterate>
                                  <p:childTnLst>
                                    <p:set>
                                      <p:cBhvr>
                                        <p:cTn id="12" dur="1" fill="hold">
                                          <p:stCondLst>
                                            <p:cond delay="0"/>
                                          </p:stCondLst>
                                        </p:cTn>
                                        <p:tgtEl>
                                          <p:spTgt spid="47"/>
                                        </p:tgtEl>
                                        <p:attrNameLst>
                                          <p:attrName>style.visibility</p:attrName>
                                        </p:attrNameLst>
                                      </p:cBhvr>
                                      <p:to>
                                        <p:strVal val="visible"/>
                                      </p:to>
                                    </p:set>
                                    <p:anim calcmode="lin" valueType="num">
                                      <p:cBhvr>
                                        <p:cTn id="13" dur="500" fill="hold"/>
                                        <p:tgtEl>
                                          <p:spTgt spid="47"/>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47"/>
                                        </p:tgtEl>
                                        <p:attrNameLst>
                                          <p:attrName>ppt_y</p:attrName>
                                        </p:attrNameLst>
                                      </p:cBhvr>
                                      <p:tavLst>
                                        <p:tav tm="0">
                                          <p:val>
                                            <p:strVal val="#ppt_y"/>
                                          </p:val>
                                        </p:tav>
                                        <p:tav tm="100000">
                                          <p:val>
                                            <p:strVal val="#ppt_y"/>
                                          </p:val>
                                        </p:tav>
                                      </p:tavLst>
                                    </p:anim>
                                    <p:anim calcmode="lin" valueType="num">
                                      <p:cBhvr>
                                        <p:cTn id="15" dur="500" fill="hold"/>
                                        <p:tgtEl>
                                          <p:spTgt spid="47"/>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47"/>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47"/>
                                        </p:tgtEl>
                                      </p:cBhvr>
                                    </p:animEffect>
                                  </p:childTnLst>
                                </p:cTn>
                              </p:par>
                            </p:childTnLst>
                          </p:cTn>
                        </p:par>
                        <p:par>
                          <p:cTn id="18" fill="hold">
                            <p:stCondLst>
                              <p:cond delay="1250"/>
                            </p:stCondLst>
                            <p:childTnLst>
                              <p:par>
                                <p:cTn id="19" presetID="42" presetClass="entr" presetSubtype="0" fill="hold" nodeType="afterEffect">
                                  <p:stCondLst>
                                    <p:cond delay="0"/>
                                  </p:stCondLst>
                                  <p:childTnLst>
                                    <p:set>
                                      <p:cBhvr>
                                        <p:cTn id="20" dur="1" fill="hold">
                                          <p:stCondLst>
                                            <p:cond delay="0"/>
                                          </p:stCondLst>
                                        </p:cTn>
                                        <p:tgtEl>
                                          <p:spTgt spid="8"/>
                                        </p:tgtEl>
                                        <p:attrNameLst>
                                          <p:attrName>style.visibility</p:attrName>
                                        </p:attrNameLst>
                                      </p:cBhvr>
                                      <p:to>
                                        <p:strVal val="visible"/>
                                      </p:to>
                                    </p:set>
                                    <p:animEffect transition="in" filter="fade">
                                      <p:cBhvr>
                                        <p:cTn id="21" dur="1000"/>
                                        <p:tgtEl>
                                          <p:spTgt spid="8"/>
                                        </p:tgtEl>
                                      </p:cBhvr>
                                    </p:animEffect>
                                    <p:anim calcmode="lin" valueType="num">
                                      <p:cBhvr>
                                        <p:cTn id="22" dur="1000" fill="hold"/>
                                        <p:tgtEl>
                                          <p:spTgt spid="8"/>
                                        </p:tgtEl>
                                        <p:attrNameLst>
                                          <p:attrName>ppt_x</p:attrName>
                                        </p:attrNameLst>
                                      </p:cBhvr>
                                      <p:tavLst>
                                        <p:tav tm="0">
                                          <p:val>
                                            <p:strVal val="#ppt_x"/>
                                          </p:val>
                                        </p:tav>
                                        <p:tav tm="100000">
                                          <p:val>
                                            <p:strVal val="#ppt_x"/>
                                          </p:val>
                                        </p:tav>
                                      </p:tavLst>
                                    </p:anim>
                                    <p:anim calcmode="lin" valueType="num">
                                      <p:cBhvr>
                                        <p:cTn id="23" dur="1000" fill="hold"/>
                                        <p:tgtEl>
                                          <p:spTgt spid="8"/>
                                        </p:tgtEl>
                                        <p:attrNameLst>
                                          <p:attrName>ppt_y</p:attrName>
                                        </p:attrNameLst>
                                      </p:cBhvr>
                                      <p:tavLst>
                                        <p:tav tm="0">
                                          <p:val>
                                            <p:strVal val="#ppt_y+.1"/>
                                          </p:val>
                                        </p:tav>
                                        <p:tav tm="100000">
                                          <p:val>
                                            <p:strVal val="#ppt_y"/>
                                          </p:val>
                                        </p:tav>
                                      </p:tavLst>
                                    </p:anim>
                                  </p:childTnLst>
                                </p:cTn>
                              </p:par>
                            </p:childTnLst>
                          </p:cTn>
                        </p:par>
                        <p:par>
                          <p:cTn id="24" fill="hold">
                            <p:stCondLst>
                              <p:cond delay="2250"/>
                            </p:stCondLst>
                            <p:childTnLst>
                              <p:par>
                                <p:cTn id="25" presetID="42" presetClass="entr" presetSubtype="0" fill="hold" nodeType="afterEffect">
                                  <p:stCondLst>
                                    <p:cond delay="0"/>
                                  </p:stCondLst>
                                  <p:childTnLst>
                                    <p:set>
                                      <p:cBhvr>
                                        <p:cTn id="26" dur="1" fill="hold">
                                          <p:stCondLst>
                                            <p:cond delay="0"/>
                                          </p:stCondLst>
                                        </p:cTn>
                                        <p:tgtEl>
                                          <p:spTgt spid="5"/>
                                        </p:tgtEl>
                                        <p:attrNameLst>
                                          <p:attrName>style.visibility</p:attrName>
                                        </p:attrNameLst>
                                      </p:cBhvr>
                                      <p:to>
                                        <p:strVal val="visible"/>
                                      </p:to>
                                    </p:set>
                                    <p:animEffect transition="in" filter="fade">
                                      <p:cBhvr>
                                        <p:cTn id="27" dur="1000"/>
                                        <p:tgtEl>
                                          <p:spTgt spid="5"/>
                                        </p:tgtEl>
                                      </p:cBhvr>
                                    </p:animEffect>
                                    <p:anim calcmode="lin" valueType="num">
                                      <p:cBhvr>
                                        <p:cTn id="28" dur="1000" fill="hold"/>
                                        <p:tgtEl>
                                          <p:spTgt spid="5"/>
                                        </p:tgtEl>
                                        <p:attrNameLst>
                                          <p:attrName>ppt_x</p:attrName>
                                        </p:attrNameLst>
                                      </p:cBhvr>
                                      <p:tavLst>
                                        <p:tav tm="0">
                                          <p:val>
                                            <p:strVal val="#ppt_x"/>
                                          </p:val>
                                        </p:tav>
                                        <p:tav tm="100000">
                                          <p:val>
                                            <p:strVal val="#ppt_x"/>
                                          </p:val>
                                        </p:tav>
                                      </p:tavLst>
                                    </p:anim>
                                    <p:anim calcmode="lin" valueType="num">
                                      <p:cBhvr>
                                        <p:cTn id="29" dur="1000" fill="hold"/>
                                        <p:tgtEl>
                                          <p:spTgt spid="5"/>
                                        </p:tgtEl>
                                        <p:attrNameLst>
                                          <p:attrName>ppt_y</p:attrName>
                                        </p:attrNameLst>
                                      </p:cBhvr>
                                      <p:tavLst>
                                        <p:tav tm="0">
                                          <p:val>
                                            <p:strVal val="#ppt_y+.1"/>
                                          </p:val>
                                        </p:tav>
                                        <p:tav tm="100000">
                                          <p:val>
                                            <p:strVal val="#ppt_y"/>
                                          </p:val>
                                        </p:tav>
                                      </p:tavLst>
                                    </p:anim>
                                  </p:childTnLst>
                                </p:cTn>
                              </p:par>
                            </p:childTnLst>
                          </p:cTn>
                        </p:par>
                        <p:par>
                          <p:cTn id="30" fill="hold">
                            <p:stCondLst>
                              <p:cond delay="3250"/>
                            </p:stCondLst>
                            <p:childTnLst>
                              <p:par>
                                <p:cTn id="31" presetID="22" presetClass="entr" presetSubtype="8" fill="hold" nodeType="afterEffect">
                                  <p:stCondLst>
                                    <p:cond delay="0"/>
                                  </p:stCondLst>
                                  <p:childTnLst>
                                    <p:set>
                                      <p:cBhvr>
                                        <p:cTn id="32" dur="1" fill="hold">
                                          <p:stCondLst>
                                            <p:cond delay="0"/>
                                          </p:stCondLst>
                                        </p:cTn>
                                        <p:tgtEl>
                                          <p:spTgt spid="11"/>
                                        </p:tgtEl>
                                        <p:attrNameLst>
                                          <p:attrName>style.visibility</p:attrName>
                                        </p:attrNameLst>
                                      </p:cBhvr>
                                      <p:to>
                                        <p:strVal val="visible"/>
                                      </p:to>
                                    </p:set>
                                    <p:animEffect transition="in" filter="wipe(left)">
                                      <p:cBhvr>
                                        <p:cTn id="33" dur="500"/>
                                        <p:tgtEl>
                                          <p:spTgt spid="1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6" grpId="0" bldLvl="0" animBg="1"/>
      <p:bldP spid="47" grpId="0"/>
      <p:bldP spid="47" grpId="1"/>
    </p:bldLst>
  </p:timing>
</p:sld>
</file>

<file path=ppt/slides/slide16.xml><?xml version="1.0" encoding="utf-8"?>
<p:sld xmlns:a="http://schemas.openxmlformats.org/drawingml/2006/main" xmlns:r="http://schemas.openxmlformats.org/officeDocument/2006/relationships" xmlns:p="http://schemas.openxmlformats.org/presentationml/2006/main">
  <p:cSld>
    <p:bg>
      <p:bgPr>
        <a:gradFill>
          <a:gsLst>
            <a:gs pos="0">
              <a:srgbClr val="E4E4DF"/>
            </a:gs>
            <a:gs pos="100000">
              <a:srgbClr val="EFF0EB"/>
            </a:gs>
          </a:gsLst>
          <a:lin ang="10800000" scaled="0"/>
        </a:gradFill>
        <a:effectLst/>
      </p:bgPr>
    </p:bg>
    <p:spTree>
      <p:nvGrpSpPr>
        <p:cNvPr id="1" name=""/>
        <p:cNvGrpSpPr/>
        <p:nvPr/>
      </p:nvGrpSpPr>
      <p:grpSpPr>
        <a:xfrm>
          <a:off x="0" y="0"/>
          <a:ext cx="0" cy="0"/>
          <a:chOff x="0" y="0"/>
          <a:chExt cx="0" cy="0"/>
        </a:xfrm>
      </p:grpSpPr>
      <p:sp>
        <p:nvSpPr>
          <p:cNvPr id="7" name="文本框 6"/>
          <p:cNvSpPr txBox="1"/>
          <p:nvPr/>
        </p:nvSpPr>
        <p:spPr>
          <a:xfrm>
            <a:off x="532130" y="408940"/>
            <a:ext cx="1535430" cy="483235"/>
          </a:xfrm>
          <a:prstGeom prst="rect">
            <a:avLst/>
          </a:prstGeom>
          <a:noFill/>
        </p:spPr>
        <p:txBody>
          <a:bodyPr wrap="square" rtlCol="0">
            <a:spAutoFit/>
          </a:bodyPr>
          <a:lstStyle/>
          <a:p>
            <a:pPr algn="l" fontAlgn="auto">
              <a:lnSpc>
                <a:spcPct val="100000"/>
              </a:lnSpc>
            </a:pPr>
            <a:r>
              <a:rPr lang="zh-CN" altLang="en-US" sz="2400" b="1">
                <a:solidFill>
                  <a:schemeClr val="tx1">
                    <a:lumMod val="65000"/>
                    <a:lumOff val="35000"/>
                  </a:schemeClr>
                </a:solidFill>
                <a:latin typeface="微软雅黑" panose="020B0503020204020204" charset="-122"/>
                <a:ea typeface="微软雅黑" panose="020B0503020204020204" charset="-122"/>
              </a:rPr>
              <a:t>合作团队</a:t>
            </a:r>
          </a:p>
        </p:txBody>
      </p:sp>
      <p:sp>
        <p:nvSpPr>
          <p:cNvPr id="8" name="矩形 7"/>
          <p:cNvSpPr/>
          <p:nvPr/>
        </p:nvSpPr>
        <p:spPr>
          <a:xfrm>
            <a:off x="251520" y="409228"/>
            <a:ext cx="179512" cy="432048"/>
          </a:xfrm>
          <a:prstGeom prst="rect">
            <a:avLst/>
          </a:prstGeom>
          <a:solidFill>
            <a:srgbClr val="EBDE5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 name="矩形 8"/>
          <p:cNvSpPr/>
          <p:nvPr/>
        </p:nvSpPr>
        <p:spPr>
          <a:xfrm>
            <a:off x="1112520" y="1386840"/>
            <a:ext cx="4907280" cy="2758440"/>
          </a:xfrm>
          <a:prstGeom prst="rect">
            <a:avLst/>
          </a:prstGeom>
          <a:blipFill rotWithShape="1">
            <a:blip r:embed="rId3"/>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矩形 10"/>
          <p:cNvSpPr/>
          <p:nvPr/>
        </p:nvSpPr>
        <p:spPr>
          <a:xfrm>
            <a:off x="6192520" y="3556000"/>
            <a:ext cx="4907280" cy="2758440"/>
          </a:xfrm>
          <a:prstGeom prst="rect">
            <a:avLst/>
          </a:prstGeom>
          <a:blipFill rotWithShape="1">
            <a:blip r:embed="rId4"/>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6" name="文本框 25"/>
          <p:cNvSpPr txBox="1"/>
          <p:nvPr/>
        </p:nvSpPr>
        <p:spPr>
          <a:xfrm>
            <a:off x="6192520" y="1386840"/>
            <a:ext cx="1752600" cy="460375"/>
          </a:xfrm>
          <a:prstGeom prst="rect">
            <a:avLst/>
          </a:prstGeom>
          <a:noFill/>
        </p:spPr>
        <p:txBody>
          <a:bodyPr wrap="square" rtlCol="0">
            <a:spAutoFit/>
          </a:bodyPr>
          <a:lstStyle/>
          <a:p>
            <a:pPr algn="l"/>
            <a:r>
              <a:rPr lang="zh-CN" altLang="en-US" sz="2400" b="1" dirty="0">
                <a:solidFill>
                  <a:srgbClr val="E9AD12"/>
                </a:solidFill>
                <a:latin typeface="微软雅黑" panose="020B0503020204020204" charset="-122"/>
                <a:ea typeface="微软雅黑" panose="020B0503020204020204" charset="-122"/>
              </a:rPr>
              <a:t>团队介绍</a:t>
            </a:r>
          </a:p>
        </p:txBody>
      </p:sp>
      <p:sp>
        <p:nvSpPr>
          <p:cNvPr id="13" name="文本框 12"/>
          <p:cNvSpPr txBox="1"/>
          <p:nvPr/>
        </p:nvSpPr>
        <p:spPr>
          <a:xfrm>
            <a:off x="1112520" y="4287520"/>
            <a:ext cx="1752600" cy="460375"/>
          </a:xfrm>
          <a:prstGeom prst="rect">
            <a:avLst/>
          </a:prstGeom>
          <a:noFill/>
        </p:spPr>
        <p:txBody>
          <a:bodyPr wrap="square" rtlCol="0">
            <a:spAutoFit/>
          </a:bodyPr>
          <a:lstStyle/>
          <a:p>
            <a:pPr algn="l"/>
            <a:r>
              <a:rPr lang="zh-CN" altLang="en-US" sz="2400" b="1" dirty="0">
                <a:solidFill>
                  <a:srgbClr val="E9AD12"/>
                </a:solidFill>
                <a:latin typeface="微软雅黑" panose="020B0503020204020204" charset="-122"/>
                <a:ea typeface="微软雅黑" panose="020B0503020204020204" charset="-122"/>
              </a:rPr>
              <a:t>团队介绍</a:t>
            </a:r>
          </a:p>
        </p:txBody>
      </p:sp>
      <p:sp>
        <p:nvSpPr>
          <p:cNvPr id="10" name="文本框 38">
            <a:extLst>
              <a:ext uri="{FF2B5EF4-FFF2-40B4-BE49-F238E27FC236}">
                <a16:creationId xmlns:a16="http://schemas.microsoft.com/office/drawing/2014/main" id="{1123E7AA-E814-42C8-B970-6D5FE0429DCE}"/>
              </a:ext>
            </a:extLst>
          </p:cNvPr>
          <p:cNvSpPr>
            <a:spLocks noChangeArrowheads="1"/>
          </p:cNvSpPr>
          <p:nvPr/>
        </p:nvSpPr>
        <p:spPr bwMode="auto">
          <a:xfrm>
            <a:off x="1112520" y="4935220"/>
            <a:ext cx="2792412" cy="923925"/>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这里输入文本这里输入文本这里输入文本这里输入文本这里输入文本。</a:t>
            </a:r>
          </a:p>
        </p:txBody>
      </p:sp>
      <p:sp>
        <p:nvSpPr>
          <p:cNvPr id="12" name="文本框 38">
            <a:extLst>
              <a:ext uri="{FF2B5EF4-FFF2-40B4-BE49-F238E27FC236}">
                <a16:creationId xmlns:a16="http://schemas.microsoft.com/office/drawing/2014/main" id="{A924B516-26B0-4C2A-B36C-81804B82F84F}"/>
              </a:ext>
            </a:extLst>
          </p:cNvPr>
          <p:cNvSpPr>
            <a:spLocks noChangeArrowheads="1"/>
          </p:cNvSpPr>
          <p:nvPr/>
        </p:nvSpPr>
        <p:spPr bwMode="auto">
          <a:xfrm>
            <a:off x="6192520" y="1985832"/>
            <a:ext cx="2792412" cy="923925"/>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这里输入文本这里输入文本这里输入文本这里输入文本这里输入文本。</a:t>
            </a:r>
          </a:p>
        </p:txBody>
      </p:sp>
    </p:spTree>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advClick="0" advTm="0">
        <p15:prstTrans prst="origami"/>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8"/>
                                        </p:tgtEl>
                                        <p:attrNameLst>
                                          <p:attrName>style.visibility</p:attrName>
                                        </p:attrNameLst>
                                      </p:cBhvr>
                                      <p:to>
                                        <p:strVal val="visible"/>
                                      </p:to>
                                    </p:set>
                                    <p:anim calcmode="lin" valueType="num">
                                      <p:cBhvr>
                                        <p:cTn id="7" dur="500" fill="hold"/>
                                        <p:tgtEl>
                                          <p:spTgt spid="8"/>
                                        </p:tgtEl>
                                        <p:attrNameLst>
                                          <p:attrName>ppt_w</p:attrName>
                                        </p:attrNameLst>
                                      </p:cBhvr>
                                      <p:tavLst>
                                        <p:tav tm="0">
                                          <p:val>
                                            <p:fltVal val="0"/>
                                          </p:val>
                                        </p:tav>
                                        <p:tav tm="100000">
                                          <p:val>
                                            <p:strVal val="#ppt_w"/>
                                          </p:val>
                                        </p:tav>
                                      </p:tavLst>
                                    </p:anim>
                                    <p:anim calcmode="lin" valueType="num">
                                      <p:cBhvr>
                                        <p:cTn id="8" dur="500" fill="hold"/>
                                        <p:tgtEl>
                                          <p:spTgt spid="8"/>
                                        </p:tgtEl>
                                        <p:attrNameLst>
                                          <p:attrName>ppt_h</p:attrName>
                                        </p:attrNameLst>
                                      </p:cBhvr>
                                      <p:tavLst>
                                        <p:tav tm="0">
                                          <p:val>
                                            <p:fltVal val="0"/>
                                          </p:val>
                                        </p:tav>
                                        <p:tav tm="100000">
                                          <p:val>
                                            <p:strVal val="#ppt_h"/>
                                          </p:val>
                                        </p:tav>
                                      </p:tavLst>
                                    </p:anim>
                                    <p:animEffect transition="in" filter="fade">
                                      <p:cBhvr>
                                        <p:cTn id="9" dur="500"/>
                                        <p:tgtEl>
                                          <p:spTgt spid="8"/>
                                        </p:tgtEl>
                                      </p:cBhvr>
                                    </p:animEffect>
                                  </p:childTnLst>
                                </p:cTn>
                              </p:par>
                            </p:childTnLst>
                          </p:cTn>
                        </p:par>
                        <p:par>
                          <p:cTn id="10" fill="hold">
                            <p:stCondLst>
                              <p:cond delay="500"/>
                            </p:stCondLst>
                            <p:childTnLst>
                              <p:par>
                                <p:cTn id="11" presetID="41" presetClass="entr" presetSubtype="0" fill="hold" grpId="1" nodeType="afterEffect">
                                  <p:stCondLst>
                                    <p:cond delay="0"/>
                                  </p:stCondLst>
                                  <p:iterate type="lt">
                                    <p:tmPct val="10000"/>
                                  </p:iterate>
                                  <p:childTnLst>
                                    <p:set>
                                      <p:cBhvr>
                                        <p:cTn id="12" dur="1" fill="hold">
                                          <p:stCondLst>
                                            <p:cond delay="0"/>
                                          </p:stCondLst>
                                        </p:cTn>
                                        <p:tgtEl>
                                          <p:spTgt spid="7"/>
                                        </p:tgtEl>
                                        <p:attrNameLst>
                                          <p:attrName>style.visibility</p:attrName>
                                        </p:attrNameLst>
                                      </p:cBhvr>
                                      <p:to>
                                        <p:strVal val="visible"/>
                                      </p:to>
                                    </p:set>
                                    <p:anim calcmode="lin" valueType="num">
                                      <p:cBhvr>
                                        <p:cTn id="13" dur="500" fill="hold"/>
                                        <p:tgtEl>
                                          <p:spTgt spid="7"/>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7"/>
                                        </p:tgtEl>
                                        <p:attrNameLst>
                                          <p:attrName>ppt_y</p:attrName>
                                        </p:attrNameLst>
                                      </p:cBhvr>
                                      <p:tavLst>
                                        <p:tav tm="0">
                                          <p:val>
                                            <p:strVal val="#ppt_y"/>
                                          </p:val>
                                        </p:tav>
                                        <p:tav tm="100000">
                                          <p:val>
                                            <p:strVal val="#ppt_y"/>
                                          </p:val>
                                        </p:tav>
                                      </p:tavLst>
                                    </p:anim>
                                    <p:anim calcmode="lin" valueType="num">
                                      <p:cBhvr>
                                        <p:cTn id="15" dur="500" fill="hold"/>
                                        <p:tgtEl>
                                          <p:spTgt spid="7"/>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7"/>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7"/>
                                        </p:tgtEl>
                                      </p:cBhvr>
                                    </p:animEffect>
                                  </p:childTnLst>
                                </p:cTn>
                              </p:par>
                            </p:childTnLst>
                          </p:cTn>
                        </p:par>
                        <p:par>
                          <p:cTn id="18" fill="hold">
                            <p:stCondLst>
                              <p:cond delay="1149"/>
                            </p:stCondLst>
                            <p:childTnLst>
                              <p:par>
                                <p:cTn id="19" presetID="20" presetClass="entr" presetSubtype="0" fill="hold" grpId="0" nodeType="afterEffect">
                                  <p:stCondLst>
                                    <p:cond delay="0"/>
                                  </p:stCondLst>
                                  <p:childTnLst>
                                    <p:set>
                                      <p:cBhvr>
                                        <p:cTn id="20" dur="1" fill="hold">
                                          <p:stCondLst>
                                            <p:cond delay="0"/>
                                          </p:stCondLst>
                                        </p:cTn>
                                        <p:tgtEl>
                                          <p:spTgt spid="9"/>
                                        </p:tgtEl>
                                        <p:attrNameLst>
                                          <p:attrName>style.visibility</p:attrName>
                                        </p:attrNameLst>
                                      </p:cBhvr>
                                      <p:to>
                                        <p:strVal val="visible"/>
                                      </p:to>
                                    </p:set>
                                    <p:animEffect transition="in" filter="wedge">
                                      <p:cBhvr>
                                        <p:cTn id="21" dur="500"/>
                                        <p:tgtEl>
                                          <p:spTgt spid="9"/>
                                        </p:tgtEl>
                                      </p:cBhvr>
                                    </p:animEffect>
                                  </p:childTnLst>
                                </p:cTn>
                              </p:par>
                            </p:childTnLst>
                          </p:cTn>
                        </p:par>
                        <p:par>
                          <p:cTn id="22" fill="hold">
                            <p:stCondLst>
                              <p:cond delay="1649"/>
                            </p:stCondLst>
                            <p:childTnLst>
                              <p:par>
                                <p:cTn id="23" presetID="15" presetClass="entr" presetSubtype="0" fill="hold" grpId="0" nodeType="afterEffect">
                                  <p:stCondLst>
                                    <p:cond delay="0"/>
                                  </p:stCondLst>
                                  <p:childTnLst>
                                    <p:set>
                                      <p:cBhvr>
                                        <p:cTn id="24" dur="1" fill="hold">
                                          <p:stCondLst>
                                            <p:cond delay="0"/>
                                          </p:stCondLst>
                                        </p:cTn>
                                        <p:tgtEl>
                                          <p:spTgt spid="26"/>
                                        </p:tgtEl>
                                        <p:attrNameLst>
                                          <p:attrName>style.visibility</p:attrName>
                                        </p:attrNameLst>
                                      </p:cBhvr>
                                      <p:to>
                                        <p:strVal val="visible"/>
                                      </p:to>
                                    </p:set>
                                    <p:anim calcmode="lin" valueType="num">
                                      <p:cBhvr>
                                        <p:cTn id="25" dur="500" fill="hold"/>
                                        <p:tgtEl>
                                          <p:spTgt spid="26"/>
                                        </p:tgtEl>
                                        <p:attrNameLst>
                                          <p:attrName>ppt_w</p:attrName>
                                        </p:attrNameLst>
                                      </p:cBhvr>
                                      <p:tavLst>
                                        <p:tav tm="0">
                                          <p:val>
                                            <p:fltVal val="0"/>
                                          </p:val>
                                        </p:tav>
                                        <p:tav tm="100000">
                                          <p:val>
                                            <p:strVal val="#ppt_w"/>
                                          </p:val>
                                        </p:tav>
                                      </p:tavLst>
                                    </p:anim>
                                    <p:anim calcmode="lin" valueType="num">
                                      <p:cBhvr>
                                        <p:cTn id="26" dur="500" fill="hold"/>
                                        <p:tgtEl>
                                          <p:spTgt spid="26"/>
                                        </p:tgtEl>
                                        <p:attrNameLst>
                                          <p:attrName>ppt_h</p:attrName>
                                        </p:attrNameLst>
                                      </p:cBhvr>
                                      <p:tavLst>
                                        <p:tav tm="0">
                                          <p:val>
                                            <p:fltVal val="0"/>
                                          </p:val>
                                        </p:tav>
                                        <p:tav tm="100000">
                                          <p:val>
                                            <p:strVal val="#ppt_h"/>
                                          </p:val>
                                        </p:tav>
                                      </p:tavLst>
                                    </p:anim>
                                    <p:anim calcmode="lin" valueType="num">
                                      <p:cBhvr>
                                        <p:cTn id="27" dur="500" fill="hold"/>
                                        <p:tgtEl>
                                          <p:spTgt spid="26"/>
                                        </p:tgtEl>
                                        <p:attrNameLst>
                                          <p:attrName>ppt_x</p:attrName>
                                        </p:attrNameLst>
                                      </p:cBhvr>
                                      <p:tavLst>
                                        <p:tav tm="0" fmla="#ppt_x+(cos(-2*pi*(1-$))*-#ppt_x-sin(-2*pi*(1-$))*(1-#ppt_y))*(1-$)">
                                          <p:val>
                                            <p:fltVal val="0"/>
                                          </p:val>
                                        </p:tav>
                                        <p:tav tm="100000">
                                          <p:val>
                                            <p:fltVal val="1"/>
                                          </p:val>
                                        </p:tav>
                                      </p:tavLst>
                                    </p:anim>
                                    <p:anim calcmode="lin" valueType="num">
                                      <p:cBhvr>
                                        <p:cTn id="28" dur="500" fill="hold"/>
                                        <p:tgtEl>
                                          <p:spTgt spid="26"/>
                                        </p:tgtEl>
                                        <p:attrNameLst>
                                          <p:attrName>ppt_y</p:attrName>
                                        </p:attrNameLst>
                                      </p:cBhvr>
                                      <p:tavLst>
                                        <p:tav tm="0" fmla="#ppt_y+(sin(-2*pi*(1-$))*-#ppt_x+cos(-2*pi*(1-$))*(1-#ppt_y))*(1-$)">
                                          <p:val>
                                            <p:fltVal val="0"/>
                                          </p:val>
                                        </p:tav>
                                        <p:tav tm="100000">
                                          <p:val>
                                            <p:fltVal val="1"/>
                                          </p:val>
                                        </p:tav>
                                      </p:tavLst>
                                    </p:anim>
                                  </p:childTnLst>
                                </p:cTn>
                              </p:par>
                            </p:childTnLst>
                          </p:cTn>
                        </p:par>
                        <p:par>
                          <p:cTn id="29" fill="hold">
                            <p:stCondLst>
                              <p:cond delay="2149"/>
                            </p:stCondLst>
                            <p:childTnLst>
                              <p:par>
                                <p:cTn id="30" presetID="42" presetClass="entr" presetSubtype="0" fill="hold" grpId="0" nodeType="afterEffect">
                                  <p:stCondLst>
                                    <p:cond delay="0"/>
                                  </p:stCondLst>
                                  <p:childTnLst>
                                    <p:set>
                                      <p:cBhvr>
                                        <p:cTn id="31" dur="1" fill="hold">
                                          <p:stCondLst>
                                            <p:cond delay="0"/>
                                          </p:stCondLst>
                                        </p:cTn>
                                        <p:tgtEl>
                                          <p:spTgt spid="11"/>
                                        </p:tgtEl>
                                        <p:attrNameLst>
                                          <p:attrName>style.visibility</p:attrName>
                                        </p:attrNameLst>
                                      </p:cBhvr>
                                      <p:to>
                                        <p:strVal val="visible"/>
                                      </p:to>
                                    </p:set>
                                    <p:animEffect transition="in" filter="fade">
                                      <p:cBhvr>
                                        <p:cTn id="32" dur="500"/>
                                        <p:tgtEl>
                                          <p:spTgt spid="11"/>
                                        </p:tgtEl>
                                      </p:cBhvr>
                                    </p:animEffect>
                                    <p:anim calcmode="lin" valueType="num">
                                      <p:cBhvr>
                                        <p:cTn id="33" dur="500" fill="hold"/>
                                        <p:tgtEl>
                                          <p:spTgt spid="11"/>
                                        </p:tgtEl>
                                        <p:attrNameLst>
                                          <p:attrName>ppt_x</p:attrName>
                                        </p:attrNameLst>
                                      </p:cBhvr>
                                      <p:tavLst>
                                        <p:tav tm="0">
                                          <p:val>
                                            <p:strVal val="#ppt_x"/>
                                          </p:val>
                                        </p:tav>
                                        <p:tav tm="100000">
                                          <p:val>
                                            <p:strVal val="#ppt_x"/>
                                          </p:val>
                                        </p:tav>
                                      </p:tavLst>
                                    </p:anim>
                                    <p:anim calcmode="lin" valueType="num">
                                      <p:cBhvr>
                                        <p:cTn id="34" dur="500" fill="hold"/>
                                        <p:tgtEl>
                                          <p:spTgt spid="11"/>
                                        </p:tgtEl>
                                        <p:attrNameLst>
                                          <p:attrName>ppt_y</p:attrName>
                                        </p:attrNameLst>
                                      </p:cBhvr>
                                      <p:tavLst>
                                        <p:tav tm="0">
                                          <p:val>
                                            <p:strVal val="#ppt_y+.1"/>
                                          </p:val>
                                        </p:tav>
                                        <p:tav tm="100000">
                                          <p:val>
                                            <p:strVal val="#ppt_y"/>
                                          </p:val>
                                        </p:tav>
                                      </p:tavLst>
                                    </p:anim>
                                  </p:childTnLst>
                                </p:cTn>
                              </p:par>
                            </p:childTnLst>
                          </p:cTn>
                        </p:par>
                        <p:par>
                          <p:cTn id="35" fill="hold">
                            <p:stCondLst>
                              <p:cond delay="2649"/>
                            </p:stCondLst>
                            <p:childTnLst>
                              <p:par>
                                <p:cTn id="36" presetID="15" presetClass="entr" presetSubtype="0" fill="hold" grpId="0" nodeType="afterEffect">
                                  <p:stCondLst>
                                    <p:cond delay="0"/>
                                  </p:stCondLst>
                                  <p:childTnLst>
                                    <p:set>
                                      <p:cBhvr>
                                        <p:cTn id="37" dur="1" fill="hold">
                                          <p:stCondLst>
                                            <p:cond delay="0"/>
                                          </p:stCondLst>
                                        </p:cTn>
                                        <p:tgtEl>
                                          <p:spTgt spid="13"/>
                                        </p:tgtEl>
                                        <p:attrNameLst>
                                          <p:attrName>style.visibility</p:attrName>
                                        </p:attrNameLst>
                                      </p:cBhvr>
                                      <p:to>
                                        <p:strVal val="visible"/>
                                      </p:to>
                                    </p:set>
                                    <p:anim calcmode="lin" valueType="num">
                                      <p:cBhvr>
                                        <p:cTn id="38" dur="500" fill="hold"/>
                                        <p:tgtEl>
                                          <p:spTgt spid="13"/>
                                        </p:tgtEl>
                                        <p:attrNameLst>
                                          <p:attrName>ppt_w</p:attrName>
                                        </p:attrNameLst>
                                      </p:cBhvr>
                                      <p:tavLst>
                                        <p:tav tm="0">
                                          <p:val>
                                            <p:fltVal val="0"/>
                                          </p:val>
                                        </p:tav>
                                        <p:tav tm="100000">
                                          <p:val>
                                            <p:strVal val="#ppt_w"/>
                                          </p:val>
                                        </p:tav>
                                      </p:tavLst>
                                    </p:anim>
                                    <p:anim calcmode="lin" valueType="num">
                                      <p:cBhvr>
                                        <p:cTn id="39" dur="500" fill="hold"/>
                                        <p:tgtEl>
                                          <p:spTgt spid="13"/>
                                        </p:tgtEl>
                                        <p:attrNameLst>
                                          <p:attrName>ppt_h</p:attrName>
                                        </p:attrNameLst>
                                      </p:cBhvr>
                                      <p:tavLst>
                                        <p:tav tm="0">
                                          <p:val>
                                            <p:fltVal val="0"/>
                                          </p:val>
                                        </p:tav>
                                        <p:tav tm="100000">
                                          <p:val>
                                            <p:strVal val="#ppt_h"/>
                                          </p:val>
                                        </p:tav>
                                      </p:tavLst>
                                    </p:anim>
                                    <p:anim calcmode="lin" valueType="num">
                                      <p:cBhvr>
                                        <p:cTn id="40" dur="500" fill="hold"/>
                                        <p:tgtEl>
                                          <p:spTgt spid="13"/>
                                        </p:tgtEl>
                                        <p:attrNameLst>
                                          <p:attrName>ppt_x</p:attrName>
                                        </p:attrNameLst>
                                      </p:cBhvr>
                                      <p:tavLst>
                                        <p:tav tm="0" fmla="#ppt_x+(cos(-2*pi*(1-$))*-#ppt_x-sin(-2*pi*(1-$))*(1-#ppt_y))*(1-$)">
                                          <p:val>
                                            <p:fltVal val="0"/>
                                          </p:val>
                                        </p:tav>
                                        <p:tav tm="100000">
                                          <p:val>
                                            <p:fltVal val="1"/>
                                          </p:val>
                                        </p:tav>
                                      </p:tavLst>
                                    </p:anim>
                                    <p:anim calcmode="lin" valueType="num">
                                      <p:cBhvr>
                                        <p:cTn id="41" dur="500" fill="hold"/>
                                        <p:tgtEl>
                                          <p:spTgt spid="13"/>
                                        </p:tgtEl>
                                        <p:attrNameLst>
                                          <p:attrName>ppt_y</p:attrName>
                                        </p:attrNameLst>
                                      </p:cBhvr>
                                      <p:tavLst>
                                        <p:tav tm="0" fmla="#ppt_y+(sin(-2*pi*(1-$))*-#ppt_x+cos(-2*pi*(1-$))*(1-#ppt_y))*(1-$)">
                                          <p:val>
                                            <p:fltVal val="0"/>
                                          </p:val>
                                        </p:tav>
                                        <p:tav tm="100000">
                                          <p:val>
                                            <p:fltVal val="1"/>
                                          </p:val>
                                        </p:tav>
                                      </p:tavLst>
                                    </p:anim>
                                  </p:childTnLst>
                                </p:cTn>
                              </p:par>
                            </p:childTnLst>
                          </p:cTn>
                        </p:par>
                        <p:par>
                          <p:cTn id="42" fill="hold">
                            <p:stCondLst>
                              <p:cond delay="3149"/>
                            </p:stCondLst>
                            <p:childTnLst>
                              <p:par>
                                <p:cTn id="43" presetID="10" presetClass="entr" presetSubtype="0" fill="hold" grpId="0" nodeType="afterEffect">
                                  <p:stCondLst>
                                    <p:cond delay="0"/>
                                  </p:stCondLst>
                                  <p:childTnLst>
                                    <p:set>
                                      <p:cBhvr>
                                        <p:cTn id="44" dur="1" fill="hold">
                                          <p:stCondLst>
                                            <p:cond delay="0"/>
                                          </p:stCondLst>
                                        </p:cTn>
                                        <p:tgtEl>
                                          <p:spTgt spid="10"/>
                                        </p:tgtEl>
                                        <p:attrNameLst>
                                          <p:attrName>style.visibility</p:attrName>
                                        </p:attrNameLst>
                                      </p:cBhvr>
                                      <p:to>
                                        <p:strVal val="visible"/>
                                      </p:to>
                                    </p:set>
                                    <p:animEffect>
                                      <p:cBhvr>
                                        <p:cTn id="45" dur="500"/>
                                        <p:tgtEl>
                                          <p:spTgt spid="10"/>
                                        </p:tgtEl>
                                      </p:cBhvr>
                                    </p:animEffect>
                                  </p:childTnLst>
                                </p:cTn>
                              </p:par>
                            </p:childTnLst>
                          </p:cTn>
                        </p:par>
                        <p:par>
                          <p:cTn id="46" fill="hold">
                            <p:stCondLst>
                              <p:cond delay="3649"/>
                            </p:stCondLst>
                            <p:childTnLst>
                              <p:par>
                                <p:cTn id="47" presetID="10" presetClass="entr" presetSubtype="0" fill="hold" grpId="0" nodeType="afterEffect">
                                  <p:stCondLst>
                                    <p:cond delay="0"/>
                                  </p:stCondLst>
                                  <p:childTnLst>
                                    <p:set>
                                      <p:cBhvr>
                                        <p:cTn id="48" dur="1" fill="hold">
                                          <p:stCondLst>
                                            <p:cond delay="0"/>
                                          </p:stCondLst>
                                        </p:cTn>
                                        <p:tgtEl>
                                          <p:spTgt spid="12"/>
                                        </p:tgtEl>
                                        <p:attrNameLst>
                                          <p:attrName>style.visibility</p:attrName>
                                        </p:attrNameLst>
                                      </p:cBhvr>
                                      <p:to>
                                        <p:strVal val="visible"/>
                                      </p:to>
                                    </p:set>
                                    <p:animEffect>
                                      <p:cBhvr>
                                        <p:cTn id="49" dur="500"/>
                                        <p:tgtEl>
                                          <p:spTgt spid="1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 grpId="0"/>
      <p:bldP spid="7" grpId="1"/>
      <p:bldP spid="8" grpId="0" bldLvl="0" animBg="1"/>
      <p:bldP spid="9" grpId="0" bldLvl="0" animBg="1"/>
      <p:bldP spid="11" grpId="0" bldLvl="0" animBg="1"/>
      <p:bldP spid="26" grpId="0"/>
      <p:bldP spid="13" grpId="0"/>
      <p:bldP spid="10" grpId="0" bldLvl="0" autoUpdateAnimBg="0"/>
      <p:bldP spid="12" grpId="0" bldLvl="0" autoUpdateAnimBg="0"/>
    </p:bldLst>
  </p:timing>
</p:sld>
</file>

<file path=ppt/slides/slide17.xml><?xml version="1.0" encoding="utf-8"?>
<p:sld xmlns:a="http://schemas.openxmlformats.org/drawingml/2006/main" xmlns:r="http://schemas.openxmlformats.org/officeDocument/2006/relationships" xmlns:p="http://schemas.openxmlformats.org/presentationml/2006/main">
  <p:cSld>
    <p:bg>
      <p:bgPr>
        <a:gradFill>
          <a:gsLst>
            <a:gs pos="0">
              <a:srgbClr val="E4E4DF"/>
            </a:gs>
            <a:gs pos="100000">
              <a:srgbClr val="EFF0EB"/>
            </a:gs>
          </a:gsLst>
          <a:lin ang="10800000" scaled="0"/>
        </a:gradFill>
        <a:effectLst/>
      </p:bgPr>
    </p:bg>
    <p:spTree>
      <p:nvGrpSpPr>
        <p:cNvPr id="1" name=""/>
        <p:cNvGrpSpPr/>
        <p:nvPr/>
      </p:nvGrpSpPr>
      <p:grpSpPr>
        <a:xfrm>
          <a:off x="0" y="0"/>
          <a:ext cx="0" cy="0"/>
          <a:chOff x="0" y="0"/>
          <a:chExt cx="0" cy="0"/>
        </a:xfrm>
      </p:grpSpPr>
      <p:sp>
        <p:nvSpPr>
          <p:cNvPr id="7" name="文本框 6"/>
          <p:cNvSpPr txBox="1"/>
          <p:nvPr/>
        </p:nvSpPr>
        <p:spPr>
          <a:xfrm>
            <a:off x="532130" y="408940"/>
            <a:ext cx="1535430" cy="483235"/>
          </a:xfrm>
          <a:prstGeom prst="rect">
            <a:avLst/>
          </a:prstGeom>
          <a:noFill/>
        </p:spPr>
        <p:txBody>
          <a:bodyPr wrap="square" rtlCol="0">
            <a:spAutoFit/>
          </a:bodyPr>
          <a:lstStyle/>
          <a:p>
            <a:pPr algn="l" fontAlgn="auto">
              <a:lnSpc>
                <a:spcPct val="100000"/>
              </a:lnSpc>
            </a:pPr>
            <a:r>
              <a:rPr lang="zh-CN" altLang="en-US" sz="2400" b="1">
                <a:solidFill>
                  <a:schemeClr val="tx1">
                    <a:lumMod val="65000"/>
                    <a:lumOff val="35000"/>
                  </a:schemeClr>
                </a:solidFill>
                <a:latin typeface="微软雅黑" panose="020B0503020204020204" charset="-122"/>
                <a:ea typeface="微软雅黑" panose="020B0503020204020204" charset="-122"/>
              </a:rPr>
              <a:t>成功案例</a:t>
            </a:r>
          </a:p>
        </p:txBody>
      </p:sp>
      <p:sp>
        <p:nvSpPr>
          <p:cNvPr id="8" name="矩形 7"/>
          <p:cNvSpPr/>
          <p:nvPr/>
        </p:nvSpPr>
        <p:spPr>
          <a:xfrm>
            <a:off x="251520" y="409228"/>
            <a:ext cx="179512" cy="432048"/>
          </a:xfrm>
          <a:prstGeom prst="rect">
            <a:avLst/>
          </a:prstGeom>
          <a:solidFill>
            <a:srgbClr val="E9A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12" name="直接连接符 11"/>
          <p:cNvCxnSpPr/>
          <p:nvPr/>
        </p:nvCxnSpPr>
        <p:spPr>
          <a:xfrm>
            <a:off x="7033405" y="1278291"/>
            <a:ext cx="0" cy="6164462"/>
          </a:xfrm>
          <a:prstGeom prst="line">
            <a:avLst/>
          </a:prstGeom>
          <a:ln w="12700">
            <a:solidFill>
              <a:srgbClr val="E9AD12"/>
            </a:solidFill>
          </a:ln>
        </p:spPr>
        <p:style>
          <a:lnRef idx="1">
            <a:schemeClr val="accent1"/>
          </a:lnRef>
          <a:fillRef idx="0">
            <a:schemeClr val="accent1"/>
          </a:fillRef>
          <a:effectRef idx="0">
            <a:schemeClr val="accent1"/>
          </a:effectRef>
          <a:fontRef idx="minor">
            <a:schemeClr val="tx1"/>
          </a:fontRef>
        </p:style>
      </p:cxnSp>
      <p:sp>
        <p:nvSpPr>
          <p:cNvPr id="4" name="矩形 3"/>
          <p:cNvSpPr/>
          <p:nvPr/>
        </p:nvSpPr>
        <p:spPr>
          <a:xfrm>
            <a:off x="0" y="1278255"/>
            <a:ext cx="6903720" cy="3459480"/>
          </a:xfrm>
          <a:prstGeom prst="rect">
            <a:avLst/>
          </a:prstGeom>
          <a:blipFill rotWithShape="1">
            <a:blip r:embed="rId3"/>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 name="矩形 4"/>
          <p:cNvSpPr/>
          <p:nvPr/>
        </p:nvSpPr>
        <p:spPr>
          <a:xfrm>
            <a:off x="7208520" y="3096260"/>
            <a:ext cx="2347595" cy="1642110"/>
          </a:xfrm>
          <a:prstGeom prst="rect">
            <a:avLst/>
          </a:prstGeom>
          <a:blipFill rotWithShape="1">
            <a:blip r:embed="rId4"/>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 name="矩形 8"/>
          <p:cNvSpPr/>
          <p:nvPr/>
        </p:nvSpPr>
        <p:spPr>
          <a:xfrm>
            <a:off x="9662795" y="3096260"/>
            <a:ext cx="2347595" cy="1642110"/>
          </a:xfrm>
          <a:prstGeom prst="rect">
            <a:avLst/>
          </a:prstGeom>
          <a:blipFill rotWithShape="1">
            <a:blip r:embed="rId5"/>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0" name="文本框 9"/>
          <p:cNvSpPr txBox="1"/>
          <p:nvPr/>
        </p:nvSpPr>
        <p:spPr>
          <a:xfrm>
            <a:off x="7208520" y="1709420"/>
            <a:ext cx="3215640" cy="975360"/>
          </a:xfrm>
          <a:prstGeom prst="rect">
            <a:avLst/>
          </a:prstGeom>
          <a:noFill/>
        </p:spPr>
        <p:txBody>
          <a:bodyPr wrap="square" rtlCol="0">
            <a:spAutoFit/>
          </a:bodyPr>
          <a:lstStyle/>
          <a:p>
            <a:r>
              <a:rPr lang="zh-CN" altLang="en-US" sz="2800" b="1" dirty="0">
                <a:solidFill>
                  <a:srgbClr val="E9AD12"/>
                </a:solidFill>
                <a:latin typeface="微软雅黑" panose="020B0503020204020204" charset="-122"/>
                <a:ea typeface="微软雅黑" panose="020B0503020204020204" charset="-122"/>
              </a:rPr>
              <a:t>单击输入</a:t>
            </a:r>
          </a:p>
          <a:p>
            <a:r>
              <a:rPr lang="zh-CN" altLang="en-US" sz="2800" b="1" dirty="0">
                <a:solidFill>
                  <a:srgbClr val="E9AD12"/>
                </a:solidFill>
                <a:latin typeface="微软雅黑" panose="020B0503020204020204" charset="-122"/>
                <a:ea typeface="微软雅黑" panose="020B0503020204020204" charset="-122"/>
              </a:rPr>
              <a:t>设计案例名称</a:t>
            </a:r>
          </a:p>
        </p:txBody>
      </p:sp>
      <p:sp>
        <p:nvSpPr>
          <p:cNvPr id="13" name="文本框 12"/>
          <p:cNvSpPr txBox="1"/>
          <p:nvPr/>
        </p:nvSpPr>
        <p:spPr>
          <a:xfrm>
            <a:off x="431165" y="4927600"/>
            <a:ext cx="1752600" cy="483235"/>
          </a:xfrm>
          <a:prstGeom prst="rect">
            <a:avLst/>
          </a:prstGeom>
          <a:noFill/>
        </p:spPr>
        <p:txBody>
          <a:bodyPr wrap="square" rtlCol="0">
            <a:spAutoFit/>
          </a:bodyPr>
          <a:lstStyle/>
          <a:p>
            <a:pPr algn="l"/>
            <a:r>
              <a:rPr lang="zh-CN" altLang="en-US" sz="2400" b="1">
                <a:solidFill>
                  <a:schemeClr val="tx1">
                    <a:lumMod val="65000"/>
                    <a:lumOff val="35000"/>
                  </a:schemeClr>
                </a:solidFill>
                <a:latin typeface="微软雅黑" panose="020B0503020204020204" charset="-122"/>
                <a:ea typeface="微软雅黑" panose="020B0503020204020204" charset="-122"/>
              </a:rPr>
              <a:t>设计理念</a:t>
            </a:r>
          </a:p>
        </p:txBody>
      </p:sp>
      <p:sp>
        <p:nvSpPr>
          <p:cNvPr id="11" name="文本框 38">
            <a:extLst>
              <a:ext uri="{FF2B5EF4-FFF2-40B4-BE49-F238E27FC236}">
                <a16:creationId xmlns:a16="http://schemas.microsoft.com/office/drawing/2014/main" id="{6C90C80E-FCB2-4283-AA53-D5A09453794E}"/>
              </a:ext>
            </a:extLst>
          </p:cNvPr>
          <p:cNvSpPr>
            <a:spLocks noChangeArrowheads="1"/>
          </p:cNvSpPr>
          <p:nvPr/>
        </p:nvSpPr>
        <p:spPr bwMode="auto">
          <a:xfrm>
            <a:off x="532130" y="5410835"/>
            <a:ext cx="2792412" cy="923925"/>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这里输入文本这里输入文本这里输入文本这里输入文本这里输入文本。</a:t>
            </a:r>
          </a:p>
        </p:txBody>
      </p:sp>
    </p:spTree>
  </p:cSld>
  <p:clrMapOvr>
    <a:masterClrMapping/>
  </p:clrMapOvr>
  <mc:AlternateContent xmlns:mc="http://schemas.openxmlformats.org/markup-compatibility/2006" xmlns:p14="http://schemas.microsoft.com/office/powerpoint/2010/main">
    <mc:Choice Requires="p14">
      <p:transition spd="slow" p14:dur="1250" advClick="0" advTm="0">
        <p14:pan dir="u"/>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8"/>
                                        </p:tgtEl>
                                        <p:attrNameLst>
                                          <p:attrName>style.visibility</p:attrName>
                                        </p:attrNameLst>
                                      </p:cBhvr>
                                      <p:to>
                                        <p:strVal val="visible"/>
                                      </p:to>
                                    </p:set>
                                    <p:anim calcmode="lin" valueType="num">
                                      <p:cBhvr>
                                        <p:cTn id="7" dur="500" fill="hold"/>
                                        <p:tgtEl>
                                          <p:spTgt spid="8"/>
                                        </p:tgtEl>
                                        <p:attrNameLst>
                                          <p:attrName>ppt_w</p:attrName>
                                        </p:attrNameLst>
                                      </p:cBhvr>
                                      <p:tavLst>
                                        <p:tav tm="0">
                                          <p:val>
                                            <p:fltVal val="0"/>
                                          </p:val>
                                        </p:tav>
                                        <p:tav tm="100000">
                                          <p:val>
                                            <p:strVal val="#ppt_w"/>
                                          </p:val>
                                        </p:tav>
                                      </p:tavLst>
                                    </p:anim>
                                    <p:anim calcmode="lin" valueType="num">
                                      <p:cBhvr>
                                        <p:cTn id="8" dur="500" fill="hold"/>
                                        <p:tgtEl>
                                          <p:spTgt spid="8"/>
                                        </p:tgtEl>
                                        <p:attrNameLst>
                                          <p:attrName>ppt_h</p:attrName>
                                        </p:attrNameLst>
                                      </p:cBhvr>
                                      <p:tavLst>
                                        <p:tav tm="0">
                                          <p:val>
                                            <p:fltVal val="0"/>
                                          </p:val>
                                        </p:tav>
                                        <p:tav tm="100000">
                                          <p:val>
                                            <p:strVal val="#ppt_h"/>
                                          </p:val>
                                        </p:tav>
                                      </p:tavLst>
                                    </p:anim>
                                    <p:animEffect transition="in" filter="fade">
                                      <p:cBhvr>
                                        <p:cTn id="9" dur="500"/>
                                        <p:tgtEl>
                                          <p:spTgt spid="8"/>
                                        </p:tgtEl>
                                      </p:cBhvr>
                                    </p:animEffect>
                                  </p:childTnLst>
                                </p:cTn>
                              </p:par>
                            </p:childTnLst>
                          </p:cTn>
                        </p:par>
                        <p:par>
                          <p:cTn id="10" fill="hold">
                            <p:stCondLst>
                              <p:cond delay="500"/>
                            </p:stCondLst>
                            <p:childTnLst>
                              <p:par>
                                <p:cTn id="11" presetID="41" presetClass="entr" presetSubtype="0" fill="hold" grpId="1" nodeType="afterEffect">
                                  <p:stCondLst>
                                    <p:cond delay="0"/>
                                  </p:stCondLst>
                                  <p:iterate type="lt">
                                    <p:tmPct val="10000"/>
                                  </p:iterate>
                                  <p:childTnLst>
                                    <p:set>
                                      <p:cBhvr>
                                        <p:cTn id="12" dur="1" fill="hold">
                                          <p:stCondLst>
                                            <p:cond delay="0"/>
                                          </p:stCondLst>
                                        </p:cTn>
                                        <p:tgtEl>
                                          <p:spTgt spid="7"/>
                                        </p:tgtEl>
                                        <p:attrNameLst>
                                          <p:attrName>style.visibility</p:attrName>
                                        </p:attrNameLst>
                                      </p:cBhvr>
                                      <p:to>
                                        <p:strVal val="visible"/>
                                      </p:to>
                                    </p:set>
                                    <p:anim calcmode="lin" valueType="num">
                                      <p:cBhvr>
                                        <p:cTn id="13" dur="500" fill="hold"/>
                                        <p:tgtEl>
                                          <p:spTgt spid="7"/>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7"/>
                                        </p:tgtEl>
                                        <p:attrNameLst>
                                          <p:attrName>ppt_y</p:attrName>
                                        </p:attrNameLst>
                                      </p:cBhvr>
                                      <p:tavLst>
                                        <p:tav tm="0">
                                          <p:val>
                                            <p:strVal val="#ppt_y"/>
                                          </p:val>
                                        </p:tav>
                                        <p:tav tm="100000">
                                          <p:val>
                                            <p:strVal val="#ppt_y"/>
                                          </p:val>
                                        </p:tav>
                                      </p:tavLst>
                                    </p:anim>
                                    <p:anim calcmode="lin" valueType="num">
                                      <p:cBhvr>
                                        <p:cTn id="15" dur="500" fill="hold"/>
                                        <p:tgtEl>
                                          <p:spTgt spid="7"/>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7"/>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7"/>
                                        </p:tgtEl>
                                      </p:cBhvr>
                                    </p:animEffect>
                                  </p:childTnLst>
                                </p:cTn>
                              </p:par>
                            </p:childTnLst>
                          </p:cTn>
                        </p:par>
                        <p:par>
                          <p:cTn id="18" fill="hold">
                            <p:stCondLst>
                              <p:cond delay="1149"/>
                            </p:stCondLst>
                            <p:childTnLst>
                              <p:par>
                                <p:cTn id="19" presetID="47" presetClass="entr" presetSubtype="0" fill="hold" grpId="0" nodeType="afterEffect">
                                  <p:stCondLst>
                                    <p:cond delay="0"/>
                                  </p:stCondLst>
                                  <p:childTnLst>
                                    <p:set>
                                      <p:cBhvr>
                                        <p:cTn id="20" dur="1" fill="hold">
                                          <p:stCondLst>
                                            <p:cond delay="0"/>
                                          </p:stCondLst>
                                        </p:cTn>
                                        <p:tgtEl>
                                          <p:spTgt spid="4"/>
                                        </p:tgtEl>
                                        <p:attrNameLst>
                                          <p:attrName>style.visibility</p:attrName>
                                        </p:attrNameLst>
                                      </p:cBhvr>
                                      <p:to>
                                        <p:strVal val="visible"/>
                                      </p:to>
                                    </p:set>
                                    <p:animEffect transition="in" filter="fade">
                                      <p:cBhvr>
                                        <p:cTn id="21" dur="500"/>
                                        <p:tgtEl>
                                          <p:spTgt spid="4"/>
                                        </p:tgtEl>
                                      </p:cBhvr>
                                    </p:animEffect>
                                    <p:anim calcmode="lin" valueType="num">
                                      <p:cBhvr>
                                        <p:cTn id="22" dur="500" fill="hold"/>
                                        <p:tgtEl>
                                          <p:spTgt spid="4"/>
                                        </p:tgtEl>
                                        <p:attrNameLst>
                                          <p:attrName>ppt_x</p:attrName>
                                        </p:attrNameLst>
                                      </p:cBhvr>
                                      <p:tavLst>
                                        <p:tav tm="0">
                                          <p:val>
                                            <p:strVal val="#ppt_x"/>
                                          </p:val>
                                        </p:tav>
                                        <p:tav tm="100000">
                                          <p:val>
                                            <p:strVal val="#ppt_x"/>
                                          </p:val>
                                        </p:tav>
                                      </p:tavLst>
                                    </p:anim>
                                    <p:anim calcmode="lin" valueType="num">
                                      <p:cBhvr>
                                        <p:cTn id="23" dur="500" fill="hold"/>
                                        <p:tgtEl>
                                          <p:spTgt spid="4"/>
                                        </p:tgtEl>
                                        <p:attrNameLst>
                                          <p:attrName>ppt_y</p:attrName>
                                        </p:attrNameLst>
                                      </p:cBhvr>
                                      <p:tavLst>
                                        <p:tav tm="0">
                                          <p:val>
                                            <p:strVal val="#ppt_y-.1"/>
                                          </p:val>
                                        </p:tav>
                                        <p:tav tm="100000">
                                          <p:val>
                                            <p:strVal val="#ppt_y"/>
                                          </p:val>
                                        </p:tav>
                                      </p:tavLst>
                                    </p:anim>
                                  </p:childTnLst>
                                </p:cTn>
                              </p:par>
                            </p:childTnLst>
                          </p:cTn>
                        </p:par>
                        <p:par>
                          <p:cTn id="24" fill="hold">
                            <p:stCondLst>
                              <p:cond delay="1649"/>
                            </p:stCondLst>
                            <p:childTnLst>
                              <p:par>
                                <p:cTn id="25" presetID="22" presetClass="entr" presetSubtype="1" fill="hold" nodeType="afterEffect">
                                  <p:stCondLst>
                                    <p:cond delay="0"/>
                                  </p:stCondLst>
                                  <p:childTnLst>
                                    <p:set>
                                      <p:cBhvr>
                                        <p:cTn id="26" dur="1" fill="hold">
                                          <p:stCondLst>
                                            <p:cond delay="0"/>
                                          </p:stCondLst>
                                        </p:cTn>
                                        <p:tgtEl>
                                          <p:spTgt spid="12"/>
                                        </p:tgtEl>
                                        <p:attrNameLst>
                                          <p:attrName>style.visibility</p:attrName>
                                        </p:attrNameLst>
                                      </p:cBhvr>
                                      <p:to>
                                        <p:strVal val="visible"/>
                                      </p:to>
                                    </p:set>
                                    <p:animEffect transition="in" filter="wipe(up)">
                                      <p:cBhvr>
                                        <p:cTn id="27" dur="500"/>
                                        <p:tgtEl>
                                          <p:spTgt spid="12"/>
                                        </p:tgtEl>
                                      </p:cBhvr>
                                    </p:animEffect>
                                  </p:childTnLst>
                                </p:cTn>
                              </p:par>
                            </p:childTnLst>
                          </p:cTn>
                        </p:par>
                        <p:par>
                          <p:cTn id="28" fill="hold">
                            <p:stCondLst>
                              <p:cond delay="2149"/>
                            </p:stCondLst>
                            <p:childTnLst>
                              <p:par>
                                <p:cTn id="29" presetID="15" presetClass="entr" presetSubtype="0" fill="hold" grpId="0" nodeType="afterEffect">
                                  <p:stCondLst>
                                    <p:cond delay="0"/>
                                  </p:stCondLst>
                                  <p:childTnLst>
                                    <p:set>
                                      <p:cBhvr>
                                        <p:cTn id="30" dur="1" fill="hold">
                                          <p:stCondLst>
                                            <p:cond delay="0"/>
                                          </p:stCondLst>
                                        </p:cTn>
                                        <p:tgtEl>
                                          <p:spTgt spid="5"/>
                                        </p:tgtEl>
                                        <p:attrNameLst>
                                          <p:attrName>style.visibility</p:attrName>
                                        </p:attrNameLst>
                                      </p:cBhvr>
                                      <p:to>
                                        <p:strVal val="visible"/>
                                      </p:to>
                                    </p:set>
                                    <p:anim calcmode="lin" valueType="num">
                                      <p:cBhvr>
                                        <p:cTn id="31" dur="500" fill="hold"/>
                                        <p:tgtEl>
                                          <p:spTgt spid="5"/>
                                        </p:tgtEl>
                                        <p:attrNameLst>
                                          <p:attrName>ppt_w</p:attrName>
                                        </p:attrNameLst>
                                      </p:cBhvr>
                                      <p:tavLst>
                                        <p:tav tm="0">
                                          <p:val>
                                            <p:fltVal val="0"/>
                                          </p:val>
                                        </p:tav>
                                        <p:tav tm="100000">
                                          <p:val>
                                            <p:strVal val="#ppt_w"/>
                                          </p:val>
                                        </p:tav>
                                      </p:tavLst>
                                    </p:anim>
                                    <p:anim calcmode="lin" valueType="num">
                                      <p:cBhvr>
                                        <p:cTn id="32" dur="500" fill="hold"/>
                                        <p:tgtEl>
                                          <p:spTgt spid="5"/>
                                        </p:tgtEl>
                                        <p:attrNameLst>
                                          <p:attrName>ppt_h</p:attrName>
                                        </p:attrNameLst>
                                      </p:cBhvr>
                                      <p:tavLst>
                                        <p:tav tm="0">
                                          <p:val>
                                            <p:fltVal val="0"/>
                                          </p:val>
                                        </p:tav>
                                        <p:tav tm="100000">
                                          <p:val>
                                            <p:strVal val="#ppt_h"/>
                                          </p:val>
                                        </p:tav>
                                      </p:tavLst>
                                    </p:anim>
                                    <p:anim calcmode="lin" valueType="num">
                                      <p:cBhvr>
                                        <p:cTn id="33" dur="500" fill="hold"/>
                                        <p:tgtEl>
                                          <p:spTgt spid="5"/>
                                        </p:tgtEl>
                                        <p:attrNameLst>
                                          <p:attrName>ppt_x</p:attrName>
                                        </p:attrNameLst>
                                      </p:cBhvr>
                                      <p:tavLst>
                                        <p:tav tm="0" fmla="#ppt_x+(cos(-2*pi*(1-$))*-#ppt_x-sin(-2*pi*(1-$))*(1-#ppt_y))*(1-$)">
                                          <p:val>
                                            <p:fltVal val="0"/>
                                          </p:val>
                                        </p:tav>
                                        <p:tav tm="100000">
                                          <p:val>
                                            <p:fltVal val="1"/>
                                          </p:val>
                                        </p:tav>
                                      </p:tavLst>
                                    </p:anim>
                                    <p:anim calcmode="lin" valueType="num">
                                      <p:cBhvr>
                                        <p:cTn id="34" dur="500" fill="hold"/>
                                        <p:tgtEl>
                                          <p:spTgt spid="5"/>
                                        </p:tgtEl>
                                        <p:attrNameLst>
                                          <p:attrName>ppt_y</p:attrName>
                                        </p:attrNameLst>
                                      </p:cBhvr>
                                      <p:tavLst>
                                        <p:tav tm="0" fmla="#ppt_y+(sin(-2*pi*(1-$))*-#ppt_x+cos(-2*pi*(1-$))*(1-#ppt_y))*(1-$)">
                                          <p:val>
                                            <p:fltVal val="0"/>
                                          </p:val>
                                        </p:tav>
                                        <p:tav tm="100000">
                                          <p:val>
                                            <p:fltVal val="1"/>
                                          </p:val>
                                        </p:tav>
                                      </p:tavLst>
                                    </p:anim>
                                  </p:childTnLst>
                                </p:cTn>
                              </p:par>
                            </p:childTnLst>
                          </p:cTn>
                        </p:par>
                        <p:par>
                          <p:cTn id="35" fill="hold">
                            <p:stCondLst>
                              <p:cond delay="2649"/>
                            </p:stCondLst>
                            <p:childTnLst>
                              <p:par>
                                <p:cTn id="36" presetID="39" presetClass="entr" presetSubtype="0" accel="100000" fill="hold" grpId="0" nodeType="afterEffect">
                                  <p:stCondLst>
                                    <p:cond delay="0"/>
                                  </p:stCondLst>
                                  <p:childTnLst>
                                    <p:set>
                                      <p:cBhvr>
                                        <p:cTn id="37" dur="1" fill="hold">
                                          <p:stCondLst>
                                            <p:cond delay="0"/>
                                          </p:stCondLst>
                                        </p:cTn>
                                        <p:tgtEl>
                                          <p:spTgt spid="9"/>
                                        </p:tgtEl>
                                        <p:attrNameLst>
                                          <p:attrName>style.visibility</p:attrName>
                                        </p:attrNameLst>
                                      </p:cBhvr>
                                      <p:to>
                                        <p:strVal val="visible"/>
                                      </p:to>
                                    </p:set>
                                    <p:anim calcmode="lin" valueType="num">
                                      <p:cBhvr>
                                        <p:cTn id="38" dur="500" fill="hold"/>
                                        <p:tgtEl>
                                          <p:spTgt spid="9"/>
                                        </p:tgtEl>
                                        <p:attrNameLst>
                                          <p:attrName>ppt_h</p:attrName>
                                        </p:attrNameLst>
                                      </p:cBhvr>
                                      <p:tavLst>
                                        <p:tav tm="0">
                                          <p:val>
                                            <p:strVal val="#ppt_h/20"/>
                                          </p:val>
                                        </p:tav>
                                        <p:tav tm="50000">
                                          <p:val>
                                            <p:strVal val="#ppt_h/20"/>
                                          </p:val>
                                        </p:tav>
                                        <p:tav tm="100000">
                                          <p:val>
                                            <p:strVal val="#ppt_h"/>
                                          </p:val>
                                        </p:tav>
                                      </p:tavLst>
                                    </p:anim>
                                    <p:anim calcmode="lin" valueType="num">
                                      <p:cBhvr>
                                        <p:cTn id="39" dur="500" fill="hold"/>
                                        <p:tgtEl>
                                          <p:spTgt spid="9"/>
                                        </p:tgtEl>
                                        <p:attrNameLst>
                                          <p:attrName>ppt_w</p:attrName>
                                        </p:attrNameLst>
                                      </p:cBhvr>
                                      <p:tavLst>
                                        <p:tav tm="0">
                                          <p:val>
                                            <p:strVal val="#ppt_w+.3"/>
                                          </p:val>
                                        </p:tav>
                                        <p:tav tm="50000">
                                          <p:val>
                                            <p:strVal val="#ppt_w+.3"/>
                                          </p:val>
                                        </p:tav>
                                        <p:tav tm="100000">
                                          <p:val>
                                            <p:strVal val="#ppt_w"/>
                                          </p:val>
                                        </p:tav>
                                      </p:tavLst>
                                    </p:anim>
                                    <p:anim calcmode="lin" valueType="num">
                                      <p:cBhvr>
                                        <p:cTn id="40" dur="500" fill="hold"/>
                                        <p:tgtEl>
                                          <p:spTgt spid="9"/>
                                        </p:tgtEl>
                                        <p:attrNameLst>
                                          <p:attrName>ppt_x</p:attrName>
                                        </p:attrNameLst>
                                      </p:cBhvr>
                                      <p:tavLst>
                                        <p:tav tm="0">
                                          <p:val>
                                            <p:strVal val="#ppt_x-.3"/>
                                          </p:val>
                                        </p:tav>
                                        <p:tav tm="50000">
                                          <p:val>
                                            <p:strVal val="#ppt_x"/>
                                          </p:val>
                                        </p:tav>
                                        <p:tav tm="100000">
                                          <p:val>
                                            <p:strVal val="#ppt_x"/>
                                          </p:val>
                                        </p:tav>
                                      </p:tavLst>
                                    </p:anim>
                                    <p:anim calcmode="lin" valueType="num">
                                      <p:cBhvr>
                                        <p:cTn id="41" dur="500" fill="hold"/>
                                        <p:tgtEl>
                                          <p:spTgt spid="9"/>
                                        </p:tgtEl>
                                        <p:attrNameLst>
                                          <p:attrName>ppt_y</p:attrName>
                                        </p:attrNameLst>
                                      </p:cBhvr>
                                      <p:tavLst>
                                        <p:tav tm="0">
                                          <p:val>
                                            <p:strVal val="#ppt_y"/>
                                          </p:val>
                                        </p:tav>
                                        <p:tav tm="100000">
                                          <p:val>
                                            <p:strVal val="#ppt_y"/>
                                          </p:val>
                                        </p:tav>
                                      </p:tavLst>
                                    </p:anim>
                                  </p:childTnLst>
                                </p:cTn>
                              </p:par>
                            </p:childTnLst>
                          </p:cTn>
                        </p:par>
                        <p:par>
                          <p:cTn id="42" fill="hold">
                            <p:stCondLst>
                              <p:cond delay="3149"/>
                            </p:stCondLst>
                            <p:childTnLst>
                              <p:par>
                                <p:cTn id="43" presetID="41" presetClass="entr" presetSubtype="0" fill="hold" grpId="0" nodeType="afterEffect">
                                  <p:stCondLst>
                                    <p:cond delay="0"/>
                                  </p:stCondLst>
                                  <p:iterate type="lt">
                                    <p:tmPct val="10000"/>
                                  </p:iterate>
                                  <p:childTnLst>
                                    <p:set>
                                      <p:cBhvr>
                                        <p:cTn id="44" dur="1" fill="hold">
                                          <p:stCondLst>
                                            <p:cond delay="0"/>
                                          </p:stCondLst>
                                        </p:cTn>
                                        <p:tgtEl>
                                          <p:spTgt spid="10"/>
                                        </p:tgtEl>
                                        <p:attrNameLst>
                                          <p:attrName>style.visibility</p:attrName>
                                        </p:attrNameLst>
                                      </p:cBhvr>
                                      <p:to>
                                        <p:strVal val="visible"/>
                                      </p:to>
                                    </p:set>
                                    <p:anim calcmode="lin" valueType="num">
                                      <p:cBhvr>
                                        <p:cTn id="45" dur="500" fill="hold"/>
                                        <p:tgtEl>
                                          <p:spTgt spid="10"/>
                                        </p:tgtEl>
                                        <p:attrNameLst>
                                          <p:attrName>ppt_x</p:attrName>
                                        </p:attrNameLst>
                                      </p:cBhvr>
                                      <p:tavLst>
                                        <p:tav tm="0">
                                          <p:val>
                                            <p:strVal val="#ppt_x"/>
                                          </p:val>
                                        </p:tav>
                                        <p:tav tm="50000">
                                          <p:val>
                                            <p:strVal val="#ppt_x+.1"/>
                                          </p:val>
                                        </p:tav>
                                        <p:tav tm="100000">
                                          <p:val>
                                            <p:strVal val="#ppt_x"/>
                                          </p:val>
                                        </p:tav>
                                      </p:tavLst>
                                    </p:anim>
                                    <p:anim calcmode="lin" valueType="num">
                                      <p:cBhvr>
                                        <p:cTn id="46" dur="500" fill="hold"/>
                                        <p:tgtEl>
                                          <p:spTgt spid="10"/>
                                        </p:tgtEl>
                                        <p:attrNameLst>
                                          <p:attrName>ppt_y</p:attrName>
                                        </p:attrNameLst>
                                      </p:cBhvr>
                                      <p:tavLst>
                                        <p:tav tm="0">
                                          <p:val>
                                            <p:strVal val="#ppt_y"/>
                                          </p:val>
                                        </p:tav>
                                        <p:tav tm="100000">
                                          <p:val>
                                            <p:strVal val="#ppt_y"/>
                                          </p:val>
                                        </p:tav>
                                      </p:tavLst>
                                    </p:anim>
                                    <p:anim calcmode="lin" valueType="num">
                                      <p:cBhvr>
                                        <p:cTn id="47" dur="500" fill="hold"/>
                                        <p:tgtEl>
                                          <p:spTgt spid="10"/>
                                        </p:tgtEl>
                                        <p:attrNameLst>
                                          <p:attrName>ppt_h</p:attrName>
                                        </p:attrNameLst>
                                      </p:cBhvr>
                                      <p:tavLst>
                                        <p:tav tm="0">
                                          <p:val>
                                            <p:strVal val="#ppt_h/10"/>
                                          </p:val>
                                        </p:tav>
                                        <p:tav tm="50000">
                                          <p:val>
                                            <p:strVal val="#ppt_h+.01"/>
                                          </p:val>
                                        </p:tav>
                                        <p:tav tm="100000">
                                          <p:val>
                                            <p:strVal val="#ppt_h"/>
                                          </p:val>
                                        </p:tav>
                                      </p:tavLst>
                                    </p:anim>
                                    <p:anim calcmode="lin" valueType="num">
                                      <p:cBhvr>
                                        <p:cTn id="48" dur="500" fill="hold"/>
                                        <p:tgtEl>
                                          <p:spTgt spid="10"/>
                                        </p:tgtEl>
                                        <p:attrNameLst>
                                          <p:attrName>ppt_w</p:attrName>
                                        </p:attrNameLst>
                                      </p:cBhvr>
                                      <p:tavLst>
                                        <p:tav tm="0">
                                          <p:val>
                                            <p:strVal val="#ppt_w/10"/>
                                          </p:val>
                                        </p:tav>
                                        <p:tav tm="50000">
                                          <p:val>
                                            <p:strVal val="#ppt_w+.01"/>
                                          </p:val>
                                        </p:tav>
                                        <p:tav tm="100000">
                                          <p:val>
                                            <p:strVal val="#ppt_w"/>
                                          </p:val>
                                        </p:tav>
                                      </p:tavLst>
                                    </p:anim>
                                    <p:animEffect transition="in" filter="fade">
                                      <p:cBhvr>
                                        <p:cTn id="49" dur="500" tmFilter="0,0; .5, 1; 1, 1"/>
                                        <p:tgtEl>
                                          <p:spTgt spid="10"/>
                                        </p:tgtEl>
                                      </p:cBhvr>
                                    </p:animEffect>
                                  </p:childTnLst>
                                </p:cTn>
                              </p:par>
                            </p:childTnLst>
                          </p:cTn>
                        </p:par>
                        <p:par>
                          <p:cTn id="50" fill="hold">
                            <p:stCondLst>
                              <p:cond delay="4099"/>
                            </p:stCondLst>
                            <p:childTnLst>
                              <p:par>
                                <p:cTn id="51" presetID="15" presetClass="entr" presetSubtype="0" fill="hold" grpId="0" nodeType="afterEffect">
                                  <p:stCondLst>
                                    <p:cond delay="0"/>
                                  </p:stCondLst>
                                  <p:childTnLst>
                                    <p:set>
                                      <p:cBhvr>
                                        <p:cTn id="52" dur="1" fill="hold">
                                          <p:stCondLst>
                                            <p:cond delay="0"/>
                                          </p:stCondLst>
                                        </p:cTn>
                                        <p:tgtEl>
                                          <p:spTgt spid="13"/>
                                        </p:tgtEl>
                                        <p:attrNameLst>
                                          <p:attrName>style.visibility</p:attrName>
                                        </p:attrNameLst>
                                      </p:cBhvr>
                                      <p:to>
                                        <p:strVal val="visible"/>
                                      </p:to>
                                    </p:set>
                                    <p:anim calcmode="lin" valueType="num">
                                      <p:cBhvr>
                                        <p:cTn id="53" dur="500" fill="hold"/>
                                        <p:tgtEl>
                                          <p:spTgt spid="13"/>
                                        </p:tgtEl>
                                        <p:attrNameLst>
                                          <p:attrName>ppt_w</p:attrName>
                                        </p:attrNameLst>
                                      </p:cBhvr>
                                      <p:tavLst>
                                        <p:tav tm="0">
                                          <p:val>
                                            <p:fltVal val="0"/>
                                          </p:val>
                                        </p:tav>
                                        <p:tav tm="100000">
                                          <p:val>
                                            <p:strVal val="#ppt_w"/>
                                          </p:val>
                                        </p:tav>
                                      </p:tavLst>
                                    </p:anim>
                                    <p:anim calcmode="lin" valueType="num">
                                      <p:cBhvr>
                                        <p:cTn id="54" dur="500" fill="hold"/>
                                        <p:tgtEl>
                                          <p:spTgt spid="13"/>
                                        </p:tgtEl>
                                        <p:attrNameLst>
                                          <p:attrName>ppt_h</p:attrName>
                                        </p:attrNameLst>
                                      </p:cBhvr>
                                      <p:tavLst>
                                        <p:tav tm="0">
                                          <p:val>
                                            <p:fltVal val="0"/>
                                          </p:val>
                                        </p:tav>
                                        <p:tav tm="100000">
                                          <p:val>
                                            <p:strVal val="#ppt_h"/>
                                          </p:val>
                                        </p:tav>
                                      </p:tavLst>
                                    </p:anim>
                                    <p:anim calcmode="lin" valueType="num">
                                      <p:cBhvr>
                                        <p:cTn id="55" dur="500" fill="hold"/>
                                        <p:tgtEl>
                                          <p:spTgt spid="13"/>
                                        </p:tgtEl>
                                        <p:attrNameLst>
                                          <p:attrName>ppt_x</p:attrName>
                                        </p:attrNameLst>
                                      </p:cBhvr>
                                      <p:tavLst>
                                        <p:tav tm="0" fmla="#ppt_x+(cos(-2*pi*(1-$))*-#ppt_x-sin(-2*pi*(1-$))*(1-#ppt_y))*(1-$)">
                                          <p:val>
                                            <p:fltVal val="0"/>
                                          </p:val>
                                        </p:tav>
                                        <p:tav tm="100000">
                                          <p:val>
                                            <p:fltVal val="1"/>
                                          </p:val>
                                        </p:tav>
                                      </p:tavLst>
                                    </p:anim>
                                    <p:anim calcmode="lin" valueType="num">
                                      <p:cBhvr>
                                        <p:cTn id="56" dur="500" fill="hold"/>
                                        <p:tgtEl>
                                          <p:spTgt spid="13"/>
                                        </p:tgtEl>
                                        <p:attrNameLst>
                                          <p:attrName>ppt_y</p:attrName>
                                        </p:attrNameLst>
                                      </p:cBhvr>
                                      <p:tavLst>
                                        <p:tav tm="0" fmla="#ppt_y+(sin(-2*pi*(1-$))*-#ppt_x+cos(-2*pi*(1-$))*(1-#ppt_y))*(1-$)">
                                          <p:val>
                                            <p:fltVal val="0"/>
                                          </p:val>
                                        </p:tav>
                                        <p:tav tm="100000">
                                          <p:val>
                                            <p:fltVal val="1"/>
                                          </p:val>
                                        </p:tav>
                                      </p:tavLst>
                                    </p:anim>
                                  </p:childTnLst>
                                </p:cTn>
                              </p:par>
                            </p:childTnLst>
                          </p:cTn>
                        </p:par>
                        <p:par>
                          <p:cTn id="57" fill="hold">
                            <p:stCondLst>
                              <p:cond delay="4599"/>
                            </p:stCondLst>
                            <p:childTnLst>
                              <p:par>
                                <p:cTn id="58" presetID="10" presetClass="entr" presetSubtype="0" fill="hold" grpId="0" nodeType="afterEffect">
                                  <p:stCondLst>
                                    <p:cond delay="0"/>
                                  </p:stCondLst>
                                  <p:childTnLst>
                                    <p:set>
                                      <p:cBhvr>
                                        <p:cTn id="59" dur="1" fill="hold">
                                          <p:stCondLst>
                                            <p:cond delay="0"/>
                                          </p:stCondLst>
                                        </p:cTn>
                                        <p:tgtEl>
                                          <p:spTgt spid="11"/>
                                        </p:tgtEl>
                                        <p:attrNameLst>
                                          <p:attrName>style.visibility</p:attrName>
                                        </p:attrNameLst>
                                      </p:cBhvr>
                                      <p:to>
                                        <p:strVal val="visible"/>
                                      </p:to>
                                    </p:set>
                                    <p:animEffect>
                                      <p:cBhvr>
                                        <p:cTn id="60" dur="500"/>
                                        <p:tgtEl>
                                          <p:spTgt spid="1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 grpId="0"/>
      <p:bldP spid="7" grpId="1"/>
      <p:bldP spid="8" grpId="0" bldLvl="0" animBg="1"/>
      <p:bldP spid="4" grpId="0" bldLvl="0" animBg="1"/>
      <p:bldP spid="5" grpId="0" bldLvl="0" animBg="1"/>
      <p:bldP spid="9" grpId="0" bldLvl="0" animBg="1"/>
      <p:bldP spid="10" grpId="0"/>
      <p:bldP spid="13" grpId="0"/>
      <p:bldP spid="11" grpId="0" bldLvl="0" autoUpdateAnimBg="0"/>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矩形 1">
            <a:extLst>
              <a:ext uri="{FF2B5EF4-FFF2-40B4-BE49-F238E27FC236}">
                <a16:creationId xmlns:a16="http://schemas.microsoft.com/office/drawing/2014/main" id="{0C210E11-744F-4001-9022-059F9AC28A69}"/>
              </a:ext>
            </a:extLst>
          </p:cNvPr>
          <p:cNvSpPr/>
          <p:nvPr/>
        </p:nvSpPr>
        <p:spPr>
          <a:xfrm>
            <a:off x="0" y="0"/>
            <a:ext cx="12192000" cy="6858000"/>
          </a:xfrm>
          <a:prstGeom prst="rect">
            <a:avLst/>
          </a:prstGeom>
          <a:solidFill>
            <a:srgbClr val="EFF0E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6" name="矩形 45">
            <a:extLst>
              <a:ext uri="{FF2B5EF4-FFF2-40B4-BE49-F238E27FC236}">
                <a16:creationId xmlns:a16="http://schemas.microsoft.com/office/drawing/2014/main" id="{A6E814A4-2030-4EC2-8F3E-2991178832E6}"/>
              </a:ext>
            </a:extLst>
          </p:cNvPr>
          <p:cNvSpPr/>
          <p:nvPr/>
        </p:nvSpPr>
        <p:spPr>
          <a:xfrm>
            <a:off x="251520" y="409228"/>
            <a:ext cx="179512" cy="432048"/>
          </a:xfrm>
          <a:prstGeom prst="rect">
            <a:avLst/>
          </a:prstGeom>
          <a:solidFill>
            <a:srgbClr val="E9A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7" name="文本框 46">
            <a:extLst>
              <a:ext uri="{FF2B5EF4-FFF2-40B4-BE49-F238E27FC236}">
                <a16:creationId xmlns:a16="http://schemas.microsoft.com/office/drawing/2014/main" id="{1D93773C-6D0B-4C89-9CCB-4BFE164B5042}"/>
              </a:ext>
            </a:extLst>
          </p:cNvPr>
          <p:cNvSpPr txBox="1"/>
          <p:nvPr/>
        </p:nvSpPr>
        <p:spPr>
          <a:xfrm>
            <a:off x="532129" y="408940"/>
            <a:ext cx="2074337" cy="461665"/>
          </a:xfrm>
          <a:prstGeom prst="rect">
            <a:avLst/>
          </a:prstGeom>
          <a:noFill/>
        </p:spPr>
        <p:txBody>
          <a:bodyPr wrap="square" rtlCol="0">
            <a:spAutoFit/>
          </a:bodyPr>
          <a:lstStyle/>
          <a:p>
            <a:pPr algn="l" fontAlgn="auto">
              <a:lnSpc>
                <a:spcPct val="100000"/>
              </a:lnSpc>
            </a:pPr>
            <a:r>
              <a:rPr lang="zh-CN" altLang="en-US" sz="2400" b="1" dirty="0">
                <a:solidFill>
                  <a:schemeClr val="tx1">
                    <a:lumMod val="65000"/>
                    <a:lumOff val="35000"/>
                  </a:schemeClr>
                </a:solidFill>
                <a:latin typeface="微软雅黑" panose="020B0503020204020204" charset="-122"/>
                <a:ea typeface="微软雅黑" panose="020B0503020204020204" charset="-122"/>
              </a:rPr>
              <a:t>点击输入标题</a:t>
            </a:r>
          </a:p>
        </p:txBody>
      </p:sp>
      <p:sp>
        <p:nvSpPr>
          <p:cNvPr id="41" name="文本框 40">
            <a:extLst>
              <a:ext uri="{FF2B5EF4-FFF2-40B4-BE49-F238E27FC236}">
                <a16:creationId xmlns:a16="http://schemas.microsoft.com/office/drawing/2014/main" id="{5C506A49-2824-425D-80B4-271C13D2ABEE}"/>
              </a:ext>
            </a:extLst>
          </p:cNvPr>
          <p:cNvSpPr txBox="1"/>
          <p:nvPr/>
        </p:nvSpPr>
        <p:spPr>
          <a:xfrm>
            <a:off x="5518405" y="2356394"/>
            <a:ext cx="5010013" cy="707886"/>
          </a:xfrm>
          <a:prstGeom prst="rect">
            <a:avLst/>
          </a:prstGeom>
          <a:noFill/>
        </p:spPr>
        <p:txBody>
          <a:bodyPr wrap="square" rtlCol="0">
            <a:spAutoFit/>
          </a:bodyPr>
          <a:lstStyle/>
          <a:p>
            <a:pPr algn="r"/>
            <a:r>
              <a:rPr lang="en-US" altLang="zh-CN" sz="2800" b="1" dirty="0">
                <a:solidFill>
                  <a:srgbClr val="E9AD12"/>
                </a:solidFill>
                <a:latin typeface="微软雅黑" panose="020B0503020204020204" charset="-122"/>
                <a:ea typeface="微软雅黑" panose="020B0503020204020204" charset="-122"/>
              </a:rPr>
              <a:t>PART.04</a:t>
            </a:r>
            <a:r>
              <a:rPr lang="en-US" altLang="zh-CN" sz="3200" b="1" dirty="0">
                <a:solidFill>
                  <a:srgbClr val="E9AD12"/>
                </a:solidFill>
                <a:latin typeface="微软雅黑" panose="020B0503020204020204" charset="-122"/>
                <a:ea typeface="微软雅黑" panose="020B0503020204020204" charset="-122"/>
              </a:rPr>
              <a:t>  </a:t>
            </a:r>
            <a:r>
              <a:rPr lang="zh-CN" altLang="en-US" sz="4000" b="1" dirty="0">
                <a:solidFill>
                  <a:srgbClr val="E9AD12"/>
                </a:solidFill>
                <a:latin typeface="微软雅黑" panose="020B0503020204020204" charset="-122"/>
                <a:ea typeface="微软雅黑" panose="020B0503020204020204" charset="-122"/>
              </a:rPr>
              <a:t>点击输入标题</a:t>
            </a:r>
          </a:p>
        </p:txBody>
      </p:sp>
      <p:cxnSp>
        <p:nvCxnSpPr>
          <p:cNvPr id="42" name="直接连接符 41">
            <a:extLst>
              <a:ext uri="{FF2B5EF4-FFF2-40B4-BE49-F238E27FC236}">
                <a16:creationId xmlns:a16="http://schemas.microsoft.com/office/drawing/2014/main" id="{FF74B03F-7E20-48AA-9227-04BB540D87C2}"/>
              </a:ext>
            </a:extLst>
          </p:cNvPr>
          <p:cNvCxnSpPr/>
          <p:nvPr/>
        </p:nvCxnSpPr>
        <p:spPr>
          <a:xfrm>
            <a:off x="6571989" y="3341914"/>
            <a:ext cx="3873500" cy="0"/>
          </a:xfrm>
          <a:prstGeom prst="line">
            <a:avLst/>
          </a:prstGeom>
          <a:ln w="12700">
            <a:solidFill>
              <a:srgbClr val="E9AD12"/>
            </a:solidFill>
          </a:ln>
        </p:spPr>
        <p:style>
          <a:lnRef idx="1">
            <a:schemeClr val="accent1"/>
          </a:lnRef>
          <a:fillRef idx="0">
            <a:schemeClr val="accent1"/>
          </a:fillRef>
          <a:effectRef idx="0">
            <a:schemeClr val="accent1"/>
          </a:effectRef>
          <a:fontRef idx="minor">
            <a:schemeClr val="tx1"/>
          </a:fontRef>
        </p:style>
      </p:cxnSp>
      <p:sp>
        <p:nvSpPr>
          <p:cNvPr id="43" name="文本框 42">
            <a:extLst>
              <a:ext uri="{FF2B5EF4-FFF2-40B4-BE49-F238E27FC236}">
                <a16:creationId xmlns:a16="http://schemas.microsoft.com/office/drawing/2014/main" id="{2FFDBDD4-F22A-41D8-B981-483D7242B164}"/>
              </a:ext>
            </a:extLst>
          </p:cNvPr>
          <p:cNvSpPr txBox="1"/>
          <p:nvPr/>
        </p:nvSpPr>
        <p:spPr>
          <a:xfrm>
            <a:off x="5637904" y="3621314"/>
            <a:ext cx="4807585" cy="1198880"/>
          </a:xfrm>
          <a:prstGeom prst="rect">
            <a:avLst/>
          </a:prstGeom>
          <a:noFill/>
        </p:spPr>
        <p:txBody>
          <a:bodyPr wrap="square" rtlCol="0">
            <a:spAutoFit/>
          </a:bodyPr>
          <a:lstStyle/>
          <a:p>
            <a:pPr algn="r" fontAlgn="auto">
              <a:lnSpc>
                <a:spcPct val="150000"/>
              </a:lnSpc>
            </a:pPr>
            <a:r>
              <a:rPr lang="zh-CN" altLang="en-US" sz="1600">
                <a:solidFill>
                  <a:srgbClr val="E9AD12"/>
                </a:solidFill>
                <a:latin typeface="华文细黑" panose="02010600040101010101" charset="-122"/>
                <a:ea typeface="华文细黑" panose="02010600040101010101" charset="-122"/>
              </a:rPr>
              <a:t>简约的设计理念，细腻、精致的做工，这不仅是产品，更是时尚魅力诱惑的艺术品，相结合带来唯美的生活享受。</a:t>
            </a:r>
          </a:p>
        </p:txBody>
      </p:sp>
      <p:pic>
        <p:nvPicPr>
          <p:cNvPr id="44" name="图片 43">
            <a:extLst>
              <a:ext uri="{FF2B5EF4-FFF2-40B4-BE49-F238E27FC236}">
                <a16:creationId xmlns:a16="http://schemas.microsoft.com/office/drawing/2014/main" id="{89AAA3E4-6D88-435C-BD95-918AB66DF7AB}"/>
              </a:ext>
            </a:extLst>
          </p:cNvPr>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1232380" y="1656034"/>
            <a:ext cx="4405524" cy="3776163"/>
          </a:xfrm>
          <a:prstGeom prst="rect">
            <a:avLst/>
          </a:prstGeom>
        </p:spPr>
      </p:pic>
    </p:spTree>
    <p:extLst>
      <p:ext uri="{BB962C8B-B14F-4D97-AF65-F5344CB8AC3E}">
        <p14:creationId xmlns:p14="http://schemas.microsoft.com/office/powerpoint/2010/main" val="4046953472"/>
      </p:ext>
    </p:extLst>
  </p:cSld>
  <p:clrMapOvr>
    <a:masterClrMapping/>
  </p:clrMapOvr>
  <mc:AlternateContent xmlns:mc="http://schemas.openxmlformats.org/markup-compatibility/2006" xmlns:p14="http://schemas.microsoft.com/office/powerpoint/2010/main">
    <mc:Choice Requires="p14">
      <p:transition spd="slow" p14:dur="1250" advTm="0">
        <p:push dir="u"/>
      </p:transition>
    </mc:Choice>
    <mc:Fallback xmlns="">
      <p:transition spd="slow" advTm="0">
        <p:push dir="u"/>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46"/>
                                        </p:tgtEl>
                                        <p:attrNameLst>
                                          <p:attrName>style.visibility</p:attrName>
                                        </p:attrNameLst>
                                      </p:cBhvr>
                                      <p:to>
                                        <p:strVal val="visible"/>
                                      </p:to>
                                    </p:set>
                                    <p:anim calcmode="lin" valueType="num">
                                      <p:cBhvr>
                                        <p:cTn id="7" dur="500" fill="hold"/>
                                        <p:tgtEl>
                                          <p:spTgt spid="46"/>
                                        </p:tgtEl>
                                        <p:attrNameLst>
                                          <p:attrName>ppt_w</p:attrName>
                                        </p:attrNameLst>
                                      </p:cBhvr>
                                      <p:tavLst>
                                        <p:tav tm="0">
                                          <p:val>
                                            <p:fltVal val="0"/>
                                          </p:val>
                                        </p:tav>
                                        <p:tav tm="100000">
                                          <p:val>
                                            <p:strVal val="#ppt_w"/>
                                          </p:val>
                                        </p:tav>
                                      </p:tavLst>
                                    </p:anim>
                                    <p:anim calcmode="lin" valueType="num">
                                      <p:cBhvr>
                                        <p:cTn id="8" dur="500" fill="hold"/>
                                        <p:tgtEl>
                                          <p:spTgt spid="46"/>
                                        </p:tgtEl>
                                        <p:attrNameLst>
                                          <p:attrName>ppt_h</p:attrName>
                                        </p:attrNameLst>
                                      </p:cBhvr>
                                      <p:tavLst>
                                        <p:tav tm="0">
                                          <p:val>
                                            <p:fltVal val="0"/>
                                          </p:val>
                                        </p:tav>
                                        <p:tav tm="100000">
                                          <p:val>
                                            <p:strVal val="#ppt_h"/>
                                          </p:val>
                                        </p:tav>
                                      </p:tavLst>
                                    </p:anim>
                                    <p:animEffect transition="in" filter="fade">
                                      <p:cBhvr>
                                        <p:cTn id="9" dur="500"/>
                                        <p:tgtEl>
                                          <p:spTgt spid="46"/>
                                        </p:tgtEl>
                                      </p:cBhvr>
                                    </p:animEffect>
                                  </p:childTnLst>
                                </p:cTn>
                              </p:par>
                            </p:childTnLst>
                          </p:cTn>
                        </p:par>
                        <p:par>
                          <p:cTn id="10" fill="hold">
                            <p:stCondLst>
                              <p:cond delay="500"/>
                            </p:stCondLst>
                            <p:childTnLst>
                              <p:par>
                                <p:cTn id="11" presetID="41" presetClass="entr" presetSubtype="0" fill="hold" grpId="1" nodeType="afterEffect">
                                  <p:stCondLst>
                                    <p:cond delay="0"/>
                                  </p:stCondLst>
                                  <p:iterate type="lt">
                                    <p:tmPct val="10000"/>
                                  </p:iterate>
                                  <p:childTnLst>
                                    <p:set>
                                      <p:cBhvr>
                                        <p:cTn id="12" dur="1" fill="hold">
                                          <p:stCondLst>
                                            <p:cond delay="0"/>
                                          </p:stCondLst>
                                        </p:cTn>
                                        <p:tgtEl>
                                          <p:spTgt spid="47"/>
                                        </p:tgtEl>
                                        <p:attrNameLst>
                                          <p:attrName>style.visibility</p:attrName>
                                        </p:attrNameLst>
                                      </p:cBhvr>
                                      <p:to>
                                        <p:strVal val="visible"/>
                                      </p:to>
                                    </p:set>
                                    <p:anim calcmode="lin" valueType="num">
                                      <p:cBhvr>
                                        <p:cTn id="13" dur="500" fill="hold"/>
                                        <p:tgtEl>
                                          <p:spTgt spid="47"/>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47"/>
                                        </p:tgtEl>
                                        <p:attrNameLst>
                                          <p:attrName>ppt_y</p:attrName>
                                        </p:attrNameLst>
                                      </p:cBhvr>
                                      <p:tavLst>
                                        <p:tav tm="0">
                                          <p:val>
                                            <p:strVal val="#ppt_y"/>
                                          </p:val>
                                        </p:tav>
                                        <p:tav tm="100000">
                                          <p:val>
                                            <p:strVal val="#ppt_y"/>
                                          </p:val>
                                        </p:tav>
                                      </p:tavLst>
                                    </p:anim>
                                    <p:anim calcmode="lin" valueType="num">
                                      <p:cBhvr>
                                        <p:cTn id="15" dur="500" fill="hold"/>
                                        <p:tgtEl>
                                          <p:spTgt spid="47"/>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47"/>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47"/>
                                        </p:tgtEl>
                                      </p:cBhvr>
                                    </p:animEffect>
                                  </p:childTnLst>
                                </p:cTn>
                              </p:par>
                            </p:childTnLst>
                          </p:cTn>
                        </p:par>
                        <p:par>
                          <p:cTn id="18" fill="hold">
                            <p:stCondLst>
                              <p:cond delay="1250"/>
                            </p:stCondLst>
                            <p:childTnLst>
                              <p:par>
                                <p:cTn id="19" presetID="41" presetClass="entr" presetSubtype="0" fill="hold" grpId="0" nodeType="afterEffect">
                                  <p:stCondLst>
                                    <p:cond delay="0"/>
                                  </p:stCondLst>
                                  <p:iterate type="lt">
                                    <p:tmPct val="10000"/>
                                  </p:iterate>
                                  <p:childTnLst>
                                    <p:set>
                                      <p:cBhvr>
                                        <p:cTn id="20" dur="1" fill="hold">
                                          <p:stCondLst>
                                            <p:cond delay="0"/>
                                          </p:stCondLst>
                                        </p:cTn>
                                        <p:tgtEl>
                                          <p:spTgt spid="41"/>
                                        </p:tgtEl>
                                        <p:attrNameLst>
                                          <p:attrName>style.visibility</p:attrName>
                                        </p:attrNameLst>
                                      </p:cBhvr>
                                      <p:to>
                                        <p:strVal val="visible"/>
                                      </p:to>
                                    </p:set>
                                    <p:anim calcmode="lin" valueType="num">
                                      <p:cBhvr>
                                        <p:cTn id="21" dur="500" fill="hold"/>
                                        <p:tgtEl>
                                          <p:spTgt spid="41"/>
                                        </p:tgtEl>
                                        <p:attrNameLst>
                                          <p:attrName>ppt_x</p:attrName>
                                        </p:attrNameLst>
                                      </p:cBhvr>
                                      <p:tavLst>
                                        <p:tav tm="0">
                                          <p:val>
                                            <p:strVal val="#ppt_x"/>
                                          </p:val>
                                        </p:tav>
                                        <p:tav tm="50000">
                                          <p:val>
                                            <p:strVal val="#ppt_x+.1"/>
                                          </p:val>
                                        </p:tav>
                                        <p:tav tm="100000">
                                          <p:val>
                                            <p:strVal val="#ppt_x"/>
                                          </p:val>
                                        </p:tav>
                                      </p:tavLst>
                                    </p:anim>
                                    <p:anim calcmode="lin" valueType="num">
                                      <p:cBhvr>
                                        <p:cTn id="22" dur="500" fill="hold"/>
                                        <p:tgtEl>
                                          <p:spTgt spid="41"/>
                                        </p:tgtEl>
                                        <p:attrNameLst>
                                          <p:attrName>ppt_y</p:attrName>
                                        </p:attrNameLst>
                                      </p:cBhvr>
                                      <p:tavLst>
                                        <p:tav tm="0">
                                          <p:val>
                                            <p:strVal val="#ppt_y"/>
                                          </p:val>
                                        </p:tav>
                                        <p:tav tm="100000">
                                          <p:val>
                                            <p:strVal val="#ppt_y"/>
                                          </p:val>
                                        </p:tav>
                                      </p:tavLst>
                                    </p:anim>
                                    <p:anim calcmode="lin" valueType="num">
                                      <p:cBhvr>
                                        <p:cTn id="23" dur="500" fill="hold"/>
                                        <p:tgtEl>
                                          <p:spTgt spid="41"/>
                                        </p:tgtEl>
                                        <p:attrNameLst>
                                          <p:attrName>ppt_h</p:attrName>
                                        </p:attrNameLst>
                                      </p:cBhvr>
                                      <p:tavLst>
                                        <p:tav tm="0">
                                          <p:val>
                                            <p:strVal val="#ppt_h/10"/>
                                          </p:val>
                                        </p:tav>
                                        <p:tav tm="50000">
                                          <p:val>
                                            <p:strVal val="#ppt_h+.01"/>
                                          </p:val>
                                        </p:tav>
                                        <p:tav tm="100000">
                                          <p:val>
                                            <p:strVal val="#ppt_h"/>
                                          </p:val>
                                        </p:tav>
                                      </p:tavLst>
                                    </p:anim>
                                    <p:anim calcmode="lin" valueType="num">
                                      <p:cBhvr>
                                        <p:cTn id="24" dur="500" fill="hold"/>
                                        <p:tgtEl>
                                          <p:spTgt spid="41"/>
                                        </p:tgtEl>
                                        <p:attrNameLst>
                                          <p:attrName>ppt_w</p:attrName>
                                        </p:attrNameLst>
                                      </p:cBhvr>
                                      <p:tavLst>
                                        <p:tav tm="0">
                                          <p:val>
                                            <p:strVal val="#ppt_w/10"/>
                                          </p:val>
                                        </p:tav>
                                        <p:tav tm="50000">
                                          <p:val>
                                            <p:strVal val="#ppt_w+.01"/>
                                          </p:val>
                                        </p:tav>
                                        <p:tav tm="100000">
                                          <p:val>
                                            <p:strVal val="#ppt_w"/>
                                          </p:val>
                                        </p:tav>
                                      </p:tavLst>
                                    </p:anim>
                                    <p:animEffect transition="in" filter="fade">
                                      <p:cBhvr>
                                        <p:cTn id="25" dur="500" tmFilter="0,0; .5, 1; 1, 1"/>
                                        <p:tgtEl>
                                          <p:spTgt spid="41"/>
                                        </p:tgtEl>
                                      </p:cBhvr>
                                    </p:animEffect>
                                  </p:childTnLst>
                                </p:cTn>
                              </p:par>
                            </p:childTnLst>
                          </p:cTn>
                        </p:par>
                        <p:par>
                          <p:cTn id="26" fill="hold">
                            <p:stCondLst>
                              <p:cond delay="2350"/>
                            </p:stCondLst>
                            <p:childTnLst>
                              <p:par>
                                <p:cTn id="27" presetID="22" presetClass="entr" presetSubtype="2" fill="hold" nodeType="afterEffect">
                                  <p:stCondLst>
                                    <p:cond delay="0"/>
                                  </p:stCondLst>
                                  <p:childTnLst>
                                    <p:set>
                                      <p:cBhvr>
                                        <p:cTn id="28" dur="1" fill="hold">
                                          <p:stCondLst>
                                            <p:cond delay="0"/>
                                          </p:stCondLst>
                                        </p:cTn>
                                        <p:tgtEl>
                                          <p:spTgt spid="42"/>
                                        </p:tgtEl>
                                        <p:attrNameLst>
                                          <p:attrName>style.visibility</p:attrName>
                                        </p:attrNameLst>
                                      </p:cBhvr>
                                      <p:to>
                                        <p:strVal val="visible"/>
                                      </p:to>
                                    </p:set>
                                    <p:animEffect transition="in" filter="wipe(right)">
                                      <p:cBhvr>
                                        <p:cTn id="29" dur="500"/>
                                        <p:tgtEl>
                                          <p:spTgt spid="42"/>
                                        </p:tgtEl>
                                      </p:cBhvr>
                                    </p:animEffect>
                                  </p:childTnLst>
                                </p:cTn>
                              </p:par>
                            </p:childTnLst>
                          </p:cTn>
                        </p:par>
                        <p:par>
                          <p:cTn id="30" fill="hold">
                            <p:stCondLst>
                              <p:cond delay="2850"/>
                            </p:stCondLst>
                            <p:childTnLst>
                              <p:par>
                                <p:cTn id="31" presetID="42" presetClass="entr" presetSubtype="0" fill="hold" grpId="1" nodeType="afterEffect">
                                  <p:stCondLst>
                                    <p:cond delay="0"/>
                                  </p:stCondLst>
                                  <p:childTnLst>
                                    <p:set>
                                      <p:cBhvr>
                                        <p:cTn id="32" dur="1" fill="hold">
                                          <p:stCondLst>
                                            <p:cond delay="0"/>
                                          </p:stCondLst>
                                        </p:cTn>
                                        <p:tgtEl>
                                          <p:spTgt spid="43"/>
                                        </p:tgtEl>
                                        <p:attrNameLst>
                                          <p:attrName>style.visibility</p:attrName>
                                        </p:attrNameLst>
                                      </p:cBhvr>
                                      <p:to>
                                        <p:strVal val="visible"/>
                                      </p:to>
                                    </p:set>
                                    <p:animEffect transition="in" filter="fade">
                                      <p:cBhvr>
                                        <p:cTn id="33" dur="500"/>
                                        <p:tgtEl>
                                          <p:spTgt spid="43"/>
                                        </p:tgtEl>
                                      </p:cBhvr>
                                    </p:animEffect>
                                    <p:anim calcmode="lin" valueType="num">
                                      <p:cBhvr>
                                        <p:cTn id="34" dur="500" fill="hold"/>
                                        <p:tgtEl>
                                          <p:spTgt spid="43"/>
                                        </p:tgtEl>
                                        <p:attrNameLst>
                                          <p:attrName>ppt_x</p:attrName>
                                        </p:attrNameLst>
                                      </p:cBhvr>
                                      <p:tavLst>
                                        <p:tav tm="0">
                                          <p:val>
                                            <p:strVal val="#ppt_x"/>
                                          </p:val>
                                        </p:tav>
                                        <p:tav tm="100000">
                                          <p:val>
                                            <p:strVal val="#ppt_x"/>
                                          </p:val>
                                        </p:tav>
                                      </p:tavLst>
                                    </p:anim>
                                    <p:anim calcmode="lin" valueType="num">
                                      <p:cBhvr>
                                        <p:cTn id="35" dur="500" fill="hold"/>
                                        <p:tgtEl>
                                          <p:spTgt spid="43"/>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6" grpId="0" bldLvl="0" animBg="1"/>
      <p:bldP spid="47" grpId="0"/>
      <p:bldP spid="47" grpId="1"/>
      <p:bldP spid="41" grpId="0"/>
      <p:bldP spid="43" grpId="0"/>
      <p:bldP spid="43" grpId="1"/>
    </p:bldLst>
  </p:timing>
</p:sld>
</file>

<file path=ppt/slides/slide19.xml><?xml version="1.0" encoding="utf-8"?>
<p:sld xmlns:a="http://schemas.openxmlformats.org/drawingml/2006/main" xmlns:r="http://schemas.openxmlformats.org/officeDocument/2006/relationships" xmlns:p="http://schemas.openxmlformats.org/presentationml/2006/main">
  <p:cSld>
    <p:bg>
      <p:bgPr>
        <a:gradFill>
          <a:gsLst>
            <a:gs pos="0">
              <a:srgbClr val="E4E4DF"/>
            </a:gs>
            <a:gs pos="100000">
              <a:srgbClr val="EFF0EB"/>
            </a:gs>
          </a:gsLst>
          <a:lin ang="10800000" scaled="0"/>
        </a:gradFill>
        <a:effectLst/>
      </p:bgPr>
    </p:bg>
    <p:spTree>
      <p:nvGrpSpPr>
        <p:cNvPr id="1" name=""/>
        <p:cNvGrpSpPr/>
        <p:nvPr/>
      </p:nvGrpSpPr>
      <p:grpSpPr>
        <a:xfrm>
          <a:off x="0" y="0"/>
          <a:ext cx="0" cy="0"/>
          <a:chOff x="0" y="0"/>
          <a:chExt cx="0" cy="0"/>
        </a:xfrm>
      </p:grpSpPr>
      <p:sp>
        <p:nvSpPr>
          <p:cNvPr id="7" name="文本框 6"/>
          <p:cNvSpPr txBox="1"/>
          <p:nvPr/>
        </p:nvSpPr>
        <p:spPr>
          <a:xfrm>
            <a:off x="532130" y="408940"/>
            <a:ext cx="1535430" cy="483235"/>
          </a:xfrm>
          <a:prstGeom prst="rect">
            <a:avLst/>
          </a:prstGeom>
          <a:noFill/>
        </p:spPr>
        <p:txBody>
          <a:bodyPr wrap="square" rtlCol="0">
            <a:spAutoFit/>
          </a:bodyPr>
          <a:lstStyle/>
          <a:p>
            <a:pPr algn="l" fontAlgn="auto">
              <a:lnSpc>
                <a:spcPct val="100000"/>
              </a:lnSpc>
            </a:pPr>
            <a:r>
              <a:rPr lang="zh-CN" altLang="en-US" sz="2400" b="1">
                <a:solidFill>
                  <a:schemeClr val="tx1">
                    <a:lumMod val="65000"/>
                    <a:lumOff val="35000"/>
                  </a:schemeClr>
                </a:solidFill>
                <a:latin typeface="微软雅黑" panose="020B0503020204020204" charset="-122"/>
                <a:ea typeface="微软雅黑" panose="020B0503020204020204" charset="-122"/>
              </a:rPr>
              <a:t>联系我们</a:t>
            </a:r>
          </a:p>
        </p:txBody>
      </p:sp>
      <p:sp>
        <p:nvSpPr>
          <p:cNvPr id="8" name="矩形 7"/>
          <p:cNvSpPr/>
          <p:nvPr/>
        </p:nvSpPr>
        <p:spPr>
          <a:xfrm>
            <a:off x="251520" y="409228"/>
            <a:ext cx="179512" cy="432048"/>
          </a:xfrm>
          <a:prstGeom prst="rect">
            <a:avLst/>
          </a:prstGeom>
          <a:solidFill>
            <a:srgbClr val="E9A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 name="椭圆 4"/>
          <p:cNvSpPr/>
          <p:nvPr/>
        </p:nvSpPr>
        <p:spPr>
          <a:xfrm>
            <a:off x="1363345" y="1887855"/>
            <a:ext cx="3637280" cy="3637280"/>
          </a:xfrm>
          <a:prstGeom prst="ellipse">
            <a:avLst/>
          </a:prstGeom>
          <a:blipFill rotWithShape="1">
            <a:blip r:embed="rId3"/>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6" name="直接连接符 5"/>
          <p:cNvCxnSpPr/>
          <p:nvPr/>
        </p:nvCxnSpPr>
        <p:spPr>
          <a:xfrm>
            <a:off x="4679315" y="2706370"/>
            <a:ext cx="6219190" cy="0"/>
          </a:xfrm>
          <a:prstGeom prst="line">
            <a:avLst/>
          </a:prstGeom>
          <a:ln w="19050">
            <a:solidFill>
              <a:srgbClr val="E9AD12"/>
            </a:solidFill>
          </a:ln>
        </p:spPr>
        <p:style>
          <a:lnRef idx="1">
            <a:schemeClr val="accent1"/>
          </a:lnRef>
          <a:fillRef idx="0">
            <a:schemeClr val="accent1"/>
          </a:fillRef>
          <a:effectRef idx="0">
            <a:schemeClr val="accent1"/>
          </a:effectRef>
          <a:fontRef idx="minor">
            <a:schemeClr val="tx1"/>
          </a:fontRef>
        </p:style>
      </p:cxnSp>
      <p:sp>
        <p:nvSpPr>
          <p:cNvPr id="9" name="文本框 8"/>
          <p:cNvSpPr txBox="1"/>
          <p:nvPr/>
        </p:nvSpPr>
        <p:spPr>
          <a:xfrm>
            <a:off x="8368665" y="2101215"/>
            <a:ext cx="2529840" cy="461665"/>
          </a:xfrm>
          <a:prstGeom prst="rect">
            <a:avLst/>
          </a:prstGeom>
          <a:noFill/>
        </p:spPr>
        <p:txBody>
          <a:bodyPr wrap="square" rtlCol="0">
            <a:spAutoFit/>
          </a:bodyPr>
          <a:lstStyle/>
          <a:p>
            <a:pPr algn="r"/>
            <a:r>
              <a:rPr lang="zh-CN" altLang="en-US" sz="2400" b="1" dirty="0">
                <a:solidFill>
                  <a:srgbClr val="E9AD12"/>
                </a:solidFill>
                <a:latin typeface="微软雅黑" panose="020B0503020204020204" charset="-122"/>
                <a:ea typeface="微软雅黑" panose="020B0503020204020204" charset="-122"/>
              </a:rPr>
              <a:t>联系方式</a:t>
            </a:r>
          </a:p>
        </p:txBody>
      </p:sp>
      <p:sp>
        <p:nvSpPr>
          <p:cNvPr id="10" name="文本框 9"/>
          <p:cNvSpPr txBox="1"/>
          <p:nvPr/>
        </p:nvSpPr>
        <p:spPr>
          <a:xfrm>
            <a:off x="5538470" y="2828290"/>
            <a:ext cx="5360035" cy="1938020"/>
          </a:xfrm>
          <a:prstGeom prst="rect">
            <a:avLst/>
          </a:prstGeom>
          <a:noFill/>
        </p:spPr>
        <p:txBody>
          <a:bodyPr wrap="square" rtlCol="0">
            <a:spAutoFit/>
          </a:bodyPr>
          <a:lstStyle/>
          <a:p>
            <a:pPr algn="r" fontAlgn="auto">
              <a:lnSpc>
                <a:spcPct val="150000"/>
              </a:lnSpc>
            </a:pPr>
            <a:r>
              <a:rPr lang="zh-CN" altLang="en-US" sz="1600" dirty="0">
                <a:solidFill>
                  <a:srgbClr val="E9AD12"/>
                </a:solidFill>
                <a:latin typeface="微软雅黑" panose="020B0503020204020204" charset="-122"/>
                <a:ea typeface="微软雅黑" panose="020B0503020204020204" charset="-122"/>
              </a:rPr>
              <a:t>电话：</a:t>
            </a:r>
            <a:r>
              <a:rPr lang="en-US" altLang="zh-CN" sz="1600" dirty="0" err="1">
                <a:solidFill>
                  <a:srgbClr val="E9AD12"/>
                </a:solidFill>
                <a:latin typeface="微软雅黑" panose="020B0503020204020204" charset="-122"/>
                <a:ea typeface="微软雅黑" panose="020B0503020204020204" charset="-122"/>
              </a:rPr>
              <a:t>点击此处更换文本</a:t>
            </a:r>
            <a:endParaRPr lang="en-US" altLang="zh-CN" sz="1600" dirty="0">
              <a:solidFill>
                <a:srgbClr val="E9AD12"/>
              </a:solidFill>
              <a:latin typeface="微软雅黑" panose="020B0503020204020204" charset="-122"/>
              <a:ea typeface="微软雅黑" panose="020B0503020204020204" charset="-122"/>
            </a:endParaRPr>
          </a:p>
          <a:p>
            <a:pPr algn="r" fontAlgn="auto">
              <a:lnSpc>
                <a:spcPct val="150000"/>
              </a:lnSpc>
            </a:pPr>
            <a:r>
              <a:rPr lang="zh-CN" altLang="en-US" sz="1600" dirty="0">
                <a:solidFill>
                  <a:srgbClr val="E9AD12"/>
                </a:solidFill>
                <a:latin typeface="微软雅黑" panose="020B0503020204020204" charset="-122"/>
                <a:ea typeface="微软雅黑" panose="020B0503020204020204" charset="-122"/>
              </a:rPr>
              <a:t>微信：</a:t>
            </a:r>
            <a:r>
              <a:rPr lang="en-US" altLang="zh-CN" sz="1600" dirty="0" err="1">
                <a:solidFill>
                  <a:srgbClr val="E9AD12"/>
                </a:solidFill>
                <a:latin typeface="微软雅黑" panose="020B0503020204020204" charset="-122"/>
                <a:ea typeface="微软雅黑" panose="020B0503020204020204" charset="-122"/>
              </a:rPr>
              <a:t>点击此处更换文本</a:t>
            </a:r>
            <a:endParaRPr lang="en-US" altLang="zh-CN" sz="1600" dirty="0">
              <a:solidFill>
                <a:srgbClr val="E9AD12"/>
              </a:solidFill>
              <a:latin typeface="微软雅黑" panose="020B0503020204020204" charset="-122"/>
              <a:ea typeface="微软雅黑" panose="020B0503020204020204" charset="-122"/>
            </a:endParaRPr>
          </a:p>
          <a:p>
            <a:pPr algn="r" fontAlgn="auto">
              <a:lnSpc>
                <a:spcPct val="150000"/>
              </a:lnSpc>
            </a:pPr>
            <a:r>
              <a:rPr lang="zh-CN" altLang="en-US" sz="1600" dirty="0">
                <a:solidFill>
                  <a:srgbClr val="E9AD12"/>
                </a:solidFill>
                <a:latin typeface="微软雅黑" panose="020B0503020204020204" charset="-122"/>
                <a:ea typeface="微软雅黑" panose="020B0503020204020204" charset="-122"/>
              </a:rPr>
              <a:t>微博：</a:t>
            </a:r>
            <a:r>
              <a:rPr lang="en-US" altLang="zh-CN" sz="1600" dirty="0" err="1">
                <a:solidFill>
                  <a:srgbClr val="E9AD12"/>
                </a:solidFill>
                <a:latin typeface="微软雅黑" panose="020B0503020204020204" charset="-122"/>
                <a:ea typeface="微软雅黑" panose="020B0503020204020204" charset="-122"/>
              </a:rPr>
              <a:t>点击此处更换文本</a:t>
            </a:r>
            <a:endParaRPr lang="en-US" altLang="zh-CN" sz="1600" dirty="0">
              <a:solidFill>
                <a:srgbClr val="E9AD12"/>
              </a:solidFill>
              <a:latin typeface="微软雅黑" panose="020B0503020204020204" charset="-122"/>
              <a:ea typeface="微软雅黑" panose="020B0503020204020204" charset="-122"/>
            </a:endParaRPr>
          </a:p>
          <a:p>
            <a:pPr algn="r" fontAlgn="auto">
              <a:lnSpc>
                <a:spcPct val="150000"/>
              </a:lnSpc>
            </a:pPr>
            <a:r>
              <a:rPr lang="zh-CN" altLang="en-US" sz="1600" dirty="0">
                <a:solidFill>
                  <a:srgbClr val="E9AD12"/>
                </a:solidFill>
                <a:latin typeface="微软雅黑" panose="020B0503020204020204" charset="-122"/>
                <a:ea typeface="微软雅黑" panose="020B0503020204020204" charset="-122"/>
              </a:rPr>
              <a:t>邮箱：</a:t>
            </a:r>
            <a:r>
              <a:rPr lang="en-US" altLang="zh-CN" sz="1600" dirty="0" err="1">
                <a:solidFill>
                  <a:srgbClr val="E9AD12"/>
                </a:solidFill>
                <a:latin typeface="微软雅黑" panose="020B0503020204020204" charset="-122"/>
                <a:ea typeface="微软雅黑" panose="020B0503020204020204" charset="-122"/>
              </a:rPr>
              <a:t>点击此处更换文本</a:t>
            </a:r>
            <a:endParaRPr lang="en-US" altLang="zh-CN" sz="1600" dirty="0">
              <a:solidFill>
                <a:srgbClr val="E9AD12"/>
              </a:solidFill>
              <a:latin typeface="微软雅黑" panose="020B0503020204020204" charset="-122"/>
              <a:ea typeface="微软雅黑" panose="020B0503020204020204" charset="-122"/>
            </a:endParaRPr>
          </a:p>
          <a:p>
            <a:pPr algn="r" fontAlgn="auto">
              <a:lnSpc>
                <a:spcPct val="150000"/>
              </a:lnSpc>
            </a:pPr>
            <a:r>
              <a:rPr lang="zh-CN" altLang="en-US" sz="1600" dirty="0">
                <a:solidFill>
                  <a:srgbClr val="E9AD12"/>
                </a:solidFill>
                <a:latin typeface="微软雅黑" panose="020B0503020204020204" charset="-122"/>
                <a:ea typeface="微软雅黑" panose="020B0503020204020204" charset="-122"/>
              </a:rPr>
              <a:t>地址：点击此处更换文本</a:t>
            </a:r>
          </a:p>
        </p:txBody>
      </p:sp>
    </p:spTree>
  </p:cSld>
  <p:clrMapOvr>
    <a:masterClrMapping/>
  </p:clrMapOvr>
  <mc:AlternateContent xmlns:mc="http://schemas.openxmlformats.org/markup-compatibility/2006" xmlns:p14="http://schemas.microsoft.com/office/powerpoint/2010/main">
    <mc:Choice Requires="p14">
      <p:transition spd="slow" p14:dur="1250" advClick="0" advTm="0">
        <p14:pan dir="u"/>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8"/>
                                        </p:tgtEl>
                                        <p:attrNameLst>
                                          <p:attrName>style.visibility</p:attrName>
                                        </p:attrNameLst>
                                      </p:cBhvr>
                                      <p:to>
                                        <p:strVal val="visible"/>
                                      </p:to>
                                    </p:set>
                                    <p:anim calcmode="lin" valueType="num">
                                      <p:cBhvr>
                                        <p:cTn id="7" dur="500" fill="hold"/>
                                        <p:tgtEl>
                                          <p:spTgt spid="8"/>
                                        </p:tgtEl>
                                        <p:attrNameLst>
                                          <p:attrName>ppt_w</p:attrName>
                                        </p:attrNameLst>
                                      </p:cBhvr>
                                      <p:tavLst>
                                        <p:tav tm="0">
                                          <p:val>
                                            <p:fltVal val="0"/>
                                          </p:val>
                                        </p:tav>
                                        <p:tav tm="100000">
                                          <p:val>
                                            <p:strVal val="#ppt_w"/>
                                          </p:val>
                                        </p:tav>
                                      </p:tavLst>
                                    </p:anim>
                                    <p:anim calcmode="lin" valueType="num">
                                      <p:cBhvr>
                                        <p:cTn id="8" dur="500" fill="hold"/>
                                        <p:tgtEl>
                                          <p:spTgt spid="8"/>
                                        </p:tgtEl>
                                        <p:attrNameLst>
                                          <p:attrName>ppt_h</p:attrName>
                                        </p:attrNameLst>
                                      </p:cBhvr>
                                      <p:tavLst>
                                        <p:tav tm="0">
                                          <p:val>
                                            <p:fltVal val="0"/>
                                          </p:val>
                                        </p:tav>
                                        <p:tav tm="100000">
                                          <p:val>
                                            <p:strVal val="#ppt_h"/>
                                          </p:val>
                                        </p:tav>
                                      </p:tavLst>
                                    </p:anim>
                                    <p:animEffect transition="in" filter="fade">
                                      <p:cBhvr>
                                        <p:cTn id="9" dur="500"/>
                                        <p:tgtEl>
                                          <p:spTgt spid="8"/>
                                        </p:tgtEl>
                                      </p:cBhvr>
                                    </p:animEffect>
                                  </p:childTnLst>
                                </p:cTn>
                              </p:par>
                            </p:childTnLst>
                          </p:cTn>
                        </p:par>
                        <p:par>
                          <p:cTn id="10" fill="hold">
                            <p:stCondLst>
                              <p:cond delay="500"/>
                            </p:stCondLst>
                            <p:childTnLst>
                              <p:par>
                                <p:cTn id="11" presetID="41" presetClass="entr" presetSubtype="0" fill="hold" grpId="1" nodeType="afterEffect">
                                  <p:stCondLst>
                                    <p:cond delay="0"/>
                                  </p:stCondLst>
                                  <p:iterate type="lt">
                                    <p:tmPct val="10000"/>
                                  </p:iterate>
                                  <p:childTnLst>
                                    <p:set>
                                      <p:cBhvr>
                                        <p:cTn id="12" dur="1" fill="hold">
                                          <p:stCondLst>
                                            <p:cond delay="0"/>
                                          </p:stCondLst>
                                        </p:cTn>
                                        <p:tgtEl>
                                          <p:spTgt spid="7"/>
                                        </p:tgtEl>
                                        <p:attrNameLst>
                                          <p:attrName>style.visibility</p:attrName>
                                        </p:attrNameLst>
                                      </p:cBhvr>
                                      <p:to>
                                        <p:strVal val="visible"/>
                                      </p:to>
                                    </p:set>
                                    <p:anim calcmode="lin" valueType="num">
                                      <p:cBhvr>
                                        <p:cTn id="13" dur="500" fill="hold"/>
                                        <p:tgtEl>
                                          <p:spTgt spid="7"/>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7"/>
                                        </p:tgtEl>
                                        <p:attrNameLst>
                                          <p:attrName>ppt_y</p:attrName>
                                        </p:attrNameLst>
                                      </p:cBhvr>
                                      <p:tavLst>
                                        <p:tav tm="0">
                                          <p:val>
                                            <p:strVal val="#ppt_y"/>
                                          </p:val>
                                        </p:tav>
                                        <p:tav tm="100000">
                                          <p:val>
                                            <p:strVal val="#ppt_y"/>
                                          </p:val>
                                        </p:tav>
                                      </p:tavLst>
                                    </p:anim>
                                    <p:anim calcmode="lin" valueType="num">
                                      <p:cBhvr>
                                        <p:cTn id="15" dur="500" fill="hold"/>
                                        <p:tgtEl>
                                          <p:spTgt spid="7"/>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7"/>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7"/>
                                        </p:tgtEl>
                                      </p:cBhvr>
                                    </p:animEffect>
                                  </p:childTnLst>
                                </p:cTn>
                              </p:par>
                            </p:childTnLst>
                          </p:cTn>
                        </p:par>
                        <p:par>
                          <p:cTn id="18" fill="hold">
                            <p:stCondLst>
                              <p:cond delay="1149"/>
                            </p:stCondLst>
                            <p:childTnLst>
                              <p:par>
                                <p:cTn id="19" presetID="53" presetClass="entr" presetSubtype="16" fill="hold" grpId="0" nodeType="afterEffect">
                                  <p:stCondLst>
                                    <p:cond delay="0"/>
                                  </p:stCondLst>
                                  <p:childTnLst>
                                    <p:set>
                                      <p:cBhvr>
                                        <p:cTn id="20" dur="1" fill="hold">
                                          <p:stCondLst>
                                            <p:cond delay="0"/>
                                          </p:stCondLst>
                                        </p:cTn>
                                        <p:tgtEl>
                                          <p:spTgt spid="5"/>
                                        </p:tgtEl>
                                        <p:attrNameLst>
                                          <p:attrName>style.visibility</p:attrName>
                                        </p:attrNameLst>
                                      </p:cBhvr>
                                      <p:to>
                                        <p:strVal val="visible"/>
                                      </p:to>
                                    </p:set>
                                    <p:anim calcmode="lin" valueType="num">
                                      <p:cBhvr>
                                        <p:cTn id="21" dur="500" fill="hold"/>
                                        <p:tgtEl>
                                          <p:spTgt spid="5"/>
                                        </p:tgtEl>
                                        <p:attrNameLst>
                                          <p:attrName>ppt_w</p:attrName>
                                        </p:attrNameLst>
                                      </p:cBhvr>
                                      <p:tavLst>
                                        <p:tav tm="0">
                                          <p:val>
                                            <p:fltVal val="0"/>
                                          </p:val>
                                        </p:tav>
                                        <p:tav tm="100000">
                                          <p:val>
                                            <p:strVal val="#ppt_w"/>
                                          </p:val>
                                        </p:tav>
                                      </p:tavLst>
                                    </p:anim>
                                    <p:anim calcmode="lin" valueType="num">
                                      <p:cBhvr>
                                        <p:cTn id="22" dur="500" fill="hold"/>
                                        <p:tgtEl>
                                          <p:spTgt spid="5"/>
                                        </p:tgtEl>
                                        <p:attrNameLst>
                                          <p:attrName>ppt_h</p:attrName>
                                        </p:attrNameLst>
                                      </p:cBhvr>
                                      <p:tavLst>
                                        <p:tav tm="0">
                                          <p:val>
                                            <p:fltVal val="0"/>
                                          </p:val>
                                        </p:tav>
                                        <p:tav tm="100000">
                                          <p:val>
                                            <p:strVal val="#ppt_h"/>
                                          </p:val>
                                        </p:tav>
                                      </p:tavLst>
                                    </p:anim>
                                    <p:animEffect transition="in" filter="fade">
                                      <p:cBhvr>
                                        <p:cTn id="23" dur="500"/>
                                        <p:tgtEl>
                                          <p:spTgt spid="5"/>
                                        </p:tgtEl>
                                      </p:cBhvr>
                                    </p:animEffect>
                                  </p:childTnLst>
                                </p:cTn>
                              </p:par>
                            </p:childTnLst>
                          </p:cTn>
                        </p:par>
                        <p:par>
                          <p:cTn id="24" fill="hold">
                            <p:stCondLst>
                              <p:cond delay="1649"/>
                            </p:stCondLst>
                            <p:childTnLst>
                              <p:par>
                                <p:cTn id="25" presetID="22" presetClass="entr" presetSubtype="8" fill="hold" nodeType="afterEffect">
                                  <p:stCondLst>
                                    <p:cond delay="0"/>
                                  </p:stCondLst>
                                  <p:childTnLst>
                                    <p:set>
                                      <p:cBhvr>
                                        <p:cTn id="26" dur="1" fill="hold">
                                          <p:stCondLst>
                                            <p:cond delay="0"/>
                                          </p:stCondLst>
                                        </p:cTn>
                                        <p:tgtEl>
                                          <p:spTgt spid="6"/>
                                        </p:tgtEl>
                                        <p:attrNameLst>
                                          <p:attrName>style.visibility</p:attrName>
                                        </p:attrNameLst>
                                      </p:cBhvr>
                                      <p:to>
                                        <p:strVal val="visible"/>
                                      </p:to>
                                    </p:set>
                                    <p:animEffect transition="in" filter="wipe(left)">
                                      <p:cBhvr>
                                        <p:cTn id="27" dur="500"/>
                                        <p:tgtEl>
                                          <p:spTgt spid="6"/>
                                        </p:tgtEl>
                                      </p:cBhvr>
                                    </p:animEffect>
                                  </p:childTnLst>
                                </p:cTn>
                              </p:par>
                            </p:childTnLst>
                          </p:cTn>
                        </p:par>
                        <p:par>
                          <p:cTn id="28" fill="hold">
                            <p:stCondLst>
                              <p:cond delay="2149"/>
                            </p:stCondLst>
                            <p:childTnLst>
                              <p:par>
                                <p:cTn id="29" presetID="53" presetClass="entr" presetSubtype="16" fill="hold" grpId="0" nodeType="afterEffect">
                                  <p:stCondLst>
                                    <p:cond delay="0"/>
                                  </p:stCondLst>
                                  <p:childTnLst>
                                    <p:set>
                                      <p:cBhvr>
                                        <p:cTn id="30" dur="1" fill="hold">
                                          <p:stCondLst>
                                            <p:cond delay="0"/>
                                          </p:stCondLst>
                                        </p:cTn>
                                        <p:tgtEl>
                                          <p:spTgt spid="9"/>
                                        </p:tgtEl>
                                        <p:attrNameLst>
                                          <p:attrName>style.visibility</p:attrName>
                                        </p:attrNameLst>
                                      </p:cBhvr>
                                      <p:to>
                                        <p:strVal val="visible"/>
                                      </p:to>
                                    </p:set>
                                    <p:anim calcmode="lin" valueType="num">
                                      <p:cBhvr>
                                        <p:cTn id="31" dur="500" fill="hold"/>
                                        <p:tgtEl>
                                          <p:spTgt spid="9"/>
                                        </p:tgtEl>
                                        <p:attrNameLst>
                                          <p:attrName>ppt_w</p:attrName>
                                        </p:attrNameLst>
                                      </p:cBhvr>
                                      <p:tavLst>
                                        <p:tav tm="0">
                                          <p:val>
                                            <p:fltVal val="0"/>
                                          </p:val>
                                        </p:tav>
                                        <p:tav tm="100000">
                                          <p:val>
                                            <p:strVal val="#ppt_w"/>
                                          </p:val>
                                        </p:tav>
                                      </p:tavLst>
                                    </p:anim>
                                    <p:anim calcmode="lin" valueType="num">
                                      <p:cBhvr>
                                        <p:cTn id="32" dur="500" fill="hold"/>
                                        <p:tgtEl>
                                          <p:spTgt spid="9"/>
                                        </p:tgtEl>
                                        <p:attrNameLst>
                                          <p:attrName>ppt_h</p:attrName>
                                        </p:attrNameLst>
                                      </p:cBhvr>
                                      <p:tavLst>
                                        <p:tav tm="0">
                                          <p:val>
                                            <p:fltVal val="0"/>
                                          </p:val>
                                        </p:tav>
                                        <p:tav tm="100000">
                                          <p:val>
                                            <p:strVal val="#ppt_h"/>
                                          </p:val>
                                        </p:tav>
                                      </p:tavLst>
                                    </p:anim>
                                    <p:animEffect transition="in" filter="fade">
                                      <p:cBhvr>
                                        <p:cTn id="33" dur="500"/>
                                        <p:tgtEl>
                                          <p:spTgt spid="9"/>
                                        </p:tgtEl>
                                      </p:cBhvr>
                                    </p:animEffect>
                                  </p:childTnLst>
                                </p:cTn>
                              </p:par>
                            </p:childTnLst>
                          </p:cTn>
                        </p:par>
                        <p:par>
                          <p:cTn id="34" fill="hold">
                            <p:stCondLst>
                              <p:cond delay="2649"/>
                            </p:stCondLst>
                            <p:childTnLst>
                              <p:par>
                                <p:cTn id="35" presetID="53" presetClass="entr" presetSubtype="16" fill="hold" grpId="0" nodeType="afterEffect">
                                  <p:stCondLst>
                                    <p:cond delay="0"/>
                                  </p:stCondLst>
                                  <p:childTnLst>
                                    <p:set>
                                      <p:cBhvr>
                                        <p:cTn id="36" dur="1" fill="hold">
                                          <p:stCondLst>
                                            <p:cond delay="0"/>
                                          </p:stCondLst>
                                        </p:cTn>
                                        <p:tgtEl>
                                          <p:spTgt spid="10"/>
                                        </p:tgtEl>
                                        <p:attrNameLst>
                                          <p:attrName>style.visibility</p:attrName>
                                        </p:attrNameLst>
                                      </p:cBhvr>
                                      <p:to>
                                        <p:strVal val="visible"/>
                                      </p:to>
                                    </p:set>
                                    <p:anim calcmode="lin" valueType="num">
                                      <p:cBhvr>
                                        <p:cTn id="37" dur="500" fill="hold"/>
                                        <p:tgtEl>
                                          <p:spTgt spid="10"/>
                                        </p:tgtEl>
                                        <p:attrNameLst>
                                          <p:attrName>ppt_w</p:attrName>
                                        </p:attrNameLst>
                                      </p:cBhvr>
                                      <p:tavLst>
                                        <p:tav tm="0">
                                          <p:val>
                                            <p:fltVal val="0"/>
                                          </p:val>
                                        </p:tav>
                                        <p:tav tm="100000">
                                          <p:val>
                                            <p:strVal val="#ppt_w"/>
                                          </p:val>
                                        </p:tav>
                                      </p:tavLst>
                                    </p:anim>
                                    <p:anim calcmode="lin" valueType="num">
                                      <p:cBhvr>
                                        <p:cTn id="38" dur="500" fill="hold"/>
                                        <p:tgtEl>
                                          <p:spTgt spid="10"/>
                                        </p:tgtEl>
                                        <p:attrNameLst>
                                          <p:attrName>ppt_h</p:attrName>
                                        </p:attrNameLst>
                                      </p:cBhvr>
                                      <p:tavLst>
                                        <p:tav tm="0">
                                          <p:val>
                                            <p:fltVal val="0"/>
                                          </p:val>
                                        </p:tav>
                                        <p:tav tm="100000">
                                          <p:val>
                                            <p:strVal val="#ppt_h"/>
                                          </p:val>
                                        </p:tav>
                                      </p:tavLst>
                                    </p:anim>
                                    <p:animEffect transition="in" filter="fade">
                                      <p:cBhvr>
                                        <p:cTn id="39" dur="500"/>
                                        <p:tgtEl>
                                          <p:spTgt spid="1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 grpId="0"/>
      <p:bldP spid="7" grpId="1"/>
      <p:bldP spid="8" grpId="0" bldLvl="0" animBg="1"/>
      <p:bldP spid="5" grpId="0" bldLvl="0" animBg="1"/>
      <p:bldP spid="9" grpId="0"/>
      <p:bldP spid="10" grpId="0"/>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矩形 1">
            <a:extLst>
              <a:ext uri="{FF2B5EF4-FFF2-40B4-BE49-F238E27FC236}">
                <a16:creationId xmlns:a16="http://schemas.microsoft.com/office/drawing/2014/main" id="{0C210E11-744F-4001-9022-059F9AC28A69}"/>
              </a:ext>
            </a:extLst>
          </p:cNvPr>
          <p:cNvSpPr/>
          <p:nvPr/>
        </p:nvSpPr>
        <p:spPr>
          <a:xfrm>
            <a:off x="0" y="0"/>
            <a:ext cx="12192000" cy="6858000"/>
          </a:xfrm>
          <a:prstGeom prst="rect">
            <a:avLst/>
          </a:prstGeom>
          <a:solidFill>
            <a:srgbClr val="EFF0E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6" name="矩形 45">
            <a:extLst>
              <a:ext uri="{FF2B5EF4-FFF2-40B4-BE49-F238E27FC236}">
                <a16:creationId xmlns:a16="http://schemas.microsoft.com/office/drawing/2014/main" id="{A6E814A4-2030-4EC2-8F3E-2991178832E6}"/>
              </a:ext>
            </a:extLst>
          </p:cNvPr>
          <p:cNvSpPr/>
          <p:nvPr/>
        </p:nvSpPr>
        <p:spPr>
          <a:xfrm>
            <a:off x="251520" y="409228"/>
            <a:ext cx="179512" cy="432048"/>
          </a:xfrm>
          <a:prstGeom prst="rect">
            <a:avLst/>
          </a:prstGeom>
          <a:solidFill>
            <a:srgbClr val="E9A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7" name="文本框 46">
            <a:extLst>
              <a:ext uri="{FF2B5EF4-FFF2-40B4-BE49-F238E27FC236}">
                <a16:creationId xmlns:a16="http://schemas.microsoft.com/office/drawing/2014/main" id="{1D93773C-6D0B-4C89-9CCB-4BFE164B5042}"/>
              </a:ext>
            </a:extLst>
          </p:cNvPr>
          <p:cNvSpPr txBox="1"/>
          <p:nvPr/>
        </p:nvSpPr>
        <p:spPr>
          <a:xfrm>
            <a:off x="532129" y="408940"/>
            <a:ext cx="2074337" cy="461665"/>
          </a:xfrm>
          <a:prstGeom prst="rect">
            <a:avLst/>
          </a:prstGeom>
          <a:noFill/>
        </p:spPr>
        <p:txBody>
          <a:bodyPr wrap="square" rtlCol="0">
            <a:spAutoFit/>
          </a:bodyPr>
          <a:lstStyle/>
          <a:p>
            <a:pPr algn="l" fontAlgn="auto">
              <a:lnSpc>
                <a:spcPct val="100000"/>
              </a:lnSpc>
            </a:pPr>
            <a:r>
              <a:rPr lang="zh-CN" altLang="en-US" sz="2400" b="1" dirty="0">
                <a:solidFill>
                  <a:schemeClr val="tx1">
                    <a:lumMod val="65000"/>
                    <a:lumOff val="35000"/>
                  </a:schemeClr>
                </a:solidFill>
                <a:latin typeface="微软雅黑" panose="020B0503020204020204" charset="-122"/>
                <a:ea typeface="微软雅黑" panose="020B0503020204020204" charset="-122"/>
              </a:rPr>
              <a:t>点击输入标题</a:t>
            </a:r>
          </a:p>
        </p:txBody>
      </p:sp>
      <p:pic>
        <p:nvPicPr>
          <p:cNvPr id="5" name="图片 59">
            <a:extLst>
              <a:ext uri="{FF2B5EF4-FFF2-40B4-BE49-F238E27FC236}">
                <a16:creationId xmlns:a16="http://schemas.microsoft.com/office/drawing/2014/main" id="{826D121C-9957-4993-9FFD-B8DDE3B5A0B0}"/>
              </a:ext>
            </a:extLst>
          </p:cNvPr>
          <p:cNvPicPr>
            <a:picLocks noChangeAspect="1" noChangeArrowheads="1"/>
          </p:cNvPicPr>
          <p:nvPr/>
        </p:nvPicPr>
        <p:blipFill>
          <a:blip r:embed="rId3" cstate="print"/>
          <a:srcRect t="48329" r="12871"/>
          <a:stretch>
            <a:fillRect/>
          </a:stretch>
        </p:blipFill>
        <p:spPr bwMode="auto">
          <a:xfrm>
            <a:off x="7748588" y="4156075"/>
            <a:ext cx="2714625" cy="1155700"/>
          </a:xfrm>
          <a:prstGeom prst="rect">
            <a:avLst/>
          </a:prstGeom>
          <a:noFill/>
          <a:ln w="9525">
            <a:noFill/>
            <a:miter lim="800000"/>
            <a:headEnd/>
            <a:tailEnd/>
          </a:ln>
        </p:spPr>
      </p:pic>
      <p:pic>
        <p:nvPicPr>
          <p:cNvPr id="6" name="图片 37">
            <a:extLst>
              <a:ext uri="{FF2B5EF4-FFF2-40B4-BE49-F238E27FC236}">
                <a16:creationId xmlns:a16="http://schemas.microsoft.com/office/drawing/2014/main" id="{CEEFB863-3000-4527-A988-F7B288B71C95}"/>
              </a:ext>
            </a:extLst>
          </p:cNvPr>
          <p:cNvPicPr>
            <a:picLocks noChangeAspect="1" noChangeArrowheads="1"/>
          </p:cNvPicPr>
          <p:nvPr/>
        </p:nvPicPr>
        <p:blipFill>
          <a:blip r:embed="rId4" cstate="print"/>
          <a:srcRect t="43938"/>
          <a:stretch>
            <a:fillRect/>
          </a:stretch>
        </p:blipFill>
        <p:spPr bwMode="auto">
          <a:xfrm>
            <a:off x="1536700" y="1847850"/>
            <a:ext cx="2830513" cy="1089025"/>
          </a:xfrm>
          <a:prstGeom prst="rect">
            <a:avLst/>
          </a:prstGeom>
          <a:noFill/>
          <a:ln w="9525">
            <a:noFill/>
            <a:miter lim="800000"/>
            <a:headEnd/>
            <a:tailEnd/>
          </a:ln>
        </p:spPr>
      </p:pic>
      <p:sp>
        <p:nvSpPr>
          <p:cNvPr id="7" name="直接连接符 45">
            <a:extLst>
              <a:ext uri="{FF2B5EF4-FFF2-40B4-BE49-F238E27FC236}">
                <a16:creationId xmlns:a16="http://schemas.microsoft.com/office/drawing/2014/main" id="{49801768-DEF3-4C06-BE07-A92D24FBD522}"/>
              </a:ext>
            </a:extLst>
          </p:cNvPr>
          <p:cNvSpPr>
            <a:spLocks noChangeShapeType="1"/>
          </p:cNvSpPr>
          <p:nvPr/>
        </p:nvSpPr>
        <p:spPr bwMode="auto">
          <a:xfrm>
            <a:off x="5921375" y="1558925"/>
            <a:ext cx="304800" cy="0"/>
          </a:xfrm>
          <a:prstGeom prst="line">
            <a:avLst/>
          </a:prstGeom>
          <a:noFill/>
          <a:ln w="38100" cap="flat" cmpd="sng">
            <a:solidFill>
              <a:schemeClr val="bg1"/>
            </a:solidFill>
            <a:miter lim="800000"/>
            <a:headEnd/>
            <a:tailEnd/>
          </a:ln>
        </p:spPr>
        <p:txBody>
          <a:bodyPr/>
          <a:lstStyle/>
          <a:p>
            <a:endParaRPr lang="zh-CN" altLang="en-US">
              <a:ea typeface="微软雅黑" panose="020B0503020204020204" pitchFamily="34" charset="-122"/>
              <a:sym typeface="Arial" panose="020B0604020202020204" pitchFamily="34" charset="0"/>
            </a:endParaRPr>
          </a:p>
        </p:txBody>
      </p:sp>
      <p:grpSp>
        <p:nvGrpSpPr>
          <p:cNvPr id="8" name="Group 6">
            <a:extLst>
              <a:ext uri="{FF2B5EF4-FFF2-40B4-BE49-F238E27FC236}">
                <a16:creationId xmlns:a16="http://schemas.microsoft.com/office/drawing/2014/main" id="{C7433FCF-298F-4A02-86DA-5EA16C427E76}"/>
              </a:ext>
            </a:extLst>
          </p:cNvPr>
          <p:cNvGrpSpPr>
            <a:grpSpLocks/>
          </p:cNvGrpSpPr>
          <p:nvPr/>
        </p:nvGrpSpPr>
        <p:grpSpPr bwMode="auto">
          <a:xfrm>
            <a:off x="1610504" y="2855913"/>
            <a:ext cx="298480" cy="338554"/>
            <a:chOff x="-5569" y="0"/>
            <a:chExt cx="298397" cy="338972"/>
          </a:xfrm>
        </p:grpSpPr>
        <p:sp>
          <p:nvSpPr>
            <p:cNvPr id="9" name="矩形 8">
              <a:extLst>
                <a:ext uri="{FF2B5EF4-FFF2-40B4-BE49-F238E27FC236}">
                  <a16:creationId xmlns:a16="http://schemas.microsoft.com/office/drawing/2014/main" id="{726F92F1-5293-424B-9FEB-55006D532981}"/>
                </a:ext>
              </a:extLst>
            </p:cNvPr>
            <p:cNvSpPr>
              <a:spLocks noChangeArrowheads="1"/>
            </p:cNvSpPr>
            <p:nvPr/>
          </p:nvSpPr>
          <p:spPr bwMode="auto">
            <a:xfrm rot="2700000">
              <a:off x="16141" y="61548"/>
              <a:ext cx="254976" cy="254976"/>
            </a:xfrm>
            <a:prstGeom prst="rect">
              <a:avLst/>
            </a:prstGeom>
            <a:solidFill>
              <a:srgbClr val="E9AD12"/>
            </a:solidFill>
            <a:ln w="9525">
              <a:noFill/>
              <a:miter lim="800000"/>
              <a:headEnd/>
              <a:tailEnd/>
            </a:ln>
          </p:spPr>
          <p:txBody>
            <a:bodyPr anchor="ctr"/>
            <a:lstStyle/>
            <a:p>
              <a:pPr algn="ctr"/>
              <a:endParaRPr lang="zh-CN" altLang="zh-CN">
                <a:solidFill>
                  <a:srgbClr val="FFFFFF"/>
                </a:solidFill>
                <a:ea typeface="微软雅黑" panose="020B0503020204020204" pitchFamily="34" charset="-122"/>
                <a:sym typeface="Arial" panose="020B0604020202020204" pitchFamily="34" charset="0"/>
              </a:endParaRPr>
            </a:p>
          </p:txBody>
        </p:sp>
        <p:sp>
          <p:nvSpPr>
            <p:cNvPr id="10" name="文本框 30">
              <a:extLst>
                <a:ext uri="{FF2B5EF4-FFF2-40B4-BE49-F238E27FC236}">
                  <a16:creationId xmlns:a16="http://schemas.microsoft.com/office/drawing/2014/main" id="{8375492F-D0AD-426A-87D3-FC716F1D9A9B}"/>
                </a:ext>
              </a:extLst>
            </p:cNvPr>
            <p:cNvSpPr>
              <a:spLocks noChangeArrowheads="1"/>
            </p:cNvSpPr>
            <p:nvPr/>
          </p:nvSpPr>
          <p:spPr bwMode="auto">
            <a:xfrm>
              <a:off x="-5569" y="0"/>
              <a:ext cx="298397" cy="338972"/>
            </a:xfrm>
            <a:prstGeom prst="rect">
              <a:avLst/>
            </a:prstGeom>
            <a:noFill/>
            <a:ln w="9525">
              <a:noFill/>
              <a:miter lim="800000"/>
              <a:headEnd/>
              <a:tailEnd/>
            </a:ln>
          </p:spPr>
          <p:txBody>
            <a:bodyPr wrap="none">
              <a:spAutoFit/>
            </a:bodyPr>
            <a:lstStyle/>
            <a:p>
              <a:pPr algn="ctr"/>
              <a:r>
                <a:rPr lang="en-US" sz="1600">
                  <a:solidFill>
                    <a:srgbClr val="FFFFFF"/>
                  </a:solidFill>
                  <a:ea typeface="微软雅黑" panose="020B0503020204020204" pitchFamily="34" charset="-122"/>
                  <a:sym typeface="Arial" panose="020B0604020202020204" pitchFamily="34" charset="0"/>
                </a:rPr>
                <a:t>1</a:t>
              </a:r>
              <a:endParaRPr lang="zh-CN" altLang="en-US" sz="1600">
                <a:solidFill>
                  <a:srgbClr val="FFFFFF"/>
                </a:solidFill>
                <a:ea typeface="微软雅黑" panose="020B0503020204020204" pitchFamily="34" charset="-122"/>
                <a:sym typeface="Arial" panose="020B0604020202020204" pitchFamily="34" charset="0"/>
              </a:endParaRPr>
            </a:p>
          </p:txBody>
        </p:sp>
      </p:grpSp>
      <p:grpSp>
        <p:nvGrpSpPr>
          <p:cNvPr id="11" name="Group 9">
            <a:extLst>
              <a:ext uri="{FF2B5EF4-FFF2-40B4-BE49-F238E27FC236}">
                <a16:creationId xmlns:a16="http://schemas.microsoft.com/office/drawing/2014/main" id="{13872065-A5B8-484B-AA2B-102E1C12BEFB}"/>
              </a:ext>
            </a:extLst>
          </p:cNvPr>
          <p:cNvGrpSpPr>
            <a:grpSpLocks/>
          </p:cNvGrpSpPr>
          <p:nvPr/>
        </p:nvGrpSpPr>
        <p:grpSpPr bwMode="auto">
          <a:xfrm>
            <a:off x="4607704" y="4143375"/>
            <a:ext cx="298480" cy="338554"/>
            <a:chOff x="-5569" y="0"/>
            <a:chExt cx="298397" cy="337387"/>
          </a:xfrm>
        </p:grpSpPr>
        <p:sp>
          <p:nvSpPr>
            <p:cNvPr id="12" name="矩形 32">
              <a:extLst>
                <a:ext uri="{FF2B5EF4-FFF2-40B4-BE49-F238E27FC236}">
                  <a16:creationId xmlns:a16="http://schemas.microsoft.com/office/drawing/2014/main" id="{05D64B21-CE20-43CD-8828-B00B0F80DFE4}"/>
                </a:ext>
              </a:extLst>
            </p:cNvPr>
            <p:cNvSpPr>
              <a:spLocks noChangeArrowheads="1"/>
            </p:cNvSpPr>
            <p:nvPr/>
          </p:nvSpPr>
          <p:spPr bwMode="auto">
            <a:xfrm rot="2700000">
              <a:off x="16141" y="61548"/>
              <a:ext cx="254976" cy="254976"/>
            </a:xfrm>
            <a:prstGeom prst="rect">
              <a:avLst/>
            </a:prstGeom>
            <a:solidFill>
              <a:srgbClr val="E9AD12"/>
            </a:solidFill>
            <a:ln w="9525">
              <a:noFill/>
              <a:miter lim="800000"/>
              <a:headEnd/>
              <a:tailEnd/>
            </a:ln>
          </p:spPr>
          <p:txBody>
            <a:bodyPr anchor="ctr"/>
            <a:lstStyle/>
            <a:p>
              <a:pPr algn="ctr"/>
              <a:endParaRPr lang="zh-CN" altLang="zh-CN" dirty="0">
                <a:solidFill>
                  <a:srgbClr val="FFFFFF"/>
                </a:solidFill>
                <a:ea typeface="微软雅黑" panose="020B0503020204020204" pitchFamily="34" charset="-122"/>
                <a:sym typeface="Arial" panose="020B0604020202020204" pitchFamily="34" charset="0"/>
              </a:endParaRPr>
            </a:p>
          </p:txBody>
        </p:sp>
        <p:sp>
          <p:nvSpPr>
            <p:cNvPr id="13" name="文本框 33">
              <a:extLst>
                <a:ext uri="{FF2B5EF4-FFF2-40B4-BE49-F238E27FC236}">
                  <a16:creationId xmlns:a16="http://schemas.microsoft.com/office/drawing/2014/main" id="{B9DBB476-62DD-45E2-84FE-E0FCFB519E8C}"/>
                </a:ext>
              </a:extLst>
            </p:cNvPr>
            <p:cNvSpPr>
              <a:spLocks noChangeArrowheads="1"/>
            </p:cNvSpPr>
            <p:nvPr/>
          </p:nvSpPr>
          <p:spPr bwMode="auto">
            <a:xfrm>
              <a:off x="-5569" y="0"/>
              <a:ext cx="298397" cy="337387"/>
            </a:xfrm>
            <a:prstGeom prst="rect">
              <a:avLst/>
            </a:prstGeom>
            <a:noFill/>
            <a:ln w="9525">
              <a:noFill/>
              <a:miter lim="800000"/>
              <a:headEnd/>
              <a:tailEnd/>
            </a:ln>
          </p:spPr>
          <p:txBody>
            <a:bodyPr wrap="none">
              <a:spAutoFit/>
            </a:bodyPr>
            <a:lstStyle/>
            <a:p>
              <a:pPr algn="ctr"/>
              <a:r>
                <a:rPr lang="en-US" sz="1600">
                  <a:solidFill>
                    <a:srgbClr val="FFFFFF"/>
                  </a:solidFill>
                  <a:ea typeface="微软雅黑" panose="020B0503020204020204" pitchFamily="34" charset="-122"/>
                  <a:sym typeface="Arial" panose="020B0604020202020204" pitchFamily="34" charset="0"/>
                </a:rPr>
                <a:t>5</a:t>
              </a:r>
              <a:endParaRPr lang="zh-CN" altLang="en-US" sz="1600">
                <a:solidFill>
                  <a:srgbClr val="FFFFFF"/>
                </a:solidFill>
                <a:ea typeface="微软雅黑" panose="020B0503020204020204" pitchFamily="34" charset="-122"/>
                <a:sym typeface="Arial" panose="020B0604020202020204" pitchFamily="34" charset="0"/>
              </a:endParaRPr>
            </a:p>
          </p:txBody>
        </p:sp>
      </p:grpSp>
      <p:grpSp>
        <p:nvGrpSpPr>
          <p:cNvPr id="14" name="Group 12">
            <a:extLst>
              <a:ext uri="{FF2B5EF4-FFF2-40B4-BE49-F238E27FC236}">
                <a16:creationId xmlns:a16="http://schemas.microsoft.com/office/drawing/2014/main" id="{267BFE77-7CE7-4A02-AA28-79CED50A2852}"/>
              </a:ext>
            </a:extLst>
          </p:cNvPr>
          <p:cNvGrpSpPr>
            <a:grpSpLocks/>
          </p:cNvGrpSpPr>
          <p:nvPr/>
        </p:nvGrpSpPr>
        <p:grpSpPr bwMode="auto">
          <a:xfrm>
            <a:off x="7813660" y="5178425"/>
            <a:ext cx="298480" cy="338554"/>
            <a:chOff x="-6399" y="0"/>
            <a:chExt cx="300055" cy="338971"/>
          </a:xfrm>
        </p:grpSpPr>
        <p:sp>
          <p:nvSpPr>
            <p:cNvPr id="15" name="矩形 35">
              <a:extLst>
                <a:ext uri="{FF2B5EF4-FFF2-40B4-BE49-F238E27FC236}">
                  <a16:creationId xmlns:a16="http://schemas.microsoft.com/office/drawing/2014/main" id="{6BF3547A-DDCE-4D39-882F-B42BD0270CC7}"/>
                </a:ext>
              </a:extLst>
            </p:cNvPr>
            <p:cNvSpPr>
              <a:spLocks noChangeArrowheads="1"/>
            </p:cNvSpPr>
            <p:nvPr/>
          </p:nvSpPr>
          <p:spPr bwMode="auto">
            <a:xfrm rot="2700000">
              <a:off x="16141" y="61548"/>
              <a:ext cx="254976" cy="254976"/>
            </a:xfrm>
            <a:prstGeom prst="rect">
              <a:avLst/>
            </a:prstGeom>
            <a:solidFill>
              <a:srgbClr val="E9AD12"/>
            </a:solidFill>
            <a:ln w="9525">
              <a:noFill/>
              <a:miter lim="800000"/>
              <a:headEnd/>
              <a:tailEnd/>
            </a:ln>
          </p:spPr>
          <p:txBody>
            <a:bodyPr anchor="ctr"/>
            <a:lstStyle/>
            <a:p>
              <a:pPr algn="ctr"/>
              <a:endParaRPr lang="zh-CN" altLang="zh-CN">
                <a:solidFill>
                  <a:srgbClr val="FFFFFF"/>
                </a:solidFill>
                <a:ea typeface="微软雅黑" panose="020B0503020204020204" pitchFamily="34" charset="-122"/>
                <a:sym typeface="Arial" panose="020B0604020202020204" pitchFamily="34" charset="0"/>
              </a:endParaRPr>
            </a:p>
          </p:txBody>
        </p:sp>
        <p:sp>
          <p:nvSpPr>
            <p:cNvPr id="16" name="文本框 36">
              <a:extLst>
                <a:ext uri="{FF2B5EF4-FFF2-40B4-BE49-F238E27FC236}">
                  <a16:creationId xmlns:a16="http://schemas.microsoft.com/office/drawing/2014/main" id="{2CD994ED-A2F7-4C5A-80BC-2D4290B56393}"/>
                </a:ext>
              </a:extLst>
            </p:cNvPr>
            <p:cNvSpPr>
              <a:spLocks noChangeArrowheads="1"/>
            </p:cNvSpPr>
            <p:nvPr/>
          </p:nvSpPr>
          <p:spPr bwMode="auto">
            <a:xfrm>
              <a:off x="-6399" y="0"/>
              <a:ext cx="300055" cy="338971"/>
            </a:xfrm>
            <a:prstGeom prst="rect">
              <a:avLst/>
            </a:prstGeom>
            <a:noFill/>
            <a:ln w="9525">
              <a:noFill/>
              <a:miter lim="800000"/>
              <a:headEnd/>
              <a:tailEnd/>
            </a:ln>
          </p:spPr>
          <p:txBody>
            <a:bodyPr wrap="none">
              <a:spAutoFit/>
            </a:bodyPr>
            <a:lstStyle/>
            <a:p>
              <a:pPr algn="ctr"/>
              <a:r>
                <a:rPr lang="en-US" sz="1600">
                  <a:solidFill>
                    <a:srgbClr val="FFFFFF"/>
                  </a:solidFill>
                  <a:ea typeface="微软雅黑" panose="020B0503020204020204" pitchFamily="34" charset="-122"/>
                  <a:sym typeface="Arial" panose="020B0604020202020204" pitchFamily="34" charset="0"/>
                </a:rPr>
                <a:t>6</a:t>
              </a:r>
              <a:endParaRPr lang="zh-CN" altLang="en-US" sz="1600">
                <a:solidFill>
                  <a:srgbClr val="FFFFFF"/>
                </a:solidFill>
                <a:ea typeface="微软雅黑" panose="020B0503020204020204" pitchFamily="34" charset="-122"/>
                <a:sym typeface="Arial" panose="020B0604020202020204" pitchFamily="34" charset="0"/>
              </a:endParaRPr>
            </a:p>
          </p:txBody>
        </p:sp>
      </p:grpSp>
      <p:sp>
        <p:nvSpPr>
          <p:cNvPr id="17" name="文本框 38">
            <a:extLst>
              <a:ext uri="{FF2B5EF4-FFF2-40B4-BE49-F238E27FC236}">
                <a16:creationId xmlns:a16="http://schemas.microsoft.com/office/drawing/2014/main" id="{CE5DE00B-15E4-487C-91ED-A426B401D1E4}"/>
              </a:ext>
            </a:extLst>
          </p:cNvPr>
          <p:cNvSpPr>
            <a:spLocks noChangeArrowheads="1"/>
          </p:cNvSpPr>
          <p:nvPr/>
        </p:nvSpPr>
        <p:spPr bwMode="auto">
          <a:xfrm>
            <a:off x="1414463" y="3321050"/>
            <a:ext cx="2792412" cy="923925"/>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这里输入文本这里输入文本这里输入文本这里输入文本这里输入文本。</a:t>
            </a:r>
          </a:p>
        </p:txBody>
      </p:sp>
      <p:sp>
        <p:nvSpPr>
          <p:cNvPr id="18" name="直接连接符 17">
            <a:extLst>
              <a:ext uri="{FF2B5EF4-FFF2-40B4-BE49-F238E27FC236}">
                <a16:creationId xmlns:a16="http://schemas.microsoft.com/office/drawing/2014/main" id="{C8CB9D71-0C9A-4BAC-B53B-31CC1F0DCB9A}"/>
              </a:ext>
            </a:extLst>
          </p:cNvPr>
          <p:cNvSpPr>
            <a:spLocks noChangeShapeType="1"/>
          </p:cNvSpPr>
          <p:nvPr/>
        </p:nvSpPr>
        <p:spPr bwMode="auto">
          <a:xfrm>
            <a:off x="1565275" y="4387850"/>
            <a:ext cx="2759075" cy="0"/>
          </a:xfrm>
          <a:prstGeom prst="line">
            <a:avLst/>
          </a:prstGeom>
          <a:noFill/>
          <a:ln w="38100" cap="flat" cmpd="sng">
            <a:solidFill>
              <a:schemeClr val="bg1"/>
            </a:solidFill>
            <a:miter lim="800000"/>
            <a:headEnd/>
            <a:tailEnd/>
          </a:ln>
        </p:spPr>
        <p:txBody>
          <a:bodyPr/>
          <a:lstStyle/>
          <a:p>
            <a:endParaRPr lang="zh-CN" altLang="en-US">
              <a:ea typeface="微软雅黑" panose="020B0503020204020204" pitchFamily="34" charset="-122"/>
              <a:sym typeface="Arial" panose="020B0604020202020204" pitchFamily="34" charset="0"/>
            </a:endParaRPr>
          </a:p>
        </p:txBody>
      </p:sp>
      <p:sp>
        <p:nvSpPr>
          <p:cNvPr id="19" name="直接连接符 18">
            <a:extLst>
              <a:ext uri="{FF2B5EF4-FFF2-40B4-BE49-F238E27FC236}">
                <a16:creationId xmlns:a16="http://schemas.microsoft.com/office/drawing/2014/main" id="{32C16E3F-9795-4834-A4E5-5B01D89C225D}"/>
              </a:ext>
            </a:extLst>
          </p:cNvPr>
          <p:cNvSpPr>
            <a:spLocks noChangeShapeType="1"/>
          </p:cNvSpPr>
          <p:nvPr/>
        </p:nvSpPr>
        <p:spPr bwMode="auto">
          <a:xfrm>
            <a:off x="4584700" y="3873500"/>
            <a:ext cx="2757488" cy="1588"/>
          </a:xfrm>
          <a:prstGeom prst="line">
            <a:avLst/>
          </a:prstGeom>
          <a:noFill/>
          <a:ln w="38100" cap="flat" cmpd="sng">
            <a:solidFill>
              <a:schemeClr val="bg1"/>
            </a:solidFill>
            <a:miter lim="800000"/>
            <a:headEnd/>
            <a:tailEnd/>
          </a:ln>
        </p:spPr>
        <p:txBody>
          <a:bodyPr/>
          <a:lstStyle/>
          <a:p>
            <a:endParaRPr lang="zh-CN" altLang="en-US">
              <a:ea typeface="微软雅黑" panose="020B0503020204020204" pitchFamily="34" charset="-122"/>
              <a:sym typeface="Arial" panose="020B0604020202020204" pitchFamily="34" charset="0"/>
            </a:endParaRPr>
          </a:p>
        </p:txBody>
      </p:sp>
      <p:sp>
        <p:nvSpPr>
          <p:cNvPr id="20" name="直接连接符 19">
            <a:extLst>
              <a:ext uri="{FF2B5EF4-FFF2-40B4-BE49-F238E27FC236}">
                <a16:creationId xmlns:a16="http://schemas.microsoft.com/office/drawing/2014/main" id="{2DD62A63-2187-42C1-96F2-BD9C1D941757}"/>
              </a:ext>
            </a:extLst>
          </p:cNvPr>
          <p:cNvSpPr>
            <a:spLocks noChangeShapeType="1"/>
          </p:cNvSpPr>
          <p:nvPr/>
        </p:nvSpPr>
        <p:spPr bwMode="auto">
          <a:xfrm>
            <a:off x="7748588" y="3873500"/>
            <a:ext cx="2655887" cy="1588"/>
          </a:xfrm>
          <a:prstGeom prst="line">
            <a:avLst/>
          </a:prstGeom>
          <a:noFill/>
          <a:ln w="38100" cap="flat" cmpd="sng">
            <a:solidFill>
              <a:schemeClr val="bg1"/>
            </a:solidFill>
            <a:miter lim="800000"/>
            <a:headEnd/>
            <a:tailEnd/>
          </a:ln>
        </p:spPr>
        <p:txBody>
          <a:bodyPr/>
          <a:lstStyle/>
          <a:p>
            <a:endParaRPr lang="zh-CN" altLang="en-US">
              <a:ea typeface="微软雅黑" panose="020B0503020204020204" pitchFamily="34" charset="-122"/>
              <a:sym typeface="Arial" panose="020B0604020202020204" pitchFamily="34" charset="0"/>
            </a:endParaRPr>
          </a:p>
        </p:txBody>
      </p:sp>
      <p:sp>
        <p:nvSpPr>
          <p:cNvPr id="21" name="文本框 42">
            <a:extLst>
              <a:ext uri="{FF2B5EF4-FFF2-40B4-BE49-F238E27FC236}">
                <a16:creationId xmlns:a16="http://schemas.microsoft.com/office/drawing/2014/main" id="{24B3D59F-051D-4251-9008-E44521FB01BC}"/>
              </a:ext>
            </a:extLst>
          </p:cNvPr>
          <p:cNvSpPr>
            <a:spLocks noChangeArrowheads="1"/>
          </p:cNvSpPr>
          <p:nvPr/>
        </p:nvSpPr>
        <p:spPr bwMode="auto">
          <a:xfrm>
            <a:off x="4548188" y="4719638"/>
            <a:ext cx="3163887" cy="831850"/>
          </a:xfrm>
          <a:prstGeom prst="rect">
            <a:avLst/>
          </a:prstGeom>
          <a:noFill/>
          <a:ln w="9525">
            <a:noFill/>
            <a:miter lim="800000"/>
            <a:headEnd/>
            <a:tailEnd/>
          </a:ln>
        </p:spPr>
        <p:txBody>
          <a:bodyPr>
            <a:spAutoFit/>
          </a:bodyPr>
          <a:lstStyle/>
          <a:p>
            <a:r>
              <a:rPr lang="en-US" sz="2400">
                <a:solidFill>
                  <a:srgbClr val="E9AD12"/>
                </a:solidFill>
                <a:ea typeface="微软雅黑" panose="020B0503020204020204" pitchFamily="34" charset="-122"/>
                <a:sym typeface="Arial" panose="020B0604020202020204" pitchFamily="34" charset="0"/>
              </a:rPr>
              <a:t>TYPE </a:t>
            </a:r>
            <a:endParaRPr lang="zh-CN" altLang="en-US" sz="2400">
              <a:solidFill>
                <a:srgbClr val="E9AD12"/>
              </a:solidFill>
              <a:ea typeface="微软雅黑" panose="020B0503020204020204" pitchFamily="34" charset="-122"/>
              <a:sym typeface="Arial" panose="020B0604020202020204" pitchFamily="34" charset="0"/>
            </a:endParaRPr>
          </a:p>
          <a:p>
            <a:r>
              <a:rPr lang="en-US" sz="2400">
                <a:solidFill>
                  <a:srgbClr val="E9AD12"/>
                </a:solidFill>
                <a:ea typeface="微软雅黑" panose="020B0503020204020204" pitchFamily="34" charset="-122"/>
                <a:sym typeface="Arial" panose="020B0604020202020204" pitchFamily="34" charset="0"/>
              </a:rPr>
              <a:t>SOMETHING HERE</a:t>
            </a:r>
            <a:endParaRPr lang="zh-CN" altLang="en-US" sz="2400">
              <a:solidFill>
                <a:srgbClr val="E9AD12"/>
              </a:solidFill>
              <a:ea typeface="微软雅黑" panose="020B0503020204020204" pitchFamily="34" charset="-122"/>
              <a:sym typeface="Arial" panose="020B0604020202020204" pitchFamily="34" charset="0"/>
            </a:endParaRPr>
          </a:p>
        </p:txBody>
      </p:sp>
      <p:sp>
        <p:nvSpPr>
          <p:cNvPr id="22" name="文本框 43">
            <a:extLst>
              <a:ext uri="{FF2B5EF4-FFF2-40B4-BE49-F238E27FC236}">
                <a16:creationId xmlns:a16="http://schemas.microsoft.com/office/drawing/2014/main" id="{0E1C234C-A899-45F8-9790-2D2E8C9EA80C}"/>
              </a:ext>
            </a:extLst>
          </p:cNvPr>
          <p:cNvSpPr>
            <a:spLocks noChangeArrowheads="1"/>
          </p:cNvSpPr>
          <p:nvPr/>
        </p:nvSpPr>
        <p:spPr bwMode="auto">
          <a:xfrm>
            <a:off x="4548188" y="5597525"/>
            <a:ext cx="2792412" cy="646113"/>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a:t>
            </a:r>
          </a:p>
        </p:txBody>
      </p:sp>
      <p:sp>
        <p:nvSpPr>
          <p:cNvPr id="23" name="文本框 44">
            <a:extLst>
              <a:ext uri="{FF2B5EF4-FFF2-40B4-BE49-F238E27FC236}">
                <a16:creationId xmlns:a16="http://schemas.microsoft.com/office/drawing/2014/main" id="{AA0E2832-6EC0-4EDE-9CAB-B3C9A8853A52}"/>
              </a:ext>
            </a:extLst>
          </p:cNvPr>
          <p:cNvSpPr>
            <a:spLocks noChangeArrowheads="1"/>
          </p:cNvSpPr>
          <p:nvPr/>
        </p:nvSpPr>
        <p:spPr bwMode="auto">
          <a:xfrm>
            <a:off x="7748588" y="5597525"/>
            <a:ext cx="2792412" cy="646113"/>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a:t>
            </a:r>
          </a:p>
        </p:txBody>
      </p:sp>
      <p:grpSp>
        <p:nvGrpSpPr>
          <p:cNvPr id="24" name="Group 22">
            <a:extLst>
              <a:ext uri="{FF2B5EF4-FFF2-40B4-BE49-F238E27FC236}">
                <a16:creationId xmlns:a16="http://schemas.microsoft.com/office/drawing/2014/main" id="{057D1A87-ACEE-498A-848D-26B345FF4D0F}"/>
              </a:ext>
            </a:extLst>
          </p:cNvPr>
          <p:cNvGrpSpPr>
            <a:grpSpLocks/>
          </p:cNvGrpSpPr>
          <p:nvPr/>
        </p:nvGrpSpPr>
        <p:grpSpPr bwMode="auto">
          <a:xfrm>
            <a:off x="7677929" y="1838325"/>
            <a:ext cx="298480" cy="338554"/>
            <a:chOff x="-5569" y="0"/>
            <a:chExt cx="298397" cy="337387"/>
          </a:xfrm>
        </p:grpSpPr>
        <p:sp>
          <p:nvSpPr>
            <p:cNvPr id="25" name="矩形 47">
              <a:extLst>
                <a:ext uri="{FF2B5EF4-FFF2-40B4-BE49-F238E27FC236}">
                  <a16:creationId xmlns:a16="http://schemas.microsoft.com/office/drawing/2014/main" id="{E80402DF-1AE1-470F-A0F3-A6B730CD6A28}"/>
                </a:ext>
              </a:extLst>
            </p:cNvPr>
            <p:cNvSpPr>
              <a:spLocks noChangeArrowheads="1"/>
            </p:cNvSpPr>
            <p:nvPr/>
          </p:nvSpPr>
          <p:spPr bwMode="auto">
            <a:xfrm rot="2700000">
              <a:off x="16141" y="61548"/>
              <a:ext cx="254976" cy="254976"/>
            </a:xfrm>
            <a:prstGeom prst="rect">
              <a:avLst/>
            </a:prstGeom>
            <a:solidFill>
              <a:srgbClr val="C00000"/>
            </a:solidFill>
            <a:ln w="9525">
              <a:noFill/>
              <a:miter lim="800000"/>
              <a:headEnd/>
              <a:tailEnd/>
            </a:ln>
          </p:spPr>
          <p:txBody>
            <a:bodyPr anchor="ctr"/>
            <a:lstStyle/>
            <a:p>
              <a:pPr algn="ctr"/>
              <a:endParaRPr lang="zh-CN" altLang="zh-CN">
                <a:solidFill>
                  <a:srgbClr val="FFFFFF"/>
                </a:solidFill>
                <a:ea typeface="微软雅黑" panose="020B0503020204020204" pitchFamily="34" charset="-122"/>
                <a:sym typeface="Arial" panose="020B0604020202020204" pitchFamily="34" charset="0"/>
              </a:endParaRPr>
            </a:p>
          </p:txBody>
        </p:sp>
        <p:sp>
          <p:nvSpPr>
            <p:cNvPr id="26" name="文本框 48">
              <a:extLst>
                <a:ext uri="{FF2B5EF4-FFF2-40B4-BE49-F238E27FC236}">
                  <a16:creationId xmlns:a16="http://schemas.microsoft.com/office/drawing/2014/main" id="{980BC898-76AC-4C1E-BA00-E6E7F24E9A4A}"/>
                </a:ext>
              </a:extLst>
            </p:cNvPr>
            <p:cNvSpPr>
              <a:spLocks noChangeArrowheads="1"/>
            </p:cNvSpPr>
            <p:nvPr/>
          </p:nvSpPr>
          <p:spPr bwMode="auto">
            <a:xfrm>
              <a:off x="-5569" y="0"/>
              <a:ext cx="298397" cy="337387"/>
            </a:xfrm>
            <a:prstGeom prst="rect">
              <a:avLst/>
            </a:prstGeom>
            <a:solidFill>
              <a:srgbClr val="E9AD12"/>
            </a:solidFill>
            <a:ln w="9525">
              <a:noFill/>
              <a:miter lim="800000"/>
              <a:headEnd/>
              <a:tailEnd/>
            </a:ln>
          </p:spPr>
          <p:txBody>
            <a:bodyPr wrap="none">
              <a:spAutoFit/>
            </a:bodyPr>
            <a:lstStyle/>
            <a:p>
              <a:pPr algn="ctr"/>
              <a:r>
                <a:rPr lang="en-US" sz="1600" dirty="0">
                  <a:solidFill>
                    <a:srgbClr val="FFFFFF"/>
                  </a:solidFill>
                  <a:ea typeface="微软雅黑" panose="020B0503020204020204" pitchFamily="34" charset="-122"/>
                  <a:sym typeface="Arial" panose="020B0604020202020204" pitchFamily="34" charset="0"/>
                </a:rPr>
                <a:t>3</a:t>
              </a:r>
              <a:endParaRPr lang="zh-CN" altLang="en-US" sz="1600" dirty="0">
                <a:solidFill>
                  <a:srgbClr val="FFFFFF"/>
                </a:solidFill>
                <a:ea typeface="微软雅黑" panose="020B0503020204020204" pitchFamily="34" charset="-122"/>
                <a:sym typeface="Arial" panose="020B0604020202020204" pitchFamily="34" charset="0"/>
              </a:endParaRPr>
            </a:p>
          </p:txBody>
        </p:sp>
      </p:grpSp>
      <p:grpSp>
        <p:nvGrpSpPr>
          <p:cNvPr id="27" name="Group 25">
            <a:extLst>
              <a:ext uri="{FF2B5EF4-FFF2-40B4-BE49-F238E27FC236}">
                <a16:creationId xmlns:a16="http://schemas.microsoft.com/office/drawing/2014/main" id="{BD8F1B4D-10F8-4D46-A0BE-688C3F95FBFC}"/>
              </a:ext>
            </a:extLst>
          </p:cNvPr>
          <p:cNvGrpSpPr>
            <a:grpSpLocks/>
          </p:cNvGrpSpPr>
          <p:nvPr/>
        </p:nvGrpSpPr>
        <p:grpSpPr bwMode="auto">
          <a:xfrm>
            <a:off x="4644217" y="1835150"/>
            <a:ext cx="298480" cy="338554"/>
            <a:chOff x="-5569" y="0"/>
            <a:chExt cx="298398" cy="338971"/>
          </a:xfrm>
        </p:grpSpPr>
        <p:sp>
          <p:nvSpPr>
            <p:cNvPr id="28" name="矩形 50">
              <a:extLst>
                <a:ext uri="{FF2B5EF4-FFF2-40B4-BE49-F238E27FC236}">
                  <a16:creationId xmlns:a16="http://schemas.microsoft.com/office/drawing/2014/main" id="{4BE59CC5-5508-45C3-96DE-31958AA367D1}"/>
                </a:ext>
              </a:extLst>
            </p:cNvPr>
            <p:cNvSpPr>
              <a:spLocks noChangeArrowheads="1"/>
            </p:cNvSpPr>
            <p:nvPr/>
          </p:nvSpPr>
          <p:spPr bwMode="auto">
            <a:xfrm rot="2700000">
              <a:off x="16141" y="61548"/>
              <a:ext cx="254976" cy="254976"/>
            </a:xfrm>
            <a:prstGeom prst="rect">
              <a:avLst/>
            </a:prstGeom>
            <a:solidFill>
              <a:srgbClr val="E9AD12"/>
            </a:solidFill>
            <a:ln w="9525">
              <a:noFill/>
              <a:miter lim="800000"/>
              <a:headEnd/>
              <a:tailEnd/>
            </a:ln>
          </p:spPr>
          <p:txBody>
            <a:bodyPr anchor="ctr"/>
            <a:lstStyle/>
            <a:p>
              <a:pPr algn="ctr"/>
              <a:endParaRPr lang="zh-CN" altLang="zh-CN" dirty="0">
                <a:solidFill>
                  <a:srgbClr val="FFFFFF"/>
                </a:solidFill>
                <a:ea typeface="微软雅黑" panose="020B0503020204020204" pitchFamily="34" charset="-122"/>
                <a:sym typeface="Arial" panose="020B0604020202020204" pitchFamily="34" charset="0"/>
              </a:endParaRPr>
            </a:p>
          </p:txBody>
        </p:sp>
        <p:sp>
          <p:nvSpPr>
            <p:cNvPr id="29" name="文本框 51">
              <a:extLst>
                <a:ext uri="{FF2B5EF4-FFF2-40B4-BE49-F238E27FC236}">
                  <a16:creationId xmlns:a16="http://schemas.microsoft.com/office/drawing/2014/main" id="{40017A98-2070-4F2C-A974-15D9E10B0236}"/>
                </a:ext>
              </a:extLst>
            </p:cNvPr>
            <p:cNvSpPr>
              <a:spLocks noChangeArrowheads="1"/>
            </p:cNvSpPr>
            <p:nvPr/>
          </p:nvSpPr>
          <p:spPr bwMode="auto">
            <a:xfrm>
              <a:off x="-5569" y="0"/>
              <a:ext cx="298398" cy="338971"/>
            </a:xfrm>
            <a:prstGeom prst="rect">
              <a:avLst/>
            </a:prstGeom>
            <a:noFill/>
            <a:ln w="9525">
              <a:noFill/>
              <a:miter lim="800000"/>
              <a:headEnd/>
              <a:tailEnd/>
            </a:ln>
          </p:spPr>
          <p:txBody>
            <a:bodyPr wrap="none">
              <a:spAutoFit/>
            </a:bodyPr>
            <a:lstStyle/>
            <a:p>
              <a:pPr algn="ctr"/>
              <a:r>
                <a:rPr lang="en-US" sz="1600">
                  <a:solidFill>
                    <a:srgbClr val="FFFFFF"/>
                  </a:solidFill>
                  <a:ea typeface="微软雅黑" panose="020B0503020204020204" pitchFamily="34" charset="-122"/>
                  <a:sym typeface="Arial" panose="020B0604020202020204" pitchFamily="34" charset="0"/>
                </a:rPr>
                <a:t>2</a:t>
              </a:r>
              <a:endParaRPr lang="zh-CN" altLang="en-US" sz="1600">
                <a:solidFill>
                  <a:srgbClr val="FFFFFF"/>
                </a:solidFill>
                <a:ea typeface="微软雅黑" panose="020B0503020204020204" pitchFamily="34" charset="-122"/>
                <a:sym typeface="Arial" panose="020B0604020202020204" pitchFamily="34" charset="0"/>
              </a:endParaRPr>
            </a:p>
          </p:txBody>
        </p:sp>
      </p:grpSp>
      <p:grpSp>
        <p:nvGrpSpPr>
          <p:cNvPr id="30" name="Group 28">
            <a:extLst>
              <a:ext uri="{FF2B5EF4-FFF2-40B4-BE49-F238E27FC236}">
                <a16:creationId xmlns:a16="http://schemas.microsoft.com/office/drawing/2014/main" id="{CFB16649-9AF4-480D-BC36-C9A06138D6BF}"/>
              </a:ext>
            </a:extLst>
          </p:cNvPr>
          <p:cNvGrpSpPr>
            <a:grpSpLocks/>
          </p:cNvGrpSpPr>
          <p:nvPr/>
        </p:nvGrpSpPr>
        <p:grpSpPr bwMode="auto">
          <a:xfrm>
            <a:off x="1610504" y="4651375"/>
            <a:ext cx="298480" cy="338554"/>
            <a:chOff x="-5569" y="0"/>
            <a:chExt cx="298397" cy="338971"/>
          </a:xfrm>
        </p:grpSpPr>
        <p:sp>
          <p:nvSpPr>
            <p:cNvPr id="31" name="矩形 53">
              <a:extLst>
                <a:ext uri="{FF2B5EF4-FFF2-40B4-BE49-F238E27FC236}">
                  <a16:creationId xmlns:a16="http://schemas.microsoft.com/office/drawing/2014/main" id="{C809A5E6-C14A-463A-A20E-DCF152126278}"/>
                </a:ext>
              </a:extLst>
            </p:cNvPr>
            <p:cNvSpPr>
              <a:spLocks noChangeArrowheads="1"/>
            </p:cNvSpPr>
            <p:nvPr/>
          </p:nvSpPr>
          <p:spPr bwMode="auto">
            <a:xfrm rot="2700000">
              <a:off x="16141" y="61548"/>
              <a:ext cx="254976" cy="254976"/>
            </a:xfrm>
            <a:prstGeom prst="rect">
              <a:avLst/>
            </a:prstGeom>
            <a:solidFill>
              <a:srgbClr val="E9AD12"/>
            </a:solidFill>
            <a:ln w="9525">
              <a:noFill/>
              <a:miter lim="800000"/>
              <a:headEnd/>
              <a:tailEnd/>
            </a:ln>
          </p:spPr>
          <p:txBody>
            <a:bodyPr anchor="ctr"/>
            <a:lstStyle/>
            <a:p>
              <a:pPr algn="ctr"/>
              <a:endParaRPr lang="zh-CN" altLang="zh-CN" dirty="0">
                <a:solidFill>
                  <a:srgbClr val="FFFFFF"/>
                </a:solidFill>
                <a:ea typeface="微软雅黑" panose="020B0503020204020204" pitchFamily="34" charset="-122"/>
                <a:sym typeface="Arial" panose="020B0604020202020204" pitchFamily="34" charset="0"/>
              </a:endParaRPr>
            </a:p>
          </p:txBody>
        </p:sp>
        <p:sp>
          <p:nvSpPr>
            <p:cNvPr id="32" name="文本框 54">
              <a:extLst>
                <a:ext uri="{FF2B5EF4-FFF2-40B4-BE49-F238E27FC236}">
                  <a16:creationId xmlns:a16="http://schemas.microsoft.com/office/drawing/2014/main" id="{D154F1C0-E28D-4F44-93AF-818A7B9F1B95}"/>
                </a:ext>
              </a:extLst>
            </p:cNvPr>
            <p:cNvSpPr>
              <a:spLocks noChangeArrowheads="1"/>
            </p:cNvSpPr>
            <p:nvPr/>
          </p:nvSpPr>
          <p:spPr bwMode="auto">
            <a:xfrm>
              <a:off x="-5569" y="0"/>
              <a:ext cx="298397" cy="338971"/>
            </a:xfrm>
            <a:prstGeom prst="rect">
              <a:avLst/>
            </a:prstGeom>
            <a:noFill/>
            <a:ln w="9525">
              <a:noFill/>
              <a:miter lim="800000"/>
              <a:headEnd/>
              <a:tailEnd/>
            </a:ln>
          </p:spPr>
          <p:txBody>
            <a:bodyPr wrap="none">
              <a:spAutoFit/>
            </a:bodyPr>
            <a:lstStyle/>
            <a:p>
              <a:pPr algn="ctr"/>
              <a:r>
                <a:rPr lang="en-US" sz="1600">
                  <a:solidFill>
                    <a:srgbClr val="FFFFFF"/>
                  </a:solidFill>
                  <a:ea typeface="微软雅黑" panose="020B0503020204020204" pitchFamily="34" charset="-122"/>
                  <a:sym typeface="Arial" panose="020B0604020202020204" pitchFamily="34" charset="0"/>
                </a:rPr>
                <a:t>4</a:t>
              </a:r>
              <a:endParaRPr lang="zh-CN" altLang="en-US" sz="1600">
                <a:solidFill>
                  <a:srgbClr val="FFFFFF"/>
                </a:solidFill>
                <a:ea typeface="微软雅黑" panose="020B0503020204020204" pitchFamily="34" charset="-122"/>
                <a:sym typeface="Arial" panose="020B0604020202020204" pitchFamily="34" charset="0"/>
              </a:endParaRPr>
            </a:p>
          </p:txBody>
        </p:sp>
      </p:grpSp>
      <p:sp>
        <p:nvSpPr>
          <p:cNvPr id="33" name="文本框 55">
            <a:extLst>
              <a:ext uri="{FF2B5EF4-FFF2-40B4-BE49-F238E27FC236}">
                <a16:creationId xmlns:a16="http://schemas.microsoft.com/office/drawing/2014/main" id="{F6F3D8B4-5DDF-430C-AB45-E4E669171C4A}"/>
              </a:ext>
            </a:extLst>
          </p:cNvPr>
          <p:cNvSpPr>
            <a:spLocks noChangeArrowheads="1"/>
          </p:cNvSpPr>
          <p:nvPr/>
        </p:nvSpPr>
        <p:spPr bwMode="auto">
          <a:xfrm>
            <a:off x="7613650" y="2243138"/>
            <a:ext cx="3163888" cy="831850"/>
          </a:xfrm>
          <a:prstGeom prst="rect">
            <a:avLst/>
          </a:prstGeom>
          <a:noFill/>
          <a:ln w="9525">
            <a:noFill/>
            <a:miter lim="800000"/>
            <a:headEnd/>
            <a:tailEnd/>
          </a:ln>
        </p:spPr>
        <p:txBody>
          <a:bodyPr>
            <a:spAutoFit/>
          </a:bodyPr>
          <a:lstStyle/>
          <a:p>
            <a:r>
              <a:rPr lang="en-US" sz="2400" dirty="0">
                <a:solidFill>
                  <a:srgbClr val="E9AD12"/>
                </a:solidFill>
                <a:ea typeface="微软雅黑" panose="020B0503020204020204" pitchFamily="34" charset="-122"/>
                <a:sym typeface="Arial" panose="020B0604020202020204" pitchFamily="34" charset="0"/>
              </a:rPr>
              <a:t>TYPE </a:t>
            </a:r>
            <a:endParaRPr lang="zh-CN" altLang="en-US" sz="2400" dirty="0">
              <a:solidFill>
                <a:srgbClr val="E9AD12"/>
              </a:solidFill>
              <a:ea typeface="微软雅黑" panose="020B0503020204020204" pitchFamily="34" charset="-122"/>
              <a:sym typeface="Arial" panose="020B0604020202020204" pitchFamily="34" charset="0"/>
            </a:endParaRPr>
          </a:p>
          <a:p>
            <a:r>
              <a:rPr lang="en-US" sz="2400" dirty="0">
                <a:solidFill>
                  <a:srgbClr val="E9AD12"/>
                </a:solidFill>
                <a:ea typeface="微软雅黑" panose="020B0503020204020204" pitchFamily="34" charset="-122"/>
                <a:sym typeface="Arial" panose="020B0604020202020204" pitchFamily="34" charset="0"/>
              </a:rPr>
              <a:t>SOMETHING HERE</a:t>
            </a:r>
            <a:endParaRPr lang="zh-CN" altLang="en-US" sz="2400" dirty="0">
              <a:solidFill>
                <a:srgbClr val="E9AD12"/>
              </a:solidFill>
              <a:ea typeface="微软雅黑" panose="020B0503020204020204" pitchFamily="34" charset="-122"/>
              <a:sym typeface="Arial" panose="020B0604020202020204" pitchFamily="34" charset="0"/>
            </a:endParaRPr>
          </a:p>
        </p:txBody>
      </p:sp>
      <p:sp>
        <p:nvSpPr>
          <p:cNvPr id="34" name="文本框 56">
            <a:extLst>
              <a:ext uri="{FF2B5EF4-FFF2-40B4-BE49-F238E27FC236}">
                <a16:creationId xmlns:a16="http://schemas.microsoft.com/office/drawing/2014/main" id="{C15D3BB1-9C27-4A67-B9B5-8F3778C2DA5D}"/>
              </a:ext>
            </a:extLst>
          </p:cNvPr>
          <p:cNvSpPr>
            <a:spLocks noChangeArrowheads="1"/>
          </p:cNvSpPr>
          <p:nvPr/>
        </p:nvSpPr>
        <p:spPr bwMode="auto">
          <a:xfrm>
            <a:off x="7613650" y="3073400"/>
            <a:ext cx="2790825" cy="647700"/>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a:t>
            </a:r>
          </a:p>
        </p:txBody>
      </p:sp>
      <p:sp>
        <p:nvSpPr>
          <p:cNvPr id="35" name="文本框 57">
            <a:extLst>
              <a:ext uri="{FF2B5EF4-FFF2-40B4-BE49-F238E27FC236}">
                <a16:creationId xmlns:a16="http://schemas.microsoft.com/office/drawing/2014/main" id="{EFB67602-514F-40BE-AB7B-DFEEECC9A9DF}"/>
              </a:ext>
            </a:extLst>
          </p:cNvPr>
          <p:cNvSpPr>
            <a:spLocks noChangeArrowheads="1"/>
          </p:cNvSpPr>
          <p:nvPr/>
        </p:nvSpPr>
        <p:spPr bwMode="auto">
          <a:xfrm>
            <a:off x="4483100" y="2243138"/>
            <a:ext cx="3163888" cy="831850"/>
          </a:xfrm>
          <a:prstGeom prst="rect">
            <a:avLst/>
          </a:prstGeom>
          <a:noFill/>
          <a:ln w="9525">
            <a:noFill/>
            <a:miter lim="800000"/>
            <a:headEnd/>
            <a:tailEnd/>
          </a:ln>
        </p:spPr>
        <p:txBody>
          <a:bodyPr>
            <a:spAutoFit/>
          </a:bodyPr>
          <a:lstStyle/>
          <a:p>
            <a:r>
              <a:rPr lang="en-US" sz="2400">
                <a:solidFill>
                  <a:srgbClr val="E9AD12"/>
                </a:solidFill>
                <a:ea typeface="微软雅黑" panose="020B0503020204020204" pitchFamily="34" charset="-122"/>
                <a:sym typeface="Arial" panose="020B0604020202020204" pitchFamily="34" charset="0"/>
              </a:rPr>
              <a:t>TYPE </a:t>
            </a:r>
            <a:endParaRPr lang="zh-CN" altLang="en-US" sz="2400">
              <a:solidFill>
                <a:srgbClr val="E9AD12"/>
              </a:solidFill>
              <a:ea typeface="微软雅黑" panose="020B0503020204020204" pitchFamily="34" charset="-122"/>
              <a:sym typeface="Arial" panose="020B0604020202020204" pitchFamily="34" charset="0"/>
            </a:endParaRPr>
          </a:p>
          <a:p>
            <a:r>
              <a:rPr lang="en-US" sz="2400">
                <a:solidFill>
                  <a:srgbClr val="E9AD12"/>
                </a:solidFill>
                <a:ea typeface="微软雅黑" panose="020B0503020204020204" pitchFamily="34" charset="-122"/>
                <a:sym typeface="Arial" panose="020B0604020202020204" pitchFamily="34" charset="0"/>
              </a:rPr>
              <a:t>SOMETHING HERE</a:t>
            </a:r>
            <a:endParaRPr lang="zh-CN" altLang="en-US" sz="2400">
              <a:solidFill>
                <a:srgbClr val="E9AD12"/>
              </a:solidFill>
              <a:ea typeface="微软雅黑" panose="020B0503020204020204" pitchFamily="34" charset="-122"/>
              <a:sym typeface="Arial" panose="020B0604020202020204" pitchFamily="34" charset="0"/>
            </a:endParaRPr>
          </a:p>
        </p:txBody>
      </p:sp>
      <p:sp>
        <p:nvSpPr>
          <p:cNvPr id="36" name="文本框 58">
            <a:extLst>
              <a:ext uri="{FF2B5EF4-FFF2-40B4-BE49-F238E27FC236}">
                <a16:creationId xmlns:a16="http://schemas.microsoft.com/office/drawing/2014/main" id="{F95B92A2-7008-48A5-9D8D-A9A944A263BA}"/>
              </a:ext>
            </a:extLst>
          </p:cNvPr>
          <p:cNvSpPr>
            <a:spLocks noChangeArrowheads="1"/>
          </p:cNvSpPr>
          <p:nvPr/>
        </p:nvSpPr>
        <p:spPr bwMode="auto">
          <a:xfrm>
            <a:off x="4483100" y="3073400"/>
            <a:ext cx="2790825" cy="647700"/>
          </a:xfrm>
          <a:prstGeom prst="rect">
            <a:avLst/>
          </a:prstGeom>
          <a:noFill/>
          <a:ln w="9525">
            <a:noFill/>
            <a:miter lim="800000"/>
            <a:headEnd/>
            <a:tailEnd/>
          </a:ln>
        </p:spPr>
        <p:txBody>
          <a:bodyPr>
            <a:spAutoFit/>
          </a:bodyPr>
          <a:lstStyle/>
          <a:p>
            <a:r>
              <a:rPr lang="zh-CN" altLang="en-US">
                <a:solidFill>
                  <a:srgbClr val="E9AD12"/>
                </a:solidFill>
                <a:ea typeface="微软雅黑" panose="020B0503020204020204" pitchFamily="34" charset="-122"/>
                <a:sym typeface="Arial" panose="020B0604020202020204" pitchFamily="34" charset="0"/>
              </a:rPr>
              <a:t>这里输入文本这里输入文本这里输入文本。</a:t>
            </a:r>
          </a:p>
        </p:txBody>
      </p:sp>
      <p:sp>
        <p:nvSpPr>
          <p:cNvPr id="37" name="文本框 60">
            <a:extLst>
              <a:ext uri="{FF2B5EF4-FFF2-40B4-BE49-F238E27FC236}">
                <a16:creationId xmlns:a16="http://schemas.microsoft.com/office/drawing/2014/main" id="{D0AE795A-D322-43FA-8153-8121C1D1E629}"/>
              </a:ext>
            </a:extLst>
          </p:cNvPr>
          <p:cNvSpPr>
            <a:spLocks noChangeArrowheads="1"/>
          </p:cNvSpPr>
          <p:nvPr/>
        </p:nvSpPr>
        <p:spPr bwMode="auto">
          <a:xfrm>
            <a:off x="1414463" y="5119688"/>
            <a:ext cx="2792412" cy="646112"/>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a:t>
            </a:r>
          </a:p>
        </p:txBody>
      </p:sp>
    </p:spTree>
    <p:extLst>
      <p:ext uri="{BB962C8B-B14F-4D97-AF65-F5344CB8AC3E}">
        <p14:creationId xmlns:p14="http://schemas.microsoft.com/office/powerpoint/2010/main" val="2918309870"/>
      </p:ext>
    </p:extLst>
  </p:cSld>
  <p:clrMapOvr>
    <a:masterClrMapping/>
  </p:clrMapOvr>
  <mc:AlternateContent xmlns:mc="http://schemas.openxmlformats.org/markup-compatibility/2006" xmlns:p14="http://schemas.microsoft.com/office/powerpoint/2010/main">
    <mc:Choice Requires="p14">
      <p:transition spd="slow" p14:dur="1250" advTm="0">
        <p:push dir="u"/>
      </p:transition>
    </mc:Choice>
    <mc:Fallback xmlns="">
      <p:transition spd="slow" advTm="0">
        <p:push dir="u"/>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46"/>
                                        </p:tgtEl>
                                        <p:attrNameLst>
                                          <p:attrName>style.visibility</p:attrName>
                                        </p:attrNameLst>
                                      </p:cBhvr>
                                      <p:to>
                                        <p:strVal val="visible"/>
                                      </p:to>
                                    </p:set>
                                    <p:anim calcmode="lin" valueType="num">
                                      <p:cBhvr>
                                        <p:cTn id="7" dur="500" fill="hold"/>
                                        <p:tgtEl>
                                          <p:spTgt spid="46"/>
                                        </p:tgtEl>
                                        <p:attrNameLst>
                                          <p:attrName>ppt_w</p:attrName>
                                        </p:attrNameLst>
                                      </p:cBhvr>
                                      <p:tavLst>
                                        <p:tav tm="0">
                                          <p:val>
                                            <p:fltVal val="0"/>
                                          </p:val>
                                        </p:tav>
                                        <p:tav tm="100000">
                                          <p:val>
                                            <p:strVal val="#ppt_w"/>
                                          </p:val>
                                        </p:tav>
                                      </p:tavLst>
                                    </p:anim>
                                    <p:anim calcmode="lin" valueType="num">
                                      <p:cBhvr>
                                        <p:cTn id="8" dur="500" fill="hold"/>
                                        <p:tgtEl>
                                          <p:spTgt spid="46"/>
                                        </p:tgtEl>
                                        <p:attrNameLst>
                                          <p:attrName>ppt_h</p:attrName>
                                        </p:attrNameLst>
                                      </p:cBhvr>
                                      <p:tavLst>
                                        <p:tav tm="0">
                                          <p:val>
                                            <p:fltVal val="0"/>
                                          </p:val>
                                        </p:tav>
                                        <p:tav tm="100000">
                                          <p:val>
                                            <p:strVal val="#ppt_h"/>
                                          </p:val>
                                        </p:tav>
                                      </p:tavLst>
                                    </p:anim>
                                    <p:animEffect transition="in" filter="fade">
                                      <p:cBhvr>
                                        <p:cTn id="9" dur="500"/>
                                        <p:tgtEl>
                                          <p:spTgt spid="46"/>
                                        </p:tgtEl>
                                      </p:cBhvr>
                                    </p:animEffect>
                                  </p:childTnLst>
                                </p:cTn>
                              </p:par>
                            </p:childTnLst>
                          </p:cTn>
                        </p:par>
                        <p:par>
                          <p:cTn id="10" fill="hold">
                            <p:stCondLst>
                              <p:cond delay="500"/>
                            </p:stCondLst>
                            <p:childTnLst>
                              <p:par>
                                <p:cTn id="11" presetID="41" presetClass="entr" presetSubtype="0" fill="hold" grpId="1" nodeType="afterEffect">
                                  <p:stCondLst>
                                    <p:cond delay="0"/>
                                  </p:stCondLst>
                                  <p:iterate type="lt">
                                    <p:tmPct val="10000"/>
                                  </p:iterate>
                                  <p:childTnLst>
                                    <p:set>
                                      <p:cBhvr>
                                        <p:cTn id="12" dur="1" fill="hold">
                                          <p:stCondLst>
                                            <p:cond delay="0"/>
                                          </p:stCondLst>
                                        </p:cTn>
                                        <p:tgtEl>
                                          <p:spTgt spid="47"/>
                                        </p:tgtEl>
                                        <p:attrNameLst>
                                          <p:attrName>style.visibility</p:attrName>
                                        </p:attrNameLst>
                                      </p:cBhvr>
                                      <p:to>
                                        <p:strVal val="visible"/>
                                      </p:to>
                                    </p:set>
                                    <p:anim calcmode="lin" valueType="num">
                                      <p:cBhvr>
                                        <p:cTn id="13" dur="500" fill="hold"/>
                                        <p:tgtEl>
                                          <p:spTgt spid="47"/>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47"/>
                                        </p:tgtEl>
                                        <p:attrNameLst>
                                          <p:attrName>ppt_y</p:attrName>
                                        </p:attrNameLst>
                                      </p:cBhvr>
                                      <p:tavLst>
                                        <p:tav tm="0">
                                          <p:val>
                                            <p:strVal val="#ppt_y"/>
                                          </p:val>
                                        </p:tav>
                                        <p:tav tm="100000">
                                          <p:val>
                                            <p:strVal val="#ppt_y"/>
                                          </p:val>
                                        </p:tav>
                                      </p:tavLst>
                                    </p:anim>
                                    <p:anim calcmode="lin" valueType="num">
                                      <p:cBhvr>
                                        <p:cTn id="15" dur="500" fill="hold"/>
                                        <p:tgtEl>
                                          <p:spTgt spid="47"/>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47"/>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47"/>
                                        </p:tgtEl>
                                      </p:cBhvr>
                                    </p:animEffect>
                                  </p:childTnLst>
                                </p:cTn>
                              </p:par>
                            </p:childTnLst>
                          </p:cTn>
                        </p:par>
                        <p:par>
                          <p:cTn id="18" fill="hold">
                            <p:stCondLst>
                              <p:cond delay="1250"/>
                            </p:stCondLst>
                            <p:childTnLst>
                              <p:par>
                                <p:cTn id="19" presetID="10" presetClass="entr" presetSubtype="0" fill="hold" grpId="0" nodeType="afterEffect">
                                  <p:stCondLst>
                                    <p:cond delay="0"/>
                                  </p:stCondLst>
                                  <p:childTnLst>
                                    <p:set>
                                      <p:cBhvr>
                                        <p:cTn id="20" dur="1" fill="hold">
                                          <p:stCondLst>
                                            <p:cond delay="0"/>
                                          </p:stCondLst>
                                        </p:cTn>
                                        <p:tgtEl>
                                          <p:spTgt spid="7"/>
                                        </p:tgtEl>
                                        <p:attrNameLst>
                                          <p:attrName>style.visibility</p:attrName>
                                        </p:attrNameLst>
                                      </p:cBhvr>
                                      <p:to>
                                        <p:strVal val="visible"/>
                                      </p:to>
                                    </p:set>
                                    <p:animEffect>
                                      <p:cBhvr>
                                        <p:cTn id="21" dur="500"/>
                                        <p:tgtEl>
                                          <p:spTgt spid="7"/>
                                        </p:tgtEl>
                                      </p:cBhvr>
                                    </p:animEffect>
                                  </p:childTnLst>
                                </p:cTn>
                              </p:par>
                            </p:childTnLst>
                          </p:cTn>
                        </p:par>
                        <p:par>
                          <p:cTn id="22" fill="hold">
                            <p:stCondLst>
                              <p:cond delay="1750"/>
                            </p:stCondLst>
                            <p:childTnLst>
                              <p:par>
                                <p:cTn id="23" presetID="37" presetClass="entr" presetSubtype="0" fill="hold" nodeType="afterEffect">
                                  <p:stCondLst>
                                    <p:cond delay="0"/>
                                  </p:stCondLst>
                                  <p:childTnLst>
                                    <p:set>
                                      <p:cBhvr>
                                        <p:cTn id="24" dur="1" fill="hold">
                                          <p:stCondLst>
                                            <p:cond delay="0"/>
                                          </p:stCondLst>
                                        </p:cTn>
                                        <p:tgtEl>
                                          <p:spTgt spid="8"/>
                                        </p:tgtEl>
                                        <p:attrNameLst>
                                          <p:attrName>style.visibility</p:attrName>
                                        </p:attrNameLst>
                                      </p:cBhvr>
                                      <p:to>
                                        <p:strVal val="visible"/>
                                      </p:to>
                                    </p:set>
                                    <p:animEffect>
                                      <p:cBhvr>
                                        <p:cTn id="25" dur="1000"/>
                                        <p:tgtEl>
                                          <p:spTgt spid="8"/>
                                        </p:tgtEl>
                                      </p:cBhvr>
                                    </p:animEffect>
                                    <p:anim calcmode="lin" valueType="num">
                                      <p:cBhvr>
                                        <p:cTn id="26" dur="1000" fill="hold"/>
                                        <p:tgtEl>
                                          <p:spTgt spid="8"/>
                                        </p:tgtEl>
                                        <p:attrNameLst>
                                          <p:attrName>ppt_x</p:attrName>
                                        </p:attrNameLst>
                                      </p:cBhvr>
                                      <p:tavLst>
                                        <p:tav tm="0">
                                          <p:val>
                                            <p:strVal val="#ppt_x"/>
                                          </p:val>
                                        </p:tav>
                                        <p:tav tm="100000">
                                          <p:val>
                                            <p:strVal val="#ppt_x"/>
                                          </p:val>
                                        </p:tav>
                                      </p:tavLst>
                                    </p:anim>
                                    <p:anim calcmode="lin" valueType="num">
                                      <p:cBhvr>
                                        <p:cTn id="27" dur="900" decel="100000" fill="hold"/>
                                        <p:tgtEl>
                                          <p:spTgt spid="8"/>
                                        </p:tgtEl>
                                        <p:attrNameLst>
                                          <p:attrName>ppt_y</p:attrName>
                                        </p:attrNameLst>
                                      </p:cBhvr>
                                      <p:tavLst>
                                        <p:tav tm="0">
                                          <p:val>
                                            <p:strVal val="#ppt_y+1"/>
                                          </p:val>
                                        </p:tav>
                                        <p:tav tm="100000">
                                          <p:val>
                                            <p:strVal val="#ppt_y-.03"/>
                                          </p:val>
                                        </p:tav>
                                      </p:tavLst>
                                    </p:anim>
                                    <p:anim calcmode="lin" valueType="num">
                                      <p:cBhvr>
                                        <p:cTn id="28" dur="100" accel="100000" fill="hold">
                                          <p:stCondLst>
                                            <p:cond delay="900"/>
                                          </p:stCondLst>
                                        </p:cTn>
                                        <p:tgtEl>
                                          <p:spTgt spid="8"/>
                                        </p:tgtEl>
                                        <p:attrNameLst>
                                          <p:attrName>ppt_y</p:attrName>
                                        </p:attrNameLst>
                                      </p:cBhvr>
                                      <p:tavLst>
                                        <p:tav tm="0">
                                          <p:val>
                                            <p:strVal val="#ppt_y-.03"/>
                                          </p:val>
                                        </p:tav>
                                        <p:tav tm="100000">
                                          <p:val>
                                            <p:strVal val="#ppt_y"/>
                                          </p:val>
                                        </p:tav>
                                      </p:tavLst>
                                    </p:anim>
                                  </p:childTnLst>
                                </p:cTn>
                              </p:par>
                            </p:childTnLst>
                          </p:cTn>
                        </p:par>
                        <p:par>
                          <p:cTn id="29" fill="hold">
                            <p:stCondLst>
                              <p:cond delay="2750"/>
                            </p:stCondLst>
                            <p:childTnLst>
                              <p:par>
                                <p:cTn id="30" presetID="10" presetClass="entr" presetSubtype="0" fill="hold" nodeType="afterEffect">
                                  <p:stCondLst>
                                    <p:cond delay="0"/>
                                  </p:stCondLst>
                                  <p:childTnLst>
                                    <p:set>
                                      <p:cBhvr>
                                        <p:cTn id="31" dur="1" fill="hold">
                                          <p:stCondLst>
                                            <p:cond delay="0"/>
                                          </p:stCondLst>
                                        </p:cTn>
                                        <p:tgtEl>
                                          <p:spTgt spid="6"/>
                                        </p:tgtEl>
                                        <p:attrNameLst>
                                          <p:attrName>style.visibility</p:attrName>
                                        </p:attrNameLst>
                                      </p:cBhvr>
                                      <p:to>
                                        <p:strVal val="visible"/>
                                      </p:to>
                                    </p:set>
                                    <p:animEffect>
                                      <p:cBhvr>
                                        <p:cTn id="32" dur="500"/>
                                        <p:tgtEl>
                                          <p:spTgt spid="6"/>
                                        </p:tgtEl>
                                      </p:cBhvr>
                                    </p:animEffect>
                                  </p:childTnLst>
                                </p:cTn>
                              </p:par>
                            </p:childTnLst>
                          </p:cTn>
                        </p:par>
                        <p:par>
                          <p:cTn id="33" fill="hold">
                            <p:stCondLst>
                              <p:cond delay="3250"/>
                            </p:stCondLst>
                            <p:childTnLst>
                              <p:par>
                                <p:cTn id="34" presetID="10" presetClass="entr" presetSubtype="0" fill="hold" grpId="0" nodeType="afterEffect">
                                  <p:stCondLst>
                                    <p:cond delay="0"/>
                                  </p:stCondLst>
                                  <p:childTnLst>
                                    <p:set>
                                      <p:cBhvr>
                                        <p:cTn id="35" dur="1" fill="hold">
                                          <p:stCondLst>
                                            <p:cond delay="0"/>
                                          </p:stCondLst>
                                        </p:cTn>
                                        <p:tgtEl>
                                          <p:spTgt spid="17"/>
                                        </p:tgtEl>
                                        <p:attrNameLst>
                                          <p:attrName>style.visibility</p:attrName>
                                        </p:attrNameLst>
                                      </p:cBhvr>
                                      <p:to>
                                        <p:strVal val="visible"/>
                                      </p:to>
                                    </p:set>
                                    <p:animEffect>
                                      <p:cBhvr>
                                        <p:cTn id="36" dur="500"/>
                                        <p:tgtEl>
                                          <p:spTgt spid="17"/>
                                        </p:tgtEl>
                                      </p:cBhvr>
                                    </p:animEffect>
                                  </p:childTnLst>
                                </p:cTn>
                              </p:par>
                            </p:childTnLst>
                          </p:cTn>
                        </p:par>
                        <p:par>
                          <p:cTn id="37" fill="hold">
                            <p:stCondLst>
                              <p:cond delay="3750"/>
                            </p:stCondLst>
                            <p:childTnLst>
                              <p:par>
                                <p:cTn id="38" presetID="22" presetClass="entr" presetSubtype="8" fill="hold" grpId="0" nodeType="afterEffect">
                                  <p:stCondLst>
                                    <p:cond delay="0"/>
                                  </p:stCondLst>
                                  <p:childTnLst>
                                    <p:set>
                                      <p:cBhvr>
                                        <p:cTn id="39" dur="1" fill="hold">
                                          <p:stCondLst>
                                            <p:cond delay="0"/>
                                          </p:stCondLst>
                                        </p:cTn>
                                        <p:tgtEl>
                                          <p:spTgt spid="18"/>
                                        </p:tgtEl>
                                        <p:attrNameLst>
                                          <p:attrName>style.visibility</p:attrName>
                                        </p:attrNameLst>
                                      </p:cBhvr>
                                      <p:to>
                                        <p:strVal val="visible"/>
                                      </p:to>
                                    </p:set>
                                    <p:animEffect>
                                      <p:cBhvr>
                                        <p:cTn id="40" dur="500"/>
                                        <p:tgtEl>
                                          <p:spTgt spid="18"/>
                                        </p:tgtEl>
                                      </p:cBhvr>
                                    </p:animEffect>
                                  </p:childTnLst>
                                </p:cTn>
                              </p:par>
                            </p:childTnLst>
                          </p:cTn>
                        </p:par>
                        <p:par>
                          <p:cTn id="41" fill="hold">
                            <p:stCondLst>
                              <p:cond delay="4250"/>
                            </p:stCondLst>
                            <p:childTnLst>
                              <p:par>
                                <p:cTn id="42" presetID="37" presetClass="entr" presetSubtype="0" fill="hold" nodeType="afterEffect">
                                  <p:stCondLst>
                                    <p:cond delay="0"/>
                                  </p:stCondLst>
                                  <p:childTnLst>
                                    <p:set>
                                      <p:cBhvr>
                                        <p:cTn id="43" dur="1" fill="hold">
                                          <p:stCondLst>
                                            <p:cond delay="0"/>
                                          </p:stCondLst>
                                        </p:cTn>
                                        <p:tgtEl>
                                          <p:spTgt spid="27"/>
                                        </p:tgtEl>
                                        <p:attrNameLst>
                                          <p:attrName>style.visibility</p:attrName>
                                        </p:attrNameLst>
                                      </p:cBhvr>
                                      <p:to>
                                        <p:strVal val="visible"/>
                                      </p:to>
                                    </p:set>
                                    <p:animEffect>
                                      <p:cBhvr>
                                        <p:cTn id="44" dur="1000"/>
                                        <p:tgtEl>
                                          <p:spTgt spid="27"/>
                                        </p:tgtEl>
                                      </p:cBhvr>
                                    </p:animEffect>
                                    <p:anim calcmode="lin" valueType="num">
                                      <p:cBhvr>
                                        <p:cTn id="45" dur="1000" fill="hold"/>
                                        <p:tgtEl>
                                          <p:spTgt spid="27"/>
                                        </p:tgtEl>
                                        <p:attrNameLst>
                                          <p:attrName>ppt_x</p:attrName>
                                        </p:attrNameLst>
                                      </p:cBhvr>
                                      <p:tavLst>
                                        <p:tav tm="0">
                                          <p:val>
                                            <p:strVal val="#ppt_x"/>
                                          </p:val>
                                        </p:tav>
                                        <p:tav tm="100000">
                                          <p:val>
                                            <p:strVal val="#ppt_x"/>
                                          </p:val>
                                        </p:tav>
                                      </p:tavLst>
                                    </p:anim>
                                    <p:anim calcmode="lin" valueType="num">
                                      <p:cBhvr>
                                        <p:cTn id="46" dur="900" decel="100000" fill="hold"/>
                                        <p:tgtEl>
                                          <p:spTgt spid="27"/>
                                        </p:tgtEl>
                                        <p:attrNameLst>
                                          <p:attrName>ppt_y</p:attrName>
                                        </p:attrNameLst>
                                      </p:cBhvr>
                                      <p:tavLst>
                                        <p:tav tm="0">
                                          <p:val>
                                            <p:strVal val="#ppt_y+1"/>
                                          </p:val>
                                        </p:tav>
                                        <p:tav tm="100000">
                                          <p:val>
                                            <p:strVal val="#ppt_y-.03"/>
                                          </p:val>
                                        </p:tav>
                                      </p:tavLst>
                                    </p:anim>
                                    <p:anim calcmode="lin" valueType="num">
                                      <p:cBhvr>
                                        <p:cTn id="47" dur="100" accel="100000" fill="hold">
                                          <p:stCondLst>
                                            <p:cond delay="900"/>
                                          </p:stCondLst>
                                        </p:cTn>
                                        <p:tgtEl>
                                          <p:spTgt spid="27"/>
                                        </p:tgtEl>
                                        <p:attrNameLst>
                                          <p:attrName>ppt_y</p:attrName>
                                        </p:attrNameLst>
                                      </p:cBhvr>
                                      <p:tavLst>
                                        <p:tav tm="0">
                                          <p:val>
                                            <p:strVal val="#ppt_y-.03"/>
                                          </p:val>
                                        </p:tav>
                                        <p:tav tm="100000">
                                          <p:val>
                                            <p:strVal val="#ppt_y"/>
                                          </p:val>
                                        </p:tav>
                                      </p:tavLst>
                                    </p:anim>
                                  </p:childTnLst>
                                </p:cTn>
                              </p:par>
                            </p:childTnLst>
                          </p:cTn>
                        </p:par>
                        <p:par>
                          <p:cTn id="48" fill="hold">
                            <p:stCondLst>
                              <p:cond delay="5250"/>
                            </p:stCondLst>
                            <p:childTnLst>
                              <p:par>
                                <p:cTn id="49" presetID="22" presetClass="entr" presetSubtype="8" fill="hold" grpId="0" nodeType="afterEffect">
                                  <p:stCondLst>
                                    <p:cond delay="0"/>
                                  </p:stCondLst>
                                  <p:childTnLst>
                                    <p:set>
                                      <p:cBhvr>
                                        <p:cTn id="50" dur="1" fill="hold">
                                          <p:stCondLst>
                                            <p:cond delay="0"/>
                                          </p:stCondLst>
                                        </p:cTn>
                                        <p:tgtEl>
                                          <p:spTgt spid="35"/>
                                        </p:tgtEl>
                                        <p:attrNameLst>
                                          <p:attrName>style.visibility</p:attrName>
                                        </p:attrNameLst>
                                      </p:cBhvr>
                                      <p:to>
                                        <p:strVal val="visible"/>
                                      </p:to>
                                    </p:set>
                                    <p:animEffect>
                                      <p:cBhvr>
                                        <p:cTn id="51" dur="500"/>
                                        <p:tgtEl>
                                          <p:spTgt spid="35"/>
                                        </p:tgtEl>
                                      </p:cBhvr>
                                    </p:animEffect>
                                  </p:childTnLst>
                                </p:cTn>
                              </p:par>
                            </p:childTnLst>
                          </p:cTn>
                        </p:par>
                        <p:par>
                          <p:cTn id="52" fill="hold">
                            <p:stCondLst>
                              <p:cond delay="5750"/>
                            </p:stCondLst>
                            <p:childTnLst>
                              <p:par>
                                <p:cTn id="53" presetID="10" presetClass="entr" presetSubtype="0" fill="hold" grpId="0" nodeType="afterEffect">
                                  <p:stCondLst>
                                    <p:cond delay="0"/>
                                  </p:stCondLst>
                                  <p:childTnLst>
                                    <p:set>
                                      <p:cBhvr>
                                        <p:cTn id="54" dur="1" fill="hold">
                                          <p:stCondLst>
                                            <p:cond delay="0"/>
                                          </p:stCondLst>
                                        </p:cTn>
                                        <p:tgtEl>
                                          <p:spTgt spid="36"/>
                                        </p:tgtEl>
                                        <p:attrNameLst>
                                          <p:attrName>style.visibility</p:attrName>
                                        </p:attrNameLst>
                                      </p:cBhvr>
                                      <p:to>
                                        <p:strVal val="visible"/>
                                      </p:to>
                                    </p:set>
                                    <p:animEffect>
                                      <p:cBhvr>
                                        <p:cTn id="55" dur="500"/>
                                        <p:tgtEl>
                                          <p:spTgt spid="36"/>
                                        </p:tgtEl>
                                      </p:cBhvr>
                                    </p:animEffect>
                                  </p:childTnLst>
                                </p:cTn>
                              </p:par>
                            </p:childTnLst>
                          </p:cTn>
                        </p:par>
                        <p:par>
                          <p:cTn id="56" fill="hold">
                            <p:stCondLst>
                              <p:cond delay="6250"/>
                            </p:stCondLst>
                            <p:childTnLst>
                              <p:par>
                                <p:cTn id="57" presetID="22" presetClass="entr" presetSubtype="8" fill="hold" grpId="0" nodeType="afterEffect">
                                  <p:stCondLst>
                                    <p:cond delay="0"/>
                                  </p:stCondLst>
                                  <p:childTnLst>
                                    <p:set>
                                      <p:cBhvr>
                                        <p:cTn id="58" dur="1" fill="hold">
                                          <p:stCondLst>
                                            <p:cond delay="0"/>
                                          </p:stCondLst>
                                        </p:cTn>
                                        <p:tgtEl>
                                          <p:spTgt spid="19"/>
                                        </p:tgtEl>
                                        <p:attrNameLst>
                                          <p:attrName>style.visibility</p:attrName>
                                        </p:attrNameLst>
                                      </p:cBhvr>
                                      <p:to>
                                        <p:strVal val="visible"/>
                                      </p:to>
                                    </p:set>
                                    <p:animEffect>
                                      <p:cBhvr>
                                        <p:cTn id="59" dur="500"/>
                                        <p:tgtEl>
                                          <p:spTgt spid="19"/>
                                        </p:tgtEl>
                                      </p:cBhvr>
                                    </p:animEffect>
                                  </p:childTnLst>
                                </p:cTn>
                              </p:par>
                            </p:childTnLst>
                          </p:cTn>
                        </p:par>
                        <p:par>
                          <p:cTn id="60" fill="hold">
                            <p:stCondLst>
                              <p:cond delay="6750"/>
                            </p:stCondLst>
                            <p:childTnLst>
                              <p:par>
                                <p:cTn id="61" presetID="37" presetClass="entr" presetSubtype="0" fill="hold" nodeType="afterEffect">
                                  <p:stCondLst>
                                    <p:cond delay="0"/>
                                  </p:stCondLst>
                                  <p:childTnLst>
                                    <p:set>
                                      <p:cBhvr>
                                        <p:cTn id="62" dur="1" fill="hold">
                                          <p:stCondLst>
                                            <p:cond delay="0"/>
                                          </p:stCondLst>
                                        </p:cTn>
                                        <p:tgtEl>
                                          <p:spTgt spid="24"/>
                                        </p:tgtEl>
                                        <p:attrNameLst>
                                          <p:attrName>style.visibility</p:attrName>
                                        </p:attrNameLst>
                                      </p:cBhvr>
                                      <p:to>
                                        <p:strVal val="visible"/>
                                      </p:to>
                                    </p:set>
                                    <p:animEffect>
                                      <p:cBhvr>
                                        <p:cTn id="63" dur="1000"/>
                                        <p:tgtEl>
                                          <p:spTgt spid="24"/>
                                        </p:tgtEl>
                                      </p:cBhvr>
                                    </p:animEffect>
                                    <p:anim calcmode="lin" valueType="num">
                                      <p:cBhvr>
                                        <p:cTn id="64" dur="1000" fill="hold"/>
                                        <p:tgtEl>
                                          <p:spTgt spid="24"/>
                                        </p:tgtEl>
                                        <p:attrNameLst>
                                          <p:attrName>ppt_x</p:attrName>
                                        </p:attrNameLst>
                                      </p:cBhvr>
                                      <p:tavLst>
                                        <p:tav tm="0">
                                          <p:val>
                                            <p:strVal val="#ppt_x"/>
                                          </p:val>
                                        </p:tav>
                                        <p:tav tm="100000">
                                          <p:val>
                                            <p:strVal val="#ppt_x"/>
                                          </p:val>
                                        </p:tav>
                                      </p:tavLst>
                                    </p:anim>
                                    <p:anim calcmode="lin" valueType="num">
                                      <p:cBhvr>
                                        <p:cTn id="65" dur="900" decel="100000" fill="hold"/>
                                        <p:tgtEl>
                                          <p:spTgt spid="24"/>
                                        </p:tgtEl>
                                        <p:attrNameLst>
                                          <p:attrName>ppt_y</p:attrName>
                                        </p:attrNameLst>
                                      </p:cBhvr>
                                      <p:tavLst>
                                        <p:tav tm="0">
                                          <p:val>
                                            <p:strVal val="#ppt_y+1"/>
                                          </p:val>
                                        </p:tav>
                                        <p:tav tm="100000">
                                          <p:val>
                                            <p:strVal val="#ppt_y-.03"/>
                                          </p:val>
                                        </p:tav>
                                      </p:tavLst>
                                    </p:anim>
                                    <p:anim calcmode="lin" valueType="num">
                                      <p:cBhvr>
                                        <p:cTn id="66" dur="100" accel="100000" fill="hold">
                                          <p:stCondLst>
                                            <p:cond delay="900"/>
                                          </p:stCondLst>
                                        </p:cTn>
                                        <p:tgtEl>
                                          <p:spTgt spid="24"/>
                                        </p:tgtEl>
                                        <p:attrNameLst>
                                          <p:attrName>ppt_y</p:attrName>
                                        </p:attrNameLst>
                                      </p:cBhvr>
                                      <p:tavLst>
                                        <p:tav tm="0">
                                          <p:val>
                                            <p:strVal val="#ppt_y-.03"/>
                                          </p:val>
                                        </p:tav>
                                        <p:tav tm="100000">
                                          <p:val>
                                            <p:strVal val="#ppt_y"/>
                                          </p:val>
                                        </p:tav>
                                      </p:tavLst>
                                    </p:anim>
                                  </p:childTnLst>
                                </p:cTn>
                              </p:par>
                            </p:childTnLst>
                          </p:cTn>
                        </p:par>
                        <p:par>
                          <p:cTn id="67" fill="hold">
                            <p:stCondLst>
                              <p:cond delay="7750"/>
                            </p:stCondLst>
                            <p:childTnLst>
                              <p:par>
                                <p:cTn id="68" presetID="22" presetClass="entr" presetSubtype="8" fill="hold" grpId="0" nodeType="afterEffect">
                                  <p:stCondLst>
                                    <p:cond delay="0"/>
                                  </p:stCondLst>
                                  <p:childTnLst>
                                    <p:set>
                                      <p:cBhvr>
                                        <p:cTn id="69" dur="1" fill="hold">
                                          <p:stCondLst>
                                            <p:cond delay="0"/>
                                          </p:stCondLst>
                                        </p:cTn>
                                        <p:tgtEl>
                                          <p:spTgt spid="33"/>
                                        </p:tgtEl>
                                        <p:attrNameLst>
                                          <p:attrName>style.visibility</p:attrName>
                                        </p:attrNameLst>
                                      </p:cBhvr>
                                      <p:to>
                                        <p:strVal val="visible"/>
                                      </p:to>
                                    </p:set>
                                    <p:animEffect>
                                      <p:cBhvr>
                                        <p:cTn id="70" dur="500"/>
                                        <p:tgtEl>
                                          <p:spTgt spid="33"/>
                                        </p:tgtEl>
                                      </p:cBhvr>
                                    </p:animEffect>
                                  </p:childTnLst>
                                </p:cTn>
                              </p:par>
                            </p:childTnLst>
                          </p:cTn>
                        </p:par>
                        <p:par>
                          <p:cTn id="71" fill="hold">
                            <p:stCondLst>
                              <p:cond delay="8250"/>
                            </p:stCondLst>
                            <p:childTnLst>
                              <p:par>
                                <p:cTn id="72" presetID="10" presetClass="entr" presetSubtype="0" fill="hold" grpId="0" nodeType="afterEffect">
                                  <p:stCondLst>
                                    <p:cond delay="0"/>
                                  </p:stCondLst>
                                  <p:childTnLst>
                                    <p:set>
                                      <p:cBhvr>
                                        <p:cTn id="73" dur="1" fill="hold">
                                          <p:stCondLst>
                                            <p:cond delay="0"/>
                                          </p:stCondLst>
                                        </p:cTn>
                                        <p:tgtEl>
                                          <p:spTgt spid="34"/>
                                        </p:tgtEl>
                                        <p:attrNameLst>
                                          <p:attrName>style.visibility</p:attrName>
                                        </p:attrNameLst>
                                      </p:cBhvr>
                                      <p:to>
                                        <p:strVal val="visible"/>
                                      </p:to>
                                    </p:set>
                                    <p:animEffect>
                                      <p:cBhvr>
                                        <p:cTn id="74" dur="500"/>
                                        <p:tgtEl>
                                          <p:spTgt spid="34"/>
                                        </p:tgtEl>
                                      </p:cBhvr>
                                    </p:animEffect>
                                  </p:childTnLst>
                                </p:cTn>
                              </p:par>
                            </p:childTnLst>
                          </p:cTn>
                        </p:par>
                        <p:par>
                          <p:cTn id="75" fill="hold">
                            <p:stCondLst>
                              <p:cond delay="8750"/>
                            </p:stCondLst>
                            <p:childTnLst>
                              <p:par>
                                <p:cTn id="76" presetID="22" presetClass="entr" presetSubtype="8" fill="hold" grpId="0" nodeType="afterEffect">
                                  <p:stCondLst>
                                    <p:cond delay="0"/>
                                  </p:stCondLst>
                                  <p:childTnLst>
                                    <p:set>
                                      <p:cBhvr>
                                        <p:cTn id="77" dur="1" fill="hold">
                                          <p:stCondLst>
                                            <p:cond delay="0"/>
                                          </p:stCondLst>
                                        </p:cTn>
                                        <p:tgtEl>
                                          <p:spTgt spid="20"/>
                                        </p:tgtEl>
                                        <p:attrNameLst>
                                          <p:attrName>style.visibility</p:attrName>
                                        </p:attrNameLst>
                                      </p:cBhvr>
                                      <p:to>
                                        <p:strVal val="visible"/>
                                      </p:to>
                                    </p:set>
                                    <p:animEffect>
                                      <p:cBhvr>
                                        <p:cTn id="78" dur="500"/>
                                        <p:tgtEl>
                                          <p:spTgt spid="20"/>
                                        </p:tgtEl>
                                      </p:cBhvr>
                                    </p:animEffect>
                                  </p:childTnLst>
                                </p:cTn>
                              </p:par>
                            </p:childTnLst>
                          </p:cTn>
                        </p:par>
                        <p:par>
                          <p:cTn id="79" fill="hold">
                            <p:stCondLst>
                              <p:cond delay="9250"/>
                            </p:stCondLst>
                            <p:childTnLst>
                              <p:par>
                                <p:cTn id="80" presetID="37" presetClass="entr" presetSubtype="0" fill="hold" nodeType="afterEffect">
                                  <p:stCondLst>
                                    <p:cond delay="0"/>
                                  </p:stCondLst>
                                  <p:childTnLst>
                                    <p:set>
                                      <p:cBhvr>
                                        <p:cTn id="81" dur="1" fill="hold">
                                          <p:stCondLst>
                                            <p:cond delay="0"/>
                                          </p:stCondLst>
                                        </p:cTn>
                                        <p:tgtEl>
                                          <p:spTgt spid="30"/>
                                        </p:tgtEl>
                                        <p:attrNameLst>
                                          <p:attrName>style.visibility</p:attrName>
                                        </p:attrNameLst>
                                      </p:cBhvr>
                                      <p:to>
                                        <p:strVal val="visible"/>
                                      </p:to>
                                    </p:set>
                                    <p:animEffect>
                                      <p:cBhvr>
                                        <p:cTn id="82" dur="1000"/>
                                        <p:tgtEl>
                                          <p:spTgt spid="30"/>
                                        </p:tgtEl>
                                      </p:cBhvr>
                                    </p:animEffect>
                                    <p:anim calcmode="lin" valueType="num">
                                      <p:cBhvr>
                                        <p:cTn id="83" dur="1000" fill="hold"/>
                                        <p:tgtEl>
                                          <p:spTgt spid="30"/>
                                        </p:tgtEl>
                                        <p:attrNameLst>
                                          <p:attrName>ppt_x</p:attrName>
                                        </p:attrNameLst>
                                      </p:cBhvr>
                                      <p:tavLst>
                                        <p:tav tm="0">
                                          <p:val>
                                            <p:strVal val="#ppt_x"/>
                                          </p:val>
                                        </p:tav>
                                        <p:tav tm="100000">
                                          <p:val>
                                            <p:strVal val="#ppt_x"/>
                                          </p:val>
                                        </p:tav>
                                      </p:tavLst>
                                    </p:anim>
                                    <p:anim calcmode="lin" valueType="num">
                                      <p:cBhvr>
                                        <p:cTn id="84" dur="900" decel="100000" fill="hold"/>
                                        <p:tgtEl>
                                          <p:spTgt spid="30"/>
                                        </p:tgtEl>
                                        <p:attrNameLst>
                                          <p:attrName>ppt_y</p:attrName>
                                        </p:attrNameLst>
                                      </p:cBhvr>
                                      <p:tavLst>
                                        <p:tav tm="0">
                                          <p:val>
                                            <p:strVal val="#ppt_y+1"/>
                                          </p:val>
                                        </p:tav>
                                        <p:tav tm="100000">
                                          <p:val>
                                            <p:strVal val="#ppt_y-.03"/>
                                          </p:val>
                                        </p:tav>
                                      </p:tavLst>
                                    </p:anim>
                                    <p:anim calcmode="lin" valueType="num">
                                      <p:cBhvr>
                                        <p:cTn id="85" dur="100" accel="100000" fill="hold">
                                          <p:stCondLst>
                                            <p:cond delay="900"/>
                                          </p:stCondLst>
                                        </p:cTn>
                                        <p:tgtEl>
                                          <p:spTgt spid="30"/>
                                        </p:tgtEl>
                                        <p:attrNameLst>
                                          <p:attrName>ppt_y</p:attrName>
                                        </p:attrNameLst>
                                      </p:cBhvr>
                                      <p:tavLst>
                                        <p:tav tm="0">
                                          <p:val>
                                            <p:strVal val="#ppt_y-.03"/>
                                          </p:val>
                                        </p:tav>
                                        <p:tav tm="100000">
                                          <p:val>
                                            <p:strVal val="#ppt_y"/>
                                          </p:val>
                                        </p:tav>
                                      </p:tavLst>
                                    </p:anim>
                                  </p:childTnLst>
                                </p:cTn>
                              </p:par>
                            </p:childTnLst>
                          </p:cTn>
                        </p:par>
                        <p:par>
                          <p:cTn id="86" fill="hold">
                            <p:stCondLst>
                              <p:cond delay="10250"/>
                            </p:stCondLst>
                            <p:childTnLst>
                              <p:par>
                                <p:cTn id="87" presetID="10" presetClass="entr" presetSubtype="0" fill="hold" grpId="0" nodeType="afterEffect">
                                  <p:stCondLst>
                                    <p:cond delay="0"/>
                                  </p:stCondLst>
                                  <p:childTnLst>
                                    <p:set>
                                      <p:cBhvr>
                                        <p:cTn id="88" dur="1" fill="hold">
                                          <p:stCondLst>
                                            <p:cond delay="0"/>
                                          </p:stCondLst>
                                        </p:cTn>
                                        <p:tgtEl>
                                          <p:spTgt spid="37"/>
                                        </p:tgtEl>
                                        <p:attrNameLst>
                                          <p:attrName>style.visibility</p:attrName>
                                        </p:attrNameLst>
                                      </p:cBhvr>
                                      <p:to>
                                        <p:strVal val="visible"/>
                                      </p:to>
                                    </p:set>
                                    <p:animEffect>
                                      <p:cBhvr>
                                        <p:cTn id="89" dur="500"/>
                                        <p:tgtEl>
                                          <p:spTgt spid="37"/>
                                        </p:tgtEl>
                                      </p:cBhvr>
                                    </p:animEffect>
                                  </p:childTnLst>
                                </p:cTn>
                              </p:par>
                            </p:childTnLst>
                          </p:cTn>
                        </p:par>
                        <p:par>
                          <p:cTn id="90" fill="hold">
                            <p:stCondLst>
                              <p:cond delay="10750"/>
                            </p:stCondLst>
                            <p:childTnLst>
                              <p:par>
                                <p:cTn id="91" presetID="37" presetClass="entr" presetSubtype="0" fill="hold" nodeType="afterEffect">
                                  <p:stCondLst>
                                    <p:cond delay="0"/>
                                  </p:stCondLst>
                                  <p:childTnLst>
                                    <p:set>
                                      <p:cBhvr>
                                        <p:cTn id="92" dur="1" fill="hold">
                                          <p:stCondLst>
                                            <p:cond delay="0"/>
                                          </p:stCondLst>
                                        </p:cTn>
                                        <p:tgtEl>
                                          <p:spTgt spid="11"/>
                                        </p:tgtEl>
                                        <p:attrNameLst>
                                          <p:attrName>style.visibility</p:attrName>
                                        </p:attrNameLst>
                                      </p:cBhvr>
                                      <p:to>
                                        <p:strVal val="visible"/>
                                      </p:to>
                                    </p:set>
                                    <p:animEffect>
                                      <p:cBhvr>
                                        <p:cTn id="93" dur="1000"/>
                                        <p:tgtEl>
                                          <p:spTgt spid="11"/>
                                        </p:tgtEl>
                                      </p:cBhvr>
                                    </p:animEffect>
                                    <p:anim calcmode="lin" valueType="num">
                                      <p:cBhvr>
                                        <p:cTn id="94" dur="1000" fill="hold"/>
                                        <p:tgtEl>
                                          <p:spTgt spid="11"/>
                                        </p:tgtEl>
                                        <p:attrNameLst>
                                          <p:attrName>ppt_x</p:attrName>
                                        </p:attrNameLst>
                                      </p:cBhvr>
                                      <p:tavLst>
                                        <p:tav tm="0">
                                          <p:val>
                                            <p:strVal val="#ppt_x"/>
                                          </p:val>
                                        </p:tav>
                                        <p:tav tm="100000">
                                          <p:val>
                                            <p:strVal val="#ppt_x"/>
                                          </p:val>
                                        </p:tav>
                                      </p:tavLst>
                                    </p:anim>
                                    <p:anim calcmode="lin" valueType="num">
                                      <p:cBhvr>
                                        <p:cTn id="95" dur="900" decel="100000" fill="hold"/>
                                        <p:tgtEl>
                                          <p:spTgt spid="11"/>
                                        </p:tgtEl>
                                        <p:attrNameLst>
                                          <p:attrName>ppt_y</p:attrName>
                                        </p:attrNameLst>
                                      </p:cBhvr>
                                      <p:tavLst>
                                        <p:tav tm="0">
                                          <p:val>
                                            <p:strVal val="#ppt_y+1"/>
                                          </p:val>
                                        </p:tav>
                                        <p:tav tm="100000">
                                          <p:val>
                                            <p:strVal val="#ppt_y-.03"/>
                                          </p:val>
                                        </p:tav>
                                      </p:tavLst>
                                    </p:anim>
                                    <p:anim calcmode="lin" valueType="num">
                                      <p:cBhvr>
                                        <p:cTn id="96" dur="100" accel="100000" fill="hold">
                                          <p:stCondLst>
                                            <p:cond delay="900"/>
                                          </p:stCondLst>
                                        </p:cTn>
                                        <p:tgtEl>
                                          <p:spTgt spid="11"/>
                                        </p:tgtEl>
                                        <p:attrNameLst>
                                          <p:attrName>ppt_y</p:attrName>
                                        </p:attrNameLst>
                                      </p:cBhvr>
                                      <p:tavLst>
                                        <p:tav tm="0">
                                          <p:val>
                                            <p:strVal val="#ppt_y-.03"/>
                                          </p:val>
                                        </p:tav>
                                        <p:tav tm="100000">
                                          <p:val>
                                            <p:strVal val="#ppt_y"/>
                                          </p:val>
                                        </p:tav>
                                      </p:tavLst>
                                    </p:anim>
                                  </p:childTnLst>
                                </p:cTn>
                              </p:par>
                            </p:childTnLst>
                          </p:cTn>
                        </p:par>
                        <p:par>
                          <p:cTn id="97" fill="hold">
                            <p:stCondLst>
                              <p:cond delay="11750"/>
                            </p:stCondLst>
                            <p:childTnLst>
                              <p:par>
                                <p:cTn id="98" presetID="22" presetClass="entr" presetSubtype="8" fill="hold" grpId="0" nodeType="afterEffect">
                                  <p:stCondLst>
                                    <p:cond delay="0"/>
                                  </p:stCondLst>
                                  <p:childTnLst>
                                    <p:set>
                                      <p:cBhvr>
                                        <p:cTn id="99" dur="1" fill="hold">
                                          <p:stCondLst>
                                            <p:cond delay="0"/>
                                          </p:stCondLst>
                                        </p:cTn>
                                        <p:tgtEl>
                                          <p:spTgt spid="21"/>
                                        </p:tgtEl>
                                        <p:attrNameLst>
                                          <p:attrName>style.visibility</p:attrName>
                                        </p:attrNameLst>
                                      </p:cBhvr>
                                      <p:to>
                                        <p:strVal val="visible"/>
                                      </p:to>
                                    </p:set>
                                    <p:animEffect>
                                      <p:cBhvr>
                                        <p:cTn id="100" dur="500"/>
                                        <p:tgtEl>
                                          <p:spTgt spid="21"/>
                                        </p:tgtEl>
                                      </p:cBhvr>
                                    </p:animEffect>
                                  </p:childTnLst>
                                </p:cTn>
                              </p:par>
                            </p:childTnLst>
                          </p:cTn>
                        </p:par>
                        <p:par>
                          <p:cTn id="101" fill="hold">
                            <p:stCondLst>
                              <p:cond delay="12250"/>
                            </p:stCondLst>
                            <p:childTnLst>
                              <p:par>
                                <p:cTn id="102" presetID="10" presetClass="entr" presetSubtype="0" fill="hold" grpId="0" nodeType="afterEffect">
                                  <p:stCondLst>
                                    <p:cond delay="0"/>
                                  </p:stCondLst>
                                  <p:childTnLst>
                                    <p:set>
                                      <p:cBhvr>
                                        <p:cTn id="103" dur="1" fill="hold">
                                          <p:stCondLst>
                                            <p:cond delay="0"/>
                                          </p:stCondLst>
                                        </p:cTn>
                                        <p:tgtEl>
                                          <p:spTgt spid="22"/>
                                        </p:tgtEl>
                                        <p:attrNameLst>
                                          <p:attrName>style.visibility</p:attrName>
                                        </p:attrNameLst>
                                      </p:cBhvr>
                                      <p:to>
                                        <p:strVal val="visible"/>
                                      </p:to>
                                    </p:set>
                                    <p:animEffect>
                                      <p:cBhvr>
                                        <p:cTn id="104" dur="500"/>
                                        <p:tgtEl>
                                          <p:spTgt spid="22"/>
                                        </p:tgtEl>
                                      </p:cBhvr>
                                    </p:animEffect>
                                  </p:childTnLst>
                                </p:cTn>
                              </p:par>
                            </p:childTnLst>
                          </p:cTn>
                        </p:par>
                        <p:par>
                          <p:cTn id="105" fill="hold">
                            <p:stCondLst>
                              <p:cond delay="12750"/>
                            </p:stCondLst>
                            <p:childTnLst>
                              <p:par>
                                <p:cTn id="106" presetID="37" presetClass="entr" presetSubtype="0" fill="hold" nodeType="afterEffect">
                                  <p:stCondLst>
                                    <p:cond delay="0"/>
                                  </p:stCondLst>
                                  <p:childTnLst>
                                    <p:set>
                                      <p:cBhvr>
                                        <p:cTn id="107" dur="1" fill="hold">
                                          <p:stCondLst>
                                            <p:cond delay="0"/>
                                          </p:stCondLst>
                                        </p:cTn>
                                        <p:tgtEl>
                                          <p:spTgt spid="14"/>
                                        </p:tgtEl>
                                        <p:attrNameLst>
                                          <p:attrName>style.visibility</p:attrName>
                                        </p:attrNameLst>
                                      </p:cBhvr>
                                      <p:to>
                                        <p:strVal val="visible"/>
                                      </p:to>
                                    </p:set>
                                    <p:animEffect>
                                      <p:cBhvr>
                                        <p:cTn id="108" dur="1000"/>
                                        <p:tgtEl>
                                          <p:spTgt spid="14"/>
                                        </p:tgtEl>
                                      </p:cBhvr>
                                    </p:animEffect>
                                    <p:anim calcmode="lin" valueType="num">
                                      <p:cBhvr>
                                        <p:cTn id="109" dur="1000" fill="hold"/>
                                        <p:tgtEl>
                                          <p:spTgt spid="14"/>
                                        </p:tgtEl>
                                        <p:attrNameLst>
                                          <p:attrName>ppt_x</p:attrName>
                                        </p:attrNameLst>
                                      </p:cBhvr>
                                      <p:tavLst>
                                        <p:tav tm="0">
                                          <p:val>
                                            <p:strVal val="#ppt_x"/>
                                          </p:val>
                                        </p:tav>
                                        <p:tav tm="100000">
                                          <p:val>
                                            <p:strVal val="#ppt_x"/>
                                          </p:val>
                                        </p:tav>
                                      </p:tavLst>
                                    </p:anim>
                                    <p:anim calcmode="lin" valueType="num">
                                      <p:cBhvr>
                                        <p:cTn id="110" dur="900" decel="100000" fill="hold"/>
                                        <p:tgtEl>
                                          <p:spTgt spid="14"/>
                                        </p:tgtEl>
                                        <p:attrNameLst>
                                          <p:attrName>ppt_y</p:attrName>
                                        </p:attrNameLst>
                                      </p:cBhvr>
                                      <p:tavLst>
                                        <p:tav tm="0">
                                          <p:val>
                                            <p:strVal val="#ppt_y+1"/>
                                          </p:val>
                                        </p:tav>
                                        <p:tav tm="100000">
                                          <p:val>
                                            <p:strVal val="#ppt_y-.03"/>
                                          </p:val>
                                        </p:tav>
                                      </p:tavLst>
                                    </p:anim>
                                    <p:anim calcmode="lin" valueType="num">
                                      <p:cBhvr>
                                        <p:cTn id="111" dur="100" accel="100000" fill="hold">
                                          <p:stCondLst>
                                            <p:cond delay="900"/>
                                          </p:stCondLst>
                                        </p:cTn>
                                        <p:tgtEl>
                                          <p:spTgt spid="14"/>
                                        </p:tgtEl>
                                        <p:attrNameLst>
                                          <p:attrName>ppt_y</p:attrName>
                                        </p:attrNameLst>
                                      </p:cBhvr>
                                      <p:tavLst>
                                        <p:tav tm="0">
                                          <p:val>
                                            <p:strVal val="#ppt_y-.03"/>
                                          </p:val>
                                        </p:tav>
                                        <p:tav tm="100000">
                                          <p:val>
                                            <p:strVal val="#ppt_y"/>
                                          </p:val>
                                        </p:tav>
                                      </p:tavLst>
                                    </p:anim>
                                  </p:childTnLst>
                                </p:cTn>
                              </p:par>
                            </p:childTnLst>
                          </p:cTn>
                        </p:par>
                        <p:par>
                          <p:cTn id="112" fill="hold">
                            <p:stCondLst>
                              <p:cond delay="13750"/>
                            </p:stCondLst>
                            <p:childTnLst>
                              <p:par>
                                <p:cTn id="113" presetID="10" presetClass="entr" presetSubtype="0" fill="hold" nodeType="afterEffect">
                                  <p:stCondLst>
                                    <p:cond delay="0"/>
                                  </p:stCondLst>
                                  <p:childTnLst>
                                    <p:set>
                                      <p:cBhvr>
                                        <p:cTn id="114" dur="1" fill="hold">
                                          <p:stCondLst>
                                            <p:cond delay="0"/>
                                          </p:stCondLst>
                                        </p:cTn>
                                        <p:tgtEl>
                                          <p:spTgt spid="5"/>
                                        </p:tgtEl>
                                        <p:attrNameLst>
                                          <p:attrName>style.visibility</p:attrName>
                                        </p:attrNameLst>
                                      </p:cBhvr>
                                      <p:to>
                                        <p:strVal val="visible"/>
                                      </p:to>
                                    </p:set>
                                    <p:animEffect>
                                      <p:cBhvr>
                                        <p:cTn id="115" dur="500"/>
                                        <p:tgtEl>
                                          <p:spTgt spid="5"/>
                                        </p:tgtEl>
                                      </p:cBhvr>
                                    </p:animEffect>
                                  </p:childTnLst>
                                </p:cTn>
                              </p:par>
                            </p:childTnLst>
                          </p:cTn>
                        </p:par>
                        <p:par>
                          <p:cTn id="116" fill="hold">
                            <p:stCondLst>
                              <p:cond delay="14250"/>
                            </p:stCondLst>
                            <p:childTnLst>
                              <p:par>
                                <p:cTn id="117" presetID="10" presetClass="entr" presetSubtype="0" fill="hold" grpId="0" nodeType="afterEffect">
                                  <p:stCondLst>
                                    <p:cond delay="0"/>
                                  </p:stCondLst>
                                  <p:childTnLst>
                                    <p:set>
                                      <p:cBhvr>
                                        <p:cTn id="118" dur="1" fill="hold">
                                          <p:stCondLst>
                                            <p:cond delay="0"/>
                                          </p:stCondLst>
                                        </p:cTn>
                                        <p:tgtEl>
                                          <p:spTgt spid="23"/>
                                        </p:tgtEl>
                                        <p:attrNameLst>
                                          <p:attrName>style.visibility</p:attrName>
                                        </p:attrNameLst>
                                      </p:cBhvr>
                                      <p:to>
                                        <p:strVal val="visible"/>
                                      </p:to>
                                    </p:set>
                                    <p:animEffect>
                                      <p:cBhvr>
                                        <p:cTn id="119" dur="500"/>
                                        <p:tgtEl>
                                          <p:spTgt spid="2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6" grpId="0" bldLvl="0" animBg="1"/>
      <p:bldP spid="47" grpId="0"/>
      <p:bldP spid="47" grpId="1"/>
      <p:bldP spid="7" grpId="0" animBg="1"/>
      <p:bldP spid="17" grpId="0" bldLvl="0" autoUpdateAnimBg="0"/>
      <p:bldP spid="18" grpId="0" animBg="1"/>
      <p:bldP spid="19" grpId="0" animBg="1"/>
      <p:bldP spid="20" grpId="0" animBg="1"/>
      <p:bldP spid="21" grpId="0" bldLvl="0" autoUpdateAnimBg="0"/>
      <p:bldP spid="22" grpId="0" bldLvl="0" autoUpdateAnimBg="0"/>
      <p:bldP spid="23" grpId="0" bldLvl="0" autoUpdateAnimBg="0"/>
      <p:bldP spid="33" grpId="0" bldLvl="0" autoUpdateAnimBg="0"/>
      <p:bldP spid="34" grpId="0" bldLvl="0" autoUpdateAnimBg="0"/>
      <p:bldP spid="35" grpId="0" bldLvl="0" autoUpdateAnimBg="0"/>
      <p:bldP spid="36" grpId="0" bldLvl="0" autoUpdateAnimBg="0"/>
      <p:bldP spid="37" grpId="0" bldLvl="0" autoUpdateAnimBg="0"/>
    </p:bld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矩形 1">
            <a:extLst>
              <a:ext uri="{FF2B5EF4-FFF2-40B4-BE49-F238E27FC236}">
                <a16:creationId xmlns:a16="http://schemas.microsoft.com/office/drawing/2014/main" id="{0C210E11-744F-4001-9022-059F9AC28A69}"/>
              </a:ext>
            </a:extLst>
          </p:cNvPr>
          <p:cNvSpPr/>
          <p:nvPr/>
        </p:nvSpPr>
        <p:spPr>
          <a:xfrm>
            <a:off x="0" y="0"/>
            <a:ext cx="12192000" cy="6858000"/>
          </a:xfrm>
          <a:prstGeom prst="rect">
            <a:avLst/>
          </a:prstGeom>
          <a:solidFill>
            <a:srgbClr val="EFF0E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6" name="矩形 45">
            <a:extLst>
              <a:ext uri="{FF2B5EF4-FFF2-40B4-BE49-F238E27FC236}">
                <a16:creationId xmlns:a16="http://schemas.microsoft.com/office/drawing/2014/main" id="{A6E814A4-2030-4EC2-8F3E-2991178832E6}"/>
              </a:ext>
            </a:extLst>
          </p:cNvPr>
          <p:cNvSpPr/>
          <p:nvPr/>
        </p:nvSpPr>
        <p:spPr>
          <a:xfrm>
            <a:off x="251520" y="409228"/>
            <a:ext cx="179512" cy="432048"/>
          </a:xfrm>
          <a:prstGeom prst="rect">
            <a:avLst/>
          </a:prstGeom>
          <a:solidFill>
            <a:srgbClr val="E9A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7" name="文本框 46">
            <a:extLst>
              <a:ext uri="{FF2B5EF4-FFF2-40B4-BE49-F238E27FC236}">
                <a16:creationId xmlns:a16="http://schemas.microsoft.com/office/drawing/2014/main" id="{1D93773C-6D0B-4C89-9CCB-4BFE164B5042}"/>
              </a:ext>
            </a:extLst>
          </p:cNvPr>
          <p:cNvSpPr txBox="1"/>
          <p:nvPr/>
        </p:nvSpPr>
        <p:spPr>
          <a:xfrm>
            <a:off x="532129" y="408940"/>
            <a:ext cx="2074337" cy="461665"/>
          </a:xfrm>
          <a:prstGeom prst="rect">
            <a:avLst/>
          </a:prstGeom>
          <a:noFill/>
        </p:spPr>
        <p:txBody>
          <a:bodyPr wrap="square" rtlCol="0">
            <a:spAutoFit/>
          </a:bodyPr>
          <a:lstStyle/>
          <a:p>
            <a:pPr algn="l" fontAlgn="auto">
              <a:lnSpc>
                <a:spcPct val="100000"/>
              </a:lnSpc>
            </a:pPr>
            <a:r>
              <a:rPr lang="zh-CN" altLang="en-US" sz="2400" b="1" dirty="0">
                <a:solidFill>
                  <a:schemeClr val="tx1">
                    <a:lumMod val="65000"/>
                    <a:lumOff val="35000"/>
                  </a:schemeClr>
                </a:solidFill>
                <a:latin typeface="微软雅黑" panose="020B0503020204020204" charset="-122"/>
                <a:ea typeface="微软雅黑" panose="020B0503020204020204" charset="-122"/>
              </a:rPr>
              <a:t>点击输入标题</a:t>
            </a:r>
          </a:p>
        </p:txBody>
      </p:sp>
      <p:grpSp>
        <p:nvGrpSpPr>
          <p:cNvPr id="38" name="组合 37">
            <a:extLst>
              <a:ext uri="{FF2B5EF4-FFF2-40B4-BE49-F238E27FC236}">
                <a16:creationId xmlns:a16="http://schemas.microsoft.com/office/drawing/2014/main" id="{08E5A1F2-19AD-4636-B08A-DC045F5646DD}"/>
              </a:ext>
            </a:extLst>
          </p:cNvPr>
          <p:cNvGrpSpPr/>
          <p:nvPr/>
        </p:nvGrpSpPr>
        <p:grpSpPr>
          <a:xfrm>
            <a:off x="3806943" y="1376808"/>
            <a:ext cx="4533757" cy="4218249"/>
            <a:chOff x="2855206" y="1032604"/>
            <a:chExt cx="3400318" cy="3163687"/>
          </a:xfrm>
        </p:grpSpPr>
        <p:grpSp>
          <p:nvGrpSpPr>
            <p:cNvPr id="39" name="Group 2">
              <a:extLst>
                <a:ext uri="{FF2B5EF4-FFF2-40B4-BE49-F238E27FC236}">
                  <a16:creationId xmlns:a16="http://schemas.microsoft.com/office/drawing/2014/main" id="{36078D17-B66B-4E2F-9249-24B37F32B629}"/>
                </a:ext>
              </a:extLst>
            </p:cNvPr>
            <p:cNvGrpSpPr/>
            <p:nvPr/>
          </p:nvGrpSpPr>
          <p:grpSpPr>
            <a:xfrm>
              <a:off x="4396483" y="1032604"/>
              <a:ext cx="1859041" cy="1635020"/>
              <a:chOff x="5782165" y="481983"/>
              <a:chExt cx="3480614" cy="3061191"/>
            </a:xfrm>
            <a:gradFill flip="none" rotWithShape="1">
              <a:gsLst>
                <a:gs pos="0">
                  <a:schemeClr val="accent1">
                    <a:lumMod val="5000"/>
                    <a:lumOff val="95000"/>
                  </a:schemeClr>
                </a:gs>
                <a:gs pos="58000">
                  <a:schemeClr val="accent2"/>
                </a:gs>
              </a:gsLst>
              <a:lin ang="8100000" scaled="1"/>
              <a:tileRect/>
            </a:gradFill>
          </p:grpSpPr>
          <p:sp>
            <p:nvSpPr>
              <p:cNvPr id="95" name="Arrow: Right 70">
                <a:extLst>
                  <a:ext uri="{FF2B5EF4-FFF2-40B4-BE49-F238E27FC236}">
                    <a16:creationId xmlns:a16="http://schemas.microsoft.com/office/drawing/2014/main" id="{5AD56B6D-7392-4C0E-B894-7F0374B1A7E4}"/>
                  </a:ext>
                </a:extLst>
              </p:cNvPr>
              <p:cNvSpPr/>
              <p:nvPr/>
            </p:nvSpPr>
            <p:spPr>
              <a:xfrm rot="18900000" flipH="1">
                <a:off x="5782165" y="1651488"/>
                <a:ext cx="2291004" cy="1891686"/>
              </a:xfrm>
              <a:prstGeom prst="rightArrow">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grpSp>
            <p:nvGrpSpPr>
              <p:cNvPr id="96" name="Group 71">
                <a:extLst>
                  <a:ext uri="{FF2B5EF4-FFF2-40B4-BE49-F238E27FC236}">
                    <a16:creationId xmlns:a16="http://schemas.microsoft.com/office/drawing/2014/main" id="{9F14D170-1FFB-4503-B9FC-77D7BFC394B3}"/>
                  </a:ext>
                </a:extLst>
              </p:cNvPr>
              <p:cNvGrpSpPr/>
              <p:nvPr/>
            </p:nvGrpSpPr>
            <p:grpSpPr>
              <a:xfrm>
                <a:off x="7454801" y="481983"/>
                <a:ext cx="1807978" cy="1561534"/>
                <a:chOff x="7454801" y="481983"/>
                <a:chExt cx="1807978" cy="1561534"/>
              </a:xfrm>
              <a:grpFill/>
            </p:grpSpPr>
            <p:sp>
              <p:nvSpPr>
                <p:cNvPr id="97" name="Rectangle 72">
                  <a:extLst>
                    <a:ext uri="{FF2B5EF4-FFF2-40B4-BE49-F238E27FC236}">
                      <a16:creationId xmlns:a16="http://schemas.microsoft.com/office/drawing/2014/main" id="{0C653281-933C-4406-B32A-7C61C9AAC4E1}"/>
                    </a:ext>
                  </a:extLst>
                </p:cNvPr>
                <p:cNvSpPr>
                  <a:spLocks/>
                </p:cNvSpPr>
                <p:nvPr/>
              </p:nvSpPr>
              <p:spPr bwMode="auto">
                <a:xfrm rot="8100000">
                  <a:off x="7916863" y="1084979"/>
                  <a:ext cx="179916" cy="176043"/>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98" name="Rectangle 73">
                  <a:extLst>
                    <a:ext uri="{FF2B5EF4-FFF2-40B4-BE49-F238E27FC236}">
                      <a16:creationId xmlns:a16="http://schemas.microsoft.com/office/drawing/2014/main" id="{89B56BFC-5D5D-4205-876A-326662061B6E}"/>
                    </a:ext>
                  </a:extLst>
                </p:cNvPr>
                <p:cNvSpPr>
                  <a:spLocks/>
                </p:cNvSpPr>
                <p:nvPr/>
              </p:nvSpPr>
              <p:spPr bwMode="auto">
                <a:xfrm rot="8100000">
                  <a:off x="7972437" y="1826848"/>
                  <a:ext cx="278579" cy="216669"/>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99" name="Rectangle 74">
                  <a:extLst>
                    <a:ext uri="{FF2B5EF4-FFF2-40B4-BE49-F238E27FC236}">
                      <a16:creationId xmlns:a16="http://schemas.microsoft.com/office/drawing/2014/main" id="{6B7BD3D2-F2DC-49AA-A8D1-9917CBCBD63E}"/>
                    </a:ext>
                  </a:extLst>
                </p:cNvPr>
                <p:cNvSpPr>
                  <a:spLocks/>
                </p:cNvSpPr>
                <p:nvPr/>
              </p:nvSpPr>
              <p:spPr bwMode="auto">
                <a:xfrm rot="8100000">
                  <a:off x="7454801" y="1301229"/>
                  <a:ext cx="278579" cy="220537"/>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100" name="Freeform: Shape 75">
                  <a:extLst>
                    <a:ext uri="{FF2B5EF4-FFF2-40B4-BE49-F238E27FC236}">
                      <a16:creationId xmlns:a16="http://schemas.microsoft.com/office/drawing/2014/main" id="{D3F6C3B1-81B6-4505-A032-9DDD6A108923}"/>
                    </a:ext>
                  </a:extLst>
                </p:cNvPr>
                <p:cNvSpPr>
                  <a:spLocks/>
                </p:cNvSpPr>
                <p:nvPr/>
              </p:nvSpPr>
              <p:spPr bwMode="auto">
                <a:xfrm rot="8100000">
                  <a:off x="8213025" y="1221325"/>
                  <a:ext cx="315336" cy="319199"/>
                </a:xfrm>
                <a:custGeom>
                  <a:avLst/>
                  <a:gdLst>
                    <a:gd name="T0" fmla="*/ 40 w 163"/>
                    <a:gd name="T1" fmla="*/ 0 h 165"/>
                    <a:gd name="T2" fmla="*/ 163 w 163"/>
                    <a:gd name="T3" fmla="*/ 39 h 165"/>
                    <a:gd name="T4" fmla="*/ 125 w 163"/>
                    <a:gd name="T5" fmla="*/ 165 h 165"/>
                    <a:gd name="T6" fmla="*/ 0 w 163"/>
                    <a:gd name="T7" fmla="*/ 124 h 165"/>
                    <a:gd name="T8" fmla="*/ 40 w 163"/>
                    <a:gd name="T9" fmla="*/ 0 h 165"/>
                  </a:gdLst>
                  <a:ahLst/>
                  <a:cxnLst>
                    <a:cxn ang="0">
                      <a:pos x="T0" y="T1"/>
                    </a:cxn>
                    <a:cxn ang="0">
                      <a:pos x="T2" y="T3"/>
                    </a:cxn>
                    <a:cxn ang="0">
                      <a:pos x="T4" y="T5"/>
                    </a:cxn>
                    <a:cxn ang="0">
                      <a:pos x="T6" y="T7"/>
                    </a:cxn>
                    <a:cxn ang="0">
                      <a:pos x="T8" y="T9"/>
                    </a:cxn>
                  </a:cxnLst>
                  <a:rect l="0" t="0" r="r" b="b"/>
                  <a:pathLst>
                    <a:path w="163" h="165">
                      <a:moveTo>
                        <a:pt x="40" y="0"/>
                      </a:moveTo>
                      <a:lnTo>
                        <a:pt x="163" y="39"/>
                      </a:lnTo>
                      <a:lnTo>
                        <a:pt x="125" y="165"/>
                      </a:lnTo>
                      <a:lnTo>
                        <a:pt x="0" y="124"/>
                      </a:lnTo>
                      <a:lnTo>
                        <a:pt x="40"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101" name="Freeform: Shape 76">
                  <a:extLst>
                    <a:ext uri="{FF2B5EF4-FFF2-40B4-BE49-F238E27FC236}">
                      <a16:creationId xmlns:a16="http://schemas.microsoft.com/office/drawing/2014/main" id="{5F72F032-1FFF-4489-8AE3-3167189B27EF}"/>
                    </a:ext>
                  </a:extLst>
                </p:cNvPr>
                <p:cNvSpPr>
                  <a:spLocks/>
                </p:cNvSpPr>
                <p:nvPr/>
              </p:nvSpPr>
              <p:spPr bwMode="auto">
                <a:xfrm rot="8100000">
                  <a:off x="8449924" y="886025"/>
                  <a:ext cx="266972" cy="268901"/>
                </a:xfrm>
                <a:custGeom>
                  <a:avLst/>
                  <a:gdLst>
                    <a:gd name="T0" fmla="*/ 0 w 138"/>
                    <a:gd name="T1" fmla="*/ 38 h 139"/>
                    <a:gd name="T2" fmla="*/ 102 w 138"/>
                    <a:gd name="T3" fmla="*/ 0 h 139"/>
                    <a:gd name="T4" fmla="*/ 138 w 138"/>
                    <a:gd name="T5" fmla="*/ 103 h 139"/>
                    <a:gd name="T6" fmla="*/ 38 w 138"/>
                    <a:gd name="T7" fmla="*/ 139 h 139"/>
                    <a:gd name="T8" fmla="*/ 0 w 138"/>
                    <a:gd name="T9" fmla="*/ 38 h 139"/>
                  </a:gdLst>
                  <a:ahLst/>
                  <a:cxnLst>
                    <a:cxn ang="0">
                      <a:pos x="T0" y="T1"/>
                    </a:cxn>
                    <a:cxn ang="0">
                      <a:pos x="T2" y="T3"/>
                    </a:cxn>
                    <a:cxn ang="0">
                      <a:pos x="T4" y="T5"/>
                    </a:cxn>
                    <a:cxn ang="0">
                      <a:pos x="T6" y="T7"/>
                    </a:cxn>
                    <a:cxn ang="0">
                      <a:pos x="T8" y="T9"/>
                    </a:cxn>
                  </a:cxnLst>
                  <a:rect l="0" t="0" r="r" b="b"/>
                  <a:pathLst>
                    <a:path w="138" h="139">
                      <a:moveTo>
                        <a:pt x="0" y="38"/>
                      </a:moveTo>
                      <a:lnTo>
                        <a:pt x="102" y="0"/>
                      </a:lnTo>
                      <a:lnTo>
                        <a:pt x="138" y="103"/>
                      </a:lnTo>
                      <a:lnTo>
                        <a:pt x="38" y="139"/>
                      </a:lnTo>
                      <a:lnTo>
                        <a:pt x="0" y="3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102" name="Freeform: Shape 77">
                  <a:extLst>
                    <a:ext uri="{FF2B5EF4-FFF2-40B4-BE49-F238E27FC236}">
                      <a16:creationId xmlns:a16="http://schemas.microsoft.com/office/drawing/2014/main" id="{6D0FE412-4CAF-4D9C-A5DC-B86603459357}"/>
                    </a:ext>
                  </a:extLst>
                </p:cNvPr>
                <p:cNvSpPr>
                  <a:spLocks/>
                </p:cNvSpPr>
                <p:nvPr/>
              </p:nvSpPr>
              <p:spPr bwMode="auto">
                <a:xfrm rot="8100000">
                  <a:off x="8144899" y="973602"/>
                  <a:ext cx="234084" cy="236013"/>
                </a:xfrm>
                <a:custGeom>
                  <a:avLst/>
                  <a:gdLst>
                    <a:gd name="T0" fmla="*/ 0 w 121"/>
                    <a:gd name="T1" fmla="*/ 12 h 122"/>
                    <a:gd name="T2" fmla="*/ 109 w 121"/>
                    <a:gd name="T3" fmla="*/ 0 h 122"/>
                    <a:gd name="T4" fmla="*/ 121 w 121"/>
                    <a:gd name="T5" fmla="*/ 110 h 122"/>
                    <a:gd name="T6" fmla="*/ 12 w 121"/>
                    <a:gd name="T7" fmla="*/ 122 h 122"/>
                    <a:gd name="T8" fmla="*/ 0 w 121"/>
                    <a:gd name="T9" fmla="*/ 12 h 122"/>
                  </a:gdLst>
                  <a:ahLst/>
                  <a:cxnLst>
                    <a:cxn ang="0">
                      <a:pos x="T0" y="T1"/>
                    </a:cxn>
                    <a:cxn ang="0">
                      <a:pos x="T2" y="T3"/>
                    </a:cxn>
                    <a:cxn ang="0">
                      <a:pos x="T4" y="T5"/>
                    </a:cxn>
                    <a:cxn ang="0">
                      <a:pos x="T6" y="T7"/>
                    </a:cxn>
                    <a:cxn ang="0">
                      <a:pos x="T8" y="T9"/>
                    </a:cxn>
                  </a:cxnLst>
                  <a:rect l="0" t="0" r="r" b="b"/>
                  <a:pathLst>
                    <a:path w="121" h="122">
                      <a:moveTo>
                        <a:pt x="0" y="12"/>
                      </a:moveTo>
                      <a:lnTo>
                        <a:pt x="109" y="0"/>
                      </a:lnTo>
                      <a:lnTo>
                        <a:pt x="121" y="110"/>
                      </a:lnTo>
                      <a:lnTo>
                        <a:pt x="12" y="122"/>
                      </a:lnTo>
                      <a:lnTo>
                        <a:pt x="0" y="1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103" name="Rectangle 78">
                  <a:extLst>
                    <a:ext uri="{FF2B5EF4-FFF2-40B4-BE49-F238E27FC236}">
                      <a16:creationId xmlns:a16="http://schemas.microsoft.com/office/drawing/2014/main" id="{6ED076F7-0598-4868-AC59-9C8AF0B7C1FF}"/>
                    </a:ext>
                  </a:extLst>
                </p:cNvPr>
                <p:cNvSpPr>
                  <a:spLocks/>
                </p:cNvSpPr>
                <p:nvPr/>
              </p:nvSpPr>
              <p:spPr bwMode="auto">
                <a:xfrm rot="8100000">
                  <a:off x="8693291" y="721345"/>
                  <a:ext cx="183785" cy="183781"/>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104" name="Rectangle 79">
                  <a:extLst>
                    <a:ext uri="{FF2B5EF4-FFF2-40B4-BE49-F238E27FC236}">
                      <a16:creationId xmlns:a16="http://schemas.microsoft.com/office/drawing/2014/main" id="{5694A5A8-AA4F-40C3-8E34-90AE669038A0}"/>
                    </a:ext>
                  </a:extLst>
                </p:cNvPr>
                <p:cNvSpPr>
                  <a:spLocks/>
                </p:cNvSpPr>
                <p:nvPr/>
              </p:nvSpPr>
              <p:spPr bwMode="auto">
                <a:xfrm rot="8100000">
                  <a:off x="8812870" y="489930"/>
                  <a:ext cx="179916" cy="176043"/>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105" name="Rectangle 80">
                  <a:extLst>
                    <a:ext uri="{FF2B5EF4-FFF2-40B4-BE49-F238E27FC236}">
                      <a16:creationId xmlns:a16="http://schemas.microsoft.com/office/drawing/2014/main" id="{252BB90F-9E7C-4998-92CC-1DA234E47349}"/>
                    </a:ext>
                  </a:extLst>
                </p:cNvPr>
                <p:cNvSpPr>
                  <a:spLocks/>
                </p:cNvSpPr>
                <p:nvPr/>
              </p:nvSpPr>
              <p:spPr bwMode="auto">
                <a:xfrm rot="8100000">
                  <a:off x="7882439" y="1401644"/>
                  <a:ext cx="251496" cy="232144"/>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106" name="Freeform: Shape 81">
                  <a:extLst>
                    <a:ext uri="{FF2B5EF4-FFF2-40B4-BE49-F238E27FC236}">
                      <a16:creationId xmlns:a16="http://schemas.microsoft.com/office/drawing/2014/main" id="{49C5A397-CA46-4F88-AF7E-4662ADD9E40E}"/>
                    </a:ext>
                  </a:extLst>
                </p:cNvPr>
                <p:cNvSpPr>
                  <a:spLocks/>
                </p:cNvSpPr>
                <p:nvPr/>
              </p:nvSpPr>
              <p:spPr bwMode="auto">
                <a:xfrm rot="8100000">
                  <a:off x="8429249" y="641976"/>
                  <a:ext cx="216673" cy="216669"/>
                </a:xfrm>
                <a:custGeom>
                  <a:avLst/>
                  <a:gdLst>
                    <a:gd name="T0" fmla="*/ 24 w 112"/>
                    <a:gd name="T1" fmla="*/ 0 h 112"/>
                    <a:gd name="T2" fmla="*/ 112 w 112"/>
                    <a:gd name="T3" fmla="*/ 24 h 112"/>
                    <a:gd name="T4" fmla="*/ 88 w 112"/>
                    <a:gd name="T5" fmla="*/ 112 h 112"/>
                    <a:gd name="T6" fmla="*/ 0 w 112"/>
                    <a:gd name="T7" fmla="*/ 88 h 112"/>
                    <a:gd name="T8" fmla="*/ 24 w 112"/>
                    <a:gd name="T9" fmla="*/ 0 h 112"/>
                  </a:gdLst>
                  <a:ahLst/>
                  <a:cxnLst>
                    <a:cxn ang="0">
                      <a:pos x="T0" y="T1"/>
                    </a:cxn>
                    <a:cxn ang="0">
                      <a:pos x="T2" y="T3"/>
                    </a:cxn>
                    <a:cxn ang="0">
                      <a:pos x="T4" y="T5"/>
                    </a:cxn>
                    <a:cxn ang="0">
                      <a:pos x="T6" y="T7"/>
                    </a:cxn>
                    <a:cxn ang="0">
                      <a:pos x="T8" y="T9"/>
                    </a:cxn>
                  </a:cxnLst>
                  <a:rect l="0" t="0" r="r" b="b"/>
                  <a:pathLst>
                    <a:path w="112" h="112">
                      <a:moveTo>
                        <a:pt x="24" y="0"/>
                      </a:moveTo>
                      <a:lnTo>
                        <a:pt x="112" y="24"/>
                      </a:lnTo>
                      <a:lnTo>
                        <a:pt x="88" y="112"/>
                      </a:lnTo>
                      <a:lnTo>
                        <a:pt x="0" y="88"/>
                      </a:lnTo>
                      <a:lnTo>
                        <a:pt x="24"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107" name="Freeform: Shape 82">
                  <a:extLst>
                    <a:ext uri="{FF2B5EF4-FFF2-40B4-BE49-F238E27FC236}">
                      <a16:creationId xmlns:a16="http://schemas.microsoft.com/office/drawing/2014/main" id="{45C2452C-E80B-48D4-A3A9-C98CDE9F9CA8}"/>
                    </a:ext>
                  </a:extLst>
                </p:cNvPr>
                <p:cNvSpPr>
                  <a:spLocks/>
                </p:cNvSpPr>
                <p:nvPr/>
              </p:nvSpPr>
              <p:spPr bwMode="auto">
                <a:xfrm rot="8100000">
                  <a:off x="9111882" y="481983"/>
                  <a:ext cx="150897" cy="150894"/>
                </a:xfrm>
                <a:custGeom>
                  <a:avLst/>
                  <a:gdLst>
                    <a:gd name="T0" fmla="*/ 0 w 78"/>
                    <a:gd name="T1" fmla="*/ 16 h 78"/>
                    <a:gd name="T2" fmla="*/ 59 w 78"/>
                    <a:gd name="T3" fmla="*/ 0 h 78"/>
                    <a:gd name="T4" fmla="*/ 78 w 78"/>
                    <a:gd name="T5" fmla="*/ 59 h 78"/>
                    <a:gd name="T6" fmla="*/ 19 w 78"/>
                    <a:gd name="T7" fmla="*/ 78 h 78"/>
                    <a:gd name="T8" fmla="*/ 0 w 78"/>
                    <a:gd name="T9" fmla="*/ 16 h 78"/>
                  </a:gdLst>
                  <a:ahLst/>
                  <a:cxnLst>
                    <a:cxn ang="0">
                      <a:pos x="T0" y="T1"/>
                    </a:cxn>
                    <a:cxn ang="0">
                      <a:pos x="T2" y="T3"/>
                    </a:cxn>
                    <a:cxn ang="0">
                      <a:pos x="T4" y="T5"/>
                    </a:cxn>
                    <a:cxn ang="0">
                      <a:pos x="T6" y="T7"/>
                    </a:cxn>
                    <a:cxn ang="0">
                      <a:pos x="T8" y="T9"/>
                    </a:cxn>
                  </a:cxnLst>
                  <a:rect l="0" t="0" r="r" b="b"/>
                  <a:pathLst>
                    <a:path w="78" h="78">
                      <a:moveTo>
                        <a:pt x="0" y="16"/>
                      </a:moveTo>
                      <a:lnTo>
                        <a:pt x="59" y="0"/>
                      </a:lnTo>
                      <a:lnTo>
                        <a:pt x="78" y="59"/>
                      </a:lnTo>
                      <a:lnTo>
                        <a:pt x="19" y="78"/>
                      </a:lnTo>
                      <a:lnTo>
                        <a:pt x="0" y="16"/>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108" name="Rectangle 83">
                  <a:extLst>
                    <a:ext uri="{FF2B5EF4-FFF2-40B4-BE49-F238E27FC236}">
                      <a16:creationId xmlns:a16="http://schemas.microsoft.com/office/drawing/2014/main" id="{A525E776-F115-47FB-A3F3-6313B5AA6FB3}"/>
                    </a:ext>
                  </a:extLst>
                </p:cNvPr>
                <p:cNvSpPr>
                  <a:spLocks/>
                </p:cNvSpPr>
                <p:nvPr/>
              </p:nvSpPr>
              <p:spPr bwMode="auto">
                <a:xfrm rot="8100000">
                  <a:off x="7671010" y="1661502"/>
                  <a:ext cx="189641" cy="232144"/>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grpSp>
        </p:grpSp>
        <p:grpSp>
          <p:nvGrpSpPr>
            <p:cNvPr id="40" name="Group 3">
              <a:extLst>
                <a:ext uri="{FF2B5EF4-FFF2-40B4-BE49-F238E27FC236}">
                  <a16:creationId xmlns:a16="http://schemas.microsoft.com/office/drawing/2014/main" id="{091BA6EF-F13E-4972-9FEF-8C04F625548F}"/>
                </a:ext>
              </a:extLst>
            </p:cNvPr>
            <p:cNvGrpSpPr/>
            <p:nvPr/>
          </p:nvGrpSpPr>
          <p:grpSpPr>
            <a:xfrm flipH="1">
              <a:off x="2857122" y="1040978"/>
              <a:ext cx="1859041" cy="1635020"/>
              <a:chOff x="5782165" y="481983"/>
              <a:chExt cx="3480614" cy="3061191"/>
            </a:xfrm>
            <a:gradFill>
              <a:gsLst>
                <a:gs pos="0">
                  <a:schemeClr val="accent1">
                    <a:lumMod val="5000"/>
                    <a:lumOff val="95000"/>
                  </a:schemeClr>
                </a:gs>
                <a:gs pos="58000">
                  <a:schemeClr val="accent1"/>
                </a:gs>
              </a:gsLst>
              <a:lin ang="8100000" scaled="1"/>
            </a:gradFill>
          </p:grpSpPr>
          <p:sp>
            <p:nvSpPr>
              <p:cNvPr id="81" name="Arrow: Right 56">
                <a:extLst>
                  <a:ext uri="{FF2B5EF4-FFF2-40B4-BE49-F238E27FC236}">
                    <a16:creationId xmlns:a16="http://schemas.microsoft.com/office/drawing/2014/main" id="{2D07C31D-D07D-46E7-AB8E-0B0C98B6FF53}"/>
                  </a:ext>
                </a:extLst>
              </p:cNvPr>
              <p:cNvSpPr/>
              <p:nvPr/>
            </p:nvSpPr>
            <p:spPr>
              <a:xfrm rot="18900000" flipH="1">
                <a:off x="5782165" y="1651488"/>
                <a:ext cx="2291004" cy="1891686"/>
              </a:xfrm>
              <a:prstGeom prst="rightArrow">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grpSp>
            <p:nvGrpSpPr>
              <p:cNvPr id="82" name="Group 57">
                <a:extLst>
                  <a:ext uri="{FF2B5EF4-FFF2-40B4-BE49-F238E27FC236}">
                    <a16:creationId xmlns:a16="http://schemas.microsoft.com/office/drawing/2014/main" id="{223699AB-8A4B-424F-9433-D0DD596BF1D4}"/>
                  </a:ext>
                </a:extLst>
              </p:cNvPr>
              <p:cNvGrpSpPr/>
              <p:nvPr/>
            </p:nvGrpSpPr>
            <p:grpSpPr>
              <a:xfrm>
                <a:off x="7454801" y="481983"/>
                <a:ext cx="1807978" cy="1561534"/>
                <a:chOff x="7454801" y="481983"/>
                <a:chExt cx="1807978" cy="1561534"/>
              </a:xfrm>
              <a:grpFill/>
            </p:grpSpPr>
            <p:sp>
              <p:nvSpPr>
                <p:cNvPr id="83" name="Rectangle 58">
                  <a:extLst>
                    <a:ext uri="{FF2B5EF4-FFF2-40B4-BE49-F238E27FC236}">
                      <a16:creationId xmlns:a16="http://schemas.microsoft.com/office/drawing/2014/main" id="{97D062A0-197D-4400-9E1A-F9A7E5C8C605}"/>
                    </a:ext>
                  </a:extLst>
                </p:cNvPr>
                <p:cNvSpPr>
                  <a:spLocks/>
                </p:cNvSpPr>
                <p:nvPr/>
              </p:nvSpPr>
              <p:spPr bwMode="auto">
                <a:xfrm rot="8100000">
                  <a:off x="7916863" y="1084979"/>
                  <a:ext cx="179916" cy="176043"/>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84" name="Rectangle 59">
                  <a:extLst>
                    <a:ext uri="{FF2B5EF4-FFF2-40B4-BE49-F238E27FC236}">
                      <a16:creationId xmlns:a16="http://schemas.microsoft.com/office/drawing/2014/main" id="{08D39CBC-8027-45A2-B1CC-21E666B7B750}"/>
                    </a:ext>
                  </a:extLst>
                </p:cNvPr>
                <p:cNvSpPr>
                  <a:spLocks/>
                </p:cNvSpPr>
                <p:nvPr/>
              </p:nvSpPr>
              <p:spPr bwMode="auto">
                <a:xfrm rot="8100000">
                  <a:off x="7972437" y="1826848"/>
                  <a:ext cx="278579" cy="216669"/>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85" name="Rectangle 60">
                  <a:extLst>
                    <a:ext uri="{FF2B5EF4-FFF2-40B4-BE49-F238E27FC236}">
                      <a16:creationId xmlns:a16="http://schemas.microsoft.com/office/drawing/2014/main" id="{1C539155-72FD-4669-9097-D756E80C1616}"/>
                    </a:ext>
                  </a:extLst>
                </p:cNvPr>
                <p:cNvSpPr>
                  <a:spLocks/>
                </p:cNvSpPr>
                <p:nvPr/>
              </p:nvSpPr>
              <p:spPr bwMode="auto">
                <a:xfrm rot="8100000">
                  <a:off x="7454801" y="1301229"/>
                  <a:ext cx="278579" cy="220537"/>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86" name="Freeform: Shape 61">
                  <a:extLst>
                    <a:ext uri="{FF2B5EF4-FFF2-40B4-BE49-F238E27FC236}">
                      <a16:creationId xmlns:a16="http://schemas.microsoft.com/office/drawing/2014/main" id="{3BE782DE-DAD5-4AE3-AF65-B0D96E428601}"/>
                    </a:ext>
                  </a:extLst>
                </p:cNvPr>
                <p:cNvSpPr>
                  <a:spLocks/>
                </p:cNvSpPr>
                <p:nvPr/>
              </p:nvSpPr>
              <p:spPr bwMode="auto">
                <a:xfrm rot="8100000">
                  <a:off x="8213025" y="1221325"/>
                  <a:ext cx="315336" cy="319199"/>
                </a:xfrm>
                <a:custGeom>
                  <a:avLst/>
                  <a:gdLst>
                    <a:gd name="T0" fmla="*/ 40 w 163"/>
                    <a:gd name="T1" fmla="*/ 0 h 165"/>
                    <a:gd name="T2" fmla="*/ 163 w 163"/>
                    <a:gd name="T3" fmla="*/ 39 h 165"/>
                    <a:gd name="T4" fmla="*/ 125 w 163"/>
                    <a:gd name="T5" fmla="*/ 165 h 165"/>
                    <a:gd name="T6" fmla="*/ 0 w 163"/>
                    <a:gd name="T7" fmla="*/ 124 h 165"/>
                    <a:gd name="T8" fmla="*/ 40 w 163"/>
                    <a:gd name="T9" fmla="*/ 0 h 165"/>
                  </a:gdLst>
                  <a:ahLst/>
                  <a:cxnLst>
                    <a:cxn ang="0">
                      <a:pos x="T0" y="T1"/>
                    </a:cxn>
                    <a:cxn ang="0">
                      <a:pos x="T2" y="T3"/>
                    </a:cxn>
                    <a:cxn ang="0">
                      <a:pos x="T4" y="T5"/>
                    </a:cxn>
                    <a:cxn ang="0">
                      <a:pos x="T6" y="T7"/>
                    </a:cxn>
                    <a:cxn ang="0">
                      <a:pos x="T8" y="T9"/>
                    </a:cxn>
                  </a:cxnLst>
                  <a:rect l="0" t="0" r="r" b="b"/>
                  <a:pathLst>
                    <a:path w="163" h="165">
                      <a:moveTo>
                        <a:pt x="40" y="0"/>
                      </a:moveTo>
                      <a:lnTo>
                        <a:pt x="163" y="39"/>
                      </a:lnTo>
                      <a:lnTo>
                        <a:pt x="125" y="165"/>
                      </a:lnTo>
                      <a:lnTo>
                        <a:pt x="0" y="124"/>
                      </a:lnTo>
                      <a:lnTo>
                        <a:pt x="40"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87" name="Freeform: Shape 62">
                  <a:extLst>
                    <a:ext uri="{FF2B5EF4-FFF2-40B4-BE49-F238E27FC236}">
                      <a16:creationId xmlns:a16="http://schemas.microsoft.com/office/drawing/2014/main" id="{3B71C2F8-4113-498B-BBCB-1070735808ED}"/>
                    </a:ext>
                  </a:extLst>
                </p:cNvPr>
                <p:cNvSpPr>
                  <a:spLocks/>
                </p:cNvSpPr>
                <p:nvPr/>
              </p:nvSpPr>
              <p:spPr bwMode="auto">
                <a:xfrm rot="8100000">
                  <a:off x="8449924" y="886025"/>
                  <a:ext cx="266972" cy="268901"/>
                </a:xfrm>
                <a:custGeom>
                  <a:avLst/>
                  <a:gdLst>
                    <a:gd name="T0" fmla="*/ 0 w 138"/>
                    <a:gd name="T1" fmla="*/ 38 h 139"/>
                    <a:gd name="T2" fmla="*/ 102 w 138"/>
                    <a:gd name="T3" fmla="*/ 0 h 139"/>
                    <a:gd name="T4" fmla="*/ 138 w 138"/>
                    <a:gd name="T5" fmla="*/ 103 h 139"/>
                    <a:gd name="T6" fmla="*/ 38 w 138"/>
                    <a:gd name="T7" fmla="*/ 139 h 139"/>
                    <a:gd name="T8" fmla="*/ 0 w 138"/>
                    <a:gd name="T9" fmla="*/ 38 h 139"/>
                  </a:gdLst>
                  <a:ahLst/>
                  <a:cxnLst>
                    <a:cxn ang="0">
                      <a:pos x="T0" y="T1"/>
                    </a:cxn>
                    <a:cxn ang="0">
                      <a:pos x="T2" y="T3"/>
                    </a:cxn>
                    <a:cxn ang="0">
                      <a:pos x="T4" y="T5"/>
                    </a:cxn>
                    <a:cxn ang="0">
                      <a:pos x="T6" y="T7"/>
                    </a:cxn>
                    <a:cxn ang="0">
                      <a:pos x="T8" y="T9"/>
                    </a:cxn>
                  </a:cxnLst>
                  <a:rect l="0" t="0" r="r" b="b"/>
                  <a:pathLst>
                    <a:path w="138" h="139">
                      <a:moveTo>
                        <a:pt x="0" y="38"/>
                      </a:moveTo>
                      <a:lnTo>
                        <a:pt x="102" y="0"/>
                      </a:lnTo>
                      <a:lnTo>
                        <a:pt x="138" y="103"/>
                      </a:lnTo>
                      <a:lnTo>
                        <a:pt x="38" y="139"/>
                      </a:lnTo>
                      <a:lnTo>
                        <a:pt x="0" y="3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88" name="Freeform: Shape 63">
                  <a:extLst>
                    <a:ext uri="{FF2B5EF4-FFF2-40B4-BE49-F238E27FC236}">
                      <a16:creationId xmlns:a16="http://schemas.microsoft.com/office/drawing/2014/main" id="{2AD95A47-6B22-4B7C-A44C-9957CAE372D5}"/>
                    </a:ext>
                  </a:extLst>
                </p:cNvPr>
                <p:cNvSpPr>
                  <a:spLocks/>
                </p:cNvSpPr>
                <p:nvPr/>
              </p:nvSpPr>
              <p:spPr bwMode="auto">
                <a:xfrm rot="8100000">
                  <a:off x="8144899" y="973602"/>
                  <a:ext cx="234084" cy="236013"/>
                </a:xfrm>
                <a:custGeom>
                  <a:avLst/>
                  <a:gdLst>
                    <a:gd name="T0" fmla="*/ 0 w 121"/>
                    <a:gd name="T1" fmla="*/ 12 h 122"/>
                    <a:gd name="T2" fmla="*/ 109 w 121"/>
                    <a:gd name="T3" fmla="*/ 0 h 122"/>
                    <a:gd name="T4" fmla="*/ 121 w 121"/>
                    <a:gd name="T5" fmla="*/ 110 h 122"/>
                    <a:gd name="T6" fmla="*/ 12 w 121"/>
                    <a:gd name="T7" fmla="*/ 122 h 122"/>
                    <a:gd name="T8" fmla="*/ 0 w 121"/>
                    <a:gd name="T9" fmla="*/ 12 h 122"/>
                  </a:gdLst>
                  <a:ahLst/>
                  <a:cxnLst>
                    <a:cxn ang="0">
                      <a:pos x="T0" y="T1"/>
                    </a:cxn>
                    <a:cxn ang="0">
                      <a:pos x="T2" y="T3"/>
                    </a:cxn>
                    <a:cxn ang="0">
                      <a:pos x="T4" y="T5"/>
                    </a:cxn>
                    <a:cxn ang="0">
                      <a:pos x="T6" y="T7"/>
                    </a:cxn>
                    <a:cxn ang="0">
                      <a:pos x="T8" y="T9"/>
                    </a:cxn>
                  </a:cxnLst>
                  <a:rect l="0" t="0" r="r" b="b"/>
                  <a:pathLst>
                    <a:path w="121" h="122">
                      <a:moveTo>
                        <a:pt x="0" y="12"/>
                      </a:moveTo>
                      <a:lnTo>
                        <a:pt x="109" y="0"/>
                      </a:lnTo>
                      <a:lnTo>
                        <a:pt x="121" y="110"/>
                      </a:lnTo>
                      <a:lnTo>
                        <a:pt x="12" y="122"/>
                      </a:lnTo>
                      <a:lnTo>
                        <a:pt x="0" y="1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89" name="Rectangle 64">
                  <a:extLst>
                    <a:ext uri="{FF2B5EF4-FFF2-40B4-BE49-F238E27FC236}">
                      <a16:creationId xmlns:a16="http://schemas.microsoft.com/office/drawing/2014/main" id="{A9F09F51-0911-4521-BA2D-8AEF11A4DDB3}"/>
                    </a:ext>
                  </a:extLst>
                </p:cNvPr>
                <p:cNvSpPr>
                  <a:spLocks/>
                </p:cNvSpPr>
                <p:nvPr/>
              </p:nvSpPr>
              <p:spPr bwMode="auto">
                <a:xfrm rot="8100000">
                  <a:off x="8693291" y="721345"/>
                  <a:ext cx="183785" cy="183781"/>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90" name="Rectangle 65">
                  <a:extLst>
                    <a:ext uri="{FF2B5EF4-FFF2-40B4-BE49-F238E27FC236}">
                      <a16:creationId xmlns:a16="http://schemas.microsoft.com/office/drawing/2014/main" id="{5BDB5131-9D43-4C96-AF0F-71209602E60B}"/>
                    </a:ext>
                  </a:extLst>
                </p:cNvPr>
                <p:cNvSpPr>
                  <a:spLocks/>
                </p:cNvSpPr>
                <p:nvPr/>
              </p:nvSpPr>
              <p:spPr bwMode="auto">
                <a:xfrm rot="8100000">
                  <a:off x="8812870" y="489930"/>
                  <a:ext cx="179916" cy="176043"/>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91" name="Rectangle 66">
                  <a:extLst>
                    <a:ext uri="{FF2B5EF4-FFF2-40B4-BE49-F238E27FC236}">
                      <a16:creationId xmlns:a16="http://schemas.microsoft.com/office/drawing/2014/main" id="{BD654C96-34B4-479A-A464-118167C56870}"/>
                    </a:ext>
                  </a:extLst>
                </p:cNvPr>
                <p:cNvSpPr>
                  <a:spLocks/>
                </p:cNvSpPr>
                <p:nvPr/>
              </p:nvSpPr>
              <p:spPr bwMode="auto">
                <a:xfrm rot="8100000">
                  <a:off x="7882439" y="1401644"/>
                  <a:ext cx="251496" cy="232144"/>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92" name="Freeform: Shape 67">
                  <a:extLst>
                    <a:ext uri="{FF2B5EF4-FFF2-40B4-BE49-F238E27FC236}">
                      <a16:creationId xmlns:a16="http://schemas.microsoft.com/office/drawing/2014/main" id="{87074205-F7BC-4BD1-B04D-B061DFF1CB44}"/>
                    </a:ext>
                  </a:extLst>
                </p:cNvPr>
                <p:cNvSpPr>
                  <a:spLocks/>
                </p:cNvSpPr>
                <p:nvPr/>
              </p:nvSpPr>
              <p:spPr bwMode="auto">
                <a:xfrm rot="8100000">
                  <a:off x="8429249" y="641976"/>
                  <a:ext cx="216673" cy="216669"/>
                </a:xfrm>
                <a:custGeom>
                  <a:avLst/>
                  <a:gdLst>
                    <a:gd name="T0" fmla="*/ 24 w 112"/>
                    <a:gd name="T1" fmla="*/ 0 h 112"/>
                    <a:gd name="T2" fmla="*/ 112 w 112"/>
                    <a:gd name="T3" fmla="*/ 24 h 112"/>
                    <a:gd name="T4" fmla="*/ 88 w 112"/>
                    <a:gd name="T5" fmla="*/ 112 h 112"/>
                    <a:gd name="T6" fmla="*/ 0 w 112"/>
                    <a:gd name="T7" fmla="*/ 88 h 112"/>
                    <a:gd name="T8" fmla="*/ 24 w 112"/>
                    <a:gd name="T9" fmla="*/ 0 h 112"/>
                  </a:gdLst>
                  <a:ahLst/>
                  <a:cxnLst>
                    <a:cxn ang="0">
                      <a:pos x="T0" y="T1"/>
                    </a:cxn>
                    <a:cxn ang="0">
                      <a:pos x="T2" y="T3"/>
                    </a:cxn>
                    <a:cxn ang="0">
                      <a:pos x="T4" y="T5"/>
                    </a:cxn>
                    <a:cxn ang="0">
                      <a:pos x="T6" y="T7"/>
                    </a:cxn>
                    <a:cxn ang="0">
                      <a:pos x="T8" y="T9"/>
                    </a:cxn>
                  </a:cxnLst>
                  <a:rect l="0" t="0" r="r" b="b"/>
                  <a:pathLst>
                    <a:path w="112" h="112">
                      <a:moveTo>
                        <a:pt x="24" y="0"/>
                      </a:moveTo>
                      <a:lnTo>
                        <a:pt x="112" y="24"/>
                      </a:lnTo>
                      <a:lnTo>
                        <a:pt x="88" y="112"/>
                      </a:lnTo>
                      <a:lnTo>
                        <a:pt x="0" y="88"/>
                      </a:lnTo>
                      <a:lnTo>
                        <a:pt x="24"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93" name="Freeform: Shape 68">
                  <a:extLst>
                    <a:ext uri="{FF2B5EF4-FFF2-40B4-BE49-F238E27FC236}">
                      <a16:creationId xmlns:a16="http://schemas.microsoft.com/office/drawing/2014/main" id="{65B9D26B-07BE-48C6-846F-9878528EFDE6}"/>
                    </a:ext>
                  </a:extLst>
                </p:cNvPr>
                <p:cNvSpPr>
                  <a:spLocks/>
                </p:cNvSpPr>
                <p:nvPr/>
              </p:nvSpPr>
              <p:spPr bwMode="auto">
                <a:xfrm rot="8100000">
                  <a:off x="9111882" y="481983"/>
                  <a:ext cx="150897" cy="150894"/>
                </a:xfrm>
                <a:custGeom>
                  <a:avLst/>
                  <a:gdLst>
                    <a:gd name="T0" fmla="*/ 0 w 78"/>
                    <a:gd name="T1" fmla="*/ 16 h 78"/>
                    <a:gd name="T2" fmla="*/ 59 w 78"/>
                    <a:gd name="T3" fmla="*/ 0 h 78"/>
                    <a:gd name="T4" fmla="*/ 78 w 78"/>
                    <a:gd name="T5" fmla="*/ 59 h 78"/>
                    <a:gd name="T6" fmla="*/ 19 w 78"/>
                    <a:gd name="T7" fmla="*/ 78 h 78"/>
                    <a:gd name="T8" fmla="*/ 0 w 78"/>
                    <a:gd name="T9" fmla="*/ 16 h 78"/>
                  </a:gdLst>
                  <a:ahLst/>
                  <a:cxnLst>
                    <a:cxn ang="0">
                      <a:pos x="T0" y="T1"/>
                    </a:cxn>
                    <a:cxn ang="0">
                      <a:pos x="T2" y="T3"/>
                    </a:cxn>
                    <a:cxn ang="0">
                      <a:pos x="T4" y="T5"/>
                    </a:cxn>
                    <a:cxn ang="0">
                      <a:pos x="T6" y="T7"/>
                    </a:cxn>
                    <a:cxn ang="0">
                      <a:pos x="T8" y="T9"/>
                    </a:cxn>
                  </a:cxnLst>
                  <a:rect l="0" t="0" r="r" b="b"/>
                  <a:pathLst>
                    <a:path w="78" h="78">
                      <a:moveTo>
                        <a:pt x="0" y="16"/>
                      </a:moveTo>
                      <a:lnTo>
                        <a:pt x="59" y="0"/>
                      </a:lnTo>
                      <a:lnTo>
                        <a:pt x="78" y="59"/>
                      </a:lnTo>
                      <a:lnTo>
                        <a:pt x="19" y="78"/>
                      </a:lnTo>
                      <a:lnTo>
                        <a:pt x="0" y="16"/>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94" name="Rectangle 69">
                  <a:extLst>
                    <a:ext uri="{FF2B5EF4-FFF2-40B4-BE49-F238E27FC236}">
                      <a16:creationId xmlns:a16="http://schemas.microsoft.com/office/drawing/2014/main" id="{C386CE1A-259B-4D13-BFD7-78A8DAE4C23E}"/>
                    </a:ext>
                  </a:extLst>
                </p:cNvPr>
                <p:cNvSpPr>
                  <a:spLocks/>
                </p:cNvSpPr>
                <p:nvPr/>
              </p:nvSpPr>
              <p:spPr bwMode="auto">
                <a:xfrm rot="8100000">
                  <a:off x="7671010" y="1661502"/>
                  <a:ext cx="189641" cy="232144"/>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grpSp>
        </p:grpSp>
        <p:grpSp>
          <p:nvGrpSpPr>
            <p:cNvPr id="41" name="Group 4">
              <a:extLst>
                <a:ext uri="{FF2B5EF4-FFF2-40B4-BE49-F238E27FC236}">
                  <a16:creationId xmlns:a16="http://schemas.microsoft.com/office/drawing/2014/main" id="{DC0E345C-71B3-4CA2-AF25-017E58F26F2E}"/>
                </a:ext>
              </a:extLst>
            </p:cNvPr>
            <p:cNvGrpSpPr/>
            <p:nvPr/>
          </p:nvGrpSpPr>
          <p:grpSpPr>
            <a:xfrm flipV="1">
              <a:off x="4394392" y="2561271"/>
              <a:ext cx="1859041" cy="1635020"/>
              <a:chOff x="5782165" y="481983"/>
              <a:chExt cx="3480614" cy="3061191"/>
            </a:xfrm>
            <a:gradFill>
              <a:gsLst>
                <a:gs pos="0">
                  <a:schemeClr val="accent1">
                    <a:lumMod val="5000"/>
                    <a:lumOff val="95000"/>
                  </a:schemeClr>
                </a:gs>
                <a:gs pos="58000">
                  <a:schemeClr val="accent4"/>
                </a:gs>
              </a:gsLst>
              <a:lin ang="8100000" scaled="1"/>
            </a:gradFill>
          </p:grpSpPr>
          <p:sp>
            <p:nvSpPr>
              <p:cNvPr id="67" name="Arrow: Right 42">
                <a:extLst>
                  <a:ext uri="{FF2B5EF4-FFF2-40B4-BE49-F238E27FC236}">
                    <a16:creationId xmlns:a16="http://schemas.microsoft.com/office/drawing/2014/main" id="{6C17E82A-0D2A-424A-8FF4-DE3546F2D6BC}"/>
                  </a:ext>
                </a:extLst>
              </p:cNvPr>
              <p:cNvSpPr/>
              <p:nvPr/>
            </p:nvSpPr>
            <p:spPr>
              <a:xfrm rot="18900000" flipH="1">
                <a:off x="5782165" y="1651488"/>
                <a:ext cx="2291004" cy="1891686"/>
              </a:xfrm>
              <a:prstGeom prst="rightArrow">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grpSp>
            <p:nvGrpSpPr>
              <p:cNvPr id="68" name="Group 43">
                <a:extLst>
                  <a:ext uri="{FF2B5EF4-FFF2-40B4-BE49-F238E27FC236}">
                    <a16:creationId xmlns:a16="http://schemas.microsoft.com/office/drawing/2014/main" id="{7481EE3D-A377-42D1-8B16-87FF8A63455B}"/>
                  </a:ext>
                </a:extLst>
              </p:cNvPr>
              <p:cNvGrpSpPr/>
              <p:nvPr/>
            </p:nvGrpSpPr>
            <p:grpSpPr>
              <a:xfrm>
                <a:off x="7454801" y="481983"/>
                <a:ext cx="1807978" cy="1561534"/>
                <a:chOff x="7454801" y="481983"/>
                <a:chExt cx="1807978" cy="1561534"/>
              </a:xfrm>
              <a:grpFill/>
            </p:grpSpPr>
            <p:sp>
              <p:nvSpPr>
                <p:cNvPr id="69" name="Rectangle 44">
                  <a:extLst>
                    <a:ext uri="{FF2B5EF4-FFF2-40B4-BE49-F238E27FC236}">
                      <a16:creationId xmlns:a16="http://schemas.microsoft.com/office/drawing/2014/main" id="{C5C671AC-C6DB-491D-A8B9-DEB371478E30}"/>
                    </a:ext>
                  </a:extLst>
                </p:cNvPr>
                <p:cNvSpPr>
                  <a:spLocks/>
                </p:cNvSpPr>
                <p:nvPr/>
              </p:nvSpPr>
              <p:spPr bwMode="auto">
                <a:xfrm rot="8100000">
                  <a:off x="7916863" y="1084979"/>
                  <a:ext cx="179916" cy="176043"/>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70" name="Rectangle 45">
                  <a:extLst>
                    <a:ext uri="{FF2B5EF4-FFF2-40B4-BE49-F238E27FC236}">
                      <a16:creationId xmlns:a16="http://schemas.microsoft.com/office/drawing/2014/main" id="{8DF8C555-FB12-46EE-A455-FDEBE91063DA}"/>
                    </a:ext>
                  </a:extLst>
                </p:cNvPr>
                <p:cNvSpPr>
                  <a:spLocks/>
                </p:cNvSpPr>
                <p:nvPr/>
              </p:nvSpPr>
              <p:spPr bwMode="auto">
                <a:xfrm rot="8100000">
                  <a:off x="7972437" y="1826848"/>
                  <a:ext cx="278579" cy="216669"/>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71" name="Rectangle 46">
                  <a:extLst>
                    <a:ext uri="{FF2B5EF4-FFF2-40B4-BE49-F238E27FC236}">
                      <a16:creationId xmlns:a16="http://schemas.microsoft.com/office/drawing/2014/main" id="{BADF086B-E257-477F-8681-36E5E959FB87}"/>
                    </a:ext>
                  </a:extLst>
                </p:cNvPr>
                <p:cNvSpPr>
                  <a:spLocks/>
                </p:cNvSpPr>
                <p:nvPr/>
              </p:nvSpPr>
              <p:spPr bwMode="auto">
                <a:xfrm rot="8100000">
                  <a:off x="7454801" y="1301229"/>
                  <a:ext cx="278579" cy="220537"/>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72" name="Freeform: Shape 47">
                  <a:extLst>
                    <a:ext uri="{FF2B5EF4-FFF2-40B4-BE49-F238E27FC236}">
                      <a16:creationId xmlns:a16="http://schemas.microsoft.com/office/drawing/2014/main" id="{5786CAAA-4911-4AD7-8029-A63CD11E8EE4}"/>
                    </a:ext>
                  </a:extLst>
                </p:cNvPr>
                <p:cNvSpPr>
                  <a:spLocks/>
                </p:cNvSpPr>
                <p:nvPr/>
              </p:nvSpPr>
              <p:spPr bwMode="auto">
                <a:xfrm rot="8100000">
                  <a:off x="8213025" y="1221325"/>
                  <a:ext cx="315336" cy="319199"/>
                </a:xfrm>
                <a:custGeom>
                  <a:avLst/>
                  <a:gdLst>
                    <a:gd name="T0" fmla="*/ 40 w 163"/>
                    <a:gd name="T1" fmla="*/ 0 h 165"/>
                    <a:gd name="T2" fmla="*/ 163 w 163"/>
                    <a:gd name="T3" fmla="*/ 39 h 165"/>
                    <a:gd name="T4" fmla="*/ 125 w 163"/>
                    <a:gd name="T5" fmla="*/ 165 h 165"/>
                    <a:gd name="T6" fmla="*/ 0 w 163"/>
                    <a:gd name="T7" fmla="*/ 124 h 165"/>
                    <a:gd name="T8" fmla="*/ 40 w 163"/>
                    <a:gd name="T9" fmla="*/ 0 h 165"/>
                  </a:gdLst>
                  <a:ahLst/>
                  <a:cxnLst>
                    <a:cxn ang="0">
                      <a:pos x="T0" y="T1"/>
                    </a:cxn>
                    <a:cxn ang="0">
                      <a:pos x="T2" y="T3"/>
                    </a:cxn>
                    <a:cxn ang="0">
                      <a:pos x="T4" y="T5"/>
                    </a:cxn>
                    <a:cxn ang="0">
                      <a:pos x="T6" y="T7"/>
                    </a:cxn>
                    <a:cxn ang="0">
                      <a:pos x="T8" y="T9"/>
                    </a:cxn>
                  </a:cxnLst>
                  <a:rect l="0" t="0" r="r" b="b"/>
                  <a:pathLst>
                    <a:path w="163" h="165">
                      <a:moveTo>
                        <a:pt x="40" y="0"/>
                      </a:moveTo>
                      <a:lnTo>
                        <a:pt x="163" y="39"/>
                      </a:lnTo>
                      <a:lnTo>
                        <a:pt x="125" y="165"/>
                      </a:lnTo>
                      <a:lnTo>
                        <a:pt x="0" y="124"/>
                      </a:lnTo>
                      <a:lnTo>
                        <a:pt x="40"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73" name="Freeform: Shape 48">
                  <a:extLst>
                    <a:ext uri="{FF2B5EF4-FFF2-40B4-BE49-F238E27FC236}">
                      <a16:creationId xmlns:a16="http://schemas.microsoft.com/office/drawing/2014/main" id="{DFD540C5-1D12-43D1-A1E2-9391C6783093}"/>
                    </a:ext>
                  </a:extLst>
                </p:cNvPr>
                <p:cNvSpPr>
                  <a:spLocks/>
                </p:cNvSpPr>
                <p:nvPr/>
              </p:nvSpPr>
              <p:spPr bwMode="auto">
                <a:xfrm rot="8100000">
                  <a:off x="8449924" y="886025"/>
                  <a:ext cx="266972" cy="268901"/>
                </a:xfrm>
                <a:custGeom>
                  <a:avLst/>
                  <a:gdLst>
                    <a:gd name="T0" fmla="*/ 0 w 138"/>
                    <a:gd name="T1" fmla="*/ 38 h 139"/>
                    <a:gd name="T2" fmla="*/ 102 w 138"/>
                    <a:gd name="T3" fmla="*/ 0 h 139"/>
                    <a:gd name="T4" fmla="*/ 138 w 138"/>
                    <a:gd name="T5" fmla="*/ 103 h 139"/>
                    <a:gd name="T6" fmla="*/ 38 w 138"/>
                    <a:gd name="T7" fmla="*/ 139 h 139"/>
                    <a:gd name="T8" fmla="*/ 0 w 138"/>
                    <a:gd name="T9" fmla="*/ 38 h 139"/>
                  </a:gdLst>
                  <a:ahLst/>
                  <a:cxnLst>
                    <a:cxn ang="0">
                      <a:pos x="T0" y="T1"/>
                    </a:cxn>
                    <a:cxn ang="0">
                      <a:pos x="T2" y="T3"/>
                    </a:cxn>
                    <a:cxn ang="0">
                      <a:pos x="T4" y="T5"/>
                    </a:cxn>
                    <a:cxn ang="0">
                      <a:pos x="T6" y="T7"/>
                    </a:cxn>
                    <a:cxn ang="0">
                      <a:pos x="T8" y="T9"/>
                    </a:cxn>
                  </a:cxnLst>
                  <a:rect l="0" t="0" r="r" b="b"/>
                  <a:pathLst>
                    <a:path w="138" h="139">
                      <a:moveTo>
                        <a:pt x="0" y="38"/>
                      </a:moveTo>
                      <a:lnTo>
                        <a:pt x="102" y="0"/>
                      </a:lnTo>
                      <a:lnTo>
                        <a:pt x="138" y="103"/>
                      </a:lnTo>
                      <a:lnTo>
                        <a:pt x="38" y="139"/>
                      </a:lnTo>
                      <a:lnTo>
                        <a:pt x="0" y="3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74" name="Freeform: Shape 49">
                  <a:extLst>
                    <a:ext uri="{FF2B5EF4-FFF2-40B4-BE49-F238E27FC236}">
                      <a16:creationId xmlns:a16="http://schemas.microsoft.com/office/drawing/2014/main" id="{E232B585-7055-4538-BD36-98D2DD3F4C24}"/>
                    </a:ext>
                  </a:extLst>
                </p:cNvPr>
                <p:cNvSpPr>
                  <a:spLocks/>
                </p:cNvSpPr>
                <p:nvPr/>
              </p:nvSpPr>
              <p:spPr bwMode="auto">
                <a:xfrm rot="8100000">
                  <a:off x="8144899" y="973602"/>
                  <a:ext cx="234084" cy="236013"/>
                </a:xfrm>
                <a:custGeom>
                  <a:avLst/>
                  <a:gdLst>
                    <a:gd name="T0" fmla="*/ 0 w 121"/>
                    <a:gd name="T1" fmla="*/ 12 h 122"/>
                    <a:gd name="T2" fmla="*/ 109 w 121"/>
                    <a:gd name="T3" fmla="*/ 0 h 122"/>
                    <a:gd name="T4" fmla="*/ 121 w 121"/>
                    <a:gd name="T5" fmla="*/ 110 h 122"/>
                    <a:gd name="T6" fmla="*/ 12 w 121"/>
                    <a:gd name="T7" fmla="*/ 122 h 122"/>
                    <a:gd name="T8" fmla="*/ 0 w 121"/>
                    <a:gd name="T9" fmla="*/ 12 h 122"/>
                  </a:gdLst>
                  <a:ahLst/>
                  <a:cxnLst>
                    <a:cxn ang="0">
                      <a:pos x="T0" y="T1"/>
                    </a:cxn>
                    <a:cxn ang="0">
                      <a:pos x="T2" y="T3"/>
                    </a:cxn>
                    <a:cxn ang="0">
                      <a:pos x="T4" y="T5"/>
                    </a:cxn>
                    <a:cxn ang="0">
                      <a:pos x="T6" y="T7"/>
                    </a:cxn>
                    <a:cxn ang="0">
                      <a:pos x="T8" y="T9"/>
                    </a:cxn>
                  </a:cxnLst>
                  <a:rect l="0" t="0" r="r" b="b"/>
                  <a:pathLst>
                    <a:path w="121" h="122">
                      <a:moveTo>
                        <a:pt x="0" y="12"/>
                      </a:moveTo>
                      <a:lnTo>
                        <a:pt x="109" y="0"/>
                      </a:lnTo>
                      <a:lnTo>
                        <a:pt x="121" y="110"/>
                      </a:lnTo>
                      <a:lnTo>
                        <a:pt x="12" y="122"/>
                      </a:lnTo>
                      <a:lnTo>
                        <a:pt x="0" y="1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75" name="Rectangle 50">
                  <a:extLst>
                    <a:ext uri="{FF2B5EF4-FFF2-40B4-BE49-F238E27FC236}">
                      <a16:creationId xmlns:a16="http://schemas.microsoft.com/office/drawing/2014/main" id="{2E980365-5DAA-464F-A910-2FE18BE822CA}"/>
                    </a:ext>
                  </a:extLst>
                </p:cNvPr>
                <p:cNvSpPr>
                  <a:spLocks/>
                </p:cNvSpPr>
                <p:nvPr/>
              </p:nvSpPr>
              <p:spPr bwMode="auto">
                <a:xfrm rot="8100000">
                  <a:off x="8693291" y="721345"/>
                  <a:ext cx="183785" cy="183781"/>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76" name="Rectangle 51">
                  <a:extLst>
                    <a:ext uri="{FF2B5EF4-FFF2-40B4-BE49-F238E27FC236}">
                      <a16:creationId xmlns:a16="http://schemas.microsoft.com/office/drawing/2014/main" id="{93FC97C8-1930-43EF-AC9F-99FFF2CF0E60}"/>
                    </a:ext>
                  </a:extLst>
                </p:cNvPr>
                <p:cNvSpPr>
                  <a:spLocks/>
                </p:cNvSpPr>
                <p:nvPr/>
              </p:nvSpPr>
              <p:spPr bwMode="auto">
                <a:xfrm rot="8100000">
                  <a:off x="8812870" y="489930"/>
                  <a:ext cx="179916" cy="176043"/>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77" name="Rectangle 52">
                  <a:extLst>
                    <a:ext uri="{FF2B5EF4-FFF2-40B4-BE49-F238E27FC236}">
                      <a16:creationId xmlns:a16="http://schemas.microsoft.com/office/drawing/2014/main" id="{AC7554C3-7F01-4C6F-8719-FF133CD7AA16}"/>
                    </a:ext>
                  </a:extLst>
                </p:cNvPr>
                <p:cNvSpPr>
                  <a:spLocks/>
                </p:cNvSpPr>
                <p:nvPr/>
              </p:nvSpPr>
              <p:spPr bwMode="auto">
                <a:xfrm rot="8100000">
                  <a:off x="7882439" y="1401644"/>
                  <a:ext cx="251496" cy="232144"/>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78" name="Freeform: Shape 53">
                  <a:extLst>
                    <a:ext uri="{FF2B5EF4-FFF2-40B4-BE49-F238E27FC236}">
                      <a16:creationId xmlns:a16="http://schemas.microsoft.com/office/drawing/2014/main" id="{787A2C8A-816B-4D18-B01A-9F1E98914EEB}"/>
                    </a:ext>
                  </a:extLst>
                </p:cNvPr>
                <p:cNvSpPr>
                  <a:spLocks/>
                </p:cNvSpPr>
                <p:nvPr/>
              </p:nvSpPr>
              <p:spPr bwMode="auto">
                <a:xfrm rot="8100000">
                  <a:off x="8429249" y="641976"/>
                  <a:ext cx="216673" cy="216669"/>
                </a:xfrm>
                <a:custGeom>
                  <a:avLst/>
                  <a:gdLst>
                    <a:gd name="T0" fmla="*/ 24 w 112"/>
                    <a:gd name="T1" fmla="*/ 0 h 112"/>
                    <a:gd name="T2" fmla="*/ 112 w 112"/>
                    <a:gd name="T3" fmla="*/ 24 h 112"/>
                    <a:gd name="T4" fmla="*/ 88 w 112"/>
                    <a:gd name="T5" fmla="*/ 112 h 112"/>
                    <a:gd name="T6" fmla="*/ 0 w 112"/>
                    <a:gd name="T7" fmla="*/ 88 h 112"/>
                    <a:gd name="T8" fmla="*/ 24 w 112"/>
                    <a:gd name="T9" fmla="*/ 0 h 112"/>
                  </a:gdLst>
                  <a:ahLst/>
                  <a:cxnLst>
                    <a:cxn ang="0">
                      <a:pos x="T0" y="T1"/>
                    </a:cxn>
                    <a:cxn ang="0">
                      <a:pos x="T2" y="T3"/>
                    </a:cxn>
                    <a:cxn ang="0">
                      <a:pos x="T4" y="T5"/>
                    </a:cxn>
                    <a:cxn ang="0">
                      <a:pos x="T6" y="T7"/>
                    </a:cxn>
                    <a:cxn ang="0">
                      <a:pos x="T8" y="T9"/>
                    </a:cxn>
                  </a:cxnLst>
                  <a:rect l="0" t="0" r="r" b="b"/>
                  <a:pathLst>
                    <a:path w="112" h="112">
                      <a:moveTo>
                        <a:pt x="24" y="0"/>
                      </a:moveTo>
                      <a:lnTo>
                        <a:pt x="112" y="24"/>
                      </a:lnTo>
                      <a:lnTo>
                        <a:pt x="88" y="112"/>
                      </a:lnTo>
                      <a:lnTo>
                        <a:pt x="0" y="88"/>
                      </a:lnTo>
                      <a:lnTo>
                        <a:pt x="24"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79" name="Freeform: Shape 54">
                  <a:extLst>
                    <a:ext uri="{FF2B5EF4-FFF2-40B4-BE49-F238E27FC236}">
                      <a16:creationId xmlns:a16="http://schemas.microsoft.com/office/drawing/2014/main" id="{AC2DC1B9-52AC-49A5-ADE1-18E6D4AFBA7B}"/>
                    </a:ext>
                  </a:extLst>
                </p:cNvPr>
                <p:cNvSpPr>
                  <a:spLocks/>
                </p:cNvSpPr>
                <p:nvPr/>
              </p:nvSpPr>
              <p:spPr bwMode="auto">
                <a:xfrm rot="8100000">
                  <a:off x="9111882" y="481983"/>
                  <a:ext cx="150897" cy="150894"/>
                </a:xfrm>
                <a:custGeom>
                  <a:avLst/>
                  <a:gdLst>
                    <a:gd name="T0" fmla="*/ 0 w 78"/>
                    <a:gd name="T1" fmla="*/ 16 h 78"/>
                    <a:gd name="T2" fmla="*/ 59 w 78"/>
                    <a:gd name="T3" fmla="*/ 0 h 78"/>
                    <a:gd name="T4" fmla="*/ 78 w 78"/>
                    <a:gd name="T5" fmla="*/ 59 h 78"/>
                    <a:gd name="T6" fmla="*/ 19 w 78"/>
                    <a:gd name="T7" fmla="*/ 78 h 78"/>
                    <a:gd name="T8" fmla="*/ 0 w 78"/>
                    <a:gd name="T9" fmla="*/ 16 h 78"/>
                  </a:gdLst>
                  <a:ahLst/>
                  <a:cxnLst>
                    <a:cxn ang="0">
                      <a:pos x="T0" y="T1"/>
                    </a:cxn>
                    <a:cxn ang="0">
                      <a:pos x="T2" y="T3"/>
                    </a:cxn>
                    <a:cxn ang="0">
                      <a:pos x="T4" y="T5"/>
                    </a:cxn>
                    <a:cxn ang="0">
                      <a:pos x="T6" y="T7"/>
                    </a:cxn>
                    <a:cxn ang="0">
                      <a:pos x="T8" y="T9"/>
                    </a:cxn>
                  </a:cxnLst>
                  <a:rect l="0" t="0" r="r" b="b"/>
                  <a:pathLst>
                    <a:path w="78" h="78">
                      <a:moveTo>
                        <a:pt x="0" y="16"/>
                      </a:moveTo>
                      <a:lnTo>
                        <a:pt x="59" y="0"/>
                      </a:lnTo>
                      <a:lnTo>
                        <a:pt x="78" y="59"/>
                      </a:lnTo>
                      <a:lnTo>
                        <a:pt x="19" y="78"/>
                      </a:lnTo>
                      <a:lnTo>
                        <a:pt x="0" y="16"/>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80" name="Rectangle 55">
                  <a:extLst>
                    <a:ext uri="{FF2B5EF4-FFF2-40B4-BE49-F238E27FC236}">
                      <a16:creationId xmlns:a16="http://schemas.microsoft.com/office/drawing/2014/main" id="{D2B6D6EE-C908-4F92-B064-891BF007229F}"/>
                    </a:ext>
                  </a:extLst>
                </p:cNvPr>
                <p:cNvSpPr>
                  <a:spLocks/>
                </p:cNvSpPr>
                <p:nvPr/>
              </p:nvSpPr>
              <p:spPr bwMode="auto">
                <a:xfrm rot="8100000">
                  <a:off x="7671010" y="1661502"/>
                  <a:ext cx="189641" cy="232144"/>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grpSp>
        </p:grpSp>
        <p:grpSp>
          <p:nvGrpSpPr>
            <p:cNvPr id="42" name="Group 5">
              <a:extLst>
                <a:ext uri="{FF2B5EF4-FFF2-40B4-BE49-F238E27FC236}">
                  <a16:creationId xmlns:a16="http://schemas.microsoft.com/office/drawing/2014/main" id="{8870B5C4-0309-4408-9336-39E1F78B3959}"/>
                </a:ext>
              </a:extLst>
            </p:cNvPr>
            <p:cNvGrpSpPr/>
            <p:nvPr/>
          </p:nvGrpSpPr>
          <p:grpSpPr>
            <a:xfrm flipH="1" flipV="1">
              <a:off x="2855206" y="2560263"/>
              <a:ext cx="1859041" cy="1635020"/>
              <a:chOff x="5782165" y="481983"/>
              <a:chExt cx="3480614" cy="3061191"/>
            </a:xfrm>
            <a:gradFill>
              <a:gsLst>
                <a:gs pos="0">
                  <a:schemeClr val="accent1">
                    <a:lumMod val="5000"/>
                    <a:lumOff val="95000"/>
                  </a:schemeClr>
                </a:gs>
                <a:gs pos="58000">
                  <a:schemeClr val="accent3"/>
                </a:gs>
              </a:gsLst>
              <a:lin ang="8100000" scaled="1"/>
            </a:gradFill>
          </p:grpSpPr>
          <p:sp>
            <p:nvSpPr>
              <p:cNvPr id="53" name="Arrow: Right 28">
                <a:extLst>
                  <a:ext uri="{FF2B5EF4-FFF2-40B4-BE49-F238E27FC236}">
                    <a16:creationId xmlns:a16="http://schemas.microsoft.com/office/drawing/2014/main" id="{C1BDA635-FB76-4A03-842C-D7C6E04994F5}"/>
                  </a:ext>
                </a:extLst>
              </p:cNvPr>
              <p:cNvSpPr/>
              <p:nvPr/>
            </p:nvSpPr>
            <p:spPr>
              <a:xfrm rot="18900000" flipH="1">
                <a:off x="5782165" y="1651488"/>
                <a:ext cx="2291004" cy="1891686"/>
              </a:xfrm>
              <a:prstGeom prst="rightArrow">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grpSp>
            <p:nvGrpSpPr>
              <p:cNvPr id="54" name="Group 29">
                <a:extLst>
                  <a:ext uri="{FF2B5EF4-FFF2-40B4-BE49-F238E27FC236}">
                    <a16:creationId xmlns:a16="http://schemas.microsoft.com/office/drawing/2014/main" id="{6F013CC9-B585-4FCB-BFE9-91F6B5F4230F}"/>
                  </a:ext>
                </a:extLst>
              </p:cNvPr>
              <p:cNvGrpSpPr/>
              <p:nvPr/>
            </p:nvGrpSpPr>
            <p:grpSpPr>
              <a:xfrm>
                <a:off x="7454801" y="481983"/>
                <a:ext cx="1807978" cy="1561534"/>
                <a:chOff x="7454801" y="481983"/>
                <a:chExt cx="1807978" cy="1561534"/>
              </a:xfrm>
              <a:grpFill/>
            </p:grpSpPr>
            <p:sp>
              <p:nvSpPr>
                <p:cNvPr id="55" name="Rectangle 30">
                  <a:extLst>
                    <a:ext uri="{FF2B5EF4-FFF2-40B4-BE49-F238E27FC236}">
                      <a16:creationId xmlns:a16="http://schemas.microsoft.com/office/drawing/2014/main" id="{15A87349-CEAD-42F8-AAA4-2E885C10FEB3}"/>
                    </a:ext>
                  </a:extLst>
                </p:cNvPr>
                <p:cNvSpPr>
                  <a:spLocks/>
                </p:cNvSpPr>
                <p:nvPr/>
              </p:nvSpPr>
              <p:spPr bwMode="auto">
                <a:xfrm rot="8100000">
                  <a:off x="7916863" y="1084979"/>
                  <a:ext cx="179916" cy="176043"/>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56" name="Rectangle 31">
                  <a:extLst>
                    <a:ext uri="{FF2B5EF4-FFF2-40B4-BE49-F238E27FC236}">
                      <a16:creationId xmlns:a16="http://schemas.microsoft.com/office/drawing/2014/main" id="{89465074-01CE-4AE3-B6F2-455155263DD7}"/>
                    </a:ext>
                  </a:extLst>
                </p:cNvPr>
                <p:cNvSpPr>
                  <a:spLocks/>
                </p:cNvSpPr>
                <p:nvPr/>
              </p:nvSpPr>
              <p:spPr bwMode="auto">
                <a:xfrm rot="8100000">
                  <a:off x="7972437" y="1826848"/>
                  <a:ext cx="278579" cy="216669"/>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57" name="Rectangle 32">
                  <a:extLst>
                    <a:ext uri="{FF2B5EF4-FFF2-40B4-BE49-F238E27FC236}">
                      <a16:creationId xmlns:a16="http://schemas.microsoft.com/office/drawing/2014/main" id="{336B1BC5-A82B-4EB5-9EDB-AB53F0F10FE3}"/>
                    </a:ext>
                  </a:extLst>
                </p:cNvPr>
                <p:cNvSpPr>
                  <a:spLocks/>
                </p:cNvSpPr>
                <p:nvPr/>
              </p:nvSpPr>
              <p:spPr bwMode="auto">
                <a:xfrm rot="8100000">
                  <a:off x="7454801" y="1301229"/>
                  <a:ext cx="278579" cy="220537"/>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58" name="Freeform: Shape 33">
                  <a:extLst>
                    <a:ext uri="{FF2B5EF4-FFF2-40B4-BE49-F238E27FC236}">
                      <a16:creationId xmlns:a16="http://schemas.microsoft.com/office/drawing/2014/main" id="{2D066504-C476-477B-B9CC-59C8767D435D}"/>
                    </a:ext>
                  </a:extLst>
                </p:cNvPr>
                <p:cNvSpPr>
                  <a:spLocks/>
                </p:cNvSpPr>
                <p:nvPr/>
              </p:nvSpPr>
              <p:spPr bwMode="auto">
                <a:xfrm rot="8100000">
                  <a:off x="8213025" y="1221325"/>
                  <a:ext cx="315336" cy="319199"/>
                </a:xfrm>
                <a:custGeom>
                  <a:avLst/>
                  <a:gdLst>
                    <a:gd name="T0" fmla="*/ 40 w 163"/>
                    <a:gd name="T1" fmla="*/ 0 h 165"/>
                    <a:gd name="T2" fmla="*/ 163 w 163"/>
                    <a:gd name="T3" fmla="*/ 39 h 165"/>
                    <a:gd name="T4" fmla="*/ 125 w 163"/>
                    <a:gd name="T5" fmla="*/ 165 h 165"/>
                    <a:gd name="T6" fmla="*/ 0 w 163"/>
                    <a:gd name="T7" fmla="*/ 124 h 165"/>
                    <a:gd name="T8" fmla="*/ 40 w 163"/>
                    <a:gd name="T9" fmla="*/ 0 h 165"/>
                  </a:gdLst>
                  <a:ahLst/>
                  <a:cxnLst>
                    <a:cxn ang="0">
                      <a:pos x="T0" y="T1"/>
                    </a:cxn>
                    <a:cxn ang="0">
                      <a:pos x="T2" y="T3"/>
                    </a:cxn>
                    <a:cxn ang="0">
                      <a:pos x="T4" y="T5"/>
                    </a:cxn>
                    <a:cxn ang="0">
                      <a:pos x="T6" y="T7"/>
                    </a:cxn>
                    <a:cxn ang="0">
                      <a:pos x="T8" y="T9"/>
                    </a:cxn>
                  </a:cxnLst>
                  <a:rect l="0" t="0" r="r" b="b"/>
                  <a:pathLst>
                    <a:path w="163" h="165">
                      <a:moveTo>
                        <a:pt x="40" y="0"/>
                      </a:moveTo>
                      <a:lnTo>
                        <a:pt x="163" y="39"/>
                      </a:lnTo>
                      <a:lnTo>
                        <a:pt x="125" y="165"/>
                      </a:lnTo>
                      <a:lnTo>
                        <a:pt x="0" y="124"/>
                      </a:lnTo>
                      <a:lnTo>
                        <a:pt x="40"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59" name="Freeform: Shape 34">
                  <a:extLst>
                    <a:ext uri="{FF2B5EF4-FFF2-40B4-BE49-F238E27FC236}">
                      <a16:creationId xmlns:a16="http://schemas.microsoft.com/office/drawing/2014/main" id="{6C212775-9163-4A6F-87A8-8171E27F9E5B}"/>
                    </a:ext>
                  </a:extLst>
                </p:cNvPr>
                <p:cNvSpPr>
                  <a:spLocks/>
                </p:cNvSpPr>
                <p:nvPr/>
              </p:nvSpPr>
              <p:spPr bwMode="auto">
                <a:xfrm rot="8100000">
                  <a:off x="8449924" y="886025"/>
                  <a:ext cx="266972" cy="268901"/>
                </a:xfrm>
                <a:custGeom>
                  <a:avLst/>
                  <a:gdLst>
                    <a:gd name="T0" fmla="*/ 0 w 138"/>
                    <a:gd name="T1" fmla="*/ 38 h 139"/>
                    <a:gd name="T2" fmla="*/ 102 w 138"/>
                    <a:gd name="T3" fmla="*/ 0 h 139"/>
                    <a:gd name="T4" fmla="*/ 138 w 138"/>
                    <a:gd name="T5" fmla="*/ 103 h 139"/>
                    <a:gd name="T6" fmla="*/ 38 w 138"/>
                    <a:gd name="T7" fmla="*/ 139 h 139"/>
                    <a:gd name="T8" fmla="*/ 0 w 138"/>
                    <a:gd name="T9" fmla="*/ 38 h 139"/>
                  </a:gdLst>
                  <a:ahLst/>
                  <a:cxnLst>
                    <a:cxn ang="0">
                      <a:pos x="T0" y="T1"/>
                    </a:cxn>
                    <a:cxn ang="0">
                      <a:pos x="T2" y="T3"/>
                    </a:cxn>
                    <a:cxn ang="0">
                      <a:pos x="T4" y="T5"/>
                    </a:cxn>
                    <a:cxn ang="0">
                      <a:pos x="T6" y="T7"/>
                    </a:cxn>
                    <a:cxn ang="0">
                      <a:pos x="T8" y="T9"/>
                    </a:cxn>
                  </a:cxnLst>
                  <a:rect l="0" t="0" r="r" b="b"/>
                  <a:pathLst>
                    <a:path w="138" h="139">
                      <a:moveTo>
                        <a:pt x="0" y="38"/>
                      </a:moveTo>
                      <a:lnTo>
                        <a:pt x="102" y="0"/>
                      </a:lnTo>
                      <a:lnTo>
                        <a:pt x="138" y="103"/>
                      </a:lnTo>
                      <a:lnTo>
                        <a:pt x="38" y="139"/>
                      </a:lnTo>
                      <a:lnTo>
                        <a:pt x="0" y="3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60" name="Freeform: Shape 35">
                  <a:extLst>
                    <a:ext uri="{FF2B5EF4-FFF2-40B4-BE49-F238E27FC236}">
                      <a16:creationId xmlns:a16="http://schemas.microsoft.com/office/drawing/2014/main" id="{53A7A500-E97F-49EB-89E3-5D8AEE55F1A7}"/>
                    </a:ext>
                  </a:extLst>
                </p:cNvPr>
                <p:cNvSpPr>
                  <a:spLocks/>
                </p:cNvSpPr>
                <p:nvPr/>
              </p:nvSpPr>
              <p:spPr bwMode="auto">
                <a:xfrm rot="8100000">
                  <a:off x="8144899" y="973602"/>
                  <a:ext cx="234084" cy="236013"/>
                </a:xfrm>
                <a:custGeom>
                  <a:avLst/>
                  <a:gdLst>
                    <a:gd name="T0" fmla="*/ 0 w 121"/>
                    <a:gd name="T1" fmla="*/ 12 h 122"/>
                    <a:gd name="T2" fmla="*/ 109 w 121"/>
                    <a:gd name="T3" fmla="*/ 0 h 122"/>
                    <a:gd name="T4" fmla="*/ 121 w 121"/>
                    <a:gd name="T5" fmla="*/ 110 h 122"/>
                    <a:gd name="T6" fmla="*/ 12 w 121"/>
                    <a:gd name="T7" fmla="*/ 122 h 122"/>
                    <a:gd name="T8" fmla="*/ 0 w 121"/>
                    <a:gd name="T9" fmla="*/ 12 h 122"/>
                  </a:gdLst>
                  <a:ahLst/>
                  <a:cxnLst>
                    <a:cxn ang="0">
                      <a:pos x="T0" y="T1"/>
                    </a:cxn>
                    <a:cxn ang="0">
                      <a:pos x="T2" y="T3"/>
                    </a:cxn>
                    <a:cxn ang="0">
                      <a:pos x="T4" y="T5"/>
                    </a:cxn>
                    <a:cxn ang="0">
                      <a:pos x="T6" y="T7"/>
                    </a:cxn>
                    <a:cxn ang="0">
                      <a:pos x="T8" y="T9"/>
                    </a:cxn>
                  </a:cxnLst>
                  <a:rect l="0" t="0" r="r" b="b"/>
                  <a:pathLst>
                    <a:path w="121" h="122">
                      <a:moveTo>
                        <a:pt x="0" y="12"/>
                      </a:moveTo>
                      <a:lnTo>
                        <a:pt x="109" y="0"/>
                      </a:lnTo>
                      <a:lnTo>
                        <a:pt x="121" y="110"/>
                      </a:lnTo>
                      <a:lnTo>
                        <a:pt x="12" y="122"/>
                      </a:lnTo>
                      <a:lnTo>
                        <a:pt x="0" y="1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61" name="Rectangle 36">
                  <a:extLst>
                    <a:ext uri="{FF2B5EF4-FFF2-40B4-BE49-F238E27FC236}">
                      <a16:creationId xmlns:a16="http://schemas.microsoft.com/office/drawing/2014/main" id="{D65F232C-9B29-471C-9A7C-685E904A3B7E}"/>
                    </a:ext>
                  </a:extLst>
                </p:cNvPr>
                <p:cNvSpPr>
                  <a:spLocks/>
                </p:cNvSpPr>
                <p:nvPr/>
              </p:nvSpPr>
              <p:spPr bwMode="auto">
                <a:xfrm rot="8100000">
                  <a:off x="8693291" y="721345"/>
                  <a:ext cx="183785" cy="183781"/>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62" name="Rectangle 37">
                  <a:extLst>
                    <a:ext uri="{FF2B5EF4-FFF2-40B4-BE49-F238E27FC236}">
                      <a16:creationId xmlns:a16="http://schemas.microsoft.com/office/drawing/2014/main" id="{56785F54-1B70-43BB-AB96-2D55EE8E9478}"/>
                    </a:ext>
                  </a:extLst>
                </p:cNvPr>
                <p:cNvSpPr>
                  <a:spLocks/>
                </p:cNvSpPr>
                <p:nvPr/>
              </p:nvSpPr>
              <p:spPr bwMode="auto">
                <a:xfrm rot="8100000">
                  <a:off x="8812870" y="489930"/>
                  <a:ext cx="179916" cy="176043"/>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63" name="Rectangle 38">
                  <a:extLst>
                    <a:ext uri="{FF2B5EF4-FFF2-40B4-BE49-F238E27FC236}">
                      <a16:creationId xmlns:a16="http://schemas.microsoft.com/office/drawing/2014/main" id="{0C2D9BB6-4361-4886-8E3B-57B7B4FB8363}"/>
                    </a:ext>
                  </a:extLst>
                </p:cNvPr>
                <p:cNvSpPr>
                  <a:spLocks/>
                </p:cNvSpPr>
                <p:nvPr/>
              </p:nvSpPr>
              <p:spPr bwMode="auto">
                <a:xfrm rot="8100000">
                  <a:off x="7882439" y="1401644"/>
                  <a:ext cx="251496" cy="232144"/>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64" name="Freeform: Shape 39">
                  <a:extLst>
                    <a:ext uri="{FF2B5EF4-FFF2-40B4-BE49-F238E27FC236}">
                      <a16:creationId xmlns:a16="http://schemas.microsoft.com/office/drawing/2014/main" id="{1F642A95-E441-4076-B7D6-E11F7F429F59}"/>
                    </a:ext>
                  </a:extLst>
                </p:cNvPr>
                <p:cNvSpPr>
                  <a:spLocks/>
                </p:cNvSpPr>
                <p:nvPr/>
              </p:nvSpPr>
              <p:spPr bwMode="auto">
                <a:xfrm rot="8100000">
                  <a:off x="8429249" y="641976"/>
                  <a:ext cx="216673" cy="216669"/>
                </a:xfrm>
                <a:custGeom>
                  <a:avLst/>
                  <a:gdLst>
                    <a:gd name="T0" fmla="*/ 24 w 112"/>
                    <a:gd name="T1" fmla="*/ 0 h 112"/>
                    <a:gd name="T2" fmla="*/ 112 w 112"/>
                    <a:gd name="T3" fmla="*/ 24 h 112"/>
                    <a:gd name="T4" fmla="*/ 88 w 112"/>
                    <a:gd name="T5" fmla="*/ 112 h 112"/>
                    <a:gd name="T6" fmla="*/ 0 w 112"/>
                    <a:gd name="T7" fmla="*/ 88 h 112"/>
                    <a:gd name="T8" fmla="*/ 24 w 112"/>
                    <a:gd name="T9" fmla="*/ 0 h 112"/>
                  </a:gdLst>
                  <a:ahLst/>
                  <a:cxnLst>
                    <a:cxn ang="0">
                      <a:pos x="T0" y="T1"/>
                    </a:cxn>
                    <a:cxn ang="0">
                      <a:pos x="T2" y="T3"/>
                    </a:cxn>
                    <a:cxn ang="0">
                      <a:pos x="T4" y="T5"/>
                    </a:cxn>
                    <a:cxn ang="0">
                      <a:pos x="T6" y="T7"/>
                    </a:cxn>
                    <a:cxn ang="0">
                      <a:pos x="T8" y="T9"/>
                    </a:cxn>
                  </a:cxnLst>
                  <a:rect l="0" t="0" r="r" b="b"/>
                  <a:pathLst>
                    <a:path w="112" h="112">
                      <a:moveTo>
                        <a:pt x="24" y="0"/>
                      </a:moveTo>
                      <a:lnTo>
                        <a:pt x="112" y="24"/>
                      </a:lnTo>
                      <a:lnTo>
                        <a:pt x="88" y="112"/>
                      </a:lnTo>
                      <a:lnTo>
                        <a:pt x="0" y="88"/>
                      </a:lnTo>
                      <a:lnTo>
                        <a:pt x="24"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65" name="Freeform: Shape 40">
                  <a:extLst>
                    <a:ext uri="{FF2B5EF4-FFF2-40B4-BE49-F238E27FC236}">
                      <a16:creationId xmlns:a16="http://schemas.microsoft.com/office/drawing/2014/main" id="{C8B67A94-0E76-4FCA-A193-9BE074DF577C}"/>
                    </a:ext>
                  </a:extLst>
                </p:cNvPr>
                <p:cNvSpPr>
                  <a:spLocks/>
                </p:cNvSpPr>
                <p:nvPr/>
              </p:nvSpPr>
              <p:spPr bwMode="auto">
                <a:xfrm rot="8100000">
                  <a:off x="9111882" y="481983"/>
                  <a:ext cx="150897" cy="150894"/>
                </a:xfrm>
                <a:custGeom>
                  <a:avLst/>
                  <a:gdLst>
                    <a:gd name="T0" fmla="*/ 0 w 78"/>
                    <a:gd name="T1" fmla="*/ 16 h 78"/>
                    <a:gd name="T2" fmla="*/ 59 w 78"/>
                    <a:gd name="T3" fmla="*/ 0 h 78"/>
                    <a:gd name="T4" fmla="*/ 78 w 78"/>
                    <a:gd name="T5" fmla="*/ 59 h 78"/>
                    <a:gd name="T6" fmla="*/ 19 w 78"/>
                    <a:gd name="T7" fmla="*/ 78 h 78"/>
                    <a:gd name="T8" fmla="*/ 0 w 78"/>
                    <a:gd name="T9" fmla="*/ 16 h 78"/>
                  </a:gdLst>
                  <a:ahLst/>
                  <a:cxnLst>
                    <a:cxn ang="0">
                      <a:pos x="T0" y="T1"/>
                    </a:cxn>
                    <a:cxn ang="0">
                      <a:pos x="T2" y="T3"/>
                    </a:cxn>
                    <a:cxn ang="0">
                      <a:pos x="T4" y="T5"/>
                    </a:cxn>
                    <a:cxn ang="0">
                      <a:pos x="T6" y="T7"/>
                    </a:cxn>
                    <a:cxn ang="0">
                      <a:pos x="T8" y="T9"/>
                    </a:cxn>
                  </a:cxnLst>
                  <a:rect l="0" t="0" r="r" b="b"/>
                  <a:pathLst>
                    <a:path w="78" h="78">
                      <a:moveTo>
                        <a:pt x="0" y="16"/>
                      </a:moveTo>
                      <a:lnTo>
                        <a:pt x="59" y="0"/>
                      </a:lnTo>
                      <a:lnTo>
                        <a:pt x="78" y="59"/>
                      </a:lnTo>
                      <a:lnTo>
                        <a:pt x="19" y="78"/>
                      </a:lnTo>
                      <a:lnTo>
                        <a:pt x="0" y="16"/>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66" name="Rectangle 41">
                  <a:extLst>
                    <a:ext uri="{FF2B5EF4-FFF2-40B4-BE49-F238E27FC236}">
                      <a16:creationId xmlns:a16="http://schemas.microsoft.com/office/drawing/2014/main" id="{B0F7B716-0AA7-44B6-9C67-7CCA2370272D}"/>
                    </a:ext>
                  </a:extLst>
                </p:cNvPr>
                <p:cNvSpPr>
                  <a:spLocks/>
                </p:cNvSpPr>
                <p:nvPr/>
              </p:nvSpPr>
              <p:spPr bwMode="auto">
                <a:xfrm rot="8100000">
                  <a:off x="7671010" y="1661502"/>
                  <a:ext cx="189641" cy="232144"/>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grpSp>
        </p:grpSp>
        <p:sp>
          <p:nvSpPr>
            <p:cNvPr id="43" name="TextBox 10">
              <a:extLst>
                <a:ext uri="{FF2B5EF4-FFF2-40B4-BE49-F238E27FC236}">
                  <a16:creationId xmlns:a16="http://schemas.microsoft.com/office/drawing/2014/main" id="{B5120A2E-0A6F-406D-A436-992422C87A45}"/>
                </a:ext>
              </a:extLst>
            </p:cNvPr>
            <p:cNvSpPr txBox="1"/>
            <p:nvPr/>
          </p:nvSpPr>
          <p:spPr>
            <a:xfrm rot="2700000">
              <a:off x="3575747" y="1893001"/>
              <a:ext cx="744434" cy="190533"/>
            </a:xfrm>
            <a:prstGeom prst="rect">
              <a:avLst/>
            </a:prstGeom>
            <a:noFill/>
          </p:spPr>
          <p:txBody>
            <a:bodyPr wrap="none">
              <a:normAutofit fontScale="85000" lnSpcReduction="20000"/>
            </a:bodyPr>
            <a:lstStyle/>
            <a:p>
              <a:pPr algn="r"/>
              <a:r>
                <a:rPr lang="zh-CN" altLang="en-US" sz="1401">
                  <a:solidFill>
                    <a:schemeClr val="bg1"/>
                  </a:solidFill>
                  <a:latin typeface="微软雅黑" panose="020B0503020204020204" pitchFamily="34" charset="-122"/>
                  <a:ea typeface="微软雅黑" panose="020B0503020204020204" pitchFamily="34" charset="-122"/>
                </a:rPr>
                <a:t>标题文本预设</a:t>
              </a:r>
            </a:p>
          </p:txBody>
        </p:sp>
        <p:sp>
          <p:nvSpPr>
            <p:cNvPr id="44" name="TextBox 11">
              <a:extLst>
                <a:ext uri="{FF2B5EF4-FFF2-40B4-BE49-F238E27FC236}">
                  <a16:creationId xmlns:a16="http://schemas.microsoft.com/office/drawing/2014/main" id="{56D264F3-921D-4E0F-914F-000C814181F5}"/>
                </a:ext>
              </a:extLst>
            </p:cNvPr>
            <p:cNvSpPr txBox="1"/>
            <p:nvPr/>
          </p:nvSpPr>
          <p:spPr>
            <a:xfrm rot="18900000">
              <a:off x="4828515" y="1887669"/>
              <a:ext cx="744434" cy="190533"/>
            </a:xfrm>
            <a:prstGeom prst="rect">
              <a:avLst/>
            </a:prstGeom>
            <a:noFill/>
          </p:spPr>
          <p:txBody>
            <a:bodyPr wrap="none">
              <a:normAutofit fontScale="85000" lnSpcReduction="20000"/>
            </a:bodyPr>
            <a:lstStyle/>
            <a:p>
              <a:r>
                <a:rPr lang="zh-CN" altLang="en-US" sz="1401">
                  <a:solidFill>
                    <a:schemeClr val="bg1"/>
                  </a:solidFill>
                  <a:latin typeface="微软雅黑" panose="020B0503020204020204" pitchFamily="34" charset="-122"/>
                  <a:ea typeface="微软雅黑" panose="020B0503020204020204" pitchFamily="34" charset="-122"/>
                </a:rPr>
                <a:t>标题文本预设</a:t>
              </a:r>
            </a:p>
          </p:txBody>
        </p:sp>
        <p:sp>
          <p:nvSpPr>
            <p:cNvPr id="45" name="TextBox 12">
              <a:extLst>
                <a:ext uri="{FF2B5EF4-FFF2-40B4-BE49-F238E27FC236}">
                  <a16:creationId xmlns:a16="http://schemas.microsoft.com/office/drawing/2014/main" id="{176E745E-ED66-46BA-A1E1-C0ABABD3354C}"/>
                </a:ext>
              </a:extLst>
            </p:cNvPr>
            <p:cNvSpPr txBox="1"/>
            <p:nvPr/>
          </p:nvSpPr>
          <p:spPr>
            <a:xfrm rot="18900000" flipH="1">
              <a:off x="3559268" y="3138624"/>
              <a:ext cx="744434" cy="190533"/>
            </a:xfrm>
            <a:prstGeom prst="rect">
              <a:avLst/>
            </a:prstGeom>
            <a:noFill/>
          </p:spPr>
          <p:txBody>
            <a:bodyPr wrap="none">
              <a:normAutofit fontScale="85000" lnSpcReduction="20000"/>
            </a:bodyPr>
            <a:lstStyle/>
            <a:p>
              <a:pPr algn="r"/>
              <a:r>
                <a:rPr lang="zh-CN" altLang="en-US" sz="1401">
                  <a:solidFill>
                    <a:schemeClr val="bg1"/>
                  </a:solidFill>
                  <a:latin typeface="微软雅黑" panose="020B0503020204020204" pitchFamily="34" charset="-122"/>
                  <a:ea typeface="微软雅黑" panose="020B0503020204020204" pitchFamily="34" charset="-122"/>
                </a:rPr>
                <a:t>标题文本预设</a:t>
              </a:r>
            </a:p>
          </p:txBody>
        </p:sp>
        <p:sp>
          <p:nvSpPr>
            <p:cNvPr id="48" name="TextBox 13">
              <a:extLst>
                <a:ext uri="{FF2B5EF4-FFF2-40B4-BE49-F238E27FC236}">
                  <a16:creationId xmlns:a16="http://schemas.microsoft.com/office/drawing/2014/main" id="{0A99313C-5537-4061-B7DB-4359F4F9B283}"/>
                </a:ext>
              </a:extLst>
            </p:cNvPr>
            <p:cNvSpPr txBox="1"/>
            <p:nvPr/>
          </p:nvSpPr>
          <p:spPr>
            <a:xfrm rot="2700000" flipH="1">
              <a:off x="4753788" y="3095154"/>
              <a:ext cx="744434" cy="190533"/>
            </a:xfrm>
            <a:prstGeom prst="rect">
              <a:avLst/>
            </a:prstGeom>
            <a:noFill/>
          </p:spPr>
          <p:txBody>
            <a:bodyPr wrap="none">
              <a:normAutofit fontScale="85000" lnSpcReduction="20000"/>
            </a:bodyPr>
            <a:lstStyle/>
            <a:p>
              <a:r>
                <a:rPr lang="zh-CN" altLang="en-US" sz="1401">
                  <a:solidFill>
                    <a:schemeClr val="bg1"/>
                  </a:solidFill>
                  <a:latin typeface="微软雅黑" panose="020B0503020204020204" pitchFamily="34" charset="-122"/>
                  <a:ea typeface="微软雅黑" panose="020B0503020204020204" pitchFamily="34" charset="-122"/>
                </a:rPr>
                <a:t>标题文本预设</a:t>
              </a:r>
            </a:p>
          </p:txBody>
        </p:sp>
        <p:sp>
          <p:nvSpPr>
            <p:cNvPr id="49" name="Freeform: Shape 84">
              <a:extLst>
                <a:ext uri="{FF2B5EF4-FFF2-40B4-BE49-F238E27FC236}">
                  <a16:creationId xmlns:a16="http://schemas.microsoft.com/office/drawing/2014/main" id="{4BA8D14F-3955-49BE-9D04-F7DA96914C6E}"/>
                </a:ext>
              </a:extLst>
            </p:cNvPr>
            <p:cNvSpPr/>
            <p:nvPr/>
          </p:nvSpPr>
          <p:spPr>
            <a:xfrm>
              <a:off x="4676922" y="2282687"/>
              <a:ext cx="241847" cy="241847"/>
            </a:xfrm>
            <a:custGeom>
              <a:avLst/>
              <a:gdLst/>
              <a:ahLst/>
              <a:cxnLst>
                <a:cxn ang="0">
                  <a:pos x="wd2" y="hd2"/>
                </a:cxn>
                <a:cxn ang="5400000">
                  <a:pos x="wd2" y="hd2"/>
                </a:cxn>
                <a:cxn ang="10800000">
                  <a:pos x="wd2" y="hd2"/>
                </a:cxn>
                <a:cxn ang="16200000">
                  <a:pos x="wd2" y="hd2"/>
                </a:cxn>
              </a:cxnLst>
              <a:rect l="0" t="0" r="r" b="b"/>
              <a:pathLst>
                <a:path w="21600" h="21600" extrusionOk="0">
                  <a:moveTo>
                    <a:pt x="14896" y="15577"/>
                  </a:moveTo>
                  <a:cubicBezTo>
                    <a:pt x="12144" y="16865"/>
                    <a:pt x="9844" y="18851"/>
                    <a:pt x="8177" y="21278"/>
                  </a:cubicBezTo>
                  <a:cubicBezTo>
                    <a:pt x="9017" y="21487"/>
                    <a:pt x="9895" y="21600"/>
                    <a:pt x="10801" y="21600"/>
                  </a:cubicBezTo>
                  <a:cubicBezTo>
                    <a:pt x="12429" y="21600"/>
                    <a:pt x="13973" y="21237"/>
                    <a:pt x="15358" y="20591"/>
                  </a:cubicBezTo>
                  <a:cubicBezTo>
                    <a:pt x="15580" y="19502"/>
                    <a:pt x="15699" y="18376"/>
                    <a:pt x="15699" y="17222"/>
                  </a:cubicBezTo>
                  <a:cubicBezTo>
                    <a:pt x="15699" y="16807"/>
                    <a:pt x="15679" y="16394"/>
                    <a:pt x="15648" y="15985"/>
                  </a:cubicBezTo>
                  <a:cubicBezTo>
                    <a:pt x="15371" y="15896"/>
                    <a:pt x="15116" y="15757"/>
                    <a:pt x="14896" y="15577"/>
                  </a:cubicBezTo>
                  <a:close/>
                  <a:moveTo>
                    <a:pt x="18049" y="2796"/>
                  </a:moveTo>
                  <a:cubicBezTo>
                    <a:pt x="16319" y="2963"/>
                    <a:pt x="14667" y="3397"/>
                    <a:pt x="13127" y="4050"/>
                  </a:cubicBezTo>
                  <a:cubicBezTo>
                    <a:pt x="13136" y="4125"/>
                    <a:pt x="13139" y="4202"/>
                    <a:pt x="13139" y="4280"/>
                  </a:cubicBezTo>
                  <a:cubicBezTo>
                    <a:pt x="13139" y="4642"/>
                    <a:pt x="13052" y="4984"/>
                    <a:pt x="12904" y="5289"/>
                  </a:cubicBezTo>
                  <a:cubicBezTo>
                    <a:pt x="14441" y="7094"/>
                    <a:pt x="15635" y="9198"/>
                    <a:pt x="16388" y="11500"/>
                  </a:cubicBezTo>
                  <a:cubicBezTo>
                    <a:pt x="17323" y="11517"/>
                    <a:pt x="18121" y="12090"/>
                    <a:pt x="18465" y="12903"/>
                  </a:cubicBezTo>
                  <a:cubicBezTo>
                    <a:pt x="19505" y="12797"/>
                    <a:pt x="20517" y="12599"/>
                    <a:pt x="21493" y="12312"/>
                  </a:cubicBezTo>
                  <a:cubicBezTo>
                    <a:pt x="21562" y="11817"/>
                    <a:pt x="21600" y="11314"/>
                    <a:pt x="21600" y="10799"/>
                  </a:cubicBezTo>
                  <a:cubicBezTo>
                    <a:pt x="21600" y="7626"/>
                    <a:pt x="20230" y="4772"/>
                    <a:pt x="18049" y="2796"/>
                  </a:cubicBezTo>
                  <a:close/>
                  <a:moveTo>
                    <a:pt x="13739" y="14349"/>
                  </a:moveTo>
                  <a:cubicBezTo>
                    <a:pt x="11074" y="13908"/>
                    <a:pt x="8601" y="12890"/>
                    <a:pt x="6450" y="11433"/>
                  </a:cubicBezTo>
                  <a:cubicBezTo>
                    <a:pt x="6101" y="11646"/>
                    <a:pt x="5691" y="11773"/>
                    <a:pt x="5251" y="11773"/>
                  </a:cubicBezTo>
                  <a:cubicBezTo>
                    <a:pt x="5090" y="11773"/>
                    <a:pt x="4933" y="11755"/>
                    <a:pt x="4781" y="11724"/>
                  </a:cubicBezTo>
                  <a:cubicBezTo>
                    <a:pt x="3750" y="13677"/>
                    <a:pt x="3093" y="15854"/>
                    <a:pt x="2903" y="18164"/>
                  </a:cubicBezTo>
                  <a:cubicBezTo>
                    <a:pt x="3931" y="19266"/>
                    <a:pt x="5186" y="20154"/>
                    <a:pt x="6595" y="20750"/>
                  </a:cubicBezTo>
                  <a:cubicBezTo>
                    <a:pt x="8345" y="18059"/>
                    <a:pt x="10792" y="15833"/>
                    <a:pt x="13739" y="14349"/>
                  </a:cubicBezTo>
                  <a:close/>
                  <a:moveTo>
                    <a:pt x="17258" y="15906"/>
                  </a:moveTo>
                  <a:cubicBezTo>
                    <a:pt x="17290" y="16340"/>
                    <a:pt x="17306" y="16780"/>
                    <a:pt x="17306" y="17222"/>
                  </a:cubicBezTo>
                  <a:cubicBezTo>
                    <a:pt x="17306" y="18003"/>
                    <a:pt x="17256" y="18770"/>
                    <a:pt x="17163" y="19525"/>
                  </a:cubicBezTo>
                  <a:cubicBezTo>
                    <a:pt x="18993" y="18186"/>
                    <a:pt x="20389" y="16288"/>
                    <a:pt x="21091" y="14080"/>
                  </a:cubicBezTo>
                  <a:cubicBezTo>
                    <a:pt x="20259" y="14281"/>
                    <a:pt x="19403" y="14425"/>
                    <a:pt x="18531" y="14508"/>
                  </a:cubicBezTo>
                  <a:cubicBezTo>
                    <a:pt x="18326" y="15137"/>
                    <a:pt x="17860" y="15646"/>
                    <a:pt x="17258" y="15906"/>
                  </a:cubicBezTo>
                  <a:close/>
                  <a:moveTo>
                    <a:pt x="14278" y="12804"/>
                  </a:moveTo>
                  <a:cubicBezTo>
                    <a:pt x="14421" y="12507"/>
                    <a:pt x="14624" y="12244"/>
                    <a:pt x="14874" y="12035"/>
                  </a:cubicBezTo>
                  <a:cubicBezTo>
                    <a:pt x="14196" y="9947"/>
                    <a:pt x="13122" y="8037"/>
                    <a:pt x="11738" y="6396"/>
                  </a:cubicBezTo>
                  <a:cubicBezTo>
                    <a:pt x="11462" y="6512"/>
                    <a:pt x="11160" y="6577"/>
                    <a:pt x="10842" y="6577"/>
                  </a:cubicBezTo>
                  <a:cubicBezTo>
                    <a:pt x="10343" y="6577"/>
                    <a:pt x="9883" y="6417"/>
                    <a:pt x="9507" y="6147"/>
                  </a:cubicBezTo>
                  <a:cubicBezTo>
                    <a:pt x="8673" y="6781"/>
                    <a:pt x="7903" y="7490"/>
                    <a:pt x="7202" y="8265"/>
                  </a:cubicBezTo>
                  <a:cubicBezTo>
                    <a:pt x="7421" y="8615"/>
                    <a:pt x="7550" y="9030"/>
                    <a:pt x="7550" y="9475"/>
                  </a:cubicBezTo>
                  <a:cubicBezTo>
                    <a:pt x="7550" y="9715"/>
                    <a:pt x="7513" y="9946"/>
                    <a:pt x="7444" y="10163"/>
                  </a:cubicBezTo>
                  <a:cubicBezTo>
                    <a:pt x="9459" y="11510"/>
                    <a:pt x="11779" y="12433"/>
                    <a:pt x="14278" y="12804"/>
                  </a:cubicBezTo>
                  <a:close/>
                  <a:moveTo>
                    <a:pt x="10842" y="1982"/>
                  </a:moveTo>
                  <a:cubicBezTo>
                    <a:pt x="11448" y="1982"/>
                    <a:pt x="11999" y="2219"/>
                    <a:pt x="12409" y="2604"/>
                  </a:cubicBezTo>
                  <a:cubicBezTo>
                    <a:pt x="13608" y="2088"/>
                    <a:pt x="14870" y="1692"/>
                    <a:pt x="16183" y="1439"/>
                  </a:cubicBezTo>
                  <a:cubicBezTo>
                    <a:pt x="14599" y="526"/>
                    <a:pt x="12761" y="0"/>
                    <a:pt x="10801" y="0"/>
                  </a:cubicBezTo>
                  <a:cubicBezTo>
                    <a:pt x="9464" y="0"/>
                    <a:pt x="8183" y="245"/>
                    <a:pt x="7001" y="690"/>
                  </a:cubicBezTo>
                  <a:cubicBezTo>
                    <a:pt x="7940" y="1152"/>
                    <a:pt x="8833" y="1693"/>
                    <a:pt x="9674" y="2303"/>
                  </a:cubicBezTo>
                  <a:cubicBezTo>
                    <a:pt x="10018" y="2100"/>
                    <a:pt x="10415" y="1982"/>
                    <a:pt x="10842" y="1982"/>
                  </a:cubicBezTo>
                  <a:close/>
                  <a:moveTo>
                    <a:pt x="2954" y="9475"/>
                  </a:moveTo>
                  <a:cubicBezTo>
                    <a:pt x="2954" y="9153"/>
                    <a:pt x="3021" y="8844"/>
                    <a:pt x="3141" y="8566"/>
                  </a:cubicBezTo>
                  <a:cubicBezTo>
                    <a:pt x="2404" y="7757"/>
                    <a:pt x="1736" y="6884"/>
                    <a:pt x="1151" y="5952"/>
                  </a:cubicBezTo>
                  <a:cubicBezTo>
                    <a:pt x="417" y="7410"/>
                    <a:pt x="0" y="9056"/>
                    <a:pt x="0" y="10799"/>
                  </a:cubicBezTo>
                  <a:cubicBezTo>
                    <a:pt x="0" y="12819"/>
                    <a:pt x="556" y="14708"/>
                    <a:pt x="1521" y="16325"/>
                  </a:cubicBezTo>
                  <a:cubicBezTo>
                    <a:pt x="1866" y="14381"/>
                    <a:pt x="2520" y="12545"/>
                    <a:pt x="3424" y="10861"/>
                  </a:cubicBezTo>
                  <a:cubicBezTo>
                    <a:pt x="3130" y="10477"/>
                    <a:pt x="2954" y="9996"/>
                    <a:pt x="2954" y="9475"/>
                  </a:cubicBezTo>
                  <a:close/>
                  <a:moveTo>
                    <a:pt x="5251" y="7176"/>
                  </a:moveTo>
                  <a:cubicBezTo>
                    <a:pt x="5487" y="7176"/>
                    <a:pt x="5715" y="7213"/>
                    <a:pt x="5930" y="7278"/>
                  </a:cubicBezTo>
                  <a:cubicBezTo>
                    <a:pt x="6738" y="6372"/>
                    <a:pt x="7636" y="5547"/>
                    <a:pt x="8608" y="4813"/>
                  </a:cubicBezTo>
                  <a:cubicBezTo>
                    <a:pt x="8567" y="4642"/>
                    <a:pt x="8543" y="4464"/>
                    <a:pt x="8543" y="4280"/>
                  </a:cubicBezTo>
                  <a:cubicBezTo>
                    <a:pt x="8543" y="4026"/>
                    <a:pt x="8587" y="3781"/>
                    <a:pt x="8663" y="3552"/>
                  </a:cubicBezTo>
                  <a:cubicBezTo>
                    <a:pt x="7575" y="2771"/>
                    <a:pt x="6391" y="2115"/>
                    <a:pt x="5131" y="1609"/>
                  </a:cubicBezTo>
                  <a:cubicBezTo>
                    <a:pt x="3949" y="2338"/>
                    <a:pt x="2920" y="3289"/>
                    <a:pt x="2099" y="4405"/>
                  </a:cubicBezTo>
                  <a:cubicBezTo>
                    <a:pt x="2708" y="5484"/>
                    <a:pt x="3433" y="6491"/>
                    <a:pt x="4256" y="7407"/>
                  </a:cubicBezTo>
                  <a:cubicBezTo>
                    <a:pt x="4557" y="7261"/>
                    <a:pt x="4895" y="7176"/>
                    <a:pt x="5251" y="7176"/>
                  </a:cubicBezTo>
                  <a:close/>
                </a:path>
              </a:pathLst>
            </a:custGeom>
            <a:solidFill>
              <a:schemeClr val="bg1"/>
            </a:solidFill>
            <a:ln w="12700">
              <a:miter lim="400000"/>
            </a:ln>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50" name="Freeform: Shape 85">
              <a:extLst>
                <a:ext uri="{FF2B5EF4-FFF2-40B4-BE49-F238E27FC236}">
                  <a16:creationId xmlns:a16="http://schemas.microsoft.com/office/drawing/2014/main" id="{1BBDE3B1-CA76-46D1-8D46-991ED610EA95}"/>
                </a:ext>
              </a:extLst>
            </p:cNvPr>
            <p:cNvSpPr>
              <a:spLocks noChangeAspect="1"/>
            </p:cNvSpPr>
            <p:nvPr/>
          </p:nvSpPr>
          <p:spPr bwMode="auto">
            <a:xfrm>
              <a:off x="4679276" y="2751228"/>
              <a:ext cx="241959" cy="206673"/>
            </a:xfrm>
            <a:custGeom>
              <a:avLst/>
              <a:gdLst>
                <a:gd name="T0" fmla="*/ 48 w 48"/>
                <a:gd name="T1" fmla="*/ 38 h 41"/>
                <a:gd name="T2" fmla="*/ 45 w 48"/>
                <a:gd name="T3" fmla="*/ 41 h 41"/>
                <a:gd name="T4" fmla="*/ 37 w 48"/>
                <a:gd name="T5" fmla="*/ 41 h 41"/>
                <a:gd name="T6" fmla="*/ 34 w 48"/>
                <a:gd name="T7" fmla="*/ 38 h 41"/>
                <a:gd name="T8" fmla="*/ 34 w 48"/>
                <a:gd name="T9" fmla="*/ 30 h 41"/>
                <a:gd name="T10" fmla="*/ 37 w 48"/>
                <a:gd name="T11" fmla="*/ 27 h 41"/>
                <a:gd name="T12" fmla="*/ 39 w 48"/>
                <a:gd name="T13" fmla="*/ 27 h 41"/>
                <a:gd name="T14" fmla="*/ 39 w 48"/>
                <a:gd name="T15" fmla="*/ 22 h 41"/>
                <a:gd name="T16" fmla="*/ 25 w 48"/>
                <a:gd name="T17" fmla="*/ 22 h 41"/>
                <a:gd name="T18" fmla="*/ 25 w 48"/>
                <a:gd name="T19" fmla="*/ 27 h 41"/>
                <a:gd name="T20" fmla="*/ 28 w 48"/>
                <a:gd name="T21" fmla="*/ 27 h 41"/>
                <a:gd name="T22" fmla="*/ 31 w 48"/>
                <a:gd name="T23" fmla="*/ 30 h 41"/>
                <a:gd name="T24" fmla="*/ 31 w 48"/>
                <a:gd name="T25" fmla="*/ 38 h 41"/>
                <a:gd name="T26" fmla="*/ 28 w 48"/>
                <a:gd name="T27" fmla="*/ 41 h 41"/>
                <a:gd name="T28" fmla="*/ 19 w 48"/>
                <a:gd name="T29" fmla="*/ 41 h 41"/>
                <a:gd name="T30" fmla="*/ 17 w 48"/>
                <a:gd name="T31" fmla="*/ 38 h 41"/>
                <a:gd name="T32" fmla="*/ 17 w 48"/>
                <a:gd name="T33" fmla="*/ 30 h 41"/>
                <a:gd name="T34" fmla="*/ 19 w 48"/>
                <a:gd name="T35" fmla="*/ 27 h 41"/>
                <a:gd name="T36" fmla="*/ 22 w 48"/>
                <a:gd name="T37" fmla="*/ 27 h 41"/>
                <a:gd name="T38" fmla="*/ 22 w 48"/>
                <a:gd name="T39" fmla="*/ 22 h 41"/>
                <a:gd name="T40" fmla="*/ 8 w 48"/>
                <a:gd name="T41" fmla="*/ 22 h 41"/>
                <a:gd name="T42" fmla="*/ 8 w 48"/>
                <a:gd name="T43" fmla="*/ 27 h 41"/>
                <a:gd name="T44" fmla="*/ 11 w 48"/>
                <a:gd name="T45" fmla="*/ 27 h 41"/>
                <a:gd name="T46" fmla="*/ 13 w 48"/>
                <a:gd name="T47" fmla="*/ 30 h 41"/>
                <a:gd name="T48" fmla="*/ 13 w 48"/>
                <a:gd name="T49" fmla="*/ 38 h 41"/>
                <a:gd name="T50" fmla="*/ 11 w 48"/>
                <a:gd name="T51" fmla="*/ 41 h 41"/>
                <a:gd name="T52" fmla="*/ 2 w 48"/>
                <a:gd name="T53" fmla="*/ 41 h 41"/>
                <a:gd name="T54" fmla="*/ 0 w 48"/>
                <a:gd name="T55" fmla="*/ 38 h 41"/>
                <a:gd name="T56" fmla="*/ 0 w 48"/>
                <a:gd name="T57" fmla="*/ 30 h 41"/>
                <a:gd name="T58" fmla="*/ 2 w 48"/>
                <a:gd name="T59" fmla="*/ 27 h 41"/>
                <a:gd name="T60" fmla="*/ 5 w 48"/>
                <a:gd name="T61" fmla="*/ 27 h 41"/>
                <a:gd name="T62" fmla="*/ 5 w 48"/>
                <a:gd name="T63" fmla="*/ 22 h 41"/>
                <a:gd name="T64" fmla="*/ 8 w 48"/>
                <a:gd name="T65" fmla="*/ 19 h 41"/>
                <a:gd name="T66" fmla="*/ 22 w 48"/>
                <a:gd name="T67" fmla="*/ 19 h 41"/>
                <a:gd name="T68" fmla="*/ 22 w 48"/>
                <a:gd name="T69" fmla="*/ 13 h 41"/>
                <a:gd name="T70" fmla="*/ 19 w 48"/>
                <a:gd name="T71" fmla="*/ 13 h 41"/>
                <a:gd name="T72" fmla="*/ 17 w 48"/>
                <a:gd name="T73" fmla="*/ 11 h 41"/>
                <a:gd name="T74" fmla="*/ 17 w 48"/>
                <a:gd name="T75" fmla="*/ 2 h 41"/>
                <a:gd name="T76" fmla="*/ 19 w 48"/>
                <a:gd name="T77" fmla="*/ 0 h 41"/>
                <a:gd name="T78" fmla="*/ 28 w 48"/>
                <a:gd name="T79" fmla="*/ 0 h 41"/>
                <a:gd name="T80" fmla="*/ 31 w 48"/>
                <a:gd name="T81" fmla="*/ 2 h 41"/>
                <a:gd name="T82" fmla="*/ 31 w 48"/>
                <a:gd name="T83" fmla="*/ 11 h 41"/>
                <a:gd name="T84" fmla="*/ 28 w 48"/>
                <a:gd name="T85" fmla="*/ 13 h 41"/>
                <a:gd name="T86" fmla="*/ 25 w 48"/>
                <a:gd name="T87" fmla="*/ 13 h 41"/>
                <a:gd name="T88" fmla="*/ 25 w 48"/>
                <a:gd name="T89" fmla="*/ 19 h 41"/>
                <a:gd name="T90" fmla="*/ 39 w 48"/>
                <a:gd name="T91" fmla="*/ 19 h 41"/>
                <a:gd name="T92" fmla="*/ 43 w 48"/>
                <a:gd name="T93" fmla="*/ 22 h 41"/>
                <a:gd name="T94" fmla="*/ 43 w 48"/>
                <a:gd name="T95" fmla="*/ 27 h 41"/>
                <a:gd name="T96" fmla="*/ 45 w 48"/>
                <a:gd name="T97" fmla="*/ 27 h 41"/>
                <a:gd name="T98" fmla="*/ 48 w 48"/>
                <a:gd name="T99" fmla="*/ 30 h 41"/>
                <a:gd name="T100" fmla="*/ 48 w 48"/>
                <a:gd name="T101" fmla="*/ 38 h 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48" h="41">
                  <a:moveTo>
                    <a:pt x="48" y="38"/>
                  </a:moveTo>
                  <a:cubicBezTo>
                    <a:pt x="48" y="40"/>
                    <a:pt x="47" y="41"/>
                    <a:pt x="45" y="41"/>
                  </a:cubicBezTo>
                  <a:cubicBezTo>
                    <a:pt x="37" y="41"/>
                    <a:pt x="37" y="41"/>
                    <a:pt x="37" y="41"/>
                  </a:cubicBezTo>
                  <a:cubicBezTo>
                    <a:pt x="35" y="41"/>
                    <a:pt x="34" y="40"/>
                    <a:pt x="34" y="38"/>
                  </a:cubicBezTo>
                  <a:cubicBezTo>
                    <a:pt x="34" y="30"/>
                    <a:pt x="34" y="30"/>
                    <a:pt x="34" y="30"/>
                  </a:cubicBezTo>
                  <a:cubicBezTo>
                    <a:pt x="34" y="28"/>
                    <a:pt x="35" y="27"/>
                    <a:pt x="37" y="27"/>
                  </a:cubicBezTo>
                  <a:cubicBezTo>
                    <a:pt x="39" y="27"/>
                    <a:pt x="39" y="27"/>
                    <a:pt x="39" y="27"/>
                  </a:cubicBezTo>
                  <a:cubicBezTo>
                    <a:pt x="39" y="22"/>
                    <a:pt x="39" y="22"/>
                    <a:pt x="39" y="22"/>
                  </a:cubicBezTo>
                  <a:cubicBezTo>
                    <a:pt x="25" y="22"/>
                    <a:pt x="25" y="22"/>
                    <a:pt x="25" y="22"/>
                  </a:cubicBezTo>
                  <a:cubicBezTo>
                    <a:pt x="25" y="27"/>
                    <a:pt x="25" y="27"/>
                    <a:pt x="25" y="27"/>
                  </a:cubicBezTo>
                  <a:cubicBezTo>
                    <a:pt x="28" y="27"/>
                    <a:pt x="28" y="27"/>
                    <a:pt x="28" y="27"/>
                  </a:cubicBezTo>
                  <a:cubicBezTo>
                    <a:pt x="29" y="27"/>
                    <a:pt x="31" y="28"/>
                    <a:pt x="31" y="30"/>
                  </a:cubicBezTo>
                  <a:cubicBezTo>
                    <a:pt x="31" y="38"/>
                    <a:pt x="31" y="38"/>
                    <a:pt x="31" y="38"/>
                  </a:cubicBezTo>
                  <a:cubicBezTo>
                    <a:pt x="31" y="40"/>
                    <a:pt x="29" y="41"/>
                    <a:pt x="28" y="41"/>
                  </a:cubicBezTo>
                  <a:cubicBezTo>
                    <a:pt x="19" y="41"/>
                    <a:pt x="19" y="41"/>
                    <a:pt x="19" y="41"/>
                  </a:cubicBezTo>
                  <a:cubicBezTo>
                    <a:pt x="18" y="41"/>
                    <a:pt x="17" y="40"/>
                    <a:pt x="17" y="38"/>
                  </a:cubicBezTo>
                  <a:cubicBezTo>
                    <a:pt x="17" y="30"/>
                    <a:pt x="17" y="30"/>
                    <a:pt x="17" y="30"/>
                  </a:cubicBezTo>
                  <a:cubicBezTo>
                    <a:pt x="17" y="28"/>
                    <a:pt x="18" y="27"/>
                    <a:pt x="19" y="27"/>
                  </a:cubicBezTo>
                  <a:cubicBezTo>
                    <a:pt x="22" y="27"/>
                    <a:pt x="22" y="27"/>
                    <a:pt x="22" y="27"/>
                  </a:cubicBezTo>
                  <a:cubicBezTo>
                    <a:pt x="22" y="22"/>
                    <a:pt x="22" y="22"/>
                    <a:pt x="22" y="22"/>
                  </a:cubicBezTo>
                  <a:cubicBezTo>
                    <a:pt x="8" y="22"/>
                    <a:pt x="8" y="22"/>
                    <a:pt x="8" y="22"/>
                  </a:cubicBezTo>
                  <a:cubicBezTo>
                    <a:pt x="8" y="27"/>
                    <a:pt x="8" y="27"/>
                    <a:pt x="8" y="27"/>
                  </a:cubicBezTo>
                  <a:cubicBezTo>
                    <a:pt x="11" y="27"/>
                    <a:pt x="11" y="27"/>
                    <a:pt x="11" y="27"/>
                  </a:cubicBezTo>
                  <a:cubicBezTo>
                    <a:pt x="12" y="27"/>
                    <a:pt x="13" y="28"/>
                    <a:pt x="13" y="30"/>
                  </a:cubicBezTo>
                  <a:cubicBezTo>
                    <a:pt x="13" y="38"/>
                    <a:pt x="13" y="38"/>
                    <a:pt x="13" y="38"/>
                  </a:cubicBezTo>
                  <a:cubicBezTo>
                    <a:pt x="13" y="40"/>
                    <a:pt x="12" y="41"/>
                    <a:pt x="11" y="41"/>
                  </a:cubicBezTo>
                  <a:cubicBezTo>
                    <a:pt x="2" y="41"/>
                    <a:pt x="2" y="41"/>
                    <a:pt x="2" y="41"/>
                  </a:cubicBezTo>
                  <a:cubicBezTo>
                    <a:pt x="1" y="41"/>
                    <a:pt x="0" y="40"/>
                    <a:pt x="0" y="38"/>
                  </a:cubicBezTo>
                  <a:cubicBezTo>
                    <a:pt x="0" y="30"/>
                    <a:pt x="0" y="30"/>
                    <a:pt x="0" y="30"/>
                  </a:cubicBezTo>
                  <a:cubicBezTo>
                    <a:pt x="0" y="28"/>
                    <a:pt x="1" y="27"/>
                    <a:pt x="2" y="27"/>
                  </a:cubicBezTo>
                  <a:cubicBezTo>
                    <a:pt x="5" y="27"/>
                    <a:pt x="5" y="27"/>
                    <a:pt x="5" y="27"/>
                  </a:cubicBezTo>
                  <a:cubicBezTo>
                    <a:pt x="5" y="22"/>
                    <a:pt x="5" y="22"/>
                    <a:pt x="5" y="22"/>
                  </a:cubicBezTo>
                  <a:cubicBezTo>
                    <a:pt x="5" y="20"/>
                    <a:pt x="6" y="19"/>
                    <a:pt x="8" y="19"/>
                  </a:cubicBezTo>
                  <a:cubicBezTo>
                    <a:pt x="22" y="19"/>
                    <a:pt x="22" y="19"/>
                    <a:pt x="22" y="19"/>
                  </a:cubicBezTo>
                  <a:cubicBezTo>
                    <a:pt x="22" y="13"/>
                    <a:pt x="22" y="13"/>
                    <a:pt x="22" y="13"/>
                  </a:cubicBezTo>
                  <a:cubicBezTo>
                    <a:pt x="19" y="13"/>
                    <a:pt x="19" y="13"/>
                    <a:pt x="19" y="13"/>
                  </a:cubicBezTo>
                  <a:cubicBezTo>
                    <a:pt x="18" y="13"/>
                    <a:pt x="17" y="12"/>
                    <a:pt x="17" y="11"/>
                  </a:cubicBezTo>
                  <a:cubicBezTo>
                    <a:pt x="17" y="2"/>
                    <a:pt x="17" y="2"/>
                    <a:pt x="17" y="2"/>
                  </a:cubicBezTo>
                  <a:cubicBezTo>
                    <a:pt x="17" y="1"/>
                    <a:pt x="18" y="0"/>
                    <a:pt x="19" y="0"/>
                  </a:cubicBezTo>
                  <a:cubicBezTo>
                    <a:pt x="28" y="0"/>
                    <a:pt x="28" y="0"/>
                    <a:pt x="28" y="0"/>
                  </a:cubicBezTo>
                  <a:cubicBezTo>
                    <a:pt x="29" y="0"/>
                    <a:pt x="31" y="1"/>
                    <a:pt x="31" y="2"/>
                  </a:cubicBezTo>
                  <a:cubicBezTo>
                    <a:pt x="31" y="11"/>
                    <a:pt x="31" y="11"/>
                    <a:pt x="31" y="11"/>
                  </a:cubicBezTo>
                  <a:cubicBezTo>
                    <a:pt x="31" y="12"/>
                    <a:pt x="29" y="13"/>
                    <a:pt x="28" y="13"/>
                  </a:cubicBezTo>
                  <a:cubicBezTo>
                    <a:pt x="25" y="13"/>
                    <a:pt x="25" y="13"/>
                    <a:pt x="25" y="13"/>
                  </a:cubicBezTo>
                  <a:cubicBezTo>
                    <a:pt x="25" y="19"/>
                    <a:pt x="25" y="19"/>
                    <a:pt x="25" y="19"/>
                  </a:cubicBezTo>
                  <a:cubicBezTo>
                    <a:pt x="39" y="19"/>
                    <a:pt x="39" y="19"/>
                    <a:pt x="39" y="19"/>
                  </a:cubicBezTo>
                  <a:cubicBezTo>
                    <a:pt x="41" y="19"/>
                    <a:pt x="43" y="20"/>
                    <a:pt x="43" y="22"/>
                  </a:cubicBezTo>
                  <a:cubicBezTo>
                    <a:pt x="43" y="27"/>
                    <a:pt x="43" y="27"/>
                    <a:pt x="43" y="27"/>
                  </a:cubicBezTo>
                  <a:cubicBezTo>
                    <a:pt x="45" y="27"/>
                    <a:pt x="45" y="27"/>
                    <a:pt x="45" y="27"/>
                  </a:cubicBezTo>
                  <a:cubicBezTo>
                    <a:pt x="47" y="27"/>
                    <a:pt x="48" y="28"/>
                    <a:pt x="48" y="30"/>
                  </a:cubicBezTo>
                  <a:lnTo>
                    <a:pt x="48" y="38"/>
                  </a:lnTo>
                  <a:close/>
                </a:path>
              </a:pathLst>
            </a:custGeom>
            <a:solidFill>
              <a:schemeClr val="bg1"/>
            </a:solidFill>
            <a:ln>
              <a:noFill/>
            </a:ln>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51" name="Freeform: Shape 86">
              <a:extLst>
                <a:ext uri="{FF2B5EF4-FFF2-40B4-BE49-F238E27FC236}">
                  <a16:creationId xmlns:a16="http://schemas.microsoft.com/office/drawing/2014/main" id="{5F9FC640-729D-4E1E-B283-7416B1B3429C}"/>
                </a:ext>
              </a:extLst>
            </p:cNvPr>
            <p:cNvSpPr>
              <a:spLocks/>
            </p:cNvSpPr>
            <p:nvPr/>
          </p:nvSpPr>
          <p:spPr bwMode="auto">
            <a:xfrm>
              <a:off x="4161343" y="2737990"/>
              <a:ext cx="253157" cy="253157"/>
            </a:xfrm>
            <a:custGeom>
              <a:avLst/>
              <a:gdLst>
                <a:gd name="T0" fmla="*/ 116 w 232"/>
                <a:gd name="T1" fmla="*/ 0 h 232"/>
                <a:gd name="T2" fmla="*/ 0 w 232"/>
                <a:gd name="T3" fmla="*/ 116 h 232"/>
                <a:gd name="T4" fmla="*/ 116 w 232"/>
                <a:gd name="T5" fmla="*/ 232 h 232"/>
                <a:gd name="T6" fmla="*/ 232 w 232"/>
                <a:gd name="T7" fmla="*/ 116 h 232"/>
                <a:gd name="T8" fmla="*/ 116 w 232"/>
                <a:gd name="T9" fmla="*/ 0 h 232"/>
                <a:gd name="T10" fmla="*/ 129 w 232"/>
                <a:gd name="T11" fmla="*/ 208 h 232"/>
                <a:gd name="T12" fmla="*/ 129 w 232"/>
                <a:gd name="T13" fmla="*/ 190 h 232"/>
                <a:gd name="T14" fmla="*/ 117 w 232"/>
                <a:gd name="T15" fmla="*/ 178 h 232"/>
                <a:gd name="T16" fmla="*/ 105 w 232"/>
                <a:gd name="T17" fmla="*/ 190 h 232"/>
                <a:gd name="T18" fmla="*/ 105 w 232"/>
                <a:gd name="T19" fmla="*/ 208 h 232"/>
                <a:gd name="T20" fmla="*/ 25 w 232"/>
                <a:gd name="T21" fmla="*/ 129 h 232"/>
                <a:gd name="T22" fmla="*/ 42 w 232"/>
                <a:gd name="T23" fmla="*/ 129 h 232"/>
                <a:gd name="T24" fmla="*/ 53 w 232"/>
                <a:gd name="T25" fmla="*/ 117 h 232"/>
                <a:gd name="T26" fmla="*/ 42 w 232"/>
                <a:gd name="T27" fmla="*/ 105 h 232"/>
                <a:gd name="T28" fmla="*/ 24 w 232"/>
                <a:gd name="T29" fmla="*/ 105 h 232"/>
                <a:gd name="T30" fmla="*/ 104 w 232"/>
                <a:gd name="T31" fmla="*/ 25 h 232"/>
                <a:gd name="T32" fmla="*/ 104 w 232"/>
                <a:gd name="T33" fmla="*/ 41 h 232"/>
                <a:gd name="T34" fmla="*/ 116 w 232"/>
                <a:gd name="T35" fmla="*/ 53 h 232"/>
                <a:gd name="T36" fmla="*/ 128 w 232"/>
                <a:gd name="T37" fmla="*/ 41 h 232"/>
                <a:gd name="T38" fmla="*/ 128 w 232"/>
                <a:gd name="T39" fmla="*/ 25 h 232"/>
                <a:gd name="T40" fmla="*/ 208 w 232"/>
                <a:gd name="T41" fmla="*/ 104 h 232"/>
                <a:gd name="T42" fmla="*/ 190 w 232"/>
                <a:gd name="T43" fmla="*/ 104 h 232"/>
                <a:gd name="T44" fmla="*/ 179 w 232"/>
                <a:gd name="T45" fmla="*/ 116 h 232"/>
                <a:gd name="T46" fmla="*/ 190 w 232"/>
                <a:gd name="T47" fmla="*/ 128 h 232"/>
                <a:gd name="T48" fmla="*/ 208 w 232"/>
                <a:gd name="T49" fmla="*/ 128 h 232"/>
                <a:gd name="T50" fmla="*/ 129 w 232"/>
                <a:gd name="T51" fmla="*/ 208 h 232"/>
                <a:gd name="T52" fmla="*/ 124 w 232"/>
                <a:gd name="T53" fmla="*/ 94 h 232"/>
                <a:gd name="T54" fmla="*/ 70 w 232"/>
                <a:gd name="T55" fmla="*/ 69 h 232"/>
                <a:gd name="T56" fmla="*/ 94 w 232"/>
                <a:gd name="T57" fmla="*/ 124 h 232"/>
                <a:gd name="T58" fmla="*/ 109 w 232"/>
                <a:gd name="T59" fmla="*/ 138 h 232"/>
                <a:gd name="T60" fmla="*/ 163 w 232"/>
                <a:gd name="T61" fmla="*/ 163 h 232"/>
                <a:gd name="T62" fmla="*/ 138 w 232"/>
                <a:gd name="T63" fmla="*/ 108 h 232"/>
                <a:gd name="T64" fmla="*/ 124 w 232"/>
                <a:gd name="T65" fmla="*/ 94 h 232"/>
                <a:gd name="T66" fmla="*/ 123 w 232"/>
                <a:gd name="T67" fmla="*/ 123 h 232"/>
                <a:gd name="T68" fmla="*/ 110 w 232"/>
                <a:gd name="T69" fmla="*/ 123 h 232"/>
                <a:gd name="T70" fmla="*/ 110 w 232"/>
                <a:gd name="T71" fmla="*/ 109 h 232"/>
                <a:gd name="T72" fmla="*/ 123 w 232"/>
                <a:gd name="T73" fmla="*/ 109 h 232"/>
                <a:gd name="T74" fmla="*/ 123 w 232"/>
                <a:gd name="T75" fmla="*/ 123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232" h="232">
                  <a:moveTo>
                    <a:pt x="116" y="0"/>
                  </a:moveTo>
                  <a:cubicBezTo>
                    <a:pt x="52" y="0"/>
                    <a:pt x="0" y="52"/>
                    <a:pt x="0" y="116"/>
                  </a:cubicBezTo>
                  <a:cubicBezTo>
                    <a:pt x="0" y="180"/>
                    <a:pt x="52" y="232"/>
                    <a:pt x="116" y="232"/>
                  </a:cubicBezTo>
                  <a:cubicBezTo>
                    <a:pt x="180" y="232"/>
                    <a:pt x="232" y="180"/>
                    <a:pt x="232" y="116"/>
                  </a:cubicBezTo>
                  <a:cubicBezTo>
                    <a:pt x="232" y="52"/>
                    <a:pt x="180" y="0"/>
                    <a:pt x="116" y="0"/>
                  </a:cubicBezTo>
                  <a:close/>
                  <a:moveTo>
                    <a:pt x="129" y="208"/>
                  </a:moveTo>
                  <a:cubicBezTo>
                    <a:pt x="129" y="190"/>
                    <a:pt x="129" y="190"/>
                    <a:pt x="129" y="190"/>
                  </a:cubicBezTo>
                  <a:cubicBezTo>
                    <a:pt x="129" y="183"/>
                    <a:pt x="123" y="178"/>
                    <a:pt x="117" y="178"/>
                  </a:cubicBezTo>
                  <a:cubicBezTo>
                    <a:pt x="110" y="178"/>
                    <a:pt x="105" y="183"/>
                    <a:pt x="105" y="190"/>
                  </a:cubicBezTo>
                  <a:cubicBezTo>
                    <a:pt x="105" y="208"/>
                    <a:pt x="105" y="208"/>
                    <a:pt x="105" y="208"/>
                  </a:cubicBezTo>
                  <a:cubicBezTo>
                    <a:pt x="63" y="203"/>
                    <a:pt x="30" y="170"/>
                    <a:pt x="25" y="129"/>
                  </a:cubicBezTo>
                  <a:cubicBezTo>
                    <a:pt x="42" y="129"/>
                    <a:pt x="42" y="129"/>
                    <a:pt x="42" y="129"/>
                  </a:cubicBezTo>
                  <a:cubicBezTo>
                    <a:pt x="48" y="129"/>
                    <a:pt x="53" y="123"/>
                    <a:pt x="53" y="117"/>
                  </a:cubicBezTo>
                  <a:cubicBezTo>
                    <a:pt x="53" y="110"/>
                    <a:pt x="48" y="105"/>
                    <a:pt x="42" y="105"/>
                  </a:cubicBezTo>
                  <a:cubicBezTo>
                    <a:pt x="24" y="105"/>
                    <a:pt x="24" y="105"/>
                    <a:pt x="24" y="105"/>
                  </a:cubicBezTo>
                  <a:cubicBezTo>
                    <a:pt x="29" y="63"/>
                    <a:pt x="63" y="30"/>
                    <a:pt x="104" y="25"/>
                  </a:cubicBezTo>
                  <a:cubicBezTo>
                    <a:pt x="104" y="41"/>
                    <a:pt x="104" y="41"/>
                    <a:pt x="104" y="41"/>
                  </a:cubicBezTo>
                  <a:cubicBezTo>
                    <a:pt x="104" y="47"/>
                    <a:pt x="109" y="53"/>
                    <a:pt x="116" y="53"/>
                  </a:cubicBezTo>
                  <a:cubicBezTo>
                    <a:pt x="122" y="53"/>
                    <a:pt x="128" y="47"/>
                    <a:pt x="128" y="41"/>
                  </a:cubicBezTo>
                  <a:cubicBezTo>
                    <a:pt x="128" y="25"/>
                    <a:pt x="128" y="25"/>
                    <a:pt x="128" y="25"/>
                  </a:cubicBezTo>
                  <a:cubicBezTo>
                    <a:pt x="169" y="30"/>
                    <a:pt x="202" y="63"/>
                    <a:pt x="208" y="104"/>
                  </a:cubicBezTo>
                  <a:cubicBezTo>
                    <a:pt x="190" y="104"/>
                    <a:pt x="190" y="104"/>
                    <a:pt x="190" y="104"/>
                  </a:cubicBezTo>
                  <a:cubicBezTo>
                    <a:pt x="184" y="104"/>
                    <a:pt x="179" y="109"/>
                    <a:pt x="179" y="116"/>
                  </a:cubicBezTo>
                  <a:cubicBezTo>
                    <a:pt x="179" y="122"/>
                    <a:pt x="184" y="128"/>
                    <a:pt x="190" y="128"/>
                  </a:cubicBezTo>
                  <a:cubicBezTo>
                    <a:pt x="208" y="128"/>
                    <a:pt x="208" y="128"/>
                    <a:pt x="208" y="128"/>
                  </a:cubicBezTo>
                  <a:cubicBezTo>
                    <a:pt x="203" y="169"/>
                    <a:pt x="170" y="202"/>
                    <a:pt x="129" y="208"/>
                  </a:cubicBezTo>
                  <a:close/>
                  <a:moveTo>
                    <a:pt x="124" y="94"/>
                  </a:moveTo>
                  <a:cubicBezTo>
                    <a:pt x="70" y="69"/>
                    <a:pt x="70" y="69"/>
                    <a:pt x="70" y="69"/>
                  </a:cubicBezTo>
                  <a:cubicBezTo>
                    <a:pt x="94" y="124"/>
                    <a:pt x="94" y="124"/>
                    <a:pt x="94" y="124"/>
                  </a:cubicBezTo>
                  <a:cubicBezTo>
                    <a:pt x="97" y="129"/>
                    <a:pt x="103" y="136"/>
                    <a:pt x="109" y="138"/>
                  </a:cubicBezTo>
                  <a:cubicBezTo>
                    <a:pt x="163" y="163"/>
                    <a:pt x="163" y="163"/>
                    <a:pt x="163" y="163"/>
                  </a:cubicBezTo>
                  <a:cubicBezTo>
                    <a:pt x="138" y="108"/>
                    <a:pt x="138" y="108"/>
                    <a:pt x="138" y="108"/>
                  </a:cubicBezTo>
                  <a:cubicBezTo>
                    <a:pt x="136" y="103"/>
                    <a:pt x="130" y="96"/>
                    <a:pt x="124" y="94"/>
                  </a:cubicBezTo>
                  <a:close/>
                  <a:moveTo>
                    <a:pt x="123" y="123"/>
                  </a:moveTo>
                  <a:cubicBezTo>
                    <a:pt x="119" y="126"/>
                    <a:pt x="113" y="126"/>
                    <a:pt x="110" y="123"/>
                  </a:cubicBezTo>
                  <a:cubicBezTo>
                    <a:pt x="106" y="119"/>
                    <a:pt x="106" y="113"/>
                    <a:pt x="110" y="109"/>
                  </a:cubicBezTo>
                  <a:cubicBezTo>
                    <a:pt x="113" y="106"/>
                    <a:pt x="119" y="106"/>
                    <a:pt x="123" y="109"/>
                  </a:cubicBezTo>
                  <a:cubicBezTo>
                    <a:pt x="127" y="113"/>
                    <a:pt x="127" y="119"/>
                    <a:pt x="123" y="123"/>
                  </a:cubicBezTo>
                  <a:close/>
                </a:path>
              </a:pathLst>
            </a:custGeom>
            <a:solidFill>
              <a:schemeClr val="bg1"/>
            </a:solidFill>
            <a:ln>
              <a:noFill/>
            </a:ln>
            <a:extLst/>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sp>
          <p:nvSpPr>
            <p:cNvPr id="52" name="Freeform: Shape 87">
              <a:extLst>
                <a:ext uri="{FF2B5EF4-FFF2-40B4-BE49-F238E27FC236}">
                  <a16:creationId xmlns:a16="http://schemas.microsoft.com/office/drawing/2014/main" id="{F4E6628E-FC95-421E-B9D9-F17651E88177}"/>
                </a:ext>
              </a:extLst>
            </p:cNvPr>
            <p:cNvSpPr>
              <a:spLocks noChangeAspect="1"/>
            </p:cNvSpPr>
            <p:nvPr/>
          </p:nvSpPr>
          <p:spPr bwMode="auto">
            <a:xfrm>
              <a:off x="4171249" y="2274342"/>
              <a:ext cx="226837" cy="241959"/>
            </a:xfrm>
            <a:custGeom>
              <a:avLst/>
              <a:gdLst>
                <a:gd name="T0" fmla="*/ 41 w 45"/>
                <a:gd name="T1" fmla="*/ 48 h 48"/>
                <a:gd name="T2" fmla="*/ 0 w 45"/>
                <a:gd name="T3" fmla="*/ 44 h 48"/>
                <a:gd name="T4" fmla="*/ 3 w 45"/>
                <a:gd name="T5" fmla="*/ 7 h 48"/>
                <a:gd name="T6" fmla="*/ 7 w 45"/>
                <a:gd name="T7" fmla="*/ 4 h 48"/>
                <a:gd name="T8" fmla="*/ 13 w 45"/>
                <a:gd name="T9" fmla="*/ 0 h 48"/>
                <a:gd name="T10" fmla="*/ 17 w 45"/>
                <a:gd name="T11" fmla="*/ 7 h 48"/>
                <a:gd name="T12" fmla="*/ 27 w 45"/>
                <a:gd name="T13" fmla="*/ 4 h 48"/>
                <a:gd name="T14" fmla="*/ 33 w 45"/>
                <a:gd name="T15" fmla="*/ 0 h 48"/>
                <a:gd name="T16" fmla="*/ 38 w 45"/>
                <a:gd name="T17" fmla="*/ 7 h 48"/>
                <a:gd name="T18" fmla="*/ 45 w 45"/>
                <a:gd name="T19" fmla="*/ 10 h 48"/>
                <a:gd name="T20" fmla="*/ 11 w 45"/>
                <a:gd name="T21" fmla="*/ 25 h 48"/>
                <a:gd name="T22" fmla="*/ 3 w 45"/>
                <a:gd name="T23" fmla="*/ 17 h 48"/>
                <a:gd name="T24" fmla="*/ 11 w 45"/>
                <a:gd name="T25" fmla="*/ 25 h 48"/>
                <a:gd name="T26" fmla="*/ 11 w 45"/>
                <a:gd name="T27" fmla="*/ 26 h 48"/>
                <a:gd name="T28" fmla="*/ 3 w 45"/>
                <a:gd name="T29" fmla="*/ 35 h 48"/>
                <a:gd name="T30" fmla="*/ 11 w 45"/>
                <a:gd name="T31" fmla="*/ 44 h 48"/>
                <a:gd name="T32" fmla="*/ 3 w 45"/>
                <a:gd name="T33" fmla="*/ 37 h 48"/>
                <a:gd name="T34" fmla="*/ 11 w 45"/>
                <a:gd name="T35" fmla="*/ 44 h 48"/>
                <a:gd name="T36" fmla="*/ 13 w 45"/>
                <a:gd name="T37" fmla="*/ 3 h 48"/>
                <a:gd name="T38" fmla="*/ 10 w 45"/>
                <a:gd name="T39" fmla="*/ 4 h 48"/>
                <a:gd name="T40" fmla="*/ 11 w 45"/>
                <a:gd name="T41" fmla="*/ 13 h 48"/>
                <a:gd name="T42" fmla="*/ 14 w 45"/>
                <a:gd name="T43" fmla="*/ 12 h 48"/>
                <a:gd name="T44" fmla="*/ 21 w 45"/>
                <a:gd name="T45" fmla="*/ 25 h 48"/>
                <a:gd name="T46" fmla="*/ 13 w 45"/>
                <a:gd name="T47" fmla="*/ 17 h 48"/>
                <a:gd name="T48" fmla="*/ 21 w 45"/>
                <a:gd name="T49" fmla="*/ 25 h 48"/>
                <a:gd name="T50" fmla="*/ 21 w 45"/>
                <a:gd name="T51" fmla="*/ 26 h 48"/>
                <a:gd name="T52" fmla="*/ 13 w 45"/>
                <a:gd name="T53" fmla="*/ 35 h 48"/>
                <a:gd name="T54" fmla="*/ 21 w 45"/>
                <a:gd name="T55" fmla="*/ 44 h 48"/>
                <a:gd name="T56" fmla="*/ 13 w 45"/>
                <a:gd name="T57" fmla="*/ 37 h 48"/>
                <a:gd name="T58" fmla="*/ 21 w 45"/>
                <a:gd name="T59" fmla="*/ 44 h 48"/>
                <a:gd name="T60" fmla="*/ 32 w 45"/>
                <a:gd name="T61" fmla="*/ 17 h 48"/>
                <a:gd name="T62" fmla="*/ 23 w 45"/>
                <a:gd name="T63" fmla="*/ 25 h 48"/>
                <a:gd name="T64" fmla="*/ 32 w 45"/>
                <a:gd name="T65" fmla="*/ 35 h 48"/>
                <a:gd name="T66" fmla="*/ 23 w 45"/>
                <a:gd name="T67" fmla="*/ 26 h 48"/>
                <a:gd name="T68" fmla="*/ 32 w 45"/>
                <a:gd name="T69" fmla="*/ 35 h 48"/>
                <a:gd name="T70" fmla="*/ 32 w 45"/>
                <a:gd name="T71" fmla="*/ 37 h 48"/>
                <a:gd name="T72" fmla="*/ 23 w 45"/>
                <a:gd name="T73" fmla="*/ 44 h 48"/>
                <a:gd name="T74" fmla="*/ 34 w 45"/>
                <a:gd name="T75" fmla="*/ 4 h 48"/>
                <a:gd name="T76" fmla="*/ 32 w 45"/>
                <a:gd name="T77" fmla="*/ 3 h 48"/>
                <a:gd name="T78" fmla="*/ 31 w 45"/>
                <a:gd name="T79" fmla="*/ 12 h 48"/>
                <a:gd name="T80" fmla="*/ 33 w 45"/>
                <a:gd name="T81" fmla="*/ 13 h 48"/>
                <a:gd name="T82" fmla="*/ 34 w 45"/>
                <a:gd name="T83" fmla="*/ 4 h 48"/>
                <a:gd name="T84" fmla="*/ 41 w 45"/>
                <a:gd name="T85" fmla="*/ 17 h 48"/>
                <a:gd name="T86" fmla="*/ 33 w 45"/>
                <a:gd name="T87" fmla="*/ 25 h 48"/>
                <a:gd name="T88" fmla="*/ 41 w 45"/>
                <a:gd name="T89" fmla="*/ 35 h 48"/>
                <a:gd name="T90" fmla="*/ 33 w 45"/>
                <a:gd name="T91" fmla="*/ 26 h 48"/>
                <a:gd name="T92" fmla="*/ 41 w 45"/>
                <a:gd name="T93" fmla="*/ 35 h 48"/>
                <a:gd name="T94" fmla="*/ 41 w 45"/>
                <a:gd name="T95" fmla="*/ 37 h 48"/>
                <a:gd name="T96" fmla="*/ 33 w 45"/>
                <a:gd name="T97" fmla="*/ 4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45" h="48">
                  <a:moveTo>
                    <a:pt x="45" y="44"/>
                  </a:moveTo>
                  <a:cubicBezTo>
                    <a:pt x="45" y="46"/>
                    <a:pt x="43" y="48"/>
                    <a:pt x="41" y="48"/>
                  </a:cubicBezTo>
                  <a:cubicBezTo>
                    <a:pt x="3" y="48"/>
                    <a:pt x="3" y="48"/>
                    <a:pt x="3" y="48"/>
                  </a:cubicBezTo>
                  <a:cubicBezTo>
                    <a:pt x="1" y="48"/>
                    <a:pt x="0" y="46"/>
                    <a:pt x="0" y="44"/>
                  </a:cubicBezTo>
                  <a:cubicBezTo>
                    <a:pt x="0" y="10"/>
                    <a:pt x="0" y="10"/>
                    <a:pt x="0" y="10"/>
                  </a:cubicBezTo>
                  <a:cubicBezTo>
                    <a:pt x="0" y="8"/>
                    <a:pt x="1" y="7"/>
                    <a:pt x="3" y="7"/>
                  </a:cubicBezTo>
                  <a:cubicBezTo>
                    <a:pt x="7" y="7"/>
                    <a:pt x="7" y="7"/>
                    <a:pt x="7" y="7"/>
                  </a:cubicBezTo>
                  <a:cubicBezTo>
                    <a:pt x="7" y="4"/>
                    <a:pt x="7" y="4"/>
                    <a:pt x="7" y="4"/>
                  </a:cubicBezTo>
                  <a:cubicBezTo>
                    <a:pt x="7" y="2"/>
                    <a:pt x="9" y="0"/>
                    <a:pt x="11" y="0"/>
                  </a:cubicBezTo>
                  <a:cubicBezTo>
                    <a:pt x="13" y="0"/>
                    <a:pt x="13" y="0"/>
                    <a:pt x="13" y="0"/>
                  </a:cubicBezTo>
                  <a:cubicBezTo>
                    <a:pt x="15" y="0"/>
                    <a:pt x="17" y="2"/>
                    <a:pt x="17" y="4"/>
                  </a:cubicBezTo>
                  <a:cubicBezTo>
                    <a:pt x="17" y="7"/>
                    <a:pt x="17" y="7"/>
                    <a:pt x="17" y="7"/>
                  </a:cubicBezTo>
                  <a:cubicBezTo>
                    <a:pt x="27" y="7"/>
                    <a:pt x="27" y="7"/>
                    <a:pt x="27" y="7"/>
                  </a:cubicBezTo>
                  <a:cubicBezTo>
                    <a:pt x="27" y="4"/>
                    <a:pt x="27" y="4"/>
                    <a:pt x="27" y="4"/>
                  </a:cubicBezTo>
                  <a:cubicBezTo>
                    <a:pt x="27" y="2"/>
                    <a:pt x="29" y="0"/>
                    <a:pt x="32" y="0"/>
                  </a:cubicBezTo>
                  <a:cubicBezTo>
                    <a:pt x="33" y="0"/>
                    <a:pt x="33" y="0"/>
                    <a:pt x="33" y="0"/>
                  </a:cubicBezTo>
                  <a:cubicBezTo>
                    <a:pt x="36" y="0"/>
                    <a:pt x="38" y="2"/>
                    <a:pt x="38" y="4"/>
                  </a:cubicBezTo>
                  <a:cubicBezTo>
                    <a:pt x="38" y="7"/>
                    <a:pt x="38" y="7"/>
                    <a:pt x="38" y="7"/>
                  </a:cubicBezTo>
                  <a:cubicBezTo>
                    <a:pt x="41" y="7"/>
                    <a:pt x="41" y="7"/>
                    <a:pt x="41" y="7"/>
                  </a:cubicBezTo>
                  <a:cubicBezTo>
                    <a:pt x="43" y="7"/>
                    <a:pt x="45" y="8"/>
                    <a:pt x="45" y="10"/>
                  </a:cubicBezTo>
                  <a:lnTo>
                    <a:pt x="45" y="44"/>
                  </a:lnTo>
                  <a:close/>
                  <a:moveTo>
                    <a:pt x="11" y="25"/>
                  </a:moveTo>
                  <a:cubicBezTo>
                    <a:pt x="11" y="17"/>
                    <a:pt x="11" y="17"/>
                    <a:pt x="11" y="17"/>
                  </a:cubicBezTo>
                  <a:cubicBezTo>
                    <a:pt x="3" y="17"/>
                    <a:pt x="3" y="17"/>
                    <a:pt x="3" y="17"/>
                  </a:cubicBezTo>
                  <a:cubicBezTo>
                    <a:pt x="3" y="25"/>
                    <a:pt x="3" y="25"/>
                    <a:pt x="3" y="25"/>
                  </a:cubicBezTo>
                  <a:lnTo>
                    <a:pt x="11" y="25"/>
                  </a:lnTo>
                  <a:close/>
                  <a:moveTo>
                    <a:pt x="11" y="35"/>
                  </a:moveTo>
                  <a:cubicBezTo>
                    <a:pt x="11" y="26"/>
                    <a:pt x="11" y="26"/>
                    <a:pt x="11" y="26"/>
                  </a:cubicBezTo>
                  <a:cubicBezTo>
                    <a:pt x="3" y="26"/>
                    <a:pt x="3" y="26"/>
                    <a:pt x="3" y="26"/>
                  </a:cubicBezTo>
                  <a:cubicBezTo>
                    <a:pt x="3" y="35"/>
                    <a:pt x="3" y="35"/>
                    <a:pt x="3" y="35"/>
                  </a:cubicBezTo>
                  <a:lnTo>
                    <a:pt x="11" y="35"/>
                  </a:lnTo>
                  <a:close/>
                  <a:moveTo>
                    <a:pt x="11" y="44"/>
                  </a:moveTo>
                  <a:cubicBezTo>
                    <a:pt x="11" y="37"/>
                    <a:pt x="11" y="37"/>
                    <a:pt x="11" y="37"/>
                  </a:cubicBezTo>
                  <a:cubicBezTo>
                    <a:pt x="3" y="37"/>
                    <a:pt x="3" y="37"/>
                    <a:pt x="3" y="37"/>
                  </a:cubicBezTo>
                  <a:cubicBezTo>
                    <a:pt x="3" y="44"/>
                    <a:pt x="3" y="44"/>
                    <a:pt x="3" y="44"/>
                  </a:cubicBezTo>
                  <a:lnTo>
                    <a:pt x="11" y="44"/>
                  </a:lnTo>
                  <a:close/>
                  <a:moveTo>
                    <a:pt x="14" y="4"/>
                  </a:moveTo>
                  <a:cubicBezTo>
                    <a:pt x="14" y="4"/>
                    <a:pt x="13" y="3"/>
                    <a:pt x="13" y="3"/>
                  </a:cubicBezTo>
                  <a:cubicBezTo>
                    <a:pt x="11" y="3"/>
                    <a:pt x="11" y="3"/>
                    <a:pt x="11" y="3"/>
                  </a:cubicBezTo>
                  <a:cubicBezTo>
                    <a:pt x="11" y="3"/>
                    <a:pt x="10" y="4"/>
                    <a:pt x="10" y="4"/>
                  </a:cubicBezTo>
                  <a:cubicBezTo>
                    <a:pt x="10" y="12"/>
                    <a:pt x="10" y="12"/>
                    <a:pt x="10" y="12"/>
                  </a:cubicBezTo>
                  <a:cubicBezTo>
                    <a:pt x="10" y="12"/>
                    <a:pt x="11" y="13"/>
                    <a:pt x="11" y="13"/>
                  </a:cubicBezTo>
                  <a:cubicBezTo>
                    <a:pt x="13" y="13"/>
                    <a:pt x="13" y="13"/>
                    <a:pt x="13" y="13"/>
                  </a:cubicBezTo>
                  <a:cubicBezTo>
                    <a:pt x="13" y="13"/>
                    <a:pt x="14" y="12"/>
                    <a:pt x="14" y="12"/>
                  </a:cubicBezTo>
                  <a:lnTo>
                    <a:pt x="14" y="4"/>
                  </a:lnTo>
                  <a:close/>
                  <a:moveTo>
                    <a:pt x="21" y="25"/>
                  </a:moveTo>
                  <a:cubicBezTo>
                    <a:pt x="21" y="17"/>
                    <a:pt x="21" y="17"/>
                    <a:pt x="21" y="17"/>
                  </a:cubicBezTo>
                  <a:cubicBezTo>
                    <a:pt x="13" y="17"/>
                    <a:pt x="13" y="17"/>
                    <a:pt x="13" y="17"/>
                  </a:cubicBezTo>
                  <a:cubicBezTo>
                    <a:pt x="13" y="25"/>
                    <a:pt x="13" y="25"/>
                    <a:pt x="13" y="25"/>
                  </a:cubicBezTo>
                  <a:lnTo>
                    <a:pt x="21" y="25"/>
                  </a:lnTo>
                  <a:close/>
                  <a:moveTo>
                    <a:pt x="21" y="35"/>
                  </a:moveTo>
                  <a:cubicBezTo>
                    <a:pt x="21" y="26"/>
                    <a:pt x="21" y="26"/>
                    <a:pt x="21" y="26"/>
                  </a:cubicBezTo>
                  <a:cubicBezTo>
                    <a:pt x="13" y="26"/>
                    <a:pt x="13" y="26"/>
                    <a:pt x="13" y="26"/>
                  </a:cubicBezTo>
                  <a:cubicBezTo>
                    <a:pt x="13" y="35"/>
                    <a:pt x="13" y="35"/>
                    <a:pt x="13" y="35"/>
                  </a:cubicBezTo>
                  <a:lnTo>
                    <a:pt x="21" y="35"/>
                  </a:lnTo>
                  <a:close/>
                  <a:moveTo>
                    <a:pt x="21" y="44"/>
                  </a:moveTo>
                  <a:cubicBezTo>
                    <a:pt x="21" y="37"/>
                    <a:pt x="21" y="37"/>
                    <a:pt x="21" y="37"/>
                  </a:cubicBezTo>
                  <a:cubicBezTo>
                    <a:pt x="13" y="37"/>
                    <a:pt x="13" y="37"/>
                    <a:pt x="13" y="37"/>
                  </a:cubicBezTo>
                  <a:cubicBezTo>
                    <a:pt x="13" y="44"/>
                    <a:pt x="13" y="44"/>
                    <a:pt x="13" y="44"/>
                  </a:cubicBezTo>
                  <a:lnTo>
                    <a:pt x="21" y="44"/>
                  </a:lnTo>
                  <a:close/>
                  <a:moveTo>
                    <a:pt x="32" y="25"/>
                  </a:moveTo>
                  <a:cubicBezTo>
                    <a:pt x="32" y="17"/>
                    <a:pt x="32" y="17"/>
                    <a:pt x="32" y="17"/>
                  </a:cubicBezTo>
                  <a:cubicBezTo>
                    <a:pt x="23" y="17"/>
                    <a:pt x="23" y="17"/>
                    <a:pt x="23" y="17"/>
                  </a:cubicBezTo>
                  <a:cubicBezTo>
                    <a:pt x="23" y="25"/>
                    <a:pt x="23" y="25"/>
                    <a:pt x="23" y="25"/>
                  </a:cubicBezTo>
                  <a:lnTo>
                    <a:pt x="32" y="25"/>
                  </a:lnTo>
                  <a:close/>
                  <a:moveTo>
                    <a:pt x="32" y="35"/>
                  </a:moveTo>
                  <a:cubicBezTo>
                    <a:pt x="32" y="26"/>
                    <a:pt x="32" y="26"/>
                    <a:pt x="32" y="26"/>
                  </a:cubicBezTo>
                  <a:cubicBezTo>
                    <a:pt x="23" y="26"/>
                    <a:pt x="23" y="26"/>
                    <a:pt x="23" y="26"/>
                  </a:cubicBezTo>
                  <a:cubicBezTo>
                    <a:pt x="23" y="35"/>
                    <a:pt x="23" y="35"/>
                    <a:pt x="23" y="35"/>
                  </a:cubicBezTo>
                  <a:lnTo>
                    <a:pt x="32" y="35"/>
                  </a:lnTo>
                  <a:close/>
                  <a:moveTo>
                    <a:pt x="32" y="44"/>
                  </a:moveTo>
                  <a:cubicBezTo>
                    <a:pt x="32" y="37"/>
                    <a:pt x="32" y="37"/>
                    <a:pt x="32" y="37"/>
                  </a:cubicBezTo>
                  <a:cubicBezTo>
                    <a:pt x="23" y="37"/>
                    <a:pt x="23" y="37"/>
                    <a:pt x="23" y="37"/>
                  </a:cubicBezTo>
                  <a:cubicBezTo>
                    <a:pt x="23" y="44"/>
                    <a:pt x="23" y="44"/>
                    <a:pt x="23" y="44"/>
                  </a:cubicBezTo>
                  <a:lnTo>
                    <a:pt x="32" y="44"/>
                  </a:lnTo>
                  <a:close/>
                  <a:moveTo>
                    <a:pt x="34" y="4"/>
                  </a:moveTo>
                  <a:cubicBezTo>
                    <a:pt x="34" y="4"/>
                    <a:pt x="34" y="3"/>
                    <a:pt x="33" y="3"/>
                  </a:cubicBezTo>
                  <a:cubicBezTo>
                    <a:pt x="32" y="3"/>
                    <a:pt x="32" y="3"/>
                    <a:pt x="32" y="3"/>
                  </a:cubicBezTo>
                  <a:cubicBezTo>
                    <a:pt x="31" y="3"/>
                    <a:pt x="31" y="4"/>
                    <a:pt x="31" y="4"/>
                  </a:cubicBezTo>
                  <a:cubicBezTo>
                    <a:pt x="31" y="12"/>
                    <a:pt x="31" y="12"/>
                    <a:pt x="31" y="12"/>
                  </a:cubicBezTo>
                  <a:cubicBezTo>
                    <a:pt x="31" y="12"/>
                    <a:pt x="31" y="13"/>
                    <a:pt x="32" y="13"/>
                  </a:cubicBezTo>
                  <a:cubicBezTo>
                    <a:pt x="33" y="13"/>
                    <a:pt x="33" y="13"/>
                    <a:pt x="33" y="13"/>
                  </a:cubicBezTo>
                  <a:cubicBezTo>
                    <a:pt x="34" y="13"/>
                    <a:pt x="34" y="12"/>
                    <a:pt x="34" y="12"/>
                  </a:cubicBezTo>
                  <a:lnTo>
                    <a:pt x="34" y="4"/>
                  </a:lnTo>
                  <a:close/>
                  <a:moveTo>
                    <a:pt x="41" y="25"/>
                  </a:moveTo>
                  <a:cubicBezTo>
                    <a:pt x="41" y="17"/>
                    <a:pt x="41" y="17"/>
                    <a:pt x="41" y="17"/>
                  </a:cubicBezTo>
                  <a:cubicBezTo>
                    <a:pt x="33" y="17"/>
                    <a:pt x="33" y="17"/>
                    <a:pt x="33" y="17"/>
                  </a:cubicBezTo>
                  <a:cubicBezTo>
                    <a:pt x="33" y="25"/>
                    <a:pt x="33" y="25"/>
                    <a:pt x="33" y="25"/>
                  </a:cubicBezTo>
                  <a:lnTo>
                    <a:pt x="41" y="25"/>
                  </a:lnTo>
                  <a:close/>
                  <a:moveTo>
                    <a:pt x="41" y="35"/>
                  </a:moveTo>
                  <a:cubicBezTo>
                    <a:pt x="41" y="26"/>
                    <a:pt x="41" y="26"/>
                    <a:pt x="41" y="26"/>
                  </a:cubicBezTo>
                  <a:cubicBezTo>
                    <a:pt x="33" y="26"/>
                    <a:pt x="33" y="26"/>
                    <a:pt x="33" y="26"/>
                  </a:cubicBezTo>
                  <a:cubicBezTo>
                    <a:pt x="33" y="35"/>
                    <a:pt x="33" y="35"/>
                    <a:pt x="33" y="35"/>
                  </a:cubicBezTo>
                  <a:lnTo>
                    <a:pt x="41" y="35"/>
                  </a:lnTo>
                  <a:close/>
                  <a:moveTo>
                    <a:pt x="41" y="44"/>
                  </a:moveTo>
                  <a:cubicBezTo>
                    <a:pt x="41" y="37"/>
                    <a:pt x="41" y="37"/>
                    <a:pt x="41" y="37"/>
                  </a:cubicBezTo>
                  <a:cubicBezTo>
                    <a:pt x="33" y="37"/>
                    <a:pt x="33" y="37"/>
                    <a:pt x="33" y="37"/>
                  </a:cubicBezTo>
                  <a:cubicBezTo>
                    <a:pt x="33" y="44"/>
                    <a:pt x="33" y="44"/>
                    <a:pt x="33" y="44"/>
                  </a:cubicBezTo>
                  <a:lnTo>
                    <a:pt x="41" y="44"/>
                  </a:lnTo>
                  <a:close/>
                </a:path>
              </a:pathLst>
            </a:custGeom>
            <a:solidFill>
              <a:schemeClr val="bg1"/>
            </a:solidFill>
            <a:ln>
              <a:noFill/>
            </a:ln>
          </p:spPr>
          <p:txBody>
            <a:bodyPr anchor="ctr"/>
            <a:lstStyle/>
            <a:p>
              <a:pPr algn="ctr"/>
              <a:endParaRPr sz="2400">
                <a:solidFill>
                  <a:schemeClr val="bg1"/>
                </a:solidFill>
                <a:latin typeface="微软雅黑" panose="020B0503020204020204" pitchFamily="34" charset="-122"/>
                <a:ea typeface="微软雅黑" panose="020B0503020204020204" pitchFamily="34" charset="-122"/>
              </a:endParaRPr>
            </a:p>
          </p:txBody>
        </p:sp>
      </p:grpSp>
      <p:grpSp>
        <p:nvGrpSpPr>
          <p:cNvPr id="109" name="Group 88">
            <a:extLst>
              <a:ext uri="{FF2B5EF4-FFF2-40B4-BE49-F238E27FC236}">
                <a16:creationId xmlns:a16="http://schemas.microsoft.com/office/drawing/2014/main" id="{FA507347-7A16-486A-8A06-A482801505E3}"/>
              </a:ext>
            </a:extLst>
          </p:cNvPr>
          <p:cNvGrpSpPr/>
          <p:nvPr/>
        </p:nvGrpSpPr>
        <p:grpSpPr>
          <a:xfrm>
            <a:off x="1307471" y="2624667"/>
            <a:ext cx="9613068" cy="2139516"/>
            <a:chOff x="1307468" y="2624665"/>
            <a:chExt cx="9613068" cy="2139516"/>
          </a:xfrm>
        </p:grpSpPr>
        <p:grpSp>
          <p:nvGrpSpPr>
            <p:cNvPr id="110" name="Group 89">
              <a:extLst>
                <a:ext uri="{FF2B5EF4-FFF2-40B4-BE49-F238E27FC236}">
                  <a16:creationId xmlns:a16="http://schemas.microsoft.com/office/drawing/2014/main" id="{41F391AB-23AA-4413-A045-43A4EB88BC78}"/>
                </a:ext>
              </a:extLst>
            </p:cNvPr>
            <p:cNvGrpSpPr/>
            <p:nvPr/>
          </p:nvGrpSpPr>
          <p:grpSpPr>
            <a:xfrm>
              <a:off x="8170814" y="2624665"/>
              <a:ext cx="2749722" cy="2139516"/>
              <a:chOff x="8170814" y="1912116"/>
              <a:chExt cx="2749722" cy="2139516"/>
            </a:xfrm>
          </p:grpSpPr>
          <p:grpSp>
            <p:nvGrpSpPr>
              <p:cNvPr id="120" name="Group 99">
                <a:extLst>
                  <a:ext uri="{FF2B5EF4-FFF2-40B4-BE49-F238E27FC236}">
                    <a16:creationId xmlns:a16="http://schemas.microsoft.com/office/drawing/2014/main" id="{E7117F67-2664-4A57-8F36-2026590C4A2B}"/>
                  </a:ext>
                </a:extLst>
              </p:cNvPr>
              <p:cNvGrpSpPr/>
              <p:nvPr/>
            </p:nvGrpSpPr>
            <p:grpSpPr>
              <a:xfrm>
                <a:off x="8170814" y="1912116"/>
                <a:ext cx="2611177" cy="2139516"/>
                <a:chOff x="1193500" y="1491637"/>
                <a:chExt cx="3761195" cy="2139516"/>
              </a:xfrm>
            </p:grpSpPr>
            <p:grpSp>
              <p:nvGrpSpPr>
                <p:cNvPr id="122" name="Group 101">
                  <a:extLst>
                    <a:ext uri="{FF2B5EF4-FFF2-40B4-BE49-F238E27FC236}">
                      <a16:creationId xmlns:a16="http://schemas.microsoft.com/office/drawing/2014/main" id="{063ECFCD-FA24-49D9-8FEF-B6AA57CC1F78}"/>
                    </a:ext>
                  </a:extLst>
                </p:cNvPr>
                <p:cNvGrpSpPr/>
                <p:nvPr/>
              </p:nvGrpSpPr>
              <p:grpSpPr>
                <a:xfrm>
                  <a:off x="1193500" y="1491637"/>
                  <a:ext cx="3761195" cy="815608"/>
                  <a:chOff x="1317257" y="1824875"/>
                  <a:chExt cx="3761195" cy="815608"/>
                </a:xfrm>
              </p:grpSpPr>
              <p:sp>
                <p:nvSpPr>
                  <p:cNvPr id="126" name="TextBox 105">
                    <a:extLst>
                      <a:ext uri="{FF2B5EF4-FFF2-40B4-BE49-F238E27FC236}">
                        <a16:creationId xmlns:a16="http://schemas.microsoft.com/office/drawing/2014/main" id="{0E6A6455-92FA-4260-A9A6-59DD64EB3B16}"/>
                      </a:ext>
                    </a:extLst>
                  </p:cNvPr>
                  <p:cNvSpPr txBox="1"/>
                  <p:nvPr/>
                </p:nvSpPr>
                <p:spPr>
                  <a:xfrm>
                    <a:off x="1317257" y="2132652"/>
                    <a:ext cx="3761195" cy="507831"/>
                  </a:xfrm>
                  <a:prstGeom prst="rect">
                    <a:avLst/>
                  </a:prstGeom>
                  <a:noFill/>
                </p:spPr>
                <p:txBody>
                  <a:bodyPr wrap="square" lIns="0" tIns="0" rIns="0" bIns="0">
                    <a:normAutofit/>
                  </a:bodyPr>
                  <a:lstStyle/>
                  <a:p>
                    <a:pPr algn="r">
                      <a:lnSpc>
                        <a:spcPct val="120000"/>
                      </a:lnSpc>
                    </a:pPr>
                    <a:r>
                      <a:rPr lang="zh-CN" altLang="en-US" sz="1333">
                        <a:solidFill>
                          <a:schemeClr val="bg1">
                            <a:lumMod val="50000"/>
                          </a:schemeClr>
                        </a:solidFill>
                        <a:latin typeface="微软雅黑" panose="020B0503020204020204" pitchFamily="34" charset="-122"/>
                        <a:ea typeface="微软雅黑" panose="020B0503020204020204" pitchFamily="34" charset="-122"/>
                      </a:rPr>
                      <a:t>此部分内容作为文字排版占位显示</a:t>
                    </a:r>
                    <a:br>
                      <a:rPr lang="zh-CN" altLang="en-US" sz="1333">
                        <a:solidFill>
                          <a:schemeClr val="bg1">
                            <a:lumMod val="50000"/>
                          </a:schemeClr>
                        </a:solidFill>
                        <a:latin typeface="微软雅黑" panose="020B0503020204020204" pitchFamily="34" charset="-122"/>
                        <a:ea typeface="微软雅黑" panose="020B0503020204020204" pitchFamily="34" charset="-122"/>
                      </a:rPr>
                    </a:br>
                    <a:r>
                      <a:rPr lang="zh-CN" altLang="en-US" sz="1333">
                        <a:solidFill>
                          <a:schemeClr val="bg1">
                            <a:lumMod val="50000"/>
                          </a:schemeClr>
                        </a:solidFill>
                        <a:latin typeface="微软雅黑" panose="020B0503020204020204" pitchFamily="34" charset="-122"/>
                        <a:ea typeface="微软雅黑" panose="020B0503020204020204" pitchFamily="34" charset="-122"/>
                      </a:rPr>
                      <a:t>（建议使用主题字体）</a:t>
                    </a:r>
                  </a:p>
                </p:txBody>
              </p:sp>
              <p:sp>
                <p:nvSpPr>
                  <p:cNvPr id="127" name="Rectangle 106">
                    <a:extLst>
                      <a:ext uri="{FF2B5EF4-FFF2-40B4-BE49-F238E27FC236}">
                        <a16:creationId xmlns:a16="http://schemas.microsoft.com/office/drawing/2014/main" id="{91781EF2-DCE2-4DEB-823C-2E956AC18022}"/>
                      </a:ext>
                    </a:extLst>
                  </p:cNvPr>
                  <p:cNvSpPr/>
                  <p:nvPr/>
                </p:nvSpPr>
                <p:spPr>
                  <a:xfrm>
                    <a:off x="1317257" y="1824875"/>
                    <a:ext cx="3761195" cy="307777"/>
                  </a:xfrm>
                  <a:prstGeom prst="rect">
                    <a:avLst/>
                  </a:prstGeom>
                </p:spPr>
                <p:txBody>
                  <a:bodyPr wrap="none" lIns="0" tIns="0" rIns="0" bIns="0">
                    <a:normAutofit lnSpcReduction="10000"/>
                  </a:bodyPr>
                  <a:lstStyle/>
                  <a:p>
                    <a:pPr algn="r"/>
                    <a:r>
                      <a:rPr lang="zh-CN" altLang="en-US" sz="2133" b="1">
                        <a:solidFill>
                          <a:schemeClr val="bg1">
                            <a:lumMod val="50000"/>
                          </a:schemeClr>
                        </a:solidFill>
                        <a:latin typeface="微软雅黑" panose="020B0503020204020204" pitchFamily="34" charset="-122"/>
                        <a:ea typeface="微软雅黑" panose="020B0503020204020204" pitchFamily="34" charset="-122"/>
                      </a:rPr>
                      <a:t>标题文本预设</a:t>
                    </a:r>
                  </a:p>
                </p:txBody>
              </p:sp>
            </p:grpSp>
            <p:grpSp>
              <p:nvGrpSpPr>
                <p:cNvPr id="123" name="Group 102">
                  <a:extLst>
                    <a:ext uri="{FF2B5EF4-FFF2-40B4-BE49-F238E27FC236}">
                      <a16:creationId xmlns:a16="http://schemas.microsoft.com/office/drawing/2014/main" id="{631BA79B-D3FE-47FA-979B-5E5E179C0A04}"/>
                    </a:ext>
                  </a:extLst>
                </p:cNvPr>
                <p:cNvGrpSpPr/>
                <p:nvPr/>
              </p:nvGrpSpPr>
              <p:grpSpPr>
                <a:xfrm>
                  <a:off x="1193500" y="2815545"/>
                  <a:ext cx="3761195" cy="815608"/>
                  <a:chOff x="1317257" y="1824875"/>
                  <a:chExt cx="3761195" cy="815608"/>
                </a:xfrm>
              </p:grpSpPr>
              <p:sp>
                <p:nvSpPr>
                  <p:cNvPr id="124" name="TextBox 103">
                    <a:extLst>
                      <a:ext uri="{FF2B5EF4-FFF2-40B4-BE49-F238E27FC236}">
                        <a16:creationId xmlns:a16="http://schemas.microsoft.com/office/drawing/2014/main" id="{9A362FB4-3FEB-49DB-B6F2-820804572B5E}"/>
                      </a:ext>
                    </a:extLst>
                  </p:cNvPr>
                  <p:cNvSpPr txBox="1"/>
                  <p:nvPr/>
                </p:nvSpPr>
                <p:spPr>
                  <a:xfrm>
                    <a:off x="1317257" y="2132652"/>
                    <a:ext cx="3761195" cy="507831"/>
                  </a:xfrm>
                  <a:prstGeom prst="rect">
                    <a:avLst/>
                  </a:prstGeom>
                  <a:noFill/>
                </p:spPr>
                <p:txBody>
                  <a:bodyPr wrap="square" lIns="0" tIns="0" rIns="0" bIns="0">
                    <a:normAutofit/>
                  </a:bodyPr>
                  <a:lstStyle/>
                  <a:p>
                    <a:pPr algn="r">
                      <a:lnSpc>
                        <a:spcPct val="120000"/>
                      </a:lnSpc>
                    </a:pPr>
                    <a:r>
                      <a:rPr lang="zh-CN" altLang="en-US" sz="1333">
                        <a:solidFill>
                          <a:schemeClr val="bg1">
                            <a:lumMod val="50000"/>
                          </a:schemeClr>
                        </a:solidFill>
                        <a:latin typeface="微软雅黑" panose="020B0503020204020204" pitchFamily="34" charset="-122"/>
                        <a:ea typeface="微软雅黑" panose="020B0503020204020204" pitchFamily="34" charset="-122"/>
                      </a:rPr>
                      <a:t>此部分内容作为文字排版占位显示</a:t>
                    </a:r>
                    <a:br>
                      <a:rPr lang="zh-CN" altLang="en-US" sz="1333">
                        <a:solidFill>
                          <a:schemeClr val="bg1">
                            <a:lumMod val="50000"/>
                          </a:schemeClr>
                        </a:solidFill>
                        <a:latin typeface="微软雅黑" panose="020B0503020204020204" pitchFamily="34" charset="-122"/>
                        <a:ea typeface="微软雅黑" panose="020B0503020204020204" pitchFamily="34" charset="-122"/>
                      </a:rPr>
                    </a:br>
                    <a:r>
                      <a:rPr lang="zh-CN" altLang="en-US" sz="1333">
                        <a:solidFill>
                          <a:schemeClr val="bg1">
                            <a:lumMod val="50000"/>
                          </a:schemeClr>
                        </a:solidFill>
                        <a:latin typeface="微软雅黑" panose="020B0503020204020204" pitchFamily="34" charset="-122"/>
                        <a:ea typeface="微软雅黑" panose="020B0503020204020204" pitchFamily="34" charset="-122"/>
                      </a:rPr>
                      <a:t>（建议使用主题字体）</a:t>
                    </a:r>
                  </a:p>
                </p:txBody>
              </p:sp>
              <p:sp>
                <p:nvSpPr>
                  <p:cNvPr id="125" name="Rectangle 104">
                    <a:extLst>
                      <a:ext uri="{FF2B5EF4-FFF2-40B4-BE49-F238E27FC236}">
                        <a16:creationId xmlns:a16="http://schemas.microsoft.com/office/drawing/2014/main" id="{BF2F42DA-07E3-4A42-B2B6-01A1580756E4}"/>
                      </a:ext>
                    </a:extLst>
                  </p:cNvPr>
                  <p:cNvSpPr/>
                  <p:nvPr/>
                </p:nvSpPr>
                <p:spPr>
                  <a:xfrm>
                    <a:off x="1317257" y="1824875"/>
                    <a:ext cx="3761195" cy="307777"/>
                  </a:xfrm>
                  <a:prstGeom prst="rect">
                    <a:avLst/>
                  </a:prstGeom>
                </p:spPr>
                <p:txBody>
                  <a:bodyPr wrap="none" lIns="0" tIns="0" rIns="0" bIns="0">
                    <a:normAutofit lnSpcReduction="10000"/>
                  </a:bodyPr>
                  <a:lstStyle/>
                  <a:p>
                    <a:pPr algn="r"/>
                    <a:r>
                      <a:rPr lang="zh-CN" altLang="en-US" sz="2133" b="1">
                        <a:solidFill>
                          <a:schemeClr val="bg1">
                            <a:lumMod val="50000"/>
                          </a:schemeClr>
                        </a:solidFill>
                        <a:latin typeface="微软雅黑" panose="020B0503020204020204" pitchFamily="34" charset="-122"/>
                        <a:ea typeface="微软雅黑" panose="020B0503020204020204" pitchFamily="34" charset="-122"/>
                      </a:rPr>
                      <a:t>标题文本预设</a:t>
                    </a:r>
                  </a:p>
                </p:txBody>
              </p:sp>
            </p:grpSp>
          </p:grpSp>
          <p:cxnSp>
            <p:nvCxnSpPr>
              <p:cNvPr id="121" name="Straight Connector 100">
                <a:extLst>
                  <a:ext uri="{FF2B5EF4-FFF2-40B4-BE49-F238E27FC236}">
                    <a16:creationId xmlns:a16="http://schemas.microsoft.com/office/drawing/2014/main" id="{AC2F7BE9-6A96-4888-98A0-CF77300FCBDD}"/>
                  </a:ext>
                </a:extLst>
              </p:cNvPr>
              <p:cNvCxnSpPr/>
              <p:nvPr/>
            </p:nvCxnSpPr>
            <p:spPr>
              <a:xfrm>
                <a:off x="8472264" y="2924944"/>
                <a:ext cx="2448272" cy="0"/>
              </a:xfrm>
              <a:prstGeom prst="line">
                <a:avLst/>
              </a:prstGeom>
              <a:ln>
                <a:solidFill>
                  <a:schemeClr val="tx1">
                    <a:lumMod val="20000"/>
                    <a:lumOff val="80000"/>
                  </a:schemeClr>
                </a:solidFill>
              </a:ln>
            </p:spPr>
            <p:style>
              <a:lnRef idx="1">
                <a:schemeClr val="accent1"/>
              </a:lnRef>
              <a:fillRef idx="0">
                <a:schemeClr val="accent1"/>
              </a:fillRef>
              <a:effectRef idx="0">
                <a:schemeClr val="accent1"/>
              </a:effectRef>
              <a:fontRef idx="minor">
                <a:schemeClr val="tx1"/>
              </a:fontRef>
            </p:style>
          </p:cxnSp>
        </p:grpSp>
        <p:grpSp>
          <p:nvGrpSpPr>
            <p:cNvPr id="111" name="Group 90">
              <a:extLst>
                <a:ext uri="{FF2B5EF4-FFF2-40B4-BE49-F238E27FC236}">
                  <a16:creationId xmlns:a16="http://schemas.microsoft.com/office/drawing/2014/main" id="{99C5D99A-9F7D-45BC-AAAD-3710A7C32953}"/>
                </a:ext>
              </a:extLst>
            </p:cNvPr>
            <p:cNvGrpSpPr/>
            <p:nvPr/>
          </p:nvGrpSpPr>
          <p:grpSpPr>
            <a:xfrm>
              <a:off x="1307468" y="2624665"/>
              <a:ext cx="2713719" cy="2139516"/>
              <a:chOff x="1307468" y="1697288"/>
              <a:chExt cx="2713719" cy="2139516"/>
            </a:xfrm>
          </p:grpSpPr>
          <p:grpSp>
            <p:nvGrpSpPr>
              <p:cNvPr id="112" name="Group 91">
                <a:extLst>
                  <a:ext uri="{FF2B5EF4-FFF2-40B4-BE49-F238E27FC236}">
                    <a16:creationId xmlns:a16="http://schemas.microsoft.com/office/drawing/2014/main" id="{F96A4E4D-8FDA-4D63-9998-7EC89CEBBF12}"/>
                  </a:ext>
                </a:extLst>
              </p:cNvPr>
              <p:cNvGrpSpPr/>
              <p:nvPr/>
            </p:nvGrpSpPr>
            <p:grpSpPr>
              <a:xfrm>
                <a:off x="1410010" y="1697288"/>
                <a:ext cx="2611177" cy="2139516"/>
                <a:chOff x="1193500" y="1491637"/>
                <a:chExt cx="3761195" cy="2139516"/>
              </a:xfrm>
            </p:grpSpPr>
            <p:grpSp>
              <p:nvGrpSpPr>
                <p:cNvPr id="114" name="Group 93">
                  <a:extLst>
                    <a:ext uri="{FF2B5EF4-FFF2-40B4-BE49-F238E27FC236}">
                      <a16:creationId xmlns:a16="http://schemas.microsoft.com/office/drawing/2014/main" id="{724E16AC-8A16-4C9F-8774-7919DCA89151}"/>
                    </a:ext>
                  </a:extLst>
                </p:cNvPr>
                <p:cNvGrpSpPr/>
                <p:nvPr/>
              </p:nvGrpSpPr>
              <p:grpSpPr>
                <a:xfrm>
                  <a:off x="1193500" y="1491637"/>
                  <a:ext cx="3761195" cy="815608"/>
                  <a:chOff x="1317257" y="1824875"/>
                  <a:chExt cx="3761195" cy="815608"/>
                </a:xfrm>
              </p:grpSpPr>
              <p:sp>
                <p:nvSpPr>
                  <p:cNvPr id="118" name="TextBox 97">
                    <a:extLst>
                      <a:ext uri="{FF2B5EF4-FFF2-40B4-BE49-F238E27FC236}">
                        <a16:creationId xmlns:a16="http://schemas.microsoft.com/office/drawing/2014/main" id="{545444ED-E8B8-4CA8-A825-F120999E978A}"/>
                      </a:ext>
                    </a:extLst>
                  </p:cNvPr>
                  <p:cNvSpPr txBox="1"/>
                  <p:nvPr/>
                </p:nvSpPr>
                <p:spPr>
                  <a:xfrm>
                    <a:off x="1317257" y="2132652"/>
                    <a:ext cx="3761195" cy="507831"/>
                  </a:xfrm>
                  <a:prstGeom prst="rect">
                    <a:avLst/>
                  </a:prstGeom>
                  <a:noFill/>
                </p:spPr>
                <p:txBody>
                  <a:bodyPr wrap="square" lIns="0" tIns="0" rIns="0" bIns="0">
                    <a:normAutofit/>
                  </a:bodyPr>
                  <a:lstStyle/>
                  <a:p>
                    <a:pPr>
                      <a:lnSpc>
                        <a:spcPct val="120000"/>
                      </a:lnSpc>
                    </a:pPr>
                    <a:r>
                      <a:rPr lang="zh-CN" altLang="en-US" sz="1333" dirty="0">
                        <a:solidFill>
                          <a:schemeClr val="bg1">
                            <a:lumMod val="50000"/>
                          </a:schemeClr>
                        </a:solidFill>
                        <a:latin typeface="微软雅黑" panose="020B0503020204020204" pitchFamily="34" charset="-122"/>
                        <a:ea typeface="微软雅黑" panose="020B0503020204020204" pitchFamily="34" charset="-122"/>
                      </a:rPr>
                      <a:t>此部分内容作为文字排版占位显示</a:t>
                    </a:r>
                    <a:br>
                      <a:rPr lang="zh-CN" altLang="en-US" sz="1333" dirty="0">
                        <a:solidFill>
                          <a:schemeClr val="bg1">
                            <a:lumMod val="50000"/>
                          </a:schemeClr>
                        </a:solidFill>
                        <a:latin typeface="微软雅黑" panose="020B0503020204020204" pitchFamily="34" charset="-122"/>
                        <a:ea typeface="微软雅黑" panose="020B0503020204020204" pitchFamily="34" charset="-122"/>
                      </a:rPr>
                    </a:br>
                    <a:r>
                      <a:rPr lang="zh-CN" altLang="en-US" sz="1333" dirty="0">
                        <a:solidFill>
                          <a:schemeClr val="bg1">
                            <a:lumMod val="50000"/>
                          </a:schemeClr>
                        </a:solidFill>
                        <a:latin typeface="微软雅黑" panose="020B0503020204020204" pitchFamily="34" charset="-122"/>
                        <a:ea typeface="微软雅黑" panose="020B0503020204020204" pitchFamily="34" charset="-122"/>
                      </a:rPr>
                      <a:t>（建议使用主题字体）</a:t>
                    </a:r>
                  </a:p>
                </p:txBody>
              </p:sp>
              <p:sp>
                <p:nvSpPr>
                  <p:cNvPr id="119" name="Rectangle 98">
                    <a:extLst>
                      <a:ext uri="{FF2B5EF4-FFF2-40B4-BE49-F238E27FC236}">
                        <a16:creationId xmlns:a16="http://schemas.microsoft.com/office/drawing/2014/main" id="{ADD2D59C-5995-40E8-A314-E987A3EF3F35}"/>
                      </a:ext>
                    </a:extLst>
                  </p:cNvPr>
                  <p:cNvSpPr/>
                  <p:nvPr/>
                </p:nvSpPr>
                <p:spPr>
                  <a:xfrm>
                    <a:off x="1317257" y="1824875"/>
                    <a:ext cx="3761195" cy="307777"/>
                  </a:xfrm>
                  <a:prstGeom prst="rect">
                    <a:avLst/>
                  </a:prstGeom>
                </p:spPr>
                <p:txBody>
                  <a:bodyPr wrap="none" lIns="0" tIns="0" rIns="0" bIns="0">
                    <a:normAutofit lnSpcReduction="10000"/>
                  </a:bodyPr>
                  <a:lstStyle/>
                  <a:p>
                    <a:r>
                      <a:rPr lang="zh-CN" altLang="en-US" sz="2133" b="1">
                        <a:solidFill>
                          <a:schemeClr val="bg1">
                            <a:lumMod val="50000"/>
                          </a:schemeClr>
                        </a:solidFill>
                        <a:latin typeface="微软雅黑" panose="020B0503020204020204" pitchFamily="34" charset="-122"/>
                        <a:ea typeface="微软雅黑" panose="020B0503020204020204" pitchFamily="34" charset="-122"/>
                      </a:rPr>
                      <a:t>标题文本预设</a:t>
                    </a:r>
                  </a:p>
                </p:txBody>
              </p:sp>
            </p:grpSp>
            <p:grpSp>
              <p:nvGrpSpPr>
                <p:cNvPr id="115" name="Group 94">
                  <a:extLst>
                    <a:ext uri="{FF2B5EF4-FFF2-40B4-BE49-F238E27FC236}">
                      <a16:creationId xmlns:a16="http://schemas.microsoft.com/office/drawing/2014/main" id="{6D968D2D-DF3E-4049-B204-1EF65508CABE}"/>
                    </a:ext>
                  </a:extLst>
                </p:cNvPr>
                <p:cNvGrpSpPr/>
                <p:nvPr/>
              </p:nvGrpSpPr>
              <p:grpSpPr>
                <a:xfrm>
                  <a:off x="1193500" y="2815545"/>
                  <a:ext cx="3761195" cy="815608"/>
                  <a:chOff x="1317257" y="1824875"/>
                  <a:chExt cx="3761195" cy="815608"/>
                </a:xfrm>
              </p:grpSpPr>
              <p:sp>
                <p:nvSpPr>
                  <p:cNvPr id="116" name="TextBox 95">
                    <a:extLst>
                      <a:ext uri="{FF2B5EF4-FFF2-40B4-BE49-F238E27FC236}">
                        <a16:creationId xmlns:a16="http://schemas.microsoft.com/office/drawing/2014/main" id="{EE369123-C08D-4416-9DFF-BE92E8289A72}"/>
                      </a:ext>
                    </a:extLst>
                  </p:cNvPr>
                  <p:cNvSpPr txBox="1"/>
                  <p:nvPr/>
                </p:nvSpPr>
                <p:spPr>
                  <a:xfrm>
                    <a:off x="1317257" y="2132652"/>
                    <a:ext cx="3761195" cy="507831"/>
                  </a:xfrm>
                  <a:prstGeom prst="rect">
                    <a:avLst/>
                  </a:prstGeom>
                  <a:noFill/>
                </p:spPr>
                <p:txBody>
                  <a:bodyPr wrap="square" lIns="0" tIns="0" rIns="0" bIns="0">
                    <a:normAutofit/>
                  </a:bodyPr>
                  <a:lstStyle/>
                  <a:p>
                    <a:pPr>
                      <a:lnSpc>
                        <a:spcPct val="120000"/>
                      </a:lnSpc>
                    </a:pPr>
                    <a:r>
                      <a:rPr lang="zh-CN" altLang="en-US" sz="1333">
                        <a:solidFill>
                          <a:schemeClr val="bg1">
                            <a:lumMod val="50000"/>
                          </a:schemeClr>
                        </a:solidFill>
                        <a:latin typeface="微软雅黑" panose="020B0503020204020204" pitchFamily="34" charset="-122"/>
                        <a:ea typeface="微软雅黑" panose="020B0503020204020204" pitchFamily="34" charset="-122"/>
                      </a:rPr>
                      <a:t>此部分内容作为文字排版占位显示</a:t>
                    </a:r>
                    <a:br>
                      <a:rPr lang="zh-CN" altLang="en-US" sz="1333">
                        <a:solidFill>
                          <a:schemeClr val="bg1">
                            <a:lumMod val="50000"/>
                          </a:schemeClr>
                        </a:solidFill>
                        <a:latin typeface="微软雅黑" panose="020B0503020204020204" pitchFamily="34" charset="-122"/>
                        <a:ea typeface="微软雅黑" panose="020B0503020204020204" pitchFamily="34" charset="-122"/>
                      </a:rPr>
                    </a:br>
                    <a:r>
                      <a:rPr lang="zh-CN" altLang="en-US" sz="1333">
                        <a:solidFill>
                          <a:schemeClr val="bg1">
                            <a:lumMod val="50000"/>
                          </a:schemeClr>
                        </a:solidFill>
                        <a:latin typeface="微软雅黑" panose="020B0503020204020204" pitchFamily="34" charset="-122"/>
                        <a:ea typeface="微软雅黑" panose="020B0503020204020204" pitchFamily="34" charset="-122"/>
                      </a:rPr>
                      <a:t>（建议使用主题字体）</a:t>
                    </a:r>
                  </a:p>
                </p:txBody>
              </p:sp>
              <p:sp>
                <p:nvSpPr>
                  <p:cNvPr id="117" name="Rectangle 96">
                    <a:extLst>
                      <a:ext uri="{FF2B5EF4-FFF2-40B4-BE49-F238E27FC236}">
                        <a16:creationId xmlns:a16="http://schemas.microsoft.com/office/drawing/2014/main" id="{BE4D191E-4EA3-4E85-A4DD-C59482297133}"/>
                      </a:ext>
                    </a:extLst>
                  </p:cNvPr>
                  <p:cNvSpPr/>
                  <p:nvPr/>
                </p:nvSpPr>
                <p:spPr>
                  <a:xfrm>
                    <a:off x="1317257" y="1824875"/>
                    <a:ext cx="3761195" cy="307777"/>
                  </a:xfrm>
                  <a:prstGeom prst="rect">
                    <a:avLst/>
                  </a:prstGeom>
                </p:spPr>
                <p:txBody>
                  <a:bodyPr wrap="none" lIns="0" tIns="0" rIns="0" bIns="0">
                    <a:normAutofit lnSpcReduction="10000"/>
                  </a:bodyPr>
                  <a:lstStyle/>
                  <a:p>
                    <a:r>
                      <a:rPr lang="zh-CN" altLang="en-US" sz="2133" b="1">
                        <a:solidFill>
                          <a:schemeClr val="bg1">
                            <a:lumMod val="50000"/>
                          </a:schemeClr>
                        </a:solidFill>
                        <a:latin typeface="微软雅黑" panose="020B0503020204020204" pitchFamily="34" charset="-122"/>
                        <a:ea typeface="微软雅黑" panose="020B0503020204020204" pitchFamily="34" charset="-122"/>
                      </a:rPr>
                      <a:t>标题文本预设</a:t>
                    </a:r>
                  </a:p>
                </p:txBody>
              </p:sp>
            </p:grpSp>
          </p:grpSp>
          <p:cxnSp>
            <p:nvCxnSpPr>
              <p:cNvPr id="113" name="Straight Connector 92">
                <a:extLst>
                  <a:ext uri="{FF2B5EF4-FFF2-40B4-BE49-F238E27FC236}">
                    <a16:creationId xmlns:a16="http://schemas.microsoft.com/office/drawing/2014/main" id="{546F4F64-F5A6-4ED7-9ADA-C296DFC6C4E4}"/>
                  </a:ext>
                </a:extLst>
              </p:cNvPr>
              <p:cNvCxnSpPr/>
              <p:nvPr/>
            </p:nvCxnSpPr>
            <p:spPr>
              <a:xfrm>
                <a:off x="1307468" y="2710116"/>
                <a:ext cx="2448272" cy="0"/>
              </a:xfrm>
              <a:prstGeom prst="line">
                <a:avLst/>
              </a:prstGeom>
              <a:ln>
                <a:solidFill>
                  <a:schemeClr val="tx1">
                    <a:lumMod val="20000"/>
                    <a:lumOff val="80000"/>
                  </a:schemeClr>
                </a:solidFill>
              </a:ln>
            </p:spPr>
            <p:style>
              <a:lnRef idx="1">
                <a:schemeClr val="accent1"/>
              </a:lnRef>
              <a:fillRef idx="0">
                <a:schemeClr val="accent1"/>
              </a:fillRef>
              <a:effectRef idx="0">
                <a:schemeClr val="accent1"/>
              </a:effectRef>
              <a:fontRef idx="minor">
                <a:schemeClr val="tx1"/>
              </a:fontRef>
            </p:style>
          </p:cxnSp>
        </p:grpSp>
      </p:grpSp>
    </p:spTree>
    <p:extLst>
      <p:ext uri="{BB962C8B-B14F-4D97-AF65-F5344CB8AC3E}">
        <p14:creationId xmlns:p14="http://schemas.microsoft.com/office/powerpoint/2010/main" val="1030618568"/>
      </p:ext>
    </p:extLst>
  </p:cSld>
  <p:clrMapOvr>
    <a:masterClrMapping/>
  </p:clrMapOvr>
  <mc:AlternateContent xmlns:mc="http://schemas.openxmlformats.org/markup-compatibility/2006" xmlns:p14="http://schemas.microsoft.com/office/powerpoint/2010/main">
    <mc:Choice Requires="p14">
      <p:transition spd="slow" p14:dur="1250" advTm="0">
        <p:push dir="u"/>
      </p:transition>
    </mc:Choice>
    <mc:Fallback xmlns="">
      <p:transition spd="slow" advTm="0">
        <p:push dir="u"/>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46"/>
                                        </p:tgtEl>
                                        <p:attrNameLst>
                                          <p:attrName>style.visibility</p:attrName>
                                        </p:attrNameLst>
                                      </p:cBhvr>
                                      <p:to>
                                        <p:strVal val="visible"/>
                                      </p:to>
                                    </p:set>
                                    <p:anim calcmode="lin" valueType="num">
                                      <p:cBhvr>
                                        <p:cTn id="7" dur="500" fill="hold"/>
                                        <p:tgtEl>
                                          <p:spTgt spid="46"/>
                                        </p:tgtEl>
                                        <p:attrNameLst>
                                          <p:attrName>ppt_w</p:attrName>
                                        </p:attrNameLst>
                                      </p:cBhvr>
                                      <p:tavLst>
                                        <p:tav tm="0">
                                          <p:val>
                                            <p:fltVal val="0"/>
                                          </p:val>
                                        </p:tav>
                                        <p:tav tm="100000">
                                          <p:val>
                                            <p:strVal val="#ppt_w"/>
                                          </p:val>
                                        </p:tav>
                                      </p:tavLst>
                                    </p:anim>
                                    <p:anim calcmode="lin" valueType="num">
                                      <p:cBhvr>
                                        <p:cTn id="8" dur="500" fill="hold"/>
                                        <p:tgtEl>
                                          <p:spTgt spid="46"/>
                                        </p:tgtEl>
                                        <p:attrNameLst>
                                          <p:attrName>ppt_h</p:attrName>
                                        </p:attrNameLst>
                                      </p:cBhvr>
                                      <p:tavLst>
                                        <p:tav tm="0">
                                          <p:val>
                                            <p:fltVal val="0"/>
                                          </p:val>
                                        </p:tav>
                                        <p:tav tm="100000">
                                          <p:val>
                                            <p:strVal val="#ppt_h"/>
                                          </p:val>
                                        </p:tav>
                                      </p:tavLst>
                                    </p:anim>
                                    <p:animEffect transition="in" filter="fade">
                                      <p:cBhvr>
                                        <p:cTn id="9" dur="500"/>
                                        <p:tgtEl>
                                          <p:spTgt spid="46"/>
                                        </p:tgtEl>
                                      </p:cBhvr>
                                    </p:animEffect>
                                  </p:childTnLst>
                                </p:cTn>
                              </p:par>
                            </p:childTnLst>
                          </p:cTn>
                        </p:par>
                        <p:par>
                          <p:cTn id="10" fill="hold">
                            <p:stCondLst>
                              <p:cond delay="500"/>
                            </p:stCondLst>
                            <p:childTnLst>
                              <p:par>
                                <p:cTn id="11" presetID="41" presetClass="entr" presetSubtype="0" fill="hold" grpId="1" nodeType="afterEffect">
                                  <p:stCondLst>
                                    <p:cond delay="0"/>
                                  </p:stCondLst>
                                  <p:iterate type="lt">
                                    <p:tmPct val="10000"/>
                                  </p:iterate>
                                  <p:childTnLst>
                                    <p:set>
                                      <p:cBhvr>
                                        <p:cTn id="12" dur="1" fill="hold">
                                          <p:stCondLst>
                                            <p:cond delay="0"/>
                                          </p:stCondLst>
                                        </p:cTn>
                                        <p:tgtEl>
                                          <p:spTgt spid="47"/>
                                        </p:tgtEl>
                                        <p:attrNameLst>
                                          <p:attrName>style.visibility</p:attrName>
                                        </p:attrNameLst>
                                      </p:cBhvr>
                                      <p:to>
                                        <p:strVal val="visible"/>
                                      </p:to>
                                    </p:set>
                                    <p:anim calcmode="lin" valueType="num">
                                      <p:cBhvr>
                                        <p:cTn id="13" dur="500" fill="hold"/>
                                        <p:tgtEl>
                                          <p:spTgt spid="47"/>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47"/>
                                        </p:tgtEl>
                                        <p:attrNameLst>
                                          <p:attrName>ppt_y</p:attrName>
                                        </p:attrNameLst>
                                      </p:cBhvr>
                                      <p:tavLst>
                                        <p:tav tm="0">
                                          <p:val>
                                            <p:strVal val="#ppt_y"/>
                                          </p:val>
                                        </p:tav>
                                        <p:tav tm="100000">
                                          <p:val>
                                            <p:strVal val="#ppt_y"/>
                                          </p:val>
                                        </p:tav>
                                      </p:tavLst>
                                    </p:anim>
                                    <p:anim calcmode="lin" valueType="num">
                                      <p:cBhvr>
                                        <p:cTn id="15" dur="500" fill="hold"/>
                                        <p:tgtEl>
                                          <p:spTgt spid="47"/>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47"/>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47"/>
                                        </p:tgtEl>
                                      </p:cBhvr>
                                    </p:animEffect>
                                  </p:childTnLst>
                                </p:cTn>
                              </p:par>
                            </p:childTnLst>
                          </p:cTn>
                        </p:par>
                        <p:par>
                          <p:cTn id="18" fill="hold">
                            <p:stCondLst>
                              <p:cond delay="1250"/>
                            </p:stCondLst>
                            <p:childTnLst>
                              <p:par>
                                <p:cTn id="19" presetID="31" presetClass="entr" presetSubtype="0" fill="hold" nodeType="afterEffect">
                                  <p:stCondLst>
                                    <p:cond delay="0"/>
                                  </p:stCondLst>
                                  <p:childTnLst>
                                    <p:set>
                                      <p:cBhvr>
                                        <p:cTn id="20" dur="1" fill="hold">
                                          <p:stCondLst>
                                            <p:cond delay="0"/>
                                          </p:stCondLst>
                                        </p:cTn>
                                        <p:tgtEl>
                                          <p:spTgt spid="38"/>
                                        </p:tgtEl>
                                        <p:attrNameLst>
                                          <p:attrName>style.visibility</p:attrName>
                                        </p:attrNameLst>
                                      </p:cBhvr>
                                      <p:to>
                                        <p:strVal val="visible"/>
                                      </p:to>
                                    </p:set>
                                    <p:anim calcmode="lin" valueType="num">
                                      <p:cBhvr>
                                        <p:cTn id="21" dur="1000" fill="hold"/>
                                        <p:tgtEl>
                                          <p:spTgt spid="38"/>
                                        </p:tgtEl>
                                        <p:attrNameLst>
                                          <p:attrName>ppt_w</p:attrName>
                                        </p:attrNameLst>
                                      </p:cBhvr>
                                      <p:tavLst>
                                        <p:tav tm="0">
                                          <p:val>
                                            <p:fltVal val="0"/>
                                          </p:val>
                                        </p:tav>
                                        <p:tav tm="100000">
                                          <p:val>
                                            <p:strVal val="#ppt_w"/>
                                          </p:val>
                                        </p:tav>
                                      </p:tavLst>
                                    </p:anim>
                                    <p:anim calcmode="lin" valueType="num">
                                      <p:cBhvr>
                                        <p:cTn id="22" dur="1000" fill="hold"/>
                                        <p:tgtEl>
                                          <p:spTgt spid="38"/>
                                        </p:tgtEl>
                                        <p:attrNameLst>
                                          <p:attrName>ppt_h</p:attrName>
                                        </p:attrNameLst>
                                      </p:cBhvr>
                                      <p:tavLst>
                                        <p:tav tm="0">
                                          <p:val>
                                            <p:fltVal val="0"/>
                                          </p:val>
                                        </p:tav>
                                        <p:tav tm="100000">
                                          <p:val>
                                            <p:strVal val="#ppt_h"/>
                                          </p:val>
                                        </p:tav>
                                      </p:tavLst>
                                    </p:anim>
                                    <p:anim calcmode="lin" valueType="num">
                                      <p:cBhvr>
                                        <p:cTn id="23" dur="1000" fill="hold"/>
                                        <p:tgtEl>
                                          <p:spTgt spid="38"/>
                                        </p:tgtEl>
                                        <p:attrNameLst>
                                          <p:attrName>style.rotation</p:attrName>
                                        </p:attrNameLst>
                                      </p:cBhvr>
                                      <p:tavLst>
                                        <p:tav tm="0">
                                          <p:val>
                                            <p:fltVal val="90"/>
                                          </p:val>
                                        </p:tav>
                                        <p:tav tm="100000">
                                          <p:val>
                                            <p:fltVal val="0"/>
                                          </p:val>
                                        </p:tav>
                                      </p:tavLst>
                                    </p:anim>
                                    <p:animEffect transition="in" filter="fade">
                                      <p:cBhvr>
                                        <p:cTn id="24" dur="1000"/>
                                        <p:tgtEl>
                                          <p:spTgt spid="38"/>
                                        </p:tgtEl>
                                      </p:cBhvr>
                                    </p:animEffect>
                                  </p:childTnLst>
                                </p:cTn>
                              </p:par>
                            </p:childTnLst>
                          </p:cTn>
                        </p:par>
                        <p:par>
                          <p:cTn id="25" fill="hold">
                            <p:stCondLst>
                              <p:cond delay="2250"/>
                            </p:stCondLst>
                            <p:childTnLst>
                              <p:par>
                                <p:cTn id="26" presetID="53" presetClass="entr" presetSubtype="16" fill="hold" nodeType="afterEffect">
                                  <p:stCondLst>
                                    <p:cond delay="0"/>
                                  </p:stCondLst>
                                  <p:childTnLst>
                                    <p:set>
                                      <p:cBhvr>
                                        <p:cTn id="27" dur="1" fill="hold">
                                          <p:stCondLst>
                                            <p:cond delay="0"/>
                                          </p:stCondLst>
                                        </p:cTn>
                                        <p:tgtEl>
                                          <p:spTgt spid="109"/>
                                        </p:tgtEl>
                                        <p:attrNameLst>
                                          <p:attrName>style.visibility</p:attrName>
                                        </p:attrNameLst>
                                      </p:cBhvr>
                                      <p:to>
                                        <p:strVal val="visible"/>
                                      </p:to>
                                    </p:set>
                                    <p:anim calcmode="lin" valueType="num">
                                      <p:cBhvr>
                                        <p:cTn id="28" dur="500" fill="hold"/>
                                        <p:tgtEl>
                                          <p:spTgt spid="109"/>
                                        </p:tgtEl>
                                        <p:attrNameLst>
                                          <p:attrName>ppt_w</p:attrName>
                                        </p:attrNameLst>
                                      </p:cBhvr>
                                      <p:tavLst>
                                        <p:tav tm="0">
                                          <p:val>
                                            <p:fltVal val="0"/>
                                          </p:val>
                                        </p:tav>
                                        <p:tav tm="100000">
                                          <p:val>
                                            <p:strVal val="#ppt_w"/>
                                          </p:val>
                                        </p:tav>
                                      </p:tavLst>
                                    </p:anim>
                                    <p:anim calcmode="lin" valueType="num">
                                      <p:cBhvr>
                                        <p:cTn id="29" dur="500" fill="hold"/>
                                        <p:tgtEl>
                                          <p:spTgt spid="109"/>
                                        </p:tgtEl>
                                        <p:attrNameLst>
                                          <p:attrName>ppt_h</p:attrName>
                                        </p:attrNameLst>
                                      </p:cBhvr>
                                      <p:tavLst>
                                        <p:tav tm="0">
                                          <p:val>
                                            <p:fltVal val="0"/>
                                          </p:val>
                                        </p:tav>
                                        <p:tav tm="100000">
                                          <p:val>
                                            <p:strVal val="#ppt_h"/>
                                          </p:val>
                                        </p:tav>
                                      </p:tavLst>
                                    </p:anim>
                                    <p:animEffect transition="in" filter="fade">
                                      <p:cBhvr>
                                        <p:cTn id="30" dur="500"/>
                                        <p:tgtEl>
                                          <p:spTgt spid="10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6" grpId="0" bldLvl="0" animBg="1"/>
      <p:bldP spid="47" grpId="0"/>
      <p:bldP spid="47" grpId="1"/>
    </p:bldLst>
  </p:timing>
</p:sld>
</file>

<file path=ppt/slides/slide22.xml><?xml version="1.0" encoding="utf-8"?>
<p:sld xmlns:a="http://schemas.openxmlformats.org/drawingml/2006/main" xmlns:r="http://schemas.openxmlformats.org/officeDocument/2006/relationships" xmlns:p="http://schemas.openxmlformats.org/presentationml/2006/main">
  <p:cSld>
    <p:bg>
      <p:bgPr>
        <a:gradFill>
          <a:gsLst>
            <a:gs pos="0">
              <a:srgbClr val="E4E4DF"/>
            </a:gs>
            <a:gs pos="100000">
              <a:srgbClr val="EFF0EB"/>
            </a:gs>
          </a:gsLst>
          <a:lin ang="10800000" scaled="0"/>
        </a:gradFill>
        <a:effectLst/>
      </p:bgPr>
    </p:bg>
    <p:spTree>
      <p:nvGrpSpPr>
        <p:cNvPr id="1" name=""/>
        <p:cNvGrpSpPr/>
        <p:nvPr/>
      </p:nvGrpSpPr>
      <p:grpSpPr>
        <a:xfrm>
          <a:off x="0" y="0"/>
          <a:ext cx="0" cy="0"/>
          <a:chOff x="0" y="0"/>
          <a:chExt cx="0" cy="0"/>
        </a:xfrm>
      </p:grpSpPr>
      <p:sp>
        <p:nvSpPr>
          <p:cNvPr id="4" name="文本框 3"/>
          <p:cNvSpPr txBox="1"/>
          <p:nvPr/>
        </p:nvSpPr>
        <p:spPr>
          <a:xfrm>
            <a:off x="532130" y="408940"/>
            <a:ext cx="1535430" cy="483235"/>
          </a:xfrm>
          <a:prstGeom prst="rect">
            <a:avLst/>
          </a:prstGeom>
          <a:noFill/>
        </p:spPr>
        <p:txBody>
          <a:bodyPr wrap="square" rtlCol="0">
            <a:spAutoFit/>
          </a:bodyPr>
          <a:lstStyle/>
          <a:p>
            <a:pPr algn="l" fontAlgn="auto">
              <a:lnSpc>
                <a:spcPct val="100000"/>
              </a:lnSpc>
            </a:pPr>
            <a:r>
              <a:rPr lang="zh-CN" altLang="en-US" sz="2400" b="1">
                <a:solidFill>
                  <a:schemeClr val="tx1">
                    <a:lumMod val="65000"/>
                    <a:lumOff val="35000"/>
                  </a:schemeClr>
                </a:solidFill>
                <a:latin typeface="微软雅黑" panose="020B0503020204020204" charset="-122"/>
                <a:ea typeface="微软雅黑" panose="020B0503020204020204" charset="-122"/>
              </a:rPr>
              <a:t>团队介绍</a:t>
            </a:r>
          </a:p>
        </p:txBody>
      </p:sp>
      <p:sp>
        <p:nvSpPr>
          <p:cNvPr id="5" name="矩形 4"/>
          <p:cNvSpPr/>
          <p:nvPr/>
        </p:nvSpPr>
        <p:spPr>
          <a:xfrm>
            <a:off x="251520" y="409228"/>
            <a:ext cx="179512" cy="432048"/>
          </a:xfrm>
          <a:prstGeom prst="rect">
            <a:avLst/>
          </a:prstGeom>
          <a:solidFill>
            <a:srgbClr val="E9A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 name="矩形 5"/>
          <p:cNvSpPr/>
          <p:nvPr/>
        </p:nvSpPr>
        <p:spPr>
          <a:xfrm>
            <a:off x="4610100" y="1584960"/>
            <a:ext cx="2971800" cy="2057400"/>
          </a:xfrm>
          <a:prstGeom prst="rect">
            <a:avLst/>
          </a:prstGeom>
          <a:blipFill rotWithShape="1">
            <a:blip r:embed="rId3"/>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 name="矩形 6"/>
          <p:cNvSpPr/>
          <p:nvPr/>
        </p:nvSpPr>
        <p:spPr>
          <a:xfrm>
            <a:off x="7998460" y="1584960"/>
            <a:ext cx="2971800" cy="2057400"/>
          </a:xfrm>
          <a:prstGeom prst="rect">
            <a:avLst/>
          </a:prstGeom>
          <a:blipFill rotWithShape="1">
            <a:blip r:embed="rId4"/>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 name="矩形 7"/>
          <p:cNvSpPr/>
          <p:nvPr/>
        </p:nvSpPr>
        <p:spPr>
          <a:xfrm>
            <a:off x="1206500" y="1584960"/>
            <a:ext cx="2971800" cy="2057400"/>
          </a:xfrm>
          <a:prstGeom prst="rect">
            <a:avLst/>
          </a:prstGeom>
          <a:blipFill rotWithShape="1">
            <a:blip r:embed="rId5"/>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4" name="文本框 23"/>
          <p:cNvSpPr txBox="1"/>
          <p:nvPr/>
        </p:nvSpPr>
        <p:spPr>
          <a:xfrm>
            <a:off x="1816100" y="3855720"/>
            <a:ext cx="1752600" cy="848995"/>
          </a:xfrm>
          <a:prstGeom prst="rect">
            <a:avLst/>
          </a:prstGeom>
          <a:noFill/>
        </p:spPr>
        <p:txBody>
          <a:bodyPr wrap="square" rtlCol="0">
            <a:spAutoFit/>
          </a:bodyPr>
          <a:lstStyle/>
          <a:p>
            <a:pPr algn="ctr"/>
            <a:r>
              <a:rPr lang="zh-CN" altLang="en-US" sz="2400" b="1">
                <a:solidFill>
                  <a:schemeClr val="tx1">
                    <a:lumMod val="65000"/>
                    <a:lumOff val="35000"/>
                  </a:schemeClr>
                </a:solidFill>
                <a:latin typeface="微软雅黑" panose="020B0503020204020204" charset="-122"/>
                <a:ea typeface="微软雅黑" panose="020B0503020204020204" charset="-122"/>
                <a:sym typeface="+mn-ea"/>
              </a:rPr>
              <a:t>资深设计师</a:t>
            </a:r>
            <a:endParaRPr lang="zh-CN" altLang="en-US" sz="2400" b="1">
              <a:solidFill>
                <a:schemeClr val="tx1">
                  <a:lumMod val="65000"/>
                  <a:lumOff val="35000"/>
                </a:schemeClr>
              </a:solidFill>
              <a:latin typeface="微软雅黑" panose="020B0503020204020204" charset="-122"/>
              <a:ea typeface="微软雅黑" panose="020B0503020204020204" charset="-122"/>
            </a:endParaRPr>
          </a:p>
          <a:p>
            <a:pPr algn="ctr"/>
            <a:r>
              <a:rPr lang="en-US" altLang="zh-CN" sz="2400" b="1">
                <a:solidFill>
                  <a:schemeClr val="tx1">
                    <a:lumMod val="65000"/>
                    <a:lumOff val="35000"/>
                  </a:schemeClr>
                </a:solidFill>
                <a:latin typeface="微软雅黑" panose="020B0503020204020204" charset="-122"/>
                <a:ea typeface="微软雅黑" panose="020B0503020204020204" charset="-122"/>
                <a:sym typeface="+mn-ea"/>
              </a:rPr>
              <a:t>XXX</a:t>
            </a:r>
            <a:endParaRPr lang="zh-CN" altLang="en-US" sz="2400" b="1">
              <a:solidFill>
                <a:schemeClr val="tx1">
                  <a:lumMod val="65000"/>
                  <a:lumOff val="35000"/>
                </a:schemeClr>
              </a:solidFill>
              <a:latin typeface="微软雅黑" panose="020B0503020204020204" charset="-122"/>
              <a:ea typeface="微软雅黑" panose="020B0503020204020204" charset="-122"/>
            </a:endParaRPr>
          </a:p>
        </p:txBody>
      </p:sp>
      <p:sp>
        <p:nvSpPr>
          <p:cNvPr id="25" name="文本框 24"/>
          <p:cNvSpPr txBox="1"/>
          <p:nvPr/>
        </p:nvSpPr>
        <p:spPr>
          <a:xfrm>
            <a:off x="5219700" y="3855720"/>
            <a:ext cx="1752600" cy="848995"/>
          </a:xfrm>
          <a:prstGeom prst="rect">
            <a:avLst/>
          </a:prstGeom>
          <a:noFill/>
        </p:spPr>
        <p:txBody>
          <a:bodyPr wrap="square" rtlCol="0">
            <a:spAutoFit/>
          </a:bodyPr>
          <a:lstStyle/>
          <a:p>
            <a:pPr algn="ctr"/>
            <a:r>
              <a:rPr lang="zh-CN" altLang="en-US" sz="2400" b="1">
                <a:solidFill>
                  <a:schemeClr val="tx1">
                    <a:lumMod val="65000"/>
                    <a:lumOff val="35000"/>
                  </a:schemeClr>
                </a:solidFill>
                <a:latin typeface="微软雅黑" panose="020B0503020204020204" charset="-122"/>
                <a:ea typeface="微软雅黑" panose="020B0503020204020204" charset="-122"/>
              </a:rPr>
              <a:t>资深设计师</a:t>
            </a:r>
          </a:p>
          <a:p>
            <a:pPr algn="ctr"/>
            <a:r>
              <a:rPr lang="en-US" altLang="zh-CN" sz="2400" b="1">
                <a:solidFill>
                  <a:schemeClr val="tx1">
                    <a:lumMod val="65000"/>
                    <a:lumOff val="35000"/>
                  </a:schemeClr>
                </a:solidFill>
                <a:latin typeface="微软雅黑" panose="020B0503020204020204" charset="-122"/>
                <a:ea typeface="微软雅黑" panose="020B0503020204020204" charset="-122"/>
              </a:rPr>
              <a:t>XXX</a:t>
            </a:r>
          </a:p>
        </p:txBody>
      </p:sp>
      <p:sp>
        <p:nvSpPr>
          <p:cNvPr id="26" name="文本框 25"/>
          <p:cNvSpPr txBox="1"/>
          <p:nvPr/>
        </p:nvSpPr>
        <p:spPr>
          <a:xfrm>
            <a:off x="8608060" y="3855720"/>
            <a:ext cx="1752600" cy="848995"/>
          </a:xfrm>
          <a:prstGeom prst="rect">
            <a:avLst/>
          </a:prstGeom>
          <a:noFill/>
        </p:spPr>
        <p:txBody>
          <a:bodyPr wrap="square" rtlCol="0">
            <a:spAutoFit/>
          </a:bodyPr>
          <a:lstStyle/>
          <a:p>
            <a:pPr algn="ctr"/>
            <a:r>
              <a:rPr lang="zh-CN" altLang="en-US" sz="2400" b="1">
                <a:solidFill>
                  <a:schemeClr val="tx1">
                    <a:lumMod val="65000"/>
                    <a:lumOff val="35000"/>
                  </a:schemeClr>
                </a:solidFill>
                <a:latin typeface="微软雅黑" panose="020B0503020204020204" charset="-122"/>
                <a:ea typeface="微软雅黑" panose="020B0503020204020204" charset="-122"/>
                <a:sym typeface="+mn-ea"/>
              </a:rPr>
              <a:t>资深设计师</a:t>
            </a:r>
            <a:endParaRPr lang="zh-CN" altLang="en-US" sz="2400" b="1">
              <a:solidFill>
                <a:schemeClr val="tx1">
                  <a:lumMod val="65000"/>
                  <a:lumOff val="35000"/>
                </a:schemeClr>
              </a:solidFill>
              <a:latin typeface="微软雅黑" panose="020B0503020204020204" charset="-122"/>
              <a:ea typeface="微软雅黑" panose="020B0503020204020204" charset="-122"/>
            </a:endParaRPr>
          </a:p>
          <a:p>
            <a:pPr algn="ctr"/>
            <a:r>
              <a:rPr lang="en-US" altLang="zh-CN" sz="2400" b="1">
                <a:solidFill>
                  <a:schemeClr val="tx1">
                    <a:lumMod val="65000"/>
                    <a:lumOff val="35000"/>
                  </a:schemeClr>
                </a:solidFill>
                <a:latin typeface="微软雅黑" panose="020B0503020204020204" charset="-122"/>
                <a:ea typeface="微软雅黑" panose="020B0503020204020204" charset="-122"/>
                <a:sym typeface="+mn-ea"/>
              </a:rPr>
              <a:t>XXX</a:t>
            </a:r>
            <a:endParaRPr lang="zh-CN" altLang="en-US" sz="2400" b="1">
              <a:solidFill>
                <a:schemeClr val="tx1">
                  <a:lumMod val="65000"/>
                  <a:lumOff val="35000"/>
                </a:schemeClr>
              </a:solidFill>
              <a:latin typeface="微软雅黑" panose="020B0503020204020204" charset="-122"/>
              <a:ea typeface="微软雅黑" panose="020B0503020204020204" charset="-122"/>
            </a:endParaRPr>
          </a:p>
        </p:txBody>
      </p:sp>
      <p:sp>
        <p:nvSpPr>
          <p:cNvPr id="13" name="文本框 38">
            <a:extLst>
              <a:ext uri="{FF2B5EF4-FFF2-40B4-BE49-F238E27FC236}">
                <a16:creationId xmlns:a16="http://schemas.microsoft.com/office/drawing/2014/main" id="{9D2E73EC-EE29-4E50-9059-0A41A587171F}"/>
              </a:ext>
            </a:extLst>
          </p:cNvPr>
          <p:cNvSpPr>
            <a:spLocks noChangeArrowheads="1"/>
          </p:cNvSpPr>
          <p:nvPr/>
        </p:nvSpPr>
        <p:spPr bwMode="auto">
          <a:xfrm>
            <a:off x="5065955" y="5087620"/>
            <a:ext cx="2792412" cy="923925"/>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这里输入文本这里输入文本这里输入文本这里输入文本这里输入文本。</a:t>
            </a:r>
          </a:p>
        </p:txBody>
      </p:sp>
      <p:sp>
        <p:nvSpPr>
          <p:cNvPr id="14" name="文本框 38">
            <a:extLst>
              <a:ext uri="{FF2B5EF4-FFF2-40B4-BE49-F238E27FC236}">
                <a16:creationId xmlns:a16="http://schemas.microsoft.com/office/drawing/2014/main" id="{6EDE9A76-8AEB-4955-8338-01BA7817C7A2}"/>
              </a:ext>
            </a:extLst>
          </p:cNvPr>
          <p:cNvSpPr>
            <a:spLocks noChangeArrowheads="1"/>
          </p:cNvSpPr>
          <p:nvPr/>
        </p:nvSpPr>
        <p:spPr bwMode="auto">
          <a:xfrm>
            <a:off x="1264920" y="5087620"/>
            <a:ext cx="2792412" cy="923925"/>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这里输入文本这里输入文本这里输入文本这里输入文本这里输入文本。</a:t>
            </a:r>
          </a:p>
        </p:txBody>
      </p:sp>
      <p:sp>
        <p:nvSpPr>
          <p:cNvPr id="15" name="文本框 38">
            <a:extLst>
              <a:ext uri="{FF2B5EF4-FFF2-40B4-BE49-F238E27FC236}">
                <a16:creationId xmlns:a16="http://schemas.microsoft.com/office/drawing/2014/main" id="{EB0048B2-7140-4239-8758-E475E460CFAC}"/>
              </a:ext>
            </a:extLst>
          </p:cNvPr>
          <p:cNvSpPr>
            <a:spLocks noChangeArrowheads="1"/>
          </p:cNvSpPr>
          <p:nvPr/>
        </p:nvSpPr>
        <p:spPr bwMode="auto">
          <a:xfrm>
            <a:off x="8329108" y="5087620"/>
            <a:ext cx="2792412" cy="923925"/>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这里输入文本这里输入文本这里输入文本这里输入文本这里输入文本。</a:t>
            </a:r>
          </a:p>
        </p:txBody>
      </p:sp>
    </p:spTree>
  </p:cSld>
  <p:clrMapOvr>
    <a:masterClrMapping/>
  </p:clrMapOvr>
  <mc:AlternateContent xmlns:mc="http://schemas.openxmlformats.org/markup-compatibility/2006" xmlns:p14="http://schemas.microsoft.com/office/powerpoint/2010/main">
    <mc:Choice Requires="p14">
      <p:transition spd="slow" p14:dur="1250" advClick="0" advTm="0">
        <p14:pan dir="u"/>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5"/>
                                        </p:tgtEl>
                                        <p:attrNameLst>
                                          <p:attrName>style.visibility</p:attrName>
                                        </p:attrNameLst>
                                      </p:cBhvr>
                                      <p:to>
                                        <p:strVal val="visible"/>
                                      </p:to>
                                    </p:set>
                                    <p:anim calcmode="lin" valueType="num">
                                      <p:cBhvr>
                                        <p:cTn id="7" dur="500" fill="hold"/>
                                        <p:tgtEl>
                                          <p:spTgt spid="5"/>
                                        </p:tgtEl>
                                        <p:attrNameLst>
                                          <p:attrName>ppt_w</p:attrName>
                                        </p:attrNameLst>
                                      </p:cBhvr>
                                      <p:tavLst>
                                        <p:tav tm="0">
                                          <p:val>
                                            <p:fltVal val="0"/>
                                          </p:val>
                                        </p:tav>
                                        <p:tav tm="100000">
                                          <p:val>
                                            <p:strVal val="#ppt_w"/>
                                          </p:val>
                                        </p:tav>
                                      </p:tavLst>
                                    </p:anim>
                                    <p:anim calcmode="lin" valueType="num">
                                      <p:cBhvr>
                                        <p:cTn id="8" dur="500" fill="hold"/>
                                        <p:tgtEl>
                                          <p:spTgt spid="5"/>
                                        </p:tgtEl>
                                        <p:attrNameLst>
                                          <p:attrName>ppt_h</p:attrName>
                                        </p:attrNameLst>
                                      </p:cBhvr>
                                      <p:tavLst>
                                        <p:tav tm="0">
                                          <p:val>
                                            <p:fltVal val="0"/>
                                          </p:val>
                                        </p:tav>
                                        <p:tav tm="100000">
                                          <p:val>
                                            <p:strVal val="#ppt_h"/>
                                          </p:val>
                                        </p:tav>
                                      </p:tavLst>
                                    </p:anim>
                                    <p:animEffect transition="in" filter="fade">
                                      <p:cBhvr>
                                        <p:cTn id="9" dur="500"/>
                                        <p:tgtEl>
                                          <p:spTgt spid="5"/>
                                        </p:tgtEl>
                                      </p:cBhvr>
                                    </p:animEffect>
                                  </p:childTnLst>
                                </p:cTn>
                              </p:par>
                            </p:childTnLst>
                          </p:cTn>
                        </p:par>
                        <p:par>
                          <p:cTn id="10" fill="hold">
                            <p:stCondLst>
                              <p:cond delay="500"/>
                            </p:stCondLst>
                            <p:childTnLst>
                              <p:par>
                                <p:cTn id="11" presetID="41" presetClass="entr" presetSubtype="0" fill="hold" grpId="1" nodeType="afterEffect">
                                  <p:stCondLst>
                                    <p:cond delay="0"/>
                                  </p:stCondLst>
                                  <p:iterate type="lt">
                                    <p:tmPct val="10000"/>
                                  </p:iterate>
                                  <p:childTnLst>
                                    <p:set>
                                      <p:cBhvr>
                                        <p:cTn id="12" dur="1" fill="hold">
                                          <p:stCondLst>
                                            <p:cond delay="0"/>
                                          </p:stCondLst>
                                        </p:cTn>
                                        <p:tgtEl>
                                          <p:spTgt spid="4"/>
                                        </p:tgtEl>
                                        <p:attrNameLst>
                                          <p:attrName>style.visibility</p:attrName>
                                        </p:attrNameLst>
                                      </p:cBhvr>
                                      <p:to>
                                        <p:strVal val="visible"/>
                                      </p:to>
                                    </p:set>
                                    <p:anim calcmode="lin" valueType="num">
                                      <p:cBhvr>
                                        <p:cTn id="13" dur="500" fill="hold"/>
                                        <p:tgtEl>
                                          <p:spTgt spid="4"/>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4"/>
                                        </p:tgtEl>
                                        <p:attrNameLst>
                                          <p:attrName>ppt_y</p:attrName>
                                        </p:attrNameLst>
                                      </p:cBhvr>
                                      <p:tavLst>
                                        <p:tav tm="0">
                                          <p:val>
                                            <p:strVal val="#ppt_y"/>
                                          </p:val>
                                        </p:tav>
                                        <p:tav tm="100000">
                                          <p:val>
                                            <p:strVal val="#ppt_y"/>
                                          </p:val>
                                        </p:tav>
                                      </p:tavLst>
                                    </p:anim>
                                    <p:anim calcmode="lin" valueType="num">
                                      <p:cBhvr>
                                        <p:cTn id="15" dur="500" fill="hold"/>
                                        <p:tgtEl>
                                          <p:spTgt spid="4"/>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4"/>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4"/>
                                        </p:tgtEl>
                                      </p:cBhvr>
                                    </p:animEffect>
                                  </p:childTnLst>
                                </p:cTn>
                              </p:par>
                            </p:childTnLst>
                          </p:cTn>
                        </p:par>
                        <p:par>
                          <p:cTn id="18" fill="hold">
                            <p:stCondLst>
                              <p:cond delay="1149"/>
                            </p:stCondLst>
                            <p:childTnLst>
                              <p:par>
                                <p:cTn id="19" presetID="20" presetClass="entr" presetSubtype="0" fill="hold" grpId="0" nodeType="afterEffect">
                                  <p:stCondLst>
                                    <p:cond delay="0"/>
                                  </p:stCondLst>
                                  <p:childTnLst>
                                    <p:set>
                                      <p:cBhvr>
                                        <p:cTn id="20" dur="1" fill="hold">
                                          <p:stCondLst>
                                            <p:cond delay="0"/>
                                          </p:stCondLst>
                                        </p:cTn>
                                        <p:tgtEl>
                                          <p:spTgt spid="8"/>
                                        </p:tgtEl>
                                        <p:attrNameLst>
                                          <p:attrName>style.visibility</p:attrName>
                                        </p:attrNameLst>
                                      </p:cBhvr>
                                      <p:to>
                                        <p:strVal val="visible"/>
                                      </p:to>
                                    </p:set>
                                    <p:animEffect transition="in" filter="wedge">
                                      <p:cBhvr>
                                        <p:cTn id="21" dur="500"/>
                                        <p:tgtEl>
                                          <p:spTgt spid="8"/>
                                        </p:tgtEl>
                                      </p:cBhvr>
                                    </p:animEffect>
                                  </p:childTnLst>
                                </p:cTn>
                              </p:par>
                            </p:childTnLst>
                          </p:cTn>
                        </p:par>
                        <p:par>
                          <p:cTn id="22" fill="hold">
                            <p:stCondLst>
                              <p:cond delay="1649"/>
                            </p:stCondLst>
                            <p:childTnLst>
                              <p:par>
                                <p:cTn id="23" presetID="15" presetClass="entr" presetSubtype="0" fill="hold" grpId="0" nodeType="afterEffect">
                                  <p:stCondLst>
                                    <p:cond delay="0"/>
                                  </p:stCondLst>
                                  <p:childTnLst>
                                    <p:set>
                                      <p:cBhvr>
                                        <p:cTn id="24" dur="1" fill="hold">
                                          <p:stCondLst>
                                            <p:cond delay="0"/>
                                          </p:stCondLst>
                                        </p:cTn>
                                        <p:tgtEl>
                                          <p:spTgt spid="24"/>
                                        </p:tgtEl>
                                        <p:attrNameLst>
                                          <p:attrName>style.visibility</p:attrName>
                                        </p:attrNameLst>
                                      </p:cBhvr>
                                      <p:to>
                                        <p:strVal val="visible"/>
                                      </p:to>
                                    </p:set>
                                    <p:anim calcmode="lin" valueType="num">
                                      <p:cBhvr>
                                        <p:cTn id="25" dur="500" fill="hold"/>
                                        <p:tgtEl>
                                          <p:spTgt spid="24"/>
                                        </p:tgtEl>
                                        <p:attrNameLst>
                                          <p:attrName>ppt_w</p:attrName>
                                        </p:attrNameLst>
                                      </p:cBhvr>
                                      <p:tavLst>
                                        <p:tav tm="0">
                                          <p:val>
                                            <p:fltVal val="0"/>
                                          </p:val>
                                        </p:tav>
                                        <p:tav tm="100000">
                                          <p:val>
                                            <p:strVal val="#ppt_w"/>
                                          </p:val>
                                        </p:tav>
                                      </p:tavLst>
                                    </p:anim>
                                    <p:anim calcmode="lin" valueType="num">
                                      <p:cBhvr>
                                        <p:cTn id="26" dur="500" fill="hold"/>
                                        <p:tgtEl>
                                          <p:spTgt spid="24"/>
                                        </p:tgtEl>
                                        <p:attrNameLst>
                                          <p:attrName>ppt_h</p:attrName>
                                        </p:attrNameLst>
                                      </p:cBhvr>
                                      <p:tavLst>
                                        <p:tav tm="0">
                                          <p:val>
                                            <p:fltVal val="0"/>
                                          </p:val>
                                        </p:tav>
                                        <p:tav tm="100000">
                                          <p:val>
                                            <p:strVal val="#ppt_h"/>
                                          </p:val>
                                        </p:tav>
                                      </p:tavLst>
                                    </p:anim>
                                    <p:anim calcmode="lin" valueType="num">
                                      <p:cBhvr>
                                        <p:cTn id="27" dur="500" fill="hold"/>
                                        <p:tgtEl>
                                          <p:spTgt spid="24"/>
                                        </p:tgtEl>
                                        <p:attrNameLst>
                                          <p:attrName>ppt_x</p:attrName>
                                        </p:attrNameLst>
                                      </p:cBhvr>
                                      <p:tavLst>
                                        <p:tav tm="0" fmla="#ppt_x+(cos(-2*pi*(1-$))*-#ppt_x-sin(-2*pi*(1-$))*(1-#ppt_y))*(1-$)">
                                          <p:val>
                                            <p:fltVal val="0"/>
                                          </p:val>
                                        </p:tav>
                                        <p:tav tm="100000">
                                          <p:val>
                                            <p:fltVal val="1"/>
                                          </p:val>
                                        </p:tav>
                                      </p:tavLst>
                                    </p:anim>
                                    <p:anim calcmode="lin" valueType="num">
                                      <p:cBhvr>
                                        <p:cTn id="28" dur="500" fill="hold"/>
                                        <p:tgtEl>
                                          <p:spTgt spid="24"/>
                                        </p:tgtEl>
                                        <p:attrNameLst>
                                          <p:attrName>ppt_y</p:attrName>
                                        </p:attrNameLst>
                                      </p:cBhvr>
                                      <p:tavLst>
                                        <p:tav tm="0" fmla="#ppt_y+(sin(-2*pi*(1-$))*-#ppt_x+cos(-2*pi*(1-$))*(1-#ppt_y))*(1-$)">
                                          <p:val>
                                            <p:fltVal val="0"/>
                                          </p:val>
                                        </p:tav>
                                        <p:tav tm="100000">
                                          <p:val>
                                            <p:fltVal val="1"/>
                                          </p:val>
                                        </p:tav>
                                      </p:tavLst>
                                    </p:anim>
                                  </p:childTnLst>
                                </p:cTn>
                              </p:par>
                            </p:childTnLst>
                          </p:cTn>
                        </p:par>
                        <p:par>
                          <p:cTn id="29" fill="hold">
                            <p:stCondLst>
                              <p:cond delay="2149"/>
                            </p:stCondLst>
                            <p:childTnLst>
                              <p:par>
                                <p:cTn id="30" presetID="20" presetClass="entr" presetSubtype="0" fill="hold" grpId="0" nodeType="afterEffect">
                                  <p:stCondLst>
                                    <p:cond delay="0"/>
                                  </p:stCondLst>
                                  <p:childTnLst>
                                    <p:set>
                                      <p:cBhvr>
                                        <p:cTn id="31" dur="1" fill="hold">
                                          <p:stCondLst>
                                            <p:cond delay="0"/>
                                          </p:stCondLst>
                                        </p:cTn>
                                        <p:tgtEl>
                                          <p:spTgt spid="6"/>
                                        </p:tgtEl>
                                        <p:attrNameLst>
                                          <p:attrName>style.visibility</p:attrName>
                                        </p:attrNameLst>
                                      </p:cBhvr>
                                      <p:to>
                                        <p:strVal val="visible"/>
                                      </p:to>
                                    </p:set>
                                    <p:animEffect transition="in" filter="wedge">
                                      <p:cBhvr>
                                        <p:cTn id="32" dur="500"/>
                                        <p:tgtEl>
                                          <p:spTgt spid="6"/>
                                        </p:tgtEl>
                                      </p:cBhvr>
                                    </p:animEffect>
                                  </p:childTnLst>
                                </p:cTn>
                              </p:par>
                            </p:childTnLst>
                          </p:cTn>
                        </p:par>
                        <p:par>
                          <p:cTn id="33" fill="hold">
                            <p:stCondLst>
                              <p:cond delay="2649"/>
                            </p:stCondLst>
                            <p:childTnLst>
                              <p:par>
                                <p:cTn id="34" presetID="15" presetClass="entr" presetSubtype="0" fill="hold" grpId="0" nodeType="afterEffect">
                                  <p:stCondLst>
                                    <p:cond delay="0"/>
                                  </p:stCondLst>
                                  <p:childTnLst>
                                    <p:set>
                                      <p:cBhvr>
                                        <p:cTn id="35" dur="1" fill="hold">
                                          <p:stCondLst>
                                            <p:cond delay="0"/>
                                          </p:stCondLst>
                                        </p:cTn>
                                        <p:tgtEl>
                                          <p:spTgt spid="25"/>
                                        </p:tgtEl>
                                        <p:attrNameLst>
                                          <p:attrName>style.visibility</p:attrName>
                                        </p:attrNameLst>
                                      </p:cBhvr>
                                      <p:to>
                                        <p:strVal val="visible"/>
                                      </p:to>
                                    </p:set>
                                    <p:anim calcmode="lin" valueType="num">
                                      <p:cBhvr>
                                        <p:cTn id="36" dur="500" fill="hold"/>
                                        <p:tgtEl>
                                          <p:spTgt spid="25"/>
                                        </p:tgtEl>
                                        <p:attrNameLst>
                                          <p:attrName>ppt_w</p:attrName>
                                        </p:attrNameLst>
                                      </p:cBhvr>
                                      <p:tavLst>
                                        <p:tav tm="0">
                                          <p:val>
                                            <p:fltVal val="0"/>
                                          </p:val>
                                        </p:tav>
                                        <p:tav tm="100000">
                                          <p:val>
                                            <p:strVal val="#ppt_w"/>
                                          </p:val>
                                        </p:tav>
                                      </p:tavLst>
                                    </p:anim>
                                    <p:anim calcmode="lin" valueType="num">
                                      <p:cBhvr>
                                        <p:cTn id="37" dur="500" fill="hold"/>
                                        <p:tgtEl>
                                          <p:spTgt spid="25"/>
                                        </p:tgtEl>
                                        <p:attrNameLst>
                                          <p:attrName>ppt_h</p:attrName>
                                        </p:attrNameLst>
                                      </p:cBhvr>
                                      <p:tavLst>
                                        <p:tav tm="0">
                                          <p:val>
                                            <p:fltVal val="0"/>
                                          </p:val>
                                        </p:tav>
                                        <p:tav tm="100000">
                                          <p:val>
                                            <p:strVal val="#ppt_h"/>
                                          </p:val>
                                        </p:tav>
                                      </p:tavLst>
                                    </p:anim>
                                    <p:anim calcmode="lin" valueType="num">
                                      <p:cBhvr>
                                        <p:cTn id="38" dur="500" fill="hold"/>
                                        <p:tgtEl>
                                          <p:spTgt spid="25"/>
                                        </p:tgtEl>
                                        <p:attrNameLst>
                                          <p:attrName>ppt_x</p:attrName>
                                        </p:attrNameLst>
                                      </p:cBhvr>
                                      <p:tavLst>
                                        <p:tav tm="0" fmla="#ppt_x+(cos(-2*pi*(1-$))*-#ppt_x-sin(-2*pi*(1-$))*(1-#ppt_y))*(1-$)">
                                          <p:val>
                                            <p:fltVal val="0"/>
                                          </p:val>
                                        </p:tav>
                                        <p:tav tm="100000">
                                          <p:val>
                                            <p:fltVal val="1"/>
                                          </p:val>
                                        </p:tav>
                                      </p:tavLst>
                                    </p:anim>
                                    <p:anim calcmode="lin" valueType="num">
                                      <p:cBhvr>
                                        <p:cTn id="39" dur="500" fill="hold"/>
                                        <p:tgtEl>
                                          <p:spTgt spid="25"/>
                                        </p:tgtEl>
                                        <p:attrNameLst>
                                          <p:attrName>ppt_y</p:attrName>
                                        </p:attrNameLst>
                                      </p:cBhvr>
                                      <p:tavLst>
                                        <p:tav tm="0" fmla="#ppt_y+(sin(-2*pi*(1-$))*-#ppt_x+cos(-2*pi*(1-$))*(1-#ppt_y))*(1-$)">
                                          <p:val>
                                            <p:fltVal val="0"/>
                                          </p:val>
                                        </p:tav>
                                        <p:tav tm="100000">
                                          <p:val>
                                            <p:fltVal val="1"/>
                                          </p:val>
                                        </p:tav>
                                      </p:tavLst>
                                    </p:anim>
                                  </p:childTnLst>
                                </p:cTn>
                              </p:par>
                            </p:childTnLst>
                          </p:cTn>
                        </p:par>
                        <p:par>
                          <p:cTn id="40" fill="hold">
                            <p:stCondLst>
                              <p:cond delay="3149"/>
                            </p:stCondLst>
                            <p:childTnLst>
                              <p:par>
                                <p:cTn id="41" presetID="20" presetClass="entr" presetSubtype="0" fill="hold" grpId="0" nodeType="afterEffect">
                                  <p:stCondLst>
                                    <p:cond delay="0"/>
                                  </p:stCondLst>
                                  <p:childTnLst>
                                    <p:set>
                                      <p:cBhvr>
                                        <p:cTn id="42" dur="1" fill="hold">
                                          <p:stCondLst>
                                            <p:cond delay="0"/>
                                          </p:stCondLst>
                                        </p:cTn>
                                        <p:tgtEl>
                                          <p:spTgt spid="7"/>
                                        </p:tgtEl>
                                        <p:attrNameLst>
                                          <p:attrName>style.visibility</p:attrName>
                                        </p:attrNameLst>
                                      </p:cBhvr>
                                      <p:to>
                                        <p:strVal val="visible"/>
                                      </p:to>
                                    </p:set>
                                    <p:animEffect transition="in" filter="wedge">
                                      <p:cBhvr>
                                        <p:cTn id="43" dur="500"/>
                                        <p:tgtEl>
                                          <p:spTgt spid="7"/>
                                        </p:tgtEl>
                                      </p:cBhvr>
                                    </p:animEffect>
                                  </p:childTnLst>
                                </p:cTn>
                              </p:par>
                            </p:childTnLst>
                          </p:cTn>
                        </p:par>
                        <p:par>
                          <p:cTn id="44" fill="hold">
                            <p:stCondLst>
                              <p:cond delay="3649"/>
                            </p:stCondLst>
                            <p:childTnLst>
                              <p:par>
                                <p:cTn id="45" presetID="15" presetClass="entr" presetSubtype="0" fill="hold" grpId="0" nodeType="afterEffect">
                                  <p:stCondLst>
                                    <p:cond delay="0"/>
                                  </p:stCondLst>
                                  <p:childTnLst>
                                    <p:set>
                                      <p:cBhvr>
                                        <p:cTn id="46" dur="1" fill="hold">
                                          <p:stCondLst>
                                            <p:cond delay="0"/>
                                          </p:stCondLst>
                                        </p:cTn>
                                        <p:tgtEl>
                                          <p:spTgt spid="26"/>
                                        </p:tgtEl>
                                        <p:attrNameLst>
                                          <p:attrName>style.visibility</p:attrName>
                                        </p:attrNameLst>
                                      </p:cBhvr>
                                      <p:to>
                                        <p:strVal val="visible"/>
                                      </p:to>
                                    </p:set>
                                    <p:anim calcmode="lin" valueType="num">
                                      <p:cBhvr>
                                        <p:cTn id="47" dur="500" fill="hold"/>
                                        <p:tgtEl>
                                          <p:spTgt spid="26"/>
                                        </p:tgtEl>
                                        <p:attrNameLst>
                                          <p:attrName>ppt_w</p:attrName>
                                        </p:attrNameLst>
                                      </p:cBhvr>
                                      <p:tavLst>
                                        <p:tav tm="0">
                                          <p:val>
                                            <p:fltVal val="0"/>
                                          </p:val>
                                        </p:tav>
                                        <p:tav tm="100000">
                                          <p:val>
                                            <p:strVal val="#ppt_w"/>
                                          </p:val>
                                        </p:tav>
                                      </p:tavLst>
                                    </p:anim>
                                    <p:anim calcmode="lin" valueType="num">
                                      <p:cBhvr>
                                        <p:cTn id="48" dur="500" fill="hold"/>
                                        <p:tgtEl>
                                          <p:spTgt spid="26"/>
                                        </p:tgtEl>
                                        <p:attrNameLst>
                                          <p:attrName>ppt_h</p:attrName>
                                        </p:attrNameLst>
                                      </p:cBhvr>
                                      <p:tavLst>
                                        <p:tav tm="0">
                                          <p:val>
                                            <p:fltVal val="0"/>
                                          </p:val>
                                        </p:tav>
                                        <p:tav tm="100000">
                                          <p:val>
                                            <p:strVal val="#ppt_h"/>
                                          </p:val>
                                        </p:tav>
                                      </p:tavLst>
                                    </p:anim>
                                    <p:anim calcmode="lin" valueType="num">
                                      <p:cBhvr>
                                        <p:cTn id="49" dur="500" fill="hold"/>
                                        <p:tgtEl>
                                          <p:spTgt spid="26"/>
                                        </p:tgtEl>
                                        <p:attrNameLst>
                                          <p:attrName>ppt_x</p:attrName>
                                        </p:attrNameLst>
                                      </p:cBhvr>
                                      <p:tavLst>
                                        <p:tav tm="0" fmla="#ppt_x+(cos(-2*pi*(1-$))*-#ppt_x-sin(-2*pi*(1-$))*(1-#ppt_y))*(1-$)">
                                          <p:val>
                                            <p:fltVal val="0"/>
                                          </p:val>
                                        </p:tav>
                                        <p:tav tm="100000">
                                          <p:val>
                                            <p:fltVal val="1"/>
                                          </p:val>
                                        </p:tav>
                                      </p:tavLst>
                                    </p:anim>
                                    <p:anim calcmode="lin" valueType="num">
                                      <p:cBhvr>
                                        <p:cTn id="50" dur="500" fill="hold"/>
                                        <p:tgtEl>
                                          <p:spTgt spid="26"/>
                                        </p:tgtEl>
                                        <p:attrNameLst>
                                          <p:attrName>ppt_y</p:attrName>
                                        </p:attrNameLst>
                                      </p:cBhvr>
                                      <p:tavLst>
                                        <p:tav tm="0" fmla="#ppt_y+(sin(-2*pi*(1-$))*-#ppt_x+cos(-2*pi*(1-$))*(1-#ppt_y))*(1-$)">
                                          <p:val>
                                            <p:fltVal val="0"/>
                                          </p:val>
                                        </p:tav>
                                        <p:tav tm="100000">
                                          <p:val>
                                            <p:fltVal val="1"/>
                                          </p:val>
                                        </p:tav>
                                      </p:tavLst>
                                    </p:anim>
                                  </p:childTnLst>
                                </p:cTn>
                              </p:par>
                            </p:childTnLst>
                          </p:cTn>
                        </p:par>
                        <p:par>
                          <p:cTn id="51" fill="hold">
                            <p:stCondLst>
                              <p:cond delay="4149"/>
                            </p:stCondLst>
                            <p:childTnLst>
                              <p:par>
                                <p:cTn id="52" presetID="10" presetClass="entr" presetSubtype="0" fill="hold" grpId="0" nodeType="afterEffect">
                                  <p:stCondLst>
                                    <p:cond delay="0"/>
                                  </p:stCondLst>
                                  <p:childTnLst>
                                    <p:set>
                                      <p:cBhvr>
                                        <p:cTn id="53" dur="1" fill="hold">
                                          <p:stCondLst>
                                            <p:cond delay="0"/>
                                          </p:stCondLst>
                                        </p:cTn>
                                        <p:tgtEl>
                                          <p:spTgt spid="13"/>
                                        </p:tgtEl>
                                        <p:attrNameLst>
                                          <p:attrName>style.visibility</p:attrName>
                                        </p:attrNameLst>
                                      </p:cBhvr>
                                      <p:to>
                                        <p:strVal val="visible"/>
                                      </p:to>
                                    </p:set>
                                    <p:animEffect>
                                      <p:cBhvr>
                                        <p:cTn id="54" dur="500"/>
                                        <p:tgtEl>
                                          <p:spTgt spid="13"/>
                                        </p:tgtEl>
                                      </p:cBhvr>
                                    </p:animEffect>
                                  </p:childTnLst>
                                </p:cTn>
                              </p:par>
                            </p:childTnLst>
                          </p:cTn>
                        </p:par>
                        <p:par>
                          <p:cTn id="55" fill="hold">
                            <p:stCondLst>
                              <p:cond delay="4649"/>
                            </p:stCondLst>
                            <p:childTnLst>
                              <p:par>
                                <p:cTn id="56" presetID="10" presetClass="entr" presetSubtype="0" fill="hold" grpId="0" nodeType="afterEffect">
                                  <p:stCondLst>
                                    <p:cond delay="0"/>
                                  </p:stCondLst>
                                  <p:childTnLst>
                                    <p:set>
                                      <p:cBhvr>
                                        <p:cTn id="57" dur="1" fill="hold">
                                          <p:stCondLst>
                                            <p:cond delay="0"/>
                                          </p:stCondLst>
                                        </p:cTn>
                                        <p:tgtEl>
                                          <p:spTgt spid="14"/>
                                        </p:tgtEl>
                                        <p:attrNameLst>
                                          <p:attrName>style.visibility</p:attrName>
                                        </p:attrNameLst>
                                      </p:cBhvr>
                                      <p:to>
                                        <p:strVal val="visible"/>
                                      </p:to>
                                    </p:set>
                                    <p:animEffect>
                                      <p:cBhvr>
                                        <p:cTn id="58" dur="500"/>
                                        <p:tgtEl>
                                          <p:spTgt spid="14"/>
                                        </p:tgtEl>
                                      </p:cBhvr>
                                    </p:animEffect>
                                  </p:childTnLst>
                                </p:cTn>
                              </p:par>
                            </p:childTnLst>
                          </p:cTn>
                        </p:par>
                        <p:par>
                          <p:cTn id="59" fill="hold">
                            <p:stCondLst>
                              <p:cond delay="5149"/>
                            </p:stCondLst>
                            <p:childTnLst>
                              <p:par>
                                <p:cTn id="60" presetID="10" presetClass="entr" presetSubtype="0" fill="hold" grpId="0" nodeType="afterEffect">
                                  <p:stCondLst>
                                    <p:cond delay="0"/>
                                  </p:stCondLst>
                                  <p:childTnLst>
                                    <p:set>
                                      <p:cBhvr>
                                        <p:cTn id="61" dur="1" fill="hold">
                                          <p:stCondLst>
                                            <p:cond delay="0"/>
                                          </p:stCondLst>
                                        </p:cTn>
                                        <p:tgtEl>
                                          <p:spTgt spid="15"/>
                                        </p:tgtEl>
                                        <p:attrNameLst>
                                          <p:attrName>style.visibility</p:attrName>
                                        </p:attrNameLst>
                                      </p:cBhvr>
                                      <p:to>
                                        <p:strVal val="visible"/>
                                      </p:to>
                                    </p:set>
                                    <p:animEffect>
                                      <p:cBhvr>
                                        <p:cTn id="62" dur="500"/>
                                        <p:tgtEl>
                                          <p:spTgt spid="1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4" grpId="1"/>
      <p:bldP spid="5" grpId="0" bldLvl="0" animBg="1"/>
      <p:bldP spid="6" grpId="0" bldLvl="0" animBg="1"/>
      <p:bldP spid="7" grpId="0" bldLvl="0" animBg="1"/>
      <p:bldP spid="8" grpId="0" bldLvl="0" animBg="1"/>
      <p:bldP spid="24" grpId="0"/>
      <p:bldP spid="25" grpId="0"/>
      <p:bldP spid="26" grpId="0"/>
      <p:bldP spid="13" grpId="0" bldLvl="0" autoUpdateAnimBg="0"/>
      <p:bldP spid="14" grpId="0" bldLvl="0" autoUpdateAnimBg="0"/>
      <p:bldP spid="15" grpId="0" bldLvl="0" autoUpdateAnimBg="0"/>
    </p:bldLst>
  </p:timing>
</p:sld>
</file>

<file path=ppt/slides/slide23.xml><?xml version="1.0" encoding="utf-8"?>
<p:sld xmlns:a="http://schemas.openxmlformats.org/drawingml/2006/main" xmlns:r="http://schemas.openxmlformats.org/officeDocument/2006/relationships" xmlns:p="http://schemas.openxmlformats.org/presentationml/2006/main">
  <p:cSld>
    <p:bg>
      <p:bgPr>
        <a:gradFill>
          <a:gsLst>
            <a:gs pos="0">
              <a:srgbClr val="E4E4DF"/>
            </a:gs>
            <a:gs pos="100000">
              <a:srgbClr val="EFF0EB"/>
            </a:gs>
          </a:gsLst>
          <a:lin ang="10800000" scaled="0"/>
        </a:gradFill>
        <a:effectLst/>
      </p:bgPr>
    </p:bg>
    <p:spTree>
      <p:nvGrpSpPr>
        <p:cNvPr id="1" name=""/>
        <p:cNvGrpSpPr/>
        <p:nvPr/>
      </p:nvGrpSpPr>
      <p:grpSpPr>
        <a:xfrm>
          <a:off x="0" y="0"/>
          <a:ext cx="0" cy="0"/>
          <a:chOff x="0" y="0"/>
          <a:chExt cx="0" cy="0"/>
        </a:xfrm>
      </p:grpSpPr>
      <p:sp>
        <p:nvSpPr>
          <p:cNvPr id="7" name="文本框 6"/>
          <p:cNvSpPr txBox="1"/>
          <p:nvPr/>
        </p:nvSpPr>
        <p:spPr>
          <a:xfrm>
            <a:off x="532130" y="408940"/>
            <a:ext cx="1535430" cy="483235"/>
          </a:xfrm>
          <a:prstGeom prst="rect">
            <a:avLst/>
          </a:prstGeom>
          <a:noFill/>
        </p:spPr>
        <p:txBody>
          <a:bodyPr wrap="square" rtlCol="0">
            <a:spAutoFit/>
          </a:bodyPr>
          <a:lstStyle/>
          <a:p>
            <a:pPr algn="l" fontAlgn="auto">
              <a:lnSpc>
                <a:spcPct val="100000"/>
              </a:lnSpc>
            </a:pPr>
            <a:r>
              <a:rPr lang="zh-CN" altLang="en-US" sz="2400" b="1">
                <a:solidFill>
                  <a:schemeClr val="tx1">
                    <a:lumMod val="65000"/>
                    <a:lumOff val="35000"/>
                  </a:schemeClr>
                </a:solidFill>
                <a:latin typeface="微软雅黑" panose="020B0503020204020204" charset="-122"/>
                <a:ea typeface="微软雅黑" panose="020B0503020204020204" charset="-122"/>
              </a:rPr>
              <a:t>业务范围</a:t>
            </a:r>
          </a:p>
        </p:txBody>
      </p:sp>
      <p:sp>
        <p:nvSpPr>
          <p:cNvPr id="8" name="矩形 7"/>
          <p:cNvSpPr/>
          <p:nvPr/>
        </p:nvSpPr>
        <p:spPr>
          <a:xfrm>
            <a:off x="251520" y="409228"/>
            <a:ext cx="179512" cy="432048"/>
          </a:xfrm>
          <a:prstGeom prst="rect">
            <a:avLst/>
          </a:prstGeom>
          <a:solidFill>
            <a:srgbClr val="E9A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 name="矩形 3"/>
          <p:cNvSpPr/>
          <p:nvPr/>
        </p:nvSpPr>
        <p:spPr>
          <a:xfrm>
            <a:off x="532130" y="1630680"/>
            <a:ext cx="2214880" cy="1264920"/>
          </a:xfrm>
          <a:prstGeom prst="rect">
            <a:avLst/>
          </a:prstGeom>
          <a:blipFill rotWithShape="1">
            <a:blip r:embed="rId3"/>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 name="矩形 4"/>
          <p:cNvSpPr/>
          <p:nvPr/>
        </p:nvSpPr>
        <p:spPr>
          <a:xfrm>
            <a:off x="532130" y="3215640"/>
            <a:ext cx="2214880" cy="1264920"/>
          </a:xfrm>
          <a:prstGeom prst="rect">
            <a:avLst/>
          </a:prstGeom>
          <a:blipFill rotWithShape="1">
            <a:blip r:embed="rId4"/>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 name="矩形 5"/>
          <p:cNvSpPr/>
          <p:nvPr/>
        </p:nvSpPr>
        <p:spPr>
          <a:xfrm>
            <a:off x="532130" y="4815840"/>
            <a:ext cx="2214880" cy="1264920"/>
          </a:xfrm>
          <a:prstGeom prst="rect">
            <a:avLst/>
          </a:prstGeom>
          <a:blipFill rotWithShape="1">
            <a:blip r:embed="rId5"/>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 name="矩形 8"/>
          <p:cNvSpPr/>
          <p:nvPr/>
        </p:nvSpPr>
        <p:spPr>
          <a:xfrm>
            <a:off x="6399530" y="1630680"/>
            <a:ext cx="2214880" cy="1264920"/>
          </a:xfrm>
          <a:prstGeom prst="rect">
            <a:avLst/>
          </a:prstGeom>
          <a:blipFill rotWithShape="1">
            <a:blip r:embed="rId6"/>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0" name="矩形 9"/>
          <p:cNvSpPr/>
          <p:nvPr/>
        </p:nvSpPr>
        <p:spPr>
          <a:xfrm>
            <a:off x="6399530" y="3215640"/>
            <a:ext cx="2214880" cy="1264920"/>
          </a:xfrm>
          <a:prstGeom prst="rect">
            <a:avLst/>
          </a:prstGeom>
          <a:blipFill rotWithShape="1">
            <a:blip r:embed="rId7"/>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矩形 10"/>
          <p:cNvSpPr/>
          <p:nvPr/>
        </p:nvSpPr>
        <p:spPr>
          <a:xfrm>
            <a:off x="6399530" y="4815840"/>
            <a:ext cx="2214880" cy="1264920"/>
          </a:xfrm>
          <a:prstGeom prst="rect">
            <a:avLst/>
          </a:prstGeom>
          <a:blipFill rotWithShape="1">
            <a:blip r:embed="rId8"/>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2" name="文本框 11"/>
          <p:cNvSpPr txBox="1"/>
          <p:nvPr/>
        </p:nvSpPr>
        <p:spPr>
          <a:xfrm>
            <a:off x="2845435" y="1630680"/>
            <a:ext cx="1438910" cy="384810"/>
          </a:xfrm>
          <a:prstGeom prst="rect">
            <a:avLst/>
          </a:prstGeom>
          <a:noFill/>
        </p:spPr>
        <p:txBody>
          <a:bodyPr wrap="square" rtlCol="0">
            <a:spAutoFit/>
          </a:bodyPr>
          <a:lstStyle/>
          <a:p>
            <a:r>
              <a:rPr lang="zh-CN" altLang="en-US" b="1">
                <a:solidFill>
                  <a:schemeClr val="tx1">
                    <a:lumMod val="65000"/>
                    <a:lumOff val="35000"/>
                  </a:schemeClr>
                </a:solidFill>
                <a:latin typeface="微软雅黑" panose="020B0503020204020204" charset="-122"/>
                <a:ea typeface="微软雅黑" panose="020B0503020204020204" charset="-122"/>
              </a:rPr>
              <a:t>品牌设计</a:t>
            </a:r>
          </a:p>
        </p:txBody>
      </p:sp>
      <p:sp>
        <p:nvSpPr>
          <p:cNvPr id="13" name="文本框 12"/>
          <p:cNvSpPr txBox="1"/>
          <p:nvPr/>
        </p:nvSpPr>
        <p:spPr>
          <a:xfrm>
            <a:off x="8743950" y="1630680"/>
            <a:ext cx="1438910" cy="384810"/>
          </a:xfrm>
          <a:prstGeom prst="rect">
            <a:avLst/>
          </a:prstGeom>
          <a:noFill/>
        </p:spPr>
        <p:txBody>
          <a:bodyPr wrap="square" rtlCol="0">
            <a:spAutoFit/>
          </a:bodyPr>
          <a:lstStyle/>
          <a:p>
            <a:r>
              <a:rPr lang="zh-CN" altLang="en-US" b="1">
                <a:solidFill>
                  <a:schemeClr val="tx1">
                    <a:lumMod val="65000"/>
                    <a:lumOff val="35000"/>
                  </a:schemeClr>
                </a:solidFill>
                <a:latin typeface="微软雅黑" panose="020B0503020204020204" charset="-122"/>
                <a:ea typeface="微软雅黑" panose="020B0503020204020204" charset="-122"/>
              </a:rPr>
              <a:t>产品广告</a:t>
            </a:r>
          </a:p>
        </p:txBody>
      </p:sp>
      <p:sp>
        <p:nvSpPr>
          <p:cNvPr id="15" name="文本框 14"/>
          <p:cNvSpPr txBox="1"/>
          <p:nvPr/>
        </p:nvSpPr>
        <p:spPr>
          <a:xfrm>
            <a:off x="2845435" y="3215640"/>
            <a:ext cx="1438910" cy="384810"/>
          </a:xfrm>
          <a:prstGeom prst="rect">
            <a:avLst/>
          </a:prstGeom>
          <a:noFill/>
        </p:spPr>
        <p:txBody>
          <a:bodyPr wrap="square" rtlCol="0">
            <a:spAutoFit/>
          </a:bodyPr>
          <a:lstStyle/>
          <a:p>
            <a:r>
              <a:rPr lang="zh-CN" altLang="en-US" b="1">
                <a:solidFill>
                  <a:schemeClr val="tx1">
                    <a:lumMod val="65000"/>
                    <a:lumOff val="35000"/>
                  </a:schemeClr>
                </a:solidFill>
                <a:latin typeface="微软雅黑" panose="020B0503020204020204" charset="-122"/>
                <a:ea typeface="微软雅黑" panose="020B0503020204020204" charset="-122"/>
              </a:rPr>
              <a:t>创意理念</a:t>
            </a:r>
          </a:p>
        </p:txBody>
      </p:sp>
      <p:sp>
        <p:nvSpPr>
          <p:cNvPr id="18" name="文本框 17"/>
          <p:cNvSpPr txBox="1"/>
          <p:nvPr/>
        </p:nvSpPr>
        <p:spPr>
          <a:xfrm>
            <a:off x="2845435" y="4815840"/>
            <a:ext cx="1438910" cy="384810"/>
          </a:xfrm>
          <a:prstGeom prst="rect">
            <a:avLst/>
          </a:prstGeom>
          <a:noFill/>
        </p:spPr>
        <p:txBody>
          <a:bodyPr wrap="square" rtlCol="0">
            <a:spAutoFit/>
          </a:bodyPr>
          <a:lstStyle/>
          <a:p>
            <a:r>
              <a:rPr lang="zh-CN" altLang="en-US" b="1">
                <a:solidFill>
                  <a:schemeClr val="tx1">
                    <a:lumMod val="65000"/>
                    <a:lumOff val="35000"/>
                  </a:schemeClr>
                </a:solidFill>
                <a:latin typeface="微软雅黑" panose="020B0503020204020204" charset="-122"/>
                <a:ea typeface="微软雅黑" panose="020B0503020204020204" charset="-122"/>
              </a:rPr>
              <a:t>产品应用</a:t>
            </a:r>
          </a:p>
        </p:txBody>
      </p:sp>
      <p:sp>
        <p:nvSpPr>
          <p:cNvPr id="20" name="文本框 19"/>
          <p:cNvSpPr txBox="1"/>
          <p:nvPr/>
        </p:nvSpPr>
        <p:spPr>
          <a:xfrm>
            <a:off x="8743950" y="3215640"/>
            <a:ext cx="1438910" cy="384810"/>
          </a:xfrm>
          <a:prstGeom prst="rect">
            <a:avLst/>
          </a:prstGeom>
          <a:noFill/>
        </p:spPr>
        <p:txBody>
          <a:bodyPr wrap="square" rtlCol="0">
            <a:spAutoFit/>
          </a:bodyPr>
          <a:lstStyle/>
          <a:p>
            <a:r>
              <a:rPr lang="zh-CN" altLang="en-US" b="1">
                <a:solidFill>
                  <a:schemeClr val="tx1">
                    <a:lumMod val="65000"/>
                    <a:lumOff val="35000"/>
                  </a:schemeClr>
                </a:solidFill>
                <a:latin typeface="微软雅黑" panose="020B0503020204020204" charset="-122"/>
                <a:ea typeface="微软雅黑" panose="020B0503020204020204" charset="-122"/>
              </a:rPr>
              <a:t>艺术咨询</a:t>
            </a:r>
          </a:p>
        </p:txBody>
      </p:sp>
      <p:sp>
        <p:nvSpPr>
          <p:cNvPr id="22" name="文本框 21"/>
          <p:cNvSpPr txBox="1"/>
          <p:nvPr/>
        </p:nvSpPr>
        <p:spPr>
          <a:xfrm>
            <a:off x="8743950" y="4815840"/>
            <a:ext cx="1438910" cy="384810"/>
          </a:xfrm>
          <a:prstGeom prst="rect">
            <a:avLst/>
          </a:prstGeom>
          <a:noFill/>
        </p:spPr>
        <p:txBody>
          <a:bodyPr wrap="square" rtlCol="0">
            <a:spAutoFit/>
          </a:bodyPr>
          <a:lstStyle/>
          <a:p>
            <a:r>
              <a:rPr lang="zh-CN" altLang="en-US" b="1">
                <a:solidFill>
                  <a:schemeClr val="tx1">
                    <a:lumMod val="65000"/>
                    <a:lumOff val="35000"/>
                  </a:schemeClr>
                </a:solidFill>
                <a:latin typeface="微软雅黑" panose="020B0503020204020204" charset="-122"/>
                <a:ea typeface="微软雅黑" panose="020B0503020204020204" charset="-122"/>
              </a:rPr>
              <a:t>会议议程</a:t>
            </a:r>
          </a:p>
        </p:txBody>
      </p:sp>
      <p:sp>
        <p:nvSpPr>
          <p:cNvPr id="28" name="文本框 38">
            <a:extLst>
              <a:ext uri="{FF2B5EF4-FFF2-40B4-BE49-F238E27FC236}">
                <a16:creationId xmlns:a16="http://schemas.microsoft.com/office/drawing/2014/main" id="{F7B9A749-B5A6-4FEB-82C6-B22EB92D9BD1}"/>
              </a:ext>
            </a:extLst>
          </p:cNvPr>
          <p:cNvSpPr>
            <a:spLocks noChangeArrowheads="1"/>
          </p:cNvSpPr>
          <p:nvPr/>
        </p:nvSpPr>
        <p:spPr bwMode="auto">
          <a:xfrm>
            <a:off x="2844249" y="2015490"/>
            <a:ext cx="2792412" cy="923925"/>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这里输入文本这里输入文本这里输入文本这里输入文本这里输入文本。</a:t>
            </a:r>
          </a:p>
        </p:txBody>
      </p:sp>
      <p:sp>
        <p:nvSpPr>
          <p:cNvPr id="29" name="文本框 38">
            <a:extLst>
              <a:ext uri="{FF2B5EF4-FFF2-40B4-BE49-F238E27FC236}">
                <a16:creationId xmlns:a16="http://schemas.microsoft.com/office/drawing/2014/main" id="{89D0AE73-EA7B-4C5B-8415-10346065BFF0}"/>
              </a:ext>
            </a:extLst>
          </p:cNvPr>
          <p:cNvSpPr>
            <a:spLocks noChangeArrowheads="1"/>
          </p:cNvSpPr>
          <p:nvPr/>
        </p:nvSpPr>
        <p:spPr bwMode="auto">
          <a:xfrm>
            <a:off x="8765204" y="1971675"/>
            <a:ext cx="2792412" cy="923925"/>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这里输入文本这里输入文本这里输入文本这里输入文本这里输入文本。</a:t>
            </a:r>
          </a:p>
        </p:txBody>
      </p:sp>
      <p:sp>
        <p:nvSpPr>
          <p:cNvPr id="30" name="文本框 38">
            <a:extLst>
              <a:ext uri="{FF2B5EF4-FFF2-40B4-BE49-F238E27FC236}">
                <a16:creationId xmlns:a16="http://schemas.microsoft.com/office/drawing/2014/main" id="{50EF52D6-E485-4719-9C7D-4D22A524A8CA}"/>
              </a:ext>
            </a:extLst>
          </p:cNvPr>
          <p:cNvSpPr>
            <a:spLocks noChangeArrowheads="1"/>
          </p:cNvSpPr>
          <p:nvPr/>
        </p:nvSpPr>
        <p:spPr bwMode="auto">
          <a:xfrm>
            <a:off x="2817355" y="3664994"/>
            <a:ext cx="2792412" cy="923925"/>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这里输入文本这里输入文本这里输入文本这里输入文本这里输入文本。</a:t>
            </a:r>
          </a:p>
        </p:txBody>
      </p:sp>
      <p:sp>
        <p:nvSpPr>
          <p:cNvPr id="31" name="文本框 38">
            <a:extLst>
              <a:ext uri="{FF2B5EF4-FFF2-40B4-BE49-F238E27FC236}">
                <a16:creationId xmlns:a16="http://schemas.microsoft.com/office/drawing/2014/main" id="{3C96D69B-5A6B-4282-9721-1CCFB3509723}"/>
              </a:ext>
            </a:extLst>
          </p:cNvPr>
          <p:cNvSpPr>
            <a:spLocks noChangeArrowheads="1"/>
          </p:cNvSpPr>
          <p:nvPr/>
        </p:nvSpPr>
        <p:spPr bwMode="auto">
          <a:xfrm>
            <a:off x="8738310" y="3621179"/>
            <a:ext cx="2792412" cy="923925"/>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这里输入文本这里输入文本这里输入文本这里输入文本这里输入文本。</a:t>
            </a:r>
          </a:p>
        </p:txBody>
      </p:sp>
      <p:sp>
        <p:nvSpPr>
          <p:cNvPr id="32" name="文本框 38">
            <a:extLst>
              <a:ext uri="{FF2B5EF4-FFF2-40B4-BE49-F238E27FC236}">
                <a16:creationId xmlns:a16="http://schemas.microsoft.com/office/drawing/2014/main" id="{0831B294-1990-45AC-A938-CC05C01CE8EC}"/>
              </a:ext>
            </a:extLst>
          </p:cNvPr>
          <p:cNvSpPr>
            <a:spLocks noChangeArrowheads="1"/>
          </p:cNvSpPr>
          <p:nvPr/>
        </p:nvSpPr>
        <p:spPr bwMode="auto">
          <a:xfrm>
            <a:off x="2924929" y="5260713"/>
            <a:ext cx="2792412" cy="923925"/>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这里输入文本这里输入文本这里输入文本这里输入文本这里输入文本。</a:t>
            </a:r>
          </a:p>
        </p:txBody>
      </p:sp>
      <p:sp>
        <p:nvSpPr>
          <p:cNvPr id="33" name="文本框 38">
            <a:extLst>
              <a:ext uri="{FF2B5EF4-FFF2-40B4-BE49-F238E27FC236}">
                <a16:creationId xmlns:a16="http://schemas.microsoft.com/office/drawing/2014/main" id="{A70BF9FF-7909-449D-8221-ED15A2D4B9F9}"/>
              </a:ext>
            </a:extLst>
          </p:cNvPr>
          <p:cNvSpPr>
            <a:spLocks noChangeArrowheads="1"/>
          </p:cNvSpPr>
          <p:nvPr/>
        </p:nvSpPr>
        <p:spPr bwMode="auto">
          <a:xfrm>
            <a:off x="8845884" y="5216898"/>
            <a:ext cx="2792412" cy="923925"/>
          </a:xfrm>
          <a:prstGeom prst="rect">
            <a:avLst/>
          </a:prstGeom>
          <a:noFill/>
          <a:ln w="9525">
            <a:noFill/>
            <a:miter lim="800000"/>
            <a:headEnd/>
            <a:tailEnd/>
          </a:ln>
        </p:spPr>
        <p:txBody>
          <a:bodyPr>
            <a:spAutoFit/>
          </a:bodyPr>
          <a:lstStyle/>
          <a:p>
            <a:r>
              <a:rPr lang="zh-CN" altLang="en-US" dirty="0">
                <a:solidFill>
                  <a:srgbClr val="E9AD12"/>
                </a:solidFill>
                <a:ea typeface="微软雅黑" panose="020B0503020204020204" pitchFamily="34" charset="-122"/>
                <a:sym typeface="Arial" panose="020B0604020202020204" pitchFamily="34" charset="0"/>
              </a:rPr>
              <a:t>这里输入文本这里输入文本这里输入文本这里输入文本这里输入文本。</a:t>
            </a:r>
          </a:p>
        </p:txBody>
      </p:sp>
    </p:spTree>
  </p:cSld>
  <p:clrMapOvr>
    <a:masterClrMapping/>
  </p:clrMapOvr>
  <mc:AlternateContent xmlns:mc="http://schemas.openxmlformats.org/markup-compatibility/2006" xmlns:p14="http://schemas.microsoft.com/office/powerpoint/2010/main">
    <mc:Choice Requires="p14">
      <p:transition spd="slow" p14:dur="1250" advClick="0" advTm="0">
        <p14:pan dir="u"/>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8"/>
                                        </p:tgtEl>
                                        <p:attrNameLst>
                                          <p:attrName>style.visibility</p:attrName>
                                        </p:attrNameLst>
                                      </p:cBhvr>
                                      <p:to>
                                        <p:strVal val="visible"/>
                                      </p:to>
                                    </p:set>
                                    <p:anim calcmode="lin" valueType="num">
                                      <p:cBhvr>
                                        <p:cTn id="7" dur="500" fill="hold"/>
                                        <p:tgtEl>
                                          <p:spTgt spid="8"/>
                                        </p:tgtEl>
                                        <p:attrNameLst>
                                          <p:attrName>ppt_w</p:attrName>
                                        </p:attrNameLst>
                                      </p:cBhvr>
                                      <p:tavLst>
                                        <p:tav tm="0">
                                          <p:val>
                                            <p:fltVal val="0"/>
                                          </p:val>
                                        </p:tav>
                                        <p:tav tm="100000">
                                          <p:val>
                                            <p:strVal val="#ppt_w"/>
                                          </p:val>
                                        </p:tav>
                                      </p:tavLst>
                                    </p:anim>
                                    <p:anim calcmode="lin" valueType="num">
                                      <p:cBhvr>
                                        <p:cTn id="8" dur="500" fill="hold"/>
                                        <p:tgtEl>
                                          <p:spTgt spid="8"/>
                                        </p:tgtEl>
                                        <p:attrNameLst>
                                          <p:attrName>ppt_h</p:attrName>
                                        </p:attrNameLst>
                                      </p:cBhvr>
                                      <p:tavLst>
                                        <p:tav tm="0">
                                          <p:val>
                                            <p:fltVal val="0"/>
                                          </p:val>
                                        </p:tav>
                                        <p:tav tm="100000">
                                          <p:val>
                                            <p:strVal val="#ppt_h"/>
                                          </p:val>
                                        </p:tav>
                                      </p:tavLst>
                                    </p:anim>
                                    <p:animEffect transition="in" filter="fade">
                                      <p:cBhvr>
                                        <p:cTn id="9" dur="500"/>
                                        <p:tgtEl>
                                          <p:spTgt spid="8"/>
                                        </p:tgtEl>
                                      </p:cBhvr>
                                    </p:animEffect>
                                  </p:childTnLst>
                                </p:cTn>
                              </p:par>
                            </p:childTnLst>
                          </p:cTn>
                        </p:par>
                        <p:par>
                          <p:cTn id="10" fill="hold">
                            <p:stCondLst>
                              <p:cond delay="500"/>
                            </p:stCondLst>
                            <p:childTnLst>
                              <p:par>
                                <p:cTn id="11" presetID="41" presetClass="entr" presetSubtype="0" fill="hold" grpId="1" nodeType="afterEffect">
                                  <p:stCondLst>
                                    <p:cond delay="0"/>
                                  </p:stCondLst>
                                  <p:iterate type="lt">
                                    <p:tmPct val="10000"/>
                                  </p:iterate>
                                  <p:childTnLst>
                                    <p:set>
                                      <p:cBhvr>
                                        <p:cTn id="12" dur="1" fill="hold">
                                          <p:stCondLst>
                                            <p:cond delay="0"/>
                                          </p:stCondLst>
                                        </p:cTn>
                                        <p:tgtEl>
                                          <p:spTgt spid="7"/>
                                        </p:tgtEl>
                                        <p:attrNameLst>
                                          <p:attrName>style.visibility</p:attrName>
                                        </p:attrNameLst>
                                      </p:cBhvr>
                                      <p:to>
                                        <p:strVal val="visible"/>
                                      </p:to>
                                    </p:set>
                                    <p:anim calcmode="lin" valueType="num">
                                      <p:cBhvr>
                                        <p:cTn id="13" dur="500" fill="hold"/>
                                        <p:tgtEl>
                                          <p:spTgt spid="7"/>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7"/>
                                        </p:tgtEl>
                                        <p:attrNameLst>
                                          <p:attrName>ppt_y</p:attrName>
                                        </p:attrNameLst>
                                      </p:cBhvr>
                                      <p:tavLst>
                                        <p:tav tm="0">
                                          <p:val>
                                            <p:strVal val="#ppt_y"/>
                                          </p:val>
                                        </p:tav>
                                        <p:tav tm="100000">
                                          <p:val>
                                            <p:strVal val="#ppt_y"/>
                                          </p:val>
                                        </p:tav>
                                      </p:tavLst>
                                    </p:anim>
                                    <p:anim calcmode="lin" valueType="num">
                                      <p:cBhvr>
                                        <p:cTn id="15" dur="500" fill="hold"/>
                                        <p:tgtEl>
                                          <p:spTgt spid="7"/>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7"/>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7"/>
                                        </p:tgtEl>
                                      </p:cBhvr>
                                    </p:animEffect>
                                  </p:childTnLst>
                                </p:cTn>
                              </p:par>
                            </p:childTnLst>
                          </p:cTn>
                        </p:par>
                        <p:par>
                          <p:cTn id="18" fill="hold">
                            <p:stCondLst>
                              <p:cond delay="1149"/>
                            </p:stCondLst>
                            <p:childTnLst>
                              <p:par>
                                <p:cTn id="19" presetID="53" presetClass="entr" presetSubtype="16" fill="hold" grpId="1" nodeType="afterEffect">
                                  <p:stCondLst>
                                    <p:cond delay="0"/>
                                  </p:stCondLst>
                                  <p:childTnLst>
                                    <p:set>
                                      <p:cBhvr>
                                        <p:cTn id="20" dur="1" fill="hold">
                                          <p:stCondLst>
                                            <p:cond delay="0"/>
                                          </p:stCondLst>
                                        </p:cTn>
                                        <p:tgtEl>
                                          <p:spTgt spid="4"/>
                                        </p:tgtEl>
                                        <p:attrNameLst>
                                          <p:attrName>style.visibility</p:attrName>
                                        </p:attrNameLst>
                                      </p:cBhvr>
                                      <p:to>
                                        <p:strVal val="visible"/>
                                      </p:to>
                                    </p:set>
                                    <p:anim calcmode="lin" valueType="num">
                                      <p:cBhvr>
                                        <p:cTn id="21" dur="500" fill="hold"/>
                                        <p:tgtEl>
                                          <p:spTgt spid="4"/>
                                        </p:tgtEl>
                                        <p:attrNameLst>
                                          <p:attrName>ppt_w</p:attrName>
                                        </p:attrNameLst>
                                      </p:cBhvr>
                                      <p:tavLst>
                                        <p:tav tm="0">
                                          <p:val>
                                            <p:fltVal val="0"/>
                                          </p:val>
                                        </p:tav>
                                        <p:tav tm="100000">
                                          <p:val>
                                            <p:strVal val="#ppt_w"/>
                                          </p:val>
                                        </p:tav>
                                      </p:tavLst>
                                    </p:anim>
                                    <p:anim calcmode="lin" valueType="num">
                                      <p:cBhvr>
                                        <p:cTn id="22" dur="500" fill="hold"/>
                                        <p:tgtEl>
                                          <p:spTgt spid="4"/>
                                        </p:tgtEl>
                                        <p:attrNameLst>
                                          <p:attrName>ppt_h</p:attrName>
                                        </p:attrNameLst>
                                      </p:cBhvr>
                                      <p:tavLst>
                                        <p:tav tm="0">
                                          <p:val>
                                            <p:fltVal val="0"/>
                                          </p:val>
                                        </p:tav>
                                        <p:tav tm="100000">
                                          <p:val>
                                            <p:strVal val="#ppt_h"/>
                                          </p:val>
                                        </p:tav>
                                      </p:tavLst>
                                    </p:anim>
                                    <p:animEffect transition="in" filter="fade">
                                      <p:cBhvr>
                                        <p:cTn id="23" dur="500"/>
                                        <p:tgtEl>
                                          <p:spTgt spid="4"/>
                                        </p:tgtEl>
                                      </p:cBhvr>
                                    </p:animEffect>
                                  </p:childTnLst>
                                </p:cTn>
                              </p:par>
                            </p:childTnLst>
                          </p:cTn>
                        </p:par>
                        <p:par>
                          <p:cTn id="24" fill="hold">
                            <p:stCondLst>
                              <p:cond delay="1649"/>
                            </p:stCondLst>
                            <p:childTnLst>
                              <p:par>
                                <p:cTn id="25" presetID="12" presetClass="entr" presetSubtype="4" fill="hold" grpId="1" nodeType="afterEffect">
                                  <p:stCondLst>
                                    <p:cond delay="0"/>
                                  </p:stCondLst>
                                  <p:childTnLst>
                                    <p:set>
                                      <p:cBhvr>
                                        <p:cTn id="26" dur="1" fill="hold">
                                          <p:stCondLst>
                                            <p:cond delay="0"/>
                                          </p:stCondLst>
                                        </p:cTn>
                                        <p:tgtEl>
                                          <p:spTgt spid="12"/>
                                        </p:tgtEl>
                                        <p:attrNameLst>
                                          <p:attrName>style.visibility</p:attrName>
                                        </p:attrNameLst>
                                      </p:cBhvr>
                                      <p:to>
                                        <p:strVal val="visible"/>
                                      </p:to>
                                    </p:set>
                                    <p:anim calcmode="lin" valueType="num">
                                      <p:cBhvr additive="base">
                                        <p:cTn id="27" dur="500"/>
                                        <p:tgtEl>
                                          <p:spTgt spid="12"/>
                                        </p:tgtEl>
                                        <p:attrNameLst>
                                          <p:attrName>ppt_y</p:attrName>
                                        </p:attrNameLst>
                                      </p:cBhvr>
                                      <p:tavLst>
                                        <p:tav tm="0">
                                          <p:val>
                                            <p:strVal val="#ppt_y+#ppt_h*1.125000"/>
                                          </p:val>
                                        </p:tav>
                                        <p:tav tm="100000">
                                          <p:val>
                                            <p:strVal val="#ppt_y"/>
                                          </p:val>
                                        </p:tav>
                                      </p:tavLst>
                                    </p:anim>
                                    <p:animEffect transition="in" filter="wipe(up)">
                                      <p:cBhvr>
                                        <p:cTn id="28" dur="500"/>
                                        <p:tgtEl>
                                          <p:spTgt spid="12"/>
                                        </p:tgtEl>
                                      </p:cBhvr>
                                    </p:animEffect>
                                  </p:childTnLst>
                                </p:cTn>
                              </p:par>
                            </p:childTnLst>
                          </p:cTn>
                        </p:par>
                        <p:par>
                          <p:cTn id="29" fill="hold">
                            <p:stCondLst>
                              <p:cond delay="2149"/>
                            </p:stCondLst>
                            <p:childTnLst>
                              <p:par>
                                <p:cTn id="30" presetID="53" presetClass="entr" presetSubtype="16" fill="hold" grpId="1" nodeType="afterEffect">
                                  <p:stCondLst>
                                    <p:cond delay="0"/>
                                  </p:stCondLst>
                                  <p:childTnLst>
                                    <p:set>
                                      <p:cBhvr>
                                        <p:cTn id="31" dur="1" fill="hold">
                                          <p:stCondLst>
                                            <p:cond delay="0"/>
                                          </p:stCondLst>
                                        </p:cTn>
                                        <p:tgtEl>
                                          <p:spTgt spid="9"/>
                                        </p:tgtEl>
                                        <p:attrNameLst>
                                          <p:attrName>style.visibility</p:attrName>
                                        </p:attrNameLst>
                                      </p:cBhvr>
                                      <p:to>
                                        <p:strVal val="visible"/>
                                      </p:to>
                                    </p:set>
                                    <p:anim calcmode="lin" valueType="num">
                                      <p:cBhvr>
                                        <p:cTn id="32" dur="500" fill="hold"/>
                                        <p:tgtEl>
                                          <p:spTgt spid="9"/>
                                        </p:tgtEl>
                                        <p:attrNameLst>
                                          <p:attrName>ppt_w</p:attrName>
                                        </p:attrNameLst>
                                      </p:cBhvr>
                                      <p:tavLst>
                                        <p:tav tm="0">
                                          <p:val>
                                            <p:fltVal val="0"/>
                                          </p:val>
                                        </p:tav>
                                        <p:tav tm="100000">
                                          <p:val>
                                            <p:strVal val="#ppt_w"/>
                                          </p:val>
                                        </p:tav>
                                      </p:tavLst>
                                    </p:anim>
                                    <p:anim calcmode="lin" valueType="num">
                                      <p:cBhvr>
                                        <p:cTn id="33" dur="500" fill="hold"/>
                                        <p:tgtEl>
                                          <p:spTgt spid="9"/>
                                        </p:tgtEl>
                                        <p:attrNameLst>
                                          <p:attrName>ppt_h</p:attrName>
                                        </p:attrNameLst>
                                      </p:cBhvr>
                                      <p:tavLst>
                                        <p:tav tm="0">
                                          <p:val>
                                            <p:fltVal val="0"/>
                                          </p:val>
                                        </p:tav>
                                        <p:tav tm="100000">
                                          <p:val>
                                            <p:strVal val="#ppt_h"/>
                                          </p:val>
                                        </p:tav>
                                      </p:tavLst>
                                    </p:anim>
                                    <p:animEffect transition="in" filter="fade">
                                      <p:cBhvr>
                                        <p:cTn id="34" dur="500"/>
                                        <p:tgtEl>
                                          <p:spTgt spid="9"/>
                                        </p:tgtEl>
                                      </p:cBhvr>
                                    </p:animEffect>
                                  </p:childTnLst>
                                </p:cTn>
                              </p:par>
                            </p:childTnLst>
                          </p:cTn>
                        </p:par>
                        <p:par>
                          <p:cTn id="35" fill="hold">
                            <p:stCondLst>
                              <p:cond delay="2649"/>
                            </p:stCondLst>
                            <p:childTnLst>
                              <p:par>
                                <p:cTn id="36" presetID="12" presetClass="entr" presetSubtype="4" fill="hold" grpId="1" nodeType="afterEffect">
                                  <p:stCondLst>
                                    <p:cond delay="0"/>
                                  </p:stCondLst>
                                  <p:childTnLst>
                                    <p:set>
                                      <p:cBhvr>
                                        <p:cTn id="37" dur="1" fill="hold">
                                          <p:stCondLst>
                                            <p:cond delay="0"/>
                                          </p:stCondLst>
                                        </p:cTn>
                                        <p:tgtEl>
                                          <p:spTgt spid="13"/>
                                        </p:tgtEl>
                                        <p:attrNameLst>
                                          <p:attrName>style.visibility</p:attrName>
                                        </p:attrNameLst>
                                      </p:cBhvr>
                                      <p:to>
                                        <p:strVal val="visible"/>
                                      </p:to>
                                    </p:set>
                                    <p:anim calcmode="lin" valueType="num">
                                      <p:cBhvr additive="base">
                                        <p:cTn id="38" dur="500"/>
                                        <p:tgtEl>
                                          <p:spTgt spid="13"/>
                                        </p:tgtEl>
                                        <p:attrNameLst>
                                          <p:attrName>ppt_y</p:attrName>
                                        </p:attrNameLst>
                                      </p:cBhvr>
                                      <p:tavLst>
                                        <p:tav tm="0">
                                          <p:val>
                                            <p:strVal val="#ppt_y+#ppt_h*1.125000"/>
                                          </p:val>
                                        </p:tav>
                                        <p:tav tm="100000">
                                          <p:val>
                                            <p:strVal val="#ppt_y"/>
                                          </p:val>
                                        </p:tav>
                                      </p:tavLst>
                                    </p:anim>
                                    <p:animEffect transition="in" filter="wipe(up)">
                                      <p:cBhvr>
                                        <p:cTn id="39" dur="500"/>
                                        <p:tgtEl>
                                          <p:spTgt spid="13"/>
                                        </p:tgtEl>
                                      </p:cBhvr>
                                    </p:animEffect>
                                  </p:childTnLst>
                                </p:cTn>
                              </p:par>
                            </p:childTnLst>
                          </p:cTn>
                        </p:par>
                        <p:par>
                          <p:cTn id="40" fill="hold">
                            <p:stCondLst>
                              <p:cond delay="3149"/>
                            </p:stCondLst>
                            <p:childTnLst>
                              <p:par>
                                <p:cTn id="41" presetID="53" presetClass="entr" presetSubtype="16" fill="hold" grpId="1" nodeType="afterEffect">
                                  <p:stCondLst>
                                    <p:cond delay="0"/>
                                  </p:stCondLst>
                                  <p:childTnLst>
                                    <p:set>
                                      <p:cBhvr>
                                        <p:cTn id="42" dur="1" fill="hold">
                                          <p:stCondLst>
                                            <p:cond delay="0"/>
                                          </p:stCondLst>
                                        </p:cTn>
                                        <p:tgtEl>
                                          <p:spTgt spid="5"/>
                                        </p:tgtEl>
                                        <p:attrNameLst>
                                          <p:attrName>style.visibility</p:attrName>
                                        </p:attrNameLst>
                                      </p:cBhvr>
                                      <p:to>
                                        <p:strVal val="visible"/>
                                      </p:to>
                                    </p:set>
                                    <p:anim calcmode="lin" valueType="num">
                                      <p:cBhvr>
                                        <p:cTn id="43" dur="500" fill="hold"/>
                                        <p:tgtEl>
                                          <p:spTgt spid="5"/>
                                        </p:tgtEl>
                                        <p:attrNameLst>
                                          <p:attrName>ppt_w</p:attrName>
                                        </p:attrNameLst>
                                      </p:cBhvr>
                                      <p:tavLst>
                                        <p:tav tm="0">
                                          <p:val>
                                            <p:fltVal val="0"/>
                                          </p:val>
                                        </p:tav>
                                        <p:tav tm="100000">
                                          <p:val>
                                            <p:strVal val="#ppt_w"/>
                                          </p:val>
                                        </p:tav>
                                      </p:tavLst>
                                    </p:anim>
                                    <p:anim calcmode="lin" valueType="num">
                                      <p:cBhvr>
                                        <p:cTn id="44" dur="500" fill="hold"/>
                                        <p:tgtEl>
                                          <p:spTgt spid="5"/>
                                        </p:tgtEl>
                                        <p:attrNameLst>
                                          <p:attrName>ppt_h</p:attrName>
                                        </p:attrNameLst>
                                      </p:cBhvr>
                                      <p:tavLst>
                                        <p:tav tm="0">
                                          <p:val>
                                            <p:fltVal val="0"/>
                                          </p:val>
                                        </p:tav>
                                        <p:tav tm="100000">
                                          <p:val>
                                            <p:strVal val="#ppt_h"/>
                                          </p:val>
                                        </p:tav>
                                      </p:tavLst>
                                    </p:anim>
                                    <p:animEffect transition="in" filter="fade">
                                      <p:cBhvr>
                                        <p:cTn id="45" dur="500"/>
                                        <p:tgtEl>
                                          <p:spTgt spid="5"/>
                                        </p:tgtEl>
                                      </p:cBhvr>
                                    </p:animEffect>
                                  </p:childTnLst>
                                </p:cTn>
                              </p:par>
                            </p:childTnLst>
                          </p:cTn>
                        </p:par>
                        <p:par>
                          <p:cTn id="46" fill="hold">
                            <p:stCondLst>
                              <p:cond delay="3649"/>
                            </p:stCondLst>
                            <p:childTnLst>
                              <p:par>
                                <p:cTn id="47" presetID="12" presetClass="entr" presetSubtype="4" fill="hold" grpId="1" nodeType="afterEffect">
                                  <p:stCondLst>
                                    <p:cond delay="0"/>
                                  </p:stCondLst>
                                  <p:childTnLst>
                                    <p:set>
                                      <p:cBhvr>
                                        <p:cTn id="48" dur="1" fill="hold">
                                          <p:stCondLst>
                                            <p:cond delay="0"/>
                                          </p:stCondLst>
                                        </p:cTn>
                                        <p:tgtEl>
                                          <p:spTgt spid="15"/>
                                        </p:tgtEl>
                                        <p:attrNameLst>
                                          <p:attrName>style.visibility</p:attrName>
                                        </p:attrNameLst>
                                      </p:cBhvr>
                                      <p:to>
                                        <p:strVal val="visible"/>
                                      </p:to>
                                    </p:set>
                                    <p:anim calcmode="lin" valueType="num">
                                      <p:cBhvr additive="base">
                                        <p:cTn id="49" dur="500"/>
                                        <p:tgtEl>
                                          <p:spTgt spid="15"/>
                                        </p:tgtEl>
                                        <p:attrNameLst>
                                          <p:attrName>ppt_y</p:attrName>
                                        </p:attrNameLst>
                                      </p:cBhvr>
                                      <p:tavLst>
                                        <p:tav tm="0">
                                          <p:val>
                                            <p:strVal val="#ppt_y+#ppt_h*1.125000"/>
                                          </p:val>
                                        </p:tav>
                                        <p:tav tm="100000">
                                          <p:val>
                                            <p:strVal val="#ppt_y"/>
                                          </p:val>
                                        </p:tav>
                                      </p:tavLst>
                                    </p:anim>
                                    <p:animEffect transition="in" filter="wipe(up)">
                                      <p:cBhvr>
                                        <p:cTn id="50" dur="500"/>
                                        <p:tgtEl>
                                          <p:spTgt spid="15"/>
                                        </p:tgtEl>
                                      </p:cBhvr>
                                    </p:animEffect>
                                  </p:childTnLst>
                                </p:cTn>
                              </p:par>
                            </p:childTnLst>
                          </p:cTn>
                        </p:par>
                        <p:par>
                          <p:cTn id="51" fill="hold">
                            <p:stCondLst>
                              <p:cond delay="4149"/>
                            </p:stCondLst>
                            <p:childTnLst>
                              <p:par>
                                <p:cTn id="52" presetID="53" presetClass="entr" presetSubtype="16" fill="hold" grpId="1" nodeType="afterEffect">
                                  <p:stCondLst>
                                    <p:cond delay="0"/>
                                  </p:stCondLst>
                                  <p:childTnLst>
                                    <p:set>
                                      <p:cBhvr>
                                        <p:cTn id="53" dur="1" fill="hold">
                                          <p:stCondLst>
                                            <p:cond delay="0"/>
                                          </p:stCondLst>
                                        </p:cTn>
                                        <p:tgtEl>
                                          <p:spTgt spid="10"/>
                                        </p:tgtEl>
                                        <p:attrNameLst>
                                          <p:attrName>style.visibility</p:attrName>
                                        </p:attrNameLst>
                                      </p:cBhvr>
                                      <p:to>
                                        <p:strVal val="visible"/>
                                      </p:to>
                                    </p:set>
                                    <p:anim calcmode="lin" valueType="num">
                                      <p:cBhvr>
                                        <p:cTn id="54" dur="500" fill="hold"/>
                                        <p:tgtEl>
                                          <p:spTgt spid="10"/>
                                        </p:tgtEl>
                                        <p:attrNameLst>
                                          <p:attrName>ppt_w</p:attrName>
                                        </p:attrNameLst>
                                      </p:cBhvr>
                                      <p:tavLst>
                                        <p:tav tm="0">
                                          <p:val>
                                            <p:fltVal val="0"/>
                                          </p:val>
                                        </p:tav>
                                        <p:tav tm="100000">
                                          <p:val>
                                            <p:strVal val="#ppt_w"/>
                                          </p:val>
                                        </p:tav>
                                      </p:tavLst>
                                    </p:anim>
                                    <p:anim calcmode="lin" valueType="num">
                                      <p:cBhvr>
                                        <p:cTn id="55" dur="500" fill="hold"/>
                                        <p:tgtEl>
                                          <p:spTgt spid="10"/>
                                        </p:tgtEl>
                                        <p:attrNameLst>
                                          <p:attrName>ppt_h</p:attrName>
                                        </p:attrNameLst>
                                      </p:cBhvr>
                                      <p:tavLst>
                                        <p:tav tm="0">
                                          <p:val>
                                            <p:fltVal val="0"/>
                                          </p:val>
                                        </p:tav>
                                        <p:tav tm="100000">
                                          <p:val>
                                            <p:strVal val="#ppt_h"/>
                                          </p:val>
                                        </p:tav>
                                      </p:tavLst>
                                    </p:anim>
                                    <p:animEffect transition="in" filter="fade">
                                      <p:cBhvr>
                                        <p:cTn id="56" dur="500"/>
                                        <p:tgtEl>
                                          <p:spTgt spid="10"/>
                                        </p:tgtEl>
                                      </p:cBhvr>
                                    </p:animEffect>
                                  </p:childTnLst>
                                </p:cTn>
                              </p:par>
                            </p:childTnLst>
                          </p:cTn>
                        </p:par>
                        <p:par>
                          <p:cTn id="57" fill="hold">
                            <p:stCondLst>
                              <p:cond delay="4649"/>
                            </p:stCondLst>
                            <p:childTnLst>
                              <p:par>
                                <p:cTn id="58" presetID="12" presetClass="entr" presetSubtype="4" fill="hold" grpId="1" nodeType="afterEffect">
                                  <p:stCondLst>
                                    <p:cond delay="0"/>
                                  </p:stCondLst>
                                  <p:childTnLst>
                                    <p:set>
                                      <p:cBhvr>
                                        <p:cTn id="59" dur="1" fill="hold">
                                          <p:stCondLst>
                                            <p:cond delay="0"/>
                                          </p:stCondLst>
                                        </p:cTn>
                                        <p:tgtEl>
                                          <p:spTgt spid="20"/>
                                        </p:tgtEl>
                                        <p:attrNameLst>
                                          <p:attrName>style.visibility</p:attrName>
                                        </p:attrNameLst>
                                      </p:cBhvr>
                                      <p:to>
                                        <p:strVal val="visible"/>
                                      </p:to>
                                    </p:set>
                                    <p:anim calcmode="lin" valueType="num">
                                      <p:cBhvr additive="base">
                                        <p:cTn id="60" dur="500"/>
                                        <p:tgtEl>
                                          <p:spTgt spid="20"/>
                                        </p:tgtEl>
                                        <p:attrNameLst>
                                          <p:attrName>ppt_y</p:attrName>
                                        </p:attrNameLst>
                                      </p:cBhvr>
                                      <p:tavLst>
                                        <p:tav tm="0">
                                          <p:val>
                                            <p:strVal val="#ppt_y+#ppt_h*1.125000"/>
                                          </p:val>
                                        </p:tav>
                                        <p:tav tm="100000">
                                          <p:val>
                                            <p:strVal val="#ppt_y"/>
                                          </p:val>
                                        </p:tav>
                                      </p:tavLst>
                                    </p:anim>
                                    <p:animEffect transition="in" filter="wipe(up)">
                                      <p:cBhvr>
                                        <p:cTn id="61" dur="500"/>
                                        <p:tgtEl>
                                          <p:spTgt spid="20"/>
                                        </p:tgtEl>
                                      </p:cBhvr>
                                    </p:animEffect>
                                  </p:childTnLst>
                                </p:cTn>
                              </p:par>
                            </p:childTnLst>
                          </p:cTn>
                        </p:par>
                        <p:par>
                          <p:cTn id="62" fill="hold">
                            <p:stCondLst>
                              <p:cond delay="5149"/>
                            </p:stCondLst>
                            <p:childTnLst>
                              <p:par>
                                <p:cTn id="63" presetID="53" presetClass="entr" presetSubtype="16" fill="hold" grpId="1" nodeType="afterEffect">
                                  <p:stCondLst>
                                    <p:cond delay="0"/>
                                  </p:stCondLst>
                                  <p:childTnLst>
                                    <p:set>
                                      <p:cBhvr>
                                        <p:cTn id="64" dur="1" fill="hold">
                                          <p:stCondLst>
                                            <p:cond delay="0"/>
                                          </p:stCondLst>
                                        </p:cTn>
                                        <p:tgtEl>
                                          <p:spTgt spid="6"/>
                                        </p:tgtEl>
                                        <p:attrNameLst>
                                          <p:attrName>style.visibility</p:attrName>
                                        </p:attrNameLst>
                                      </p:cBhvr>
                                      <p:to>
                                        <p:strVal val="visible"/>
                                      </p:to>
                                    </p:set>
                                    <p:anim calcmode="lin" valueType="num">
                                      <p:cBhvr>
                                        <p:cTn id="65" dur="500" fill="hold"/>
                                        <p:tgtEl>
                                          <p:spTgt spid="6"/>
                                        </p:tgtEl>
                                        <p:attrNameLst>
                                          <p:attrName>ppt_w</p:attrName>
                                        </p:attrNameLst>
                                      </p:cBhvr>
                                      <p:tavLst>
                                        <p:tav tm="0">
                                          <p:val>
                                            <p:fltVal val="0"/>
                                          </p:val>
                                        </p:tav>
                                        <p:tav tm="100000">
                                          <p:val>
                                            <p:strVal val="#ppt_w"/>
                                          </p:val>
                                        </p:tav>
                                      </p:tavLst>
                                    </p:anim>
                                    <p:anim calcmode="lin" valueType="num">
                                      <p:cBhvr>
                                        <p:cTn id="66" dur="500" fill="hold"/>
                                        <p:tgtEl>
                                          <p:spTgt spid="6"/>
                                        </p:tgtEl>
                                        <p:attrNameLst>
                                          <p:attrName>ppt_h</p:attrName>
                                        </p:attrNameLst>
                                      </p:cBhvr>
                                      <p:tavLst>
                                        <p:tav tm="0">
                                          <p:val>
                                            <p:fltVal val="0"/>
                                          </p:val>
                                        </p:tav>
                                        <p:tav tm="100000">
                                          <p:val>
                                            <p:strVal val="#ppt_h"/>
                                          </p:val>
                                        </p:tav>
                                      </p:tavLst>
                                    </p:anim>
                                    <p:animEffect transition="in" filter="fade">
                                      <p:cBhvr>
                                        <p:cTn id="67" dur="500"/>
                                        <p:tgtEl>
                                          <p:spTgt spid="6"/>
                                        </p:tgtEl>
                                      </p:cBhvr>
                                    </p:animEffect>
                                  </p:childTnLst>
                                </p:cTn>
                              </p:par>
                            </p:childTnLst>
                          </p:cTn>
                        </p:par>
                        <p:par>
                          <p:cTn id="68" fill="hold">
                            <p:stCondLst>
                              <p:cond delay="5649"/>
                            </p:stCondLst>
                            <p:childTnLst>
                              <p:par>
                                <p:cTn id="69" presetID="12" presetClass="entr" presetSubtype="4" fill="hold" grpId="1" nodeType="afterEffect">
                                  <p:stCondLst>
                                    <p:cond delay="0"/>
                                  </p:stCondLst>
                                  <p:childTnLst>
                                    <p:set>
                                      <p:cBhvr>
                                        <p:cTn id="70" dur="1" fill="hold">
                                          <p:stCondLst>
                                            <p:cond delay="0"/>
                                          </p:stCondLst>
                                        </p:cTn>
                                        <p:tgtEl>
                                          <p:spTgt spid="18"/>
                                        </p:tgtEl>
                                        <p:attrNameLst>
                                          <p:attrName>style.visibility</p:attrName>
                                        </p:attrNameLst>
                                      </p:cBhvr>
                                      <p:to>
                                        <p:strVal val="visible"/>
                                      </p:to>
                                    </p:set>
                                    <p:anim calcmode="lin" valueType="num">
                                      <p:cBhvr additive="base">
                                        <p:cTn id="71" dur="500"/>
                                        <p:tgtEl>
                                          <p:spTgt spid="18"/>
                                        </p:tgtEl>
                                        <p:attrNameLst>
                                          <p:attrName>ppt_y</p:attrName>
                                        </p:attrNameLst>
                                      </p:cBhvr>
                                      <p:tavLst>
                                        <p:tav tm="0">
                                          <p:val>
                                            <p:strVal val="#ppt_y+#ppt_h*1.125000"/>
                                          </p:val>
                                        </p:tav>
                                        <p:tav tm="100000">
                                          <p:val>
                                            <p:strVal val="#ppt_y"/>
                                          </p:val>
                                        </p:tav>
                                      </p:tavLst>
                                    </p:anim>
                                    <p:animEffect transition="in" filter="wipe(up)">
                                      <p:cBhvr>
                                        <p:cTn id="72" dur="500"/>
                                        <p:tgtEl>
                                          <p:spTgt spid="18"/>
                                        </p:tgtEl>
                                      </p:cBhvr>
                                    </p:animEffect>
                                  </p:childTnLst>
                                </p:cTn>
                              </p:par>
                            </p:childTnLst>
                          </p:cTn>
                        </p:par>
                        <p:par>
                          <p:cTn id="73" fill="hold">
                            <p:stCondLst>
                              <p:cond delay="6149"/>
                            </p:stCondLst>
                            <p:childTnLst>
                              <p:par>
                                <p:cTn id="74" presetID="53" presetClass="entr" presetSubtype="16" fill="hold" grpId="1" nodeType="afterEffect">
                                  <p:stCondLst>
                                    <p:cond delay="0"/>
                                  </p:stCondLst>
                                  <p:childTnLst>
                                    <p:set>
                                      <p:cBhvr>
                                        <p:cTn id="75" dur="1" fill="hold">
                                          <p:stCondLst>
                                            <p:cond delay="0"/>
                                          </p:stCondLst>
                                        </p:cTn>
                                        <p:tgtEl>
                                          <p:spTgt spid="11"/>
                                        </p:tgtEl>
                                        <p:attrNameLst>
                                          <p:attrName>style.visibility</p:attrName>
                                        </p:attrNameLst>
                                      </p:cBhvr>
                                      <p:to>
                                        <p:strVal val="visible"/>
                                      </p:to>
                                    </p:set>
                                    <p:anim calcmode="lin" valueType="num">
                                      <p:cBhvr>
                                        <p:cTn id="76" dur="500" fill="hold"/>
                                        <p:tgtEl>
                                          <p:spTgt spid="11"/>
                                        </p:tgtEl>
                                        <p:attrNameLst>
                                          <p:attrName>ppt_w</p:attrName>
                                        </p:attrNameLst>
                                      </p:cBhvr>
                                      <p:tavLst>
                                        <p:tav tm="0">
                                          <p:val>
                                            <p:fltVal val="0"/>
                                          </p:val>
                                        </p:tav>
                                        <p:tav tm="100000">
                                          <p:val>
                                            <p:strVal val="#ppt_w"/>
                                          </p:val>
                                        </p:tav>
                                      </p:tavLst>
                                    </p:anim>
                                    <p:anim calcmode="lin" valueType="num">
                                      <p:cBhvr>
                                        <p:cTn id="77" dur="500" fill="hold"/>
                                        <p:tgtEl>
                                          <p:spTgt spid="11"/>
                                        </p:tgtEl>
                                        <p:attrNameLst>
                                          <p:attrName>ppt_h</p:attrName>
                                        </p:attrNameLst>
                                      </p:cBhvr>
                                      <p:tavLst>
                                        <p:tav tm="0">
                                          <p:val>
                                            <p:fltVal val="0"/>
                                          </p:val>
                                        </p:tav>
                                        <p:tav tm="100000">
                                          <p:val>
                                            <p:strVal val="#ppt_h"/>
                                          </p:val>
                                        </p:tav>
                                      </p:tavLst>
                                    </p:anim>
                                    <p:animEffect transition="in" filter="fade">
                                      <p:cBhvr>
                                        <p:cTn id="78" dur="500"/>
                                        <p:tgtEl>
                                          <p:spTgt spid="11"/>
                                        </p:tgtEl>
                                      </p:cBhvr>
                                    </p:animEffect>
                                  </p:childTnLst>
                                </p:cTn>
                              </p:par>
                            </p:childTnLst>
                          </p:cTn>
                        </p:par>
                        <p:par>
                          <p:cTn id="79" fill="hold">
                            <p:stCondLst>
                              <p:cond delay="6649"/>
                            </p:stCondLst>
                            <p:childTnLst>
                              <p:par>
                                <p:cTn id="80" presetID="12" presetClass="entr" presetSubtype="4" fill="hold" grpId="1" nodeType="afterEffect">
                                  <p:stCondLst>
                                    <p:cond delay="0"/>
                                  </p:stCondLst>
                                  <p:childTnLst>
                                    <p:set>
                                      <p:cBhvr>
                                        <p:cTn id="81" dur="1" fill="hold">
                                          <p:stCondLst>
                                            <p:cond delay="0"/>
                                          </p:stCondLst>
                                        </p:cTn>
                                        <p:tgtEl>
                                          <p:spTgt spid="22"/>
                                        </p:tgtEl>
                                        <p:attrNameLst>
                                          <p:attrName>style.visibility</p:attrName>
                                        </p:attrNameLst>
                                      </p:cBhvr>
                                      <p:to>
                                        <p:strVal val="visible"/>
                                      </p:to>
                                    </p:set>
                                    <p:anim calcmode="lin" valueType="num">
                                      <p:cBhvr additive="base">
                                        <p:cTn id="82" dur="500"/>
                                        <p:tgtEl>
                                          <p:spTgt spid="22"/>
                                        </p:tgtEl>
                                        <p:attrNameLst>
                                          <p:attrName>ppt_y</p:attrName>
                                        </p:attrNameLst>
                                      </p:cBhvr>
                                      <p:tavLst>
                                        <p:tav tm="0">
                                          <p:val>
                                            <p:strVal val="#ppt_y+#ppt_h*1.125000"/>
                                          </p:val>
                                        </p:tav>
                                        <p:tav tm="100000">
                                          <p:val>
                                            <p:strVal val="#ppt_y"/>
                                          </p:val>
                                        </p:tav>
                                      </p:tavLst>
                                    </p:anim>
                                    <p:animEffect transition="in" filter="wipe(up)">
                                      <p:cBhvr>
                                        <p:cTn id="83" dur="500"/>
                                        <p:tgtEl>
                                          <p:spTgt spid="22"/>
                                        </p:tgtEl>
                                      </p:cBhvr>
                                    </p:animEffect>
                                  </p:childTnLst>
                                </p:cTn>
                              </p:par>
                            </p:childTnLst>
                          </p:cTn>
                        </p:par>
                        <p:par>
                          <p:cTn id="84" fill="hold">
                            <p:stCondLst>
                              <p:cond delay="7149"/>
                            </p:stCondLst>
                            <p:childTnLst>
                              <p:par>
                                <p:cTn id="85" presetID="10" presetClass="entr" presetSubtype="0" fill="hold" grpId="0" nodeType="afterEffect">
                                  <p:stCondLst>
                                    <p:cond delay="0"/>
                                  </p:stCondLst>
                                  <p:childTnLst>
                                    <p:set>
                                      <p:cBhvr>
                                        <p:cTn id="86" dur="1" fill="hold">
                                          <p:stCondLst>
                                            <p:cond delay="0"/>
                                          </p:stCondLst>
                                        </p:cTn>
                                        <p:tgtEl>
                                          <p:spTgt spid="28"/>
                                        </p:tgtEl>
                                        <p:attrNameLst>
                                          <p:attrName>style.visibility</p:attrName>
                                        </p:attrNameLst>
                                      </p:cBhvr>
                                      <p:to>
                                        <p:strVal val="visible"/>
                                      </p:to>
                                    </p:set>
                                    <p:animEffect>
                                      <p:cBhvr>
                                        <p:cTn id="87" dur="500"/>
                                        <p:tgtEl>
                                          <p:spTgt spid="28"/>
                                        </p:tgtEl>
                                      </p:cBhvr>
                                    </p:animEffect>
                                  </p:childTnLst>
                                </p:cTn>
                              </p:par>
                            </p:childTnLst>
                          </p:cTn>
                        </p:par>
                        <p:par>
                          <p:cTn id="88" fill="hold">
                            <p:stCondLst>
                              <p:cond delay="7649"/>
                            </p:stCondLst>
                            <p:childTnLst>
                              <p:par>
                                <p:cTn id="89" presetID="10" presetClass="entr" presetSubtype="0" fill="hold" grpId="0" nodeType="afterEffect">
                                  <p:stCondLst>
                                    <p:cond delay="0"/>
                                  </p:stCondLst>
                                  <p:childTnLst>
                                    <p:set>
                                      <p:cBhvr>
                                        <p:cTn id="90" dur="1" fill="hold">
                                          <p:stCondLst>
                                            <p:cond delay="0"/>
                                          </p:stCondLst>
                                        </p:cTn>
                                        <p:tgtEl>
                                          <p:spTgt spid="29"/>
                                        </p:tgtEl>
                                        <p:attrNameLst>
                                          <p:attrName>style.visibility</p:attrName>
                                        </p:attrNameLst>
                                      </p:cBhvr>
                                      <p:to>
                                        <p:strVal val="visible"/>
                                      </p:to>
                                    </p:set>
                                    <p:animEffect>
                                      <p:cBhvr>
                                        <p:cTn id="91" dur="500"/>
                                        <p:tgtEl>
                                          <p:spTgt spid="29"/>
                                        </p:tgtEl>
                                      </p:cBhvr>
                                    </p:animEffect>
                                  </p:childTnLst>
                                </p:cTn>
                              </p:par>
                            </p:childTnLst>
                          </p:cTn>
                        </p:par>
                        <p:par>
                          <p:cTn id="92" fill="hold">
                            <p:stCondLst>
                              <p:cond delay="8149"/>
                            </p:stCondLst>
                            <p:childTnLst>
                              <p:par>
                                <p:cTn id="93" presetID="10" presetClass="entr" presetSubtype="0" fill="hold" grpId="0" nodeType="afterEffect">
                                  <p:stCondLst>
                                    <p:cond delay="0"/>
                                  </p:stCondLst>
                                  <p:childTnLst>
                                    <p:set>
                                      <p:cBhvr>
                                        <p:cTn id="94" dur="1" fill="hold">
                                          <p:stCondLst>
                                            <p:cond delay="0"/>
                                          </p:stCondLst>
                                        </p:cTn>
                                        <p:tgtEl>
                                          <p:spTgt spid="30"/>
                                        </p:tgtEl>
                                        <p:attrNameLst>
                                          <p:attrName>style.visibility</p:attrName>
                                        </p:attrNameLst>
                                      </p:cBhvr>
                                      <p:to>
                                        <p:strVal val="visible"/>
                                      </p:to>
                                    </p:set>
                                    <p:animEffect>
                                      <p:cBhvr>
                                        <p:cTn id="95" dur="500"/>
                                        <p:tgtEl>
                                          <p:spTgt spid="30"/>
                                        </p:tgtEl>
                                      </p:cBhvr>
                                    </p:animEffect>
                                  </p:childTnLst>
                                </p:cTn>
                              </p:par>
                            </p:childTnLst>
                          </p:cTn>
                        </p:par>
                        <p:par>
                          <p:cTn id="96" fill="hold">
                            <p:stCondLst>
                              <p:cond delay="8649"/>
                            </p:stCondLst>
                            <p:childTnLst>
                              <p:par>
                                <p:cTn id="97" presetID="10" presetClass="entr" presetSubtype="0" fill="hold" grpId="0" nodeType="afterEffect">
                                  <p:stCondLst>
                                    <p:cond delay="0"/>
                                  </p:stCondLst>
                                  <p:childTnLst>
                                    <p:set>
                                      <p:cBhvr>
                                        <p:cTn id="98" dur="1" fill="hold">
                                          <p:stCondLst>
                                            <p:cond delay="0"/>
                                          </p:stCondLst>
                                        </p:cTn>
                                        <p:tgtEl>
                                          <p:spTgt spid="31"/>
                                        </p:tgtEl>
                                        <p:attrNameLst>
                                          <p:attrName>style.visibility</p:attrName>
                                        </p:attrNameLst>
                                      </p:cBhvr>
                                      <p:to>
                                        <p:strVal val="visible"/>
                                      </p:to>
                                    </p:set>
                                    <p:animEffect>
                                      <p:cBhvr>
                                        <p:cTn id="99" dur="500"/>
                                        <p:tgtEl>
                                          <p:spTgt spid="31"/>
                                        </p:tgtEl>
                                      </p:cBhvr>
                                    </p:animEffect>
                                  </p:childTnLst>
                                </p:cTn>
                              </p:par>
                            </p:childTnLst>
                          </p:cTn>
                        </p:par>
                        <p:par>
                          <p:cTn id="100" fill="hold">
                            <p:stCondLst>
                              <p:cond delay="9149"/>
                            </p:stCondLst>
                            <p:childTnLst>
                              <p:par>
                                <p:cTn id="101" presetID="10" presetClass="entr" presetSubtype="0" fill="hold" grpId="0" nodeType="afterEffect">
                                  <p:stCondLst>
                                    <p:cond delay="0"/>
                                  </p:stCondLst>
                                  <p:childTnLst>
                                    <p:set>
                                      <p:cBhvr>
                                        <p:cTn id="102" dur="1" fill="hold">
                                          <p:stCondLst>
                                            <p:cond delay="0"/>
                                          </p:stCondLst>
                                        </p:cTn>
                                        <p:tgtEl>
                                          <p:spTgt spid="32"/>
                                        </p:tgtEl>
                                        <p:attrNameLst>
                                          <p:attrName>style.visibility</p:attrName>
                                        </p:attrNameLst>
                                      </p:cBhvr>
                                      <p:to>
                                        <p:strVal val="visible"/>
                                      </p:to>
                                    </p:set>
                                    <p:animEffect>
                                      <p:cBhvr>
                                        <p:cTn id="103" dur="500"/>
                                        <p:tgtEl>
                                          <p:spTgt spid="32"/>
                                        </p:tgtEl>
                                      </p:cBhvr>
                                    </p:animEffect>
                                  </p:childTnLst>
                                </p:cTn>
                              </p:par>
                            </p:childTnLst>
                          </p:cTn>
                        </p:par>
                        <p:par>
                          <p:cTn id="104" fill="hold">
                            <p:stCondLst>
                              <p:cond delay="9649"/>
                            </p:stCondLst>
                            <p:childTnLst>
                              <p:par>
                                <p:cTn id="105" presetID="10" presetClass="entr" presetSubtype="0" fill="hold" grpId="0" nodeType="afterEffect">
                                  <p:stCondLst>
                                    <p:cond delay="0"/>
                                  </p:stCondLst>
                                  <p:childTnLst>
                                    <p:set>
                                      <p:cBhvr>
                                        <p:cTn id="106" dur="1" fill="hold">
                                          <p:stCondLst>
                                            <p:cond delay="0"/>
                                          </p:stCondLst>
                                        </p:cTn>
                                        <p:tgtEl>
                                          <p:spTgt spid="33"/>
                                        </p:tgtEl>
                                        <p:attrNameLst>
                                          <p:attrName>style.visibility</p:attrName>
                                        </p:attrNameLst>
                                      </p:cBhvr>
                                      <p:to>
                                        <p:strVal val="visible"/>
                                      </p:to>
                                    </p:set>
                                    <p:animEffect>
                                      <p:cBhvr>
                                        <p:cTn id="107" dur="500"/>
                                        <p:tgtEl>
                                          <p:spTgt spid="3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 grpId="0"/>
      <p:bldP spid="7" grpId="1"/>
      <p:bldP spid="8" grpId="0" bldLvl="0" animBg="1"/>
      <p:bldP spid="4" grpId="0" animBg="1"/>
      <p:bldP spid="4" grpId="1" bldLvl="0" animBg="1"/>
      <p:bldP spid="5" grpId="0" animBg="1"/>
      <p:bldP spid="5" grpId="1" bldLvl="0" animBg="1"/>
      <p:bldP spid="6" grpId="0" animBg="1"/>
      <p:bldP spid="6" grpId="1" bldLvl="0" animBg="1"/>
      <p:bldP spid="9" grpId="0" animBg="1"/>
      <p:bldP spid="9" grpId="1" bldLvl="0" animBg="1"/>
      <p:bldP spid="10" grpId="0" animBg="1"/>
      <p:bldP spid="10" grpId="1" bldLvl="0" animBg="1"/>
      <p:bldP spid="11" grpId="0" animBg="1"/>
      <p:bldP spid="11" grpId="1" bldLvl="0" animBg="1"/>
      <p:bldP spid="12" grpId="0"/>
      <p:bldP spid="12" grpId="1"/>
      <p:bldP spid="13" grpId="0"/>
      <p:bldP spid="13" grpId="1"/>
      <p:bldP spid="15" grpId="0"/>
      <p:bldP spid="15" grpId="1"/>
      <p:bldP spid="18" grpId="0"/>
      <p:bldP spid="18" grpId="1"/>
      <p:bldP spid="20" grpId="0"/>
      <p:bldP spid="20" grpId="1"/>
      <p:bldP spid="22" grpId="0"/>
      <p:bldP spid="22" grpId="1"/>
      <p:bldP spid="28" grpId="0" bldLvl="0" autoUpdateAnimBg="0"/>
      <p:bldP spid="29" grpId="0" bldLvl="0" autoUpdateAnimBg="0"/>
      <p:bldP spid="30" grpId="0" bldLvl="0" autoUpdateAnimBg="0"/>
      <p:bldP spid="31" grpId="0" bldLvl="0" autoUpdateAnimBg="0"/>
      <p:bldP spid="32" grpId="0" bldLvl="0" autoUpdateAnimBg="0"/>
      <p:bldP spid="33" grpId="0" bldLvl="0" autoUpdateAnimBg="0"/>
    </p:bld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图片 4">
            <a:extLst>
              <a:ext uri="{FF2B5EF4-FFF2-40B4-BE49-F238E27FC236}">
                <a16:creationId xmlns:a16="http://schemas.microsoft.com/office/drawing/2014/main" id="{97262DD9-8A87-4527-9E9F-D149B127EB8A}"/>
              </a:ext>
            </a:extLst>
          </p:cNvPr>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a:off x="0" y="0"/>
            <a:ext cx="12192000" cy="6858000"/>
          </a:xfrm>
          <a:prstGeom prst="rect">
            <a:avLst/>
          </a:prstGeom>
        </p:spPr>
      </p:pic>
      <p:sp>
        <p:nvSpPr>
          <p:cNvPr id="24" name="文本框 23">
            <a:extLst>
              <a:ext uri="{FF2B5EF4-FFF2-40B4-BE49-F238E27FC236}">
                <a16:creationId xmlns:a16="http://schemas.microsoft.com/office/drawing/2014/main" id="{E879C7C5-3D18-4D63-A53B-A3DB143BBB72}"/>
              </a:ext>
            </a:extLst>
          </p:cNvPr>
          <p:cNvSpPr txBox="1"/>
          <p:nvPr/>
        </p:nvSpPr>
        <p:spPr>
          <a:xfrm>
            <a:off x="3796777" y="1208405"/>
            <a:ext cx="6515100" cy="1014730"/>
          </a:xfrm>
          <a:prstGeom prst="rect">
            <a:avLst/>
          </a:prstGeom>
          <a:noFill/>
        </p:spPr>
        <p:txBody>
          <a:bodyPr wrap="square" rtlCol="0">
            <a:spAutoFit/>
          </a:bodyPr>
          <a:lstStyle/>
          <a:p>
            <a:pPr algn="l"/>
            <a:r>
              <a:rPr lang="en-US" altLang="zh-CN" sz="6000" b="1">
                <a:solidFill>
                  <a:srgbClr val="E9AD12"/>
                </a:solidFill>
                <a:latin typeface="微软雅黑" panose="020B0503020204020204" charset="-122"/>
                <a:ea typeface="微软雅黑" panose="020B0503020204020204" charset="-122"/>
              </a:rPr>
              <a:t>THANK YOU</a:t>
            </a:r>
          </a:p>
        </p:txBody>
      </p:sp>
      <p:sp>
        <p:nvSpPr>
          <p:cNvPr id="25" name="文本框 24">
            <a:extLst>
              <a:ext uri="{FF2B5EF4-FFF2-40B4-BE49-F238E27FC236}">
                <a16:creationId xmlns:a16="http://schemas.microsoft.com/office/drawing/2014/main" id="{66EC7CDA-74F3-4D71-B022-D882BA3E115F}"/>
              </a:ext>
            </a:extLst>
          </p:cNvPr>
          <p:cNvSpPr txBox="1"/>
          <p:nvPr/>
        </p:nvSpPr>
        <p:spPr>
          <a:xfrm>
            <a:off x="6154532" y="3120390"/>
            <a:ext cx="3269615" cy="922020"/>
          </a:xfrm>
          <a:prstGeom prst="rect">
            <a:avLst/>
          </a:prstGeom>
          <a:noFill/>
        </p:spPr>
        <p:txBody>
          <a:bodyPr wrap="square" rtlCol="0">
            <a:spAutoFit/>
          </a:bodyPr>
          <a:lstStyle/>
          <a:p>
            <a:pPr fontAlgn="auto">
              <a:lnSpc>
                <a:spcPct val="150000"/>
              </a:lnSpc>
            </a:pPr>
            <a:r>
              <a:rPr lang="zh-CN" altLang="en-US" sz="1200">
                <a:solidFill>
                  <a:srgbClr val="E9AD12"/>
                </a:solidFill>
                <a:latin typeface="华文细黑" panose="02010600040101010101" charset="-122"/>
                <a:ea typeface="华文细黑" panose="02010600040101010101" charset="-122"/>
              </a:rPr>
              <a:t>简约的设计理念，细腻、精致的做工，这不仅是产品，更是时尚魅力诱惑的艺术品，相结合带来唯美的生活享受。</a:t>
            </a:r>
          </a:p>
        </p:txBody>
      </p:sp>
      <p:sp>
        <p:nvSpPr>
          <p:cNvPr id="26" name="文本框 25">
            <a:extLst>
              <a:ext uri="{FF2B5EF4-FFF2-40B4-BE49-F238E27FC236}">
                <a16:creationId xmlns:a16="http://schemas.microsoft.com/office/drawing/2014/main" id="{B7C91EF7-5CE1-4D53-8E88-3BD361A26412}"/>
              </a:ext>
            </a:extLst>
          </p:cNvPr>
          <p:cNvSpPr txBox="1"/>
          <p:nvPr/>
        </p:nvSpPr>
        <p:spPr>
          <a:xfrm>
            <a:off x="3796777" y="2223135"/>
            <a:ext cx="5809615" cy="706755"/>
          </a:xfrm>
          <a:prstGeom prst="rect">
            <a:avLst/>
          </a:prstGeom>
          <a:noFill/>
        </p:spPr>
        <p:txBody>
          <a:bodyPr wrap="square" rtlCol="0">
            <a:spAutoFit/>
          </a:bodyPr>
          <a:lstStyle/>
          <a:p>
            <a:pPr algn="l"/>
            <a:r>
              <a:rPr lang="zh-CN" altLang="en-US" sz="4000" b="1">
                <a:solidFill>
                  <a:srgbClr val="E9AD12"/>
                </a:solidFill>
                <a:latin typeface="微软雅黑" panose="020B0503020204020204" charset="-122"/>
                <a:ea typeface="微软雅黑" panose="020B0503020204020204" charset="-122"/>
              </a:rPr>
              <a:t>谢谢观看</a:t>
            </a:r>
          </a:p>
        </p:txBody>
      </p:sp>
    </p:spTree>
    <p:extLst>
      <p:ext uri="{BB962C8B-B14F-4D97-AF65-F5344CB8AC3E}">
        <p14:creationId xmlns:p14="http://schemas.microsoft.com/office/powerpoint/2010/main" val="1203674290"/>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advClick="0" advTm="0">
        <p15:prstTrans prst="origami"/>
      </p:transition>
    </mc:Choice>
    <mc:Fallback xmlns="">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1" presetClass="entr" presetSubtype="0" fill="hold" grpId="0" nodeType="afterEffect">
                                  <p:stCondLst>
                                    <p:cond delay="0"/>
                                  </p:stCondLst>
                                  <p:iterate type="lt">
                                    <p:tmPct val="10000"/>
                                  </p:iterate>
                                  <p:childTnLst>
                                    <p:set>
                                      <p:cBhvr>
                                        <p:cTn id="6" dur="1" fill="hold">
                                          <p:stCondLst>
                                            <p:cond delay="0"/>
                                          </p:stCondLst>
                                        </p:cTn>
                                        <p:tgtEl>
                                          <p:spTgt spid="24"/>
                                        </p:tgtEl>
                                        <p:attrNameLst>
                                          <p:attrName>style.visibility</p:attrName>
                                        </p:attrNameLst>
                                      </p:cBhvr>
                                      <p:to>
                                        <p:strVal val="visible"/>
                                      </p:to>
                                    </p:set>
                                    <p:anim calcmode="lin" valueType="num">
                                      <p:cBhvr>
                                        <p:cTn id="7" dur="500" fill="hold"/>
                                        <p:tgtEl>
                                          <p:spTgt spid="24"/>
                                        </p:tgtEl>
                                        <p:attrNameLst>
                                          <p:attrName>ppt_x</p:attrName>
                                        </p:attrNameLst>
                                      </p:cBhvr>
                                      <p:tavLst>
                                        <p:tav tm="0">
                                          <p:val>
                                            <p:strVal val="#ppt_x"/>
                                          </p:val>
                                        </p:tav>
                                        <p:tav tm="50000">
                                          <p:val>
                                            <p:strVal val="#ppt_x+.1"/>
                                          </p:val>
                                        </p:tav>
                                        <p:tav tm="100000">
                                          <p:val>
                                            <p:strVal val="#ppt_x"/>
                                          </p:val>
                                        </p:tav>
                                      </p:tavLst>
                                    </p:anim>
                                    <p:anim calcmode="lin" valueType="num">
                                      <p:cBhvr>
                                        <p:cTn id="8" dur="500" fill="hold"/>
                                        <p:tgtEl>
                                          <p:spTgt spid="24"/>
                                        </p:tgtEl>
                                        <p:attrNameLst>
                                          <p:attrName>ppt_y</p:attrName>
                                        </p:attrNameLst>
                                      </p:cBhvr>
                                      <p:tavLst>
                                        <p:tav tm="0">
                                          <p:val>
                                            <p:strVal val="#ppt_y"/>
                                          </p:val>
                                        </p:tav>
                                        <p:tav tm="100000">
                                          <p:val>
                                            <p:strVal val="#ppt_y"/>
                                          </p:val>
                                        </p:tav>
                                      </p:tavLst>
                                    </p:anim>
                                    <p:anim calcmode="lin" valueType="num">
                                      <p:cBhvr>
                                        <p:cTn id="9" dur="500" fill="hold"/>
                                        <p:tgtEl>
                                          <p:spTgt spid="24"/>
                                        </p:tgtEl>
                                        <p:attrNameLst>
                                          <p:attrName>ppt_h</p:attrName>
                                        </p:attrNameLst>
                                      </p:cBhvr>
                                      <p:tavLst>
                                        <p:tav tm="0">
                                          <p:val>
                                            <p:strVal val="#ppt_h/10"/>
                                          </p:val>
                                        </p:tav>
                                        <p:tav tm="50000">
                                          <p:val>
                                            <p:strVal val="#ppt_h+.01"/>
                                          </p:val>
                                        </p:tav>
                                        <p:tav tm="100000">
                                          <p:val>
                                            <p:strVal val="#ppt_h"/>
                                          </p:val>
                                        </p:tav>
                                      </p:tavLst>
                                    </p:anim>
                                    <p:anim calcmode="lin" valueType="num">
                                      <p:cBhvr>
                                        <p:cTn id="10" dur="500" fill="hold"/>
                                        <p:tgtEl>
                                          <p:spTgt spid="24"/>
                                        </p:tgtEl>
                                        <p:attrNameLst>
                                          <p:attrName>ppt_w</p:attrName>
                                        </p:attrNameLst>
                                      </p:cBhvr>
                                      <p:tavLst>
                                        <p:tav tm="0">
                                          <p:val>
                                            <p:strVal val="#ppt_w/10"/>
                                          </p:val>
                                        </p:tav>
                                        <p:tav tm="50000">
                                          <p:val>
                                            <p:strVal val="#ppt_w+.01"/>
                                          </p:val>
                                        </p:tav>
                                        <p:tav tm="100000">
                                          <p:val>
                                            <p:strVal val="#ppt_w"/>
                                          </p:val>
                                        </p:tav>
                                      </p:tavLst>
                                    </p:anim>
                                    <p:animEffect transition="in" filter="fade">
                                      <p:cBhvr>
                                        <p:cTn id="11" dur="500" tmFilter="0,0; .5, 1; 1, 1"/>
                                        <p:tgtEl>
                                          <p:spTgt spid="24"/>
                                        </p:tgtEl>
                                      </p:cBhvr>
                                    </p:animEffect>
                                  </p:childTnLst>
                                </p:cTn>
                              </p:par>
                            </p:childTnLst>
                          </p:cTn>
                        </p:par>
                        <p:par>
                          <p:cTn id="12" fill="hold">
                            <p:stCondLst>
                              <p:cond delay="850"/>
                            </p:stCondLst>
                            <p:childTnLst>
                              <p:par>
                                <p:cTn id="13" presetID="14" presetClass="entr" presetSubtype="5" fill="hold" grpId="0" nodeType="afterEffect">
                                  <p:stCondLst>
                                    <p:cond delay="0"/>
                                  </p:stCondLst>
                                  <p:childTnLst>
                                    <p:set>
                                      <p:cBhvr>
                                        <p:cTn id="14" dur="1" fill="hold">
                                          <p:stCondLst>
                                            <p:cond delay="0"/>
                                          </p:stCondLst>
                                        </p:cTn>
                                        <p:tgtEl>
                                          <p:spTgt spid="26"/>
                                        </p:tgtEl>
                                        <p:attrNameLst>
                                          <p:attrName>style.visibility</p:attrName>
                                        </p:attrNameLst>
                                      </p:cBhvr>
                                      <p:to>
                                        <p:strVal val="visible"/>
                                      </p:to>
                                    </p:set>
                                    <p:animEffect transition="in" filter="randombar(vertical)">
                                      <p:cBhvr>
                                        <p:cTn id="15" dur="500"/>
                                        <p:tgtEl>
                                          <p:spTgt spid="26"/>
                                        </p:tgtEl>
                                      </p:cBhvr>
                                    </p:animEffect>
                                  </p:childTnLst>
                                </p:cTn>
                              </p:par>
                            </p:childTnLst>
                          </p:cTn>
                        </p:par>
                        <p:par>
                          <p:cTn id="16" fill="hold">
                            <p:stCondLst>
                              <p:cond delay="1350"/>
                            </p:stCondLst>
                            <p:childTnLst>
                              <p:par>
                                <p:cTn id="17" presetID="42" presetClass="entr" presetSubtype="0" fill="hold" grpId="1" nodeType="afterEffect">
                                  <p:stCondLst>
                                    <p:cond delay="0"/>
                                  </p:stCondLst>
                                  <p:childTnLst>
                                    <p:set>
                                      <p:cBhvr>
                                        <p:cTn id="18" dur="1" fill="hold">
                                          <p:stCondLst>
                                            <p:cond delay="0"/>
                                          </p:stCondLst>
                                        </p:cTn>
                                        <p:tgtEl>
                                          <p:spTgt spid="25"/>
                                        </p:tgtEl>
                                        <p:attrNameLst>
                                          <p:attrName>style.visibility</p:attrName>
                                        </p:attrNameLst>
                                      </p:cBhvr>
                                      <p:to>
                                        <p:strVal val="visible"/>
                                      </p:to>
                                    </p:set>
                                    <p:animEffect transition="in" filter="fade">
                                      <p:cBhvr>
                                        <p:cTn id="19" dur="500"/>
                                        <p:tgtEl>
                                          <p:spTgt spid="25"/>
                                        </p:tgtEl>
                                      </p:cBhvr>
                                    </p:animEffect>
                                    <p:anim calcmode="lin" valueType="num">
                                      <p:cBhvr>
                                        <p:cTn id="20" dur="500" fill="hold"/>
                                        <p:tgtEl>
                                          <p:spTgt spid="25"/>
                                        </p:tgtEl>
                                        <p:attrNameLst>
                                          <p:attrName>ppt_x</p:attrName>
                                        </p:attrNameLst>
                                      </p:cBhvr>
                                      <p:tavLst>
                                        <p:tav tm="0">
                                          <p:val>
                                            <p:strVal val="#ppt_x"/>
                                          </p:val>
                                        </p:tav>
                                        <p:tav tm="100000">
                                          <p:val>
                                            <p:strVal val="#ppt_x"/>
                                          </p:val>
                                        </p:tav>
                                      </p:tavLst>
                                    </p:anim>
                                    <p:anim calcmode="lin" valueType="num">
                                      <p:cBhvr>
                                        <p:cTn id="21" dur="500" fill="hold"/>
                                        <p:tgtEl>
                                          <p:spTgt spid="25"/>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4" grpId="0"/>
      <p:bldP spid="25" grpId="0"/>
      <p:bldP spid="25" grpId="1"/>
      <p:bldP spid="26" grpId="0"/>
    </p:bldLst>
  </p:timing>
</p:sld>
</file>

<file path=ppt/tags/tag1.xml><?xml version="1.0" encoding="utf-8"?>
<p:tagLst xmlns:a="http://schemas.openxmlformats.org/drawingml/2006/main" xmlns:r="http://schemas.openxmlformats.org/officeDocument/2006/relationships" xmlns:p="http://schemas.openxmlformats.org/presentationml/2006/main">
  <p:tag name="ISPRING_PRESENTATION_TITLE" val="33PPT"/>
</p:tagLst>
</file>

<file path=ppt/theme/theme1.xml><?xml version="1.0" encoding="utf-8"?>
<a:theme xmlns:a="http://schemas.openxmlformats.org/drawingml/2006/main" name="33PPT">
  <a:themeElements>
    <a:clrScheme name="自定义 48">
      <a:dk1>
        <a:sysClr val="windowText" lastClr="000000"/>
      </a:dk1>
      <a:lt1>
        <a:sysClr val="window" lastClr="FFFFFF"/>
      </a:lt1>
      <a:dk2>
        <a:srgbClr val="44546A"/>
      </a:dk2>
      <a:lt2>
        <a:srgbClr val="E7E6E6"/>
      </a:lt2>
      <a:accent1>
        <a:srgbClr val="FFC000"/>
      </a:accent1>
      <a:accent2>
        <a:srgbClr val="FFC000"/>
      </a:accent2>
      <a:accent3>
        <a:srgbClr val="A5A5A5"/>
      </a:accent3>
      <a:accent4>
        <a:srgbClr val="FFC000"/>
      </a:accent4>
      <a:accent5>
        <a:srgbClr val="FFC000"/>
      </a:accent5>
      <a:accent6>
        <a:srgbClr val="FFC000"/>
      </a:accent6>
      <a:hlink>
        <a:srgbClr val="FFC000"/>
      </a:hlink>
      <a:folHlink>
        <a:srgbClr val="FFC000"/>
      </a:folHlink>
    </a:clrScheme>
    <a:fontScheme name="Office">
      <a:majorFont>
        <a:latin typeface="Calibri Light"/>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315</TotalTime>
  <Words>1517</Words>
  <Application>Microsoft Office PowerPoint</Application>
  <PresentationFormat>宽屏</PresentationFormat>
  <Paragraphs>254</Paragraphs>
  <Slides>24</Slides>
  <Notes>24</Notes>
  <HiddenSlides>0</HiddenSlides>
  <MMClips>1</MMClips>
  <ScaleCrop>false</ScaleCrop>
  <HeadingPairs>
    <vt:vector size="6" baseType="variant">
      <vt:variant>
        <vt:lpstr>已用的字体</vt:lpstr>
      </vt:variant>
      <vt:variant>
        <vt:i4>11</vt:i4>
      </vt:variant>
      <vt:variant>
        <vt:lpstr>主题</vt:lpstr>
      </vt:variant>
      <vt:variant>
        <vt:i4>1</vt:i4>
      </vt:variant>
      <vt:variant>
        <vt:lpstr>幻灯片标题</vt:lpstr>
      </vt:variant>
      <vt:variant>
        <vt:i4>24</vt:i4>
      </vt:variant>
    </vt:vector>
  </HeadingPairs>
  <TitlesOfParts>
    <vt:vector size="36" baseType="lpstr">
      <vt:lpstr>Swis721 Lt BT</vt:lpstr>
      <vt:lpstr>方正超粗黑简体</vt:lpstr>
      <vt:lpstr>方正姚体</vt:lpstr>
      <vt:lpstr>华文细黑</vt:lpstr>
      <vt:lpstr>宋体</vt:lpstr>
      <vt:lpstr>微软雅黑</vt:lpstr>
      <vt:lpstr>Arial</vt:lpstr>
      <vt:lpstr>Calibri</vt:lpstr>
      <vt:lpstr>Calibri Light</vt:lpstr>
      <vt:lpstr>LilyUPC</vt:lpstr>
      <vt:lpstr>Wingdings</vt:lpstr>
      <vt:lpstr>33PPT</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33PPT</dc:title>
  <dc:creator>33ppt.com</dc:creator>
  <cp:lastModifiedBy>小芥末素材</cp:lastModifiedBy>
  <cp:revision>14</cp:revision>
  <dcterms:created xsi:type="dcterms:W3CDTF">2017-06-07T08:31:00Z</dcterms:created>
  <dcterms:modified xsi:type="dcterms:W3CDTF">2017-11-13T03:49:36Z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KSOProductBuildVer">
    <vt:lpwstr>2052-10.1.0.6690</vt:lpwstr>
  </property>
</Properties>
</file>