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3217" r:id="rId2"/>
    <p:sldId id="3218" r:id="rId3"/>
    <p:sldId id="3220" r:id="rId4"/>
    <p:sldId id="3239" r:id="rId5"/>
    <p:sldId id="3225" r:id="rId6"/>
    <p:sldId id="3227" r:id="rId7"/>
    <p:sldId id="3230" r:id="rId8"/>
    <p:sldId id="3244" r:id="rId9"/>
    <p:sldId id="3240" r:id="rId10"/>
    <p:sldId id="3222" r:id="rId11"/>
    <p:sldId id="3232" r:id="rId12"/>
    <p:sldId id="3235" r:id="rId13"/>
    <p:sldId id="3245" r:id="rId14"/>
    <p:sldId id="3242" r:id="rId15"/>
    <p:sldId id="3198" r:id="rId16"/>
    <p:sldId id="3221" r:id="rId17"/>
    <p:sldId id="3231" r:id="rId18"/>
    <p:sldId id="3246" r:id="rId19"/>
    <p:sldId id="3243" r:id="rId20"/>
    <p:sldId id="3223" r:id="rId21"/>
    <p:sldId id="3224" r:id="rId22"/>
    <p:sldId id="3247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817"/>
    <a:srgbClr val="5ED1E5"/>
    <a:srgbClr val="0673AE"/>
    <a:srgbClr val="33AE7F"/>
    <a:srgbClr val="FE5817"/>
    <a:srgbClr val="FFC000"/>
    <a:srgbClr val="66CCFF"/>
    <a:srgbClr val="33C0C9"/>
    <a:srgbClr val="FFFFFF"/>
    <a:srgbClr val="0143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14" autoAdjust="0"/>
    <p:restoredTop sz="95317" autoAdjust="0"/>
  </p:normalViewPr>
  <p:slideViewPr>
    <p:cSldViewPr>
      <p:cViewPr varScale="1">
        <p:scale>
          <a:sx n="83" d="100"/>
          <a:sy n="83" d="100"/>
        </p:scale>
        <p:origin x="696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381579044963292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2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BCF13AD-F1DB-4CEF-A0C6-06217161B480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983036402654603"/>
                  <c:y val="5.3824406432990975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3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EDAAE65A-6D76-4DA3-BF56-3713A370866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723089981615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4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86670D7-7ADC-4F16-8B68-2B95DB2A189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4971825018320967"/>
                  <c:y val="-6.14467321439098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  <a:sym typeface="Arial" panose="020B0604020202020204" pitchFamily="34" charset="0"/>
                      </a:defRPr>
                    </a:pPr>
                    <a:r>
                      <a:rPr lang="zh-CN" altLang="en-US" dirty="0" smtClean="0">
                        <a:solidFill>
                          <a:schemeClr val="accent5"/>
                        </a:solidFill>
                      </a:rPr>
                      <a:t>文字内容</a:t>
                    </a:r>
                    <a:r>
                      <a:rPr lang="zh-CN" altLang="en-US" sz="1800" b="0" i="0" u="none" strike="noStrike" kern="1200" baseline="0" dirty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t>
</a:t>
                    </a:r>
                    <a:fld id="{A86670D7-7ADC-4F16-8B68-2B95DB2A189B}" type="PERCENTAGE">
                      <a:rPr lang="en-US" altLang="zh-CN" sz="1800" b="0" i="0" u="none" strike="noStrike" kern="1200" baseline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srgbClr val="FFFFFF">
                              <a:lumMod val="65000"/>
                            </a:srgbClr>
                          </a:solidFill>
                        </a:defRPr>
                      </a:pPr>
                      <a:t>[百分比]</a:t>
                    </a:fld>
                    <a:endParaRPr lang="zh-CN" altLang="en-US" sz="1800" b="0" i="0" u="none" strike="noStrike" kern="1200" baseline="0" dirty="0" smtClean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1200" baseline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45236275216626"/>
                      <c:h val="0.193024942471126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52"/>
          <c:y val="0.6293452071186163"/>
          <c:w val="6.7702007702854783E-2"/>
          <c:h val="0.347686455034386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651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961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808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256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64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001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752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370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794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091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6066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60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971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168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404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716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358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8820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9760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8927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8611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414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30"/>
          <p:cNvSpPr>
            <a:spLocks noEditPoints="1"/>
          </p:cNvSpPr>
          <p:nvPr/>
        </p:nvSpPr>
        <p:spPr bwMode="auto">
          <a:xfrm>
            <a:off x="4050891" y="1162975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43" name="Freeform 31"/>
          <p:cNvSpPr>
            <a:spLocks noEditPoints="1"/>
          </p:cNvSpPr>
          <p:nvPr/>
        </p:nvSpPr>
        <p:spPr bwMode="auto">
          <a:xfrm>
            <a:off x="6026131" y="1162975"/>
            <a:ext cx="1706562" cy="1708415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33"/>
          <p:cNvSpPr>
            <a:spLocks/>
          </p:cNvSpPr>
          <p:nvPr/>
        </p:nvSpPr>
        <p:spPr bwMode="auto">
          <a:xfrm>
            <a:off x="354" y="314326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34"/>
          <p:cNvSpPr>
            <a:spLocks/>
          </p:cNvSpPr>
          <p:nvPr/>
        </p:nvSpPr>
        <p:spPr bwMode="auto">
          <a:xfrm>
            <a:off x="102267" y="1211151"/>
            <a:ext cx="1721386" cy="1708415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35"/>
          <p:cNvSpPr>
            <a:spLocks/>
          </p:cNvSpPr>
          <p:nvPr/>
        </p:nvSpPr>
        <p:spPr bwMode="auto">
          <a:xfrm>
            <a:off x="354" y="2119094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36"/>
          <p:cNvSpPr>
            <a:spLocks/>
          </p:cNvSpPr>
          <p:nvPr/>
        </p:nvSpPr>
        <p:spPr bwMode="auto">
          <a:xfrm>
            <a:off x="1082474" y="314326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37"/>
          <p:cNvSpPr>
            <a:spLocks/>
          </p:cNvSpPr>
          <p:nvPr/>
        </p:nvSpPr>
        <p:spPr bwMode="auto">
          <a:xfrm>
            <a:off x="1082474" y="2119094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38"/>
          <p:cNvSpPr>
            <a:spLocks/>
          </p:cNvSpPr>
          <p:nvPr/>
        </p:nvSpPr>
        <p:spPr bwMode="auto">
          <a:xfrm>
            <a:off x="2097887" y="1211151"/>
            <a:ext cx="1717680" cy="1708415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9"/>
          <p:cNvSpPr>
            <a:spLocks/>
          </p:cNvSpPr>
          <p:nvPr/>
        </p:nvSpPr>
        <p:spPr bwMode="auto">
          <a:xfrm>
            <a:off x="3076242" y="2119094"/>
            <a:ext cx="1717680" cy="1704709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40"/>
          <p:cNvSpPr>
            <a:spLocks/>
          </p:cNvSpPr>
          <p:nvPr/>
        </p:nvSpPr>
        <p:spPr bwMode="auto">
          <a:xfrm>
            <a:off x="4043479" y="3034449"/>
            <a:ext cx="1704709" cy="854208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1"/>
          <p:cNvSpPr>
            <a:spLocks/>
          </p:cNvSpPr>
          <p:nvPr/>
        </p:nvSpPr>
        <p:spPr bwMode="auto">
          <a:xfrm>
            <a:off x="5023687" y="2119094"/>
            <a:ext cx="1717680" cy="1704709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4054693" y="4208450"/>
            <a:ext cx="462176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VENTURE FINANCING PPT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4054693" y="4646563"/>
            <a:ext cx="691118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dirty="0">
                <a:solidFill>
                  <a:schemeClr val="accent1"/>
                </a:solidFill>
                <a:cs typeface="Arial" panose="020B0604020202020204" pitchFamily="34" charset="0"/>
              </a:rPr>
              <a:t>职位管理制度</a:t>
            </a:r>
            <a:r>
              <a:rPr lang="en-US" altLang="zh-CN" sz="4800" dirty="0" err="1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  <a:endParaRPr lang="zh-CN" altLang="en-US" sz="48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8" name="Freeform 30"/>
          <p:cNvSpPr>
            <a:spLocks noEditPoints="1"/>
          </p:cNvSpPr>
          <p:nvPr/>
        </p:nvSpPr>
        <p:spPr bwMode="auto">
          <a:xfrm>
            <a:off x="107825" y="3086331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</p:spTree>
    <p:extLst>
      <p:ext uri="{BB962C8B-B14F-4D97-AF65-F5344CB8AC3E}">
        <p14:creationId xmlns:p14="http://schemas.microsoft.com/office/powerpoint/2010/main" val="1831926166"/>
      </p:ext>
    </p:extLst>
  </p:cSld>
  <p:clrMapOvr>
    <a:masterClrMapping/>
  </p:clrMapOvr>
  <p:transition spd="slow" advTm="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3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4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8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85" dur="500" tmFilter="0, 0; .2, .5; .8, .5; 1, 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6" dur="250" autoRev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8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 animBg="1"/>
          <p:bldP spid="43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15" grpId="0"/>
          <p:bldP spid="15" grpId="1"/>
          <p:bldP spid="16" grpId="0"/>
          <p:bldP spid="16" grpId="1"/>
          <p:bldP spid="1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8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85" dur="500" tmFilter="0, 0; .2, .5; .8, .5; 1, 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6" dur="250" autoRev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8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 animBg="1"/>
          <p:bldP spid="43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15" grpId="0"/>
          <p:bldP spid="15" grpId="1"/>
          <p:bldP spid="16" grpId="0"/>
          <p:bldP spid="16" grpId="1"/>
          <p:bldP spid="18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/>
          <p:cNvSpPr>
            <a:spLocks/>
          </p:cNvSpPr>
          <p:nvPr/>
        </p:nvSpPr>
        <p:spPr bwMode="auto">
          <a:xfrm>
            <a:off x="2771787" y="1755062"/>
            <a:ext cx="1305161" cy="1305161"/>
          </a:xfrm>
          <a:custGeom>
            <a:avLst/>
            <a:gdLst>
              <a:gd name="T0" fmla="*/ 510 w 1020"/>
              <a:gd name="T1" fmla="*/ 0 h 1020"/>
              <a:gd name="T2" fmla="*/ 1020 w 1020"/>
              <a:gd name="T3" fmla="*/ 510 h 1020"/>
              <a:gd name="T4" fmla="*/ 1020 w 1020"/>
              <a:gd name="T5" fmla="*/ 510 h 1020"/>
              <a:gd name="T6" fmla="*/ 510 w 1020"/>
              <a:gd name="T7" fmla="*/ 1020 h 1020"/>
              <a:gd name="T8" fmla="*/ 510 w 1020"/>
              <a:gd name="T9" fmla="*/ 1020 h 1020"/>
              <a:gd name="T10" fmla="*/ 0 w 1020"/>
              <a:gd name="T11" fmla="*/ 510 h 1020"/>
              <a:gd name="T12" fmla="*/ 510 w 1020"/>
              <a:gd name="T13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0" h="1020">
                <a:moveTo>
                  <a:pt x="510" y="0"/>
                </a:moveTo>
                <a:lnTo>
                  <a:pt x="1020" y="510"/>
                </a:lnTo>
                <a:lnTo>
                  <a:pt x="1020" y="510"/>
                </a:lnTo>
                <a:lnTo>
                  <a:pt x="510" y="1020"/>
                </a:lnTo>
                <a:lnTo>
                  <a:pt x="510" y="1020"/>
                </a:lnTo>
                <a:lnTo>
                  <a:pt x="0" y="51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3473194" y="1346809"/>
            <a:ext cx="3567054" cy="3563212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2161242" y="3219656"/>
            <a:ext cx="2535547" cy="2535546"/>
          </a:xfrm>
          <a:custGeom>
            <a:avLst/>
            <a:gdLst>
              <a:gd name="T0" fmla="*/ 660 w 1320"/>
              <a:gd name="T1" fmla="*/ 0 h 1320"/>
              <a:gd name="T2" fmla="*/ 1320 w 1320"/>
              <a:gd name="T3" fmla="*/ 660 h 1320"/>
              <a:gd name="T4" fmla="*/ 1320 w 1320"/>
              <a:gd name="T5" fmla="*/ 660 h 1320"/>
              <a:gd name="T6" fmla="*/ 660 w 1320"/>
              <a:gd name="T7" fmla="*/ 1320 h 1320"/>
              <a:gd name="T8" fmla="*/ 0 w 1320"/>
              <a:gd name="T9" fmla="*/ 660 h 1320"/>
              <a:gd name="T10" fmla="*/ 660 w 1320"/>
              <a:gd name="T11" fmla="*/ 0 h 1320"/>
              <a:gd name="T12" fmla="*/ 660 w 1320"/>
              <a:gd name="T13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0" h="1320">
                <a:moveTo>
                  <a:pt x="660" y="0"/>
                </a:moveTo>
                <a:lnTo>
                  <a:pt x="1320" y="660"/>
                </a:lnTo>
                <a:lnTo>
                  <a:pt x="1320" y="660"/>
                </a:lnTo>
                <a:lnTo>
                  <a:pt x="660" y="1320"/>
                </a:lnTo>
                <a:lnTo>
                  <a:pt x="0" y="660"/>
                </a:lnTo>
                <a:lnTo>
                  <a:pt x="660" y="0"/>
                </a:lnTo>
                <a:lnTo>
                  <a:pt x="660" y="0"/>
                </a:lnTo>
                <a:close/>
              </a:path>
            </a:pathLst>
          </a:cu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4518" r="-35900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4277086" y="4550818"/>
            <a:ext cx="954793" cy="954792"/>
          </a:xfrm>
          <a:custGeom>
            <a:avLst/>
            <a:gdLst>
              <a:gd name="T0" fmla="*/ 307 w 613"/>
              <a:gd name="T1" fmla="*/ 0 h 613"/>
              <a:gd name="T2" fmla="*/ 613 w 613"/>
              <a:gd name="T3" fmla="*/ 307 h 613"/>
              <a:gd name="T4" fmla="*/ 307 w 613"/>
              <a:gd name="T5" fmla="*/ 613 h 613"/>
              <a:gd name="T6" fmla="*/ 0 w 613"/>
              <a:gd name="T7" fmla="*/ 307 h 613"/>
              <a:gd name="T8" fmla="*/ 307 w 613"/>
              <a:gd name="T9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3" h="613">
                <a:moveTo>
                  <a:pt x="307" y="0"/>
                </a:moveTo>
                <a:lnTo>
                  <a:pt x="613" y="307"/>
                </a:lnTo>
                <a:lnTo>
                  <a:pt x="307" y="613"/>
                </a:lnTo>
                <a:lnTo>
                  <a:pt x="0" y="307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12"/>
          <p:cNvSpPr>
            <a:spLocks/>
          </p:cNvSpPr>
          <p:nvPr/>
        </p:nvSpPr>
        <p:spPr bwMode="auto">
          <a:xfrm>
            <a:off x="6547743" y="1927997"/>
            <a:ext cx="1141275" cy="1138036"/>
          </a:xfrm>
          <a:custGeom>
            <a:avLst/>
            <a:gdLst>
              <a:gd name="T0" fmla="*/ 528 w 1057"/>
              <a:gd name="T1" fmla="*/ 0 h 1054"/>
              <a:gd name="T2" fmla="*/ 1057 w 1057"/>
              <a:gd name="T3" fmla="*/ 527 h 1054"/>
              <a:gd name="T4" fmla="*/ 528 w 1057"/>
              <a:gd name="T5" fmla="*/ 1054 h 1054"/>
              <a:gd name="T6" fmla="*/ 510 w 1057"/>
              <a:gd name="T7" fmla="*/ 1037 h 1054"/>
              <a:gd name="T8" fmla="*/ 0 w 1057"/>
              <a:gd name="T9" fmla="*/ 527 h 1054"/>
              <a:gd name="T10" fmla="*/ 510 w 1057"/>
              <a:gd name="T11" fmla="*/ 17 h 1054"/>
              <a:gd name="T12" fmla="*/ 528 w 1057"/>
              <a:gd name="T1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7" h="1054">
                <a:moveTo>
                  <a:pt x="528" y="0"/>
                </a:moveTo>
                <a:lnTo>
                  <a:pt x="1057" y="527"/>
                </a:lnTo>
                <a:lnTo>
                  <a:pt x="528" y="1054"/>
                </a:lnTo>
                <a:lnTo>
                  <a:pt x="510" y="1037"/>
                </a:lnTo>
                <a:lnTo>
                  <a:pt x="0" y="527"/>
                </a:lnTo>
                <a:lnTo>
                  <a:pt x="510" y="17"/>
                </a:lnTo>
                <a:lnTo>
                  <a:pt x="5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7"/>
          <p:cNvSpPr>
            <a:spLocks/>
          </p:cNvSpPr>
          <p:nvPr/>
        </p:nvSpPr>
        <p:spPr bwMode="auto">
          <a:xfrm>
            <a:off x="4474035" y="5553205"/>
            <a:ext cx="560893" cy="558973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5049538" y="664626"/>
            <a:ext cx="560893" cy="558973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MH_Others_1"/>
          <p:cNvSpPr txBox="1"/>
          <p:nvPr>
            <p:custDataLst>
              <p:tags r:id="rId1"/>
            </p:custDataLst>
          </p:nvPr>
        </p:nvSpPr>
        <p:spPr>
          <a:xfrm>
            <a:off x="3794928" y="2436216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/>
          <p:nvPr>
            <p:custDataLst>
              <p:tags r:id="rId2"/>
            </p:custDataLst>
          </p:nvPr>
        </p:nvSpPr>
        <p:spPr>
          <a:xfrm>
            <a:off x="3809443" y="3451877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SubTitle_1"/>
          <p:cNvSpPr txBox="1"/>
          <p:nvPr>
            <p:custDataLst>
              <p:tags r:id="rId3"/>
            </p:custDataLst>
          </p:nvPr>
        </p:nvSpPr>
        <p:spPr>
          <a:xfrm>
            <a:off x="8170654" y="2725839"/>
            <a:ext cx="2311020" cy="53860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SubTitle_2"/>
          <p:cNvSpPr txBox="1"/>
          <p:nvPr>
            <p:custDataLst>
              <p:tags r:id="rId4"/>
            </p:custDataLst>
          </p:nvPr>
        </p:nvSpPr>
        <p:spPr>
          <a:xfrm>
            <a:off x="7287976" y="3644188"/>
            <a:ext cx="2311019" cy="53860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SubTitle_3"/>
          <p:cNvSpPr txBox="1"/>
          <p:nvPr>
            <p:custDataLst>
              <p:tags r:id="rId5"/>
            </p:custDataLst>
          </p:nvPr>
        </p:nvSpPr>
        <p:spPr>
          <a:xfrm>
            <a:off x="6425680" y="4562537"/>
            <a:ext cx="2290637" cy="53860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SubTitle_4"/>
          <p:cNvSpPr txBox="1"/>
          <p:nvPr>
            <p:custDataLst>
              <p:tags r:id="rId6"/>
            </p:custDataLst>
          </p:nvPr>
        </p:nvSpPr>
        <p:spPr>
          <a:xfrm>
            <a:off x="5454609" y="5480886"/>
            <a:ext cx="2399412" cy="53860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547446"/>
      </p:ext>
    </p:extLst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15" grpId="0"/>
          <p:bldP spid="16" grpId="0"/>
          <p:bldP spid="17" grpId="0"/>
          <p:bldP spid="18" grpId="0"/>
          <p:bldP spid="19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15" grpId="0"/>
          <p:bldP spid="16" grpId="0"/>
          <p:bldP spid="17" grpId="0"/>
          <p:bldP spid="18" grpId="0"/>
          <p:bldP spid="19" grpId="0"/>
          <p:bldP spid="2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30"/>
          <p:cNvSpPr>
            <a:spLocks noEditPoints="1"/>
          </p:cNvSpPr>
          <p:nvPr/>
        </p:nvSpPr>
        <p:spPr bwMode="auto">
          <a:xfrm>
            <a:off x="4050891" y="1162975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43" name="Freeform 31"/>
          <p:cNvSpPr>
            <a:spLocks noEditPoints="1"/>
          </p:cNvSpPr>
          <p:nvPr/>
        </p:nvSpPr>
        <p:spPr bwMode="auto">
          <a:xfrm>
            <a:off x="6026131" y="1162975"/>
            <a:ext cx="1706562" cy="1708415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33"/>
          <p:cNvSpPr>
            <a:spLocks/>
          </p:cNvSpPr>
          <p:nvPr/>
        </p:nvSpPr>
        <p:spPr bwMode="auto">
          <a:xfrm>
            <a:off x="354" y="314326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34"/>
          <p:cNvSpPr>
            <a:spLocks/>
          </p:cNvSpPr>
          <p:nvPr/>
        </p:nvSpPr>
        <p:spPr bwMode="auto">
          <a:xfrm>
            <a:off x="102267" y="1211151"/>
            <a:ext cx="1721386" cy="1708415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35"/>
          <p:cNvSpPr>
            <a:spLocks/>
          </p:cNvSpPr>
          <p:nvPr/>
        </p:nvSpPr>
        <p:spPr bwMode="auto">
          <a:xfrm>
            <a:off x="354" y="2119094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36"/>
          <p:cNvSpPr>
            <a:spLocks/>
          </p:cNvSpPr>
          <p:nvPr/>
        </p:nvSpPr>
        <p:spPr bwMode="auto">
          <a:xfrm>
            <a:off x="1082474" y="314326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37"/>
          <p:cNvSpPr>
            <a:spLocks/>
          </p:cNvSpPr>
          <p:nvPr/>
        </p:nvSpPr>
        <p:spPr bwMode="auto">
          <a:xfrm>
            <a:off x="1082474" y="2119094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38"/>
          <p:cNvSpPr>
            <a:spLocks/>
          </p:cNvSpPr>
          <p:nvPr/>
        </p:nvSpPr>
        <p:spPr bwMode="auto">
          <a:xfrm>
            <a:off x="2097887" y="1211151"/>
            <a:ext cx="1717680" cy="1708415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9"/>
          <p:cNvSpPr>
            <a:spLocks/>
          </p:cNvSpPr>
          <p:nvPr/>
        </p:nvSpPr>
        <p:spPr bwMode="auto">
          <a:xfrm>
            <a:off x="3076242" y="2119094"/>
            <a:ext cx="1717680" cy="1704709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40"/>
          <p:cNvSpPr>
            <a:spLocks/>
          </p:cNvSpPr>
          <p:nvPr/>
        </p:nvSpPr>
        <p:spPr bwMode="auto">
          <a:xfrm>
            <a:off x="4043479" y="3034449"/>
            <a:ext cx="1704709" cy="854208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1"/>
          <p:cNvSpPr>
            <a:spLocks/>
          </p:cNvSpPr>
          <p:nvPr/>
        </p:nvSpPr>
        <p:spPr bwMode="auto">
          <a:xfrm>
            <a:off x="5023687" y="2119094"/>
            <a:ext cx="1717680" cy="1704709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30"/>
          <p:cNvSpPr>
            <a:spLocks noEditPoints="1"/>
          </p:cNvSpPr>
          <p:nvPr/>
        </p:nvSpPr>
        <p:spPr bwMode="auto">
          <a:xfrm>
            <a:off x="107825" y="3086331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  <p:sp>
        <p:nvSpPr>
          <p:cNvPr id="19" name="矩形 18"/>
          <p:cNvSpPr/>
          <p:nvPr/>
        </p:nvSpPr>
        <p:spPr>
          <a:xfrm>
            <a:off x="4050891" y="4101162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</a:t>
            </a:r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0891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298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0891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298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8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96119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49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>
            <a:spLocks/>
          </p:cNvSpPr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>
            <a:spLocks/>
          </p:cNvSpPr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>
            <a:spLocks/>
          </p:cNvSpPr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>
            <a:spLocks/>
          </p:cNvSpPr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>
            <a:spLocks/>
          </p:cNvSpPr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>
            <a:spLocks/>
          </p:cNvSpPr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59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96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30"/>
          <p:cNvSpPr>
            <a:spLocks noEditPoints="1"/>
          </p:cNvSpPr>
          <p:nvPr/>
        </p:nvSpPr>
        <p:spPr bwMode="auto">
          <a:xfrm>
            <a:off x="4050891" y="1162975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43" name="Freeform 31"/>
          <p:cNvSpPr>
            <a:spLocks noEditPoints="1"/>
          </p:cNvSpPr>
          <p:nvPr/>
        </p:nvSpPr>
        <p:spPr bwMode="auto">
          <a:xfrm>
            <a:off x="6026131" y="1162975"/>
            <a:ext cx="1706562" cy="1708415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33"/>
          <p:cNvSpPr>
            <a:spLocks/>
          </p:cNvSpPr>
          <p:nvPr/>
        </p:nvSpPr>
        <p:spPr bwMode="auto">
          <a:xfrm>
            <a:off x="354" y="314326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34"/>
          <p:cNvSpPr>
            <a:spLocks/>
          </p:cNvSpPr>
          <p:nvPr/>
        </p:nvSpPr>
        <p:spPr bwMode="auto">
          <a:xfrm>
            <a:off x="102267" y="1211151"/>
            <a:ext cx="1721386" cy="1708415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35"/>
          <p:cNvSpPr>
            <a:spLocks/>
          </p:cNvSpPr>
          <p:nvPr/>
        </p:nvSpPr>
        <p:spPr bwMode="auto">
          <a:xfrm>
            <a:off x="354" y="2119094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36"/>
          <p:cNvSpPr>
            <a:spLocks/>
          </p:cNvSpPr>
          <p:nvPr/>
        </p:nvSpPr>
        <p:spPr bwMode="auto">
          <a:xfrm>
            <a:off x="1082474" y="314326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37"/>
          <p:cNvSpPr>
            <a:spLocks/>
          </p:cNvSpPr>
          <p:nvPr/>
        </p:nvSpPr>
        <p:spPr bwMode="auto">
          <a:xfrm>
            <a:off x="1082474" y="2119094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38"/>
          <p:cNvSpPr>
            <a:spLocks/>
          </p:cNvSpPr>
          <p:nvPr/>
        </p:nvSpPr>
        <p:spPr bwMode="auto">
          <a:xfrm>
            <a:off x="2097887" y="1211151"/>
            <a:ext cx="1717680" cy="1708415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9"/>
          <p:cNvSpPr>
            <a:spLocks/>
          </p:cNvSpPr>
          <p:nvPr/>
        </p:nvSpPr>
        <p:spPr bwMode="auto">
          <a:xfrm>
            <a:off x="3076242" y="2119094"/>
            <a:ext cx="1717680" cy="1704709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40"/>
          <p:cNvSpPr>
            <a:spLocks/>
          </p:cNvSpPr>
          <p:nvPr/>
        </p:nvSpPr>
        <p:spPr bwMode="auto">
          <a:xfrm>
            <a:off x="4043479" y="3034449"/>
            <a:ext cx="1704709" cy="854208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1"/>
          <p:cNvSpPr>
            <a:spLocks/>
          </p:cNvSpPr>
          <p:nvPr/>
        </p:nvSpPr>
        <p:spPr bwMode="auto">
          <a:xfrm>
            <a:off x="5023687" y="2119094"/>
            <a:ext cx="1717680" cy="1704709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30"/>
          <p:cNvSpPr>
            <a:spLocks noEditPoints="1"/>
          </p:cNvSpPr>
          <p:nvPr/>
        </p:nvSpPr>
        <p:spPr bwMode="auto">
          <a:xfrm>
            <a:off x="107825" y="3086331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  <p:sp>
        <p:nvSpPr>
          <p:cNvPr id="19" name="矩形 18"/>
          <p:cNvSpPr/>
          <p:nvPr/>
        </p:nvSpPr>
        <p:spPr>
          <a:xfrm>
            <a:off x="4050891" y="4101162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0891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298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0891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298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2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-1803" y="4451555"/>
            <a:ext cx="2684136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2682330" y="2363798"/>
            <a:ext cx="2549137" cy="2086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5226862" y="4451555"/>
            <a:ext cx="2565749" cy="20860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7792470" y="2363798"/>
            <a:ext cx="2528499" cy="20860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10310228" y="4451555"/>
            <a:ext cx="2556541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5603" y="2363798"/>
            <a:ext cx="2669324" cy="208608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>
            <a:off x="7799863" y="4451555"/>
            <a:ext cx="2513712" cy="208608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5226862" y="2363798"/>
            <a:ext cx="2565748" cy="2086084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10310228" y="2363798"/>
            <a:ext cx="2556541" cy="2086084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2684634" y="4451555"/>
            <a:ext cx="2544528" cy="2086084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itle 13"/>
          <p:cNvSpPr txBox="1">
            <a:spLocks/>
          </p:cNvSpPr>
          <p:nvPr/>
        </p:nvSpPr>
        <p:spPr bwMode="auto">
          <a:xfrm>
            <a:off x="5687545" y="5197283"/>
            <a:ext cx="16443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1" name="Title 13"/>
          <p:cNvSpPr txBox="1">
            <a:spLocks/>
          </p:cNvSpPr>
          <p:nvPr/>
        </p:nvSpPr>
        <p:spPr bwMode="auto">
          <a:xfrm>
            <a:off x="3069989" y="3109027"/>
            <a:ext cx="177381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itle 13"/>
          <p:cNvSpPr txBox="1">
            <a:spLocks/>
          </p:cNvSpPr>
          <p:nvPr/>
        </p:nvSpPr>
        <p:spPr bwMode="auto">
          <a:xfrm>
            <a:off x="10759452" y="5197283"/>
            <a:ext cx="16580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itle 13"/>
          <p:cNvSpPr txBox="1">
            <a:spLocks/>
          </p:cNvSpPr>
          <p:nvPr/>
        </p:nvSpPr>
        <p:spPr bwMode="auto">
          <a:xfrm>
            <a:off x="510179" y="5197283"/>
            <a:ext cx="166017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itle 13"/>
          <p:cNvSpPr txBox="1">
            <a:spLocks/>
          </p:cNvSpPr>
          <p:nvPr/>
        </p:nvSpPr>
        <p:spPr bwMode="auto">
          <a:xfrm>
            <a:off x="8209380" y="3109027"/>
            <a:ext cx="16946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8" name="AutoShape 11"/>
          <p:cNvSpPr>
            <a:spLocks/>
          </p:cNvSpPr>
          <p:nvPr/>
        </p:nvSpPr>
        <p:spPr bwMode="auto">
          <a:xfrm>
            <a:off x="811891" y="1746125"/>
            <a:ext cx="112349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5570579" y="1394472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8558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6" grpId="0" animBg="1"/>
      <p:bldP spid="20" grpId="0" animBg="1"/>
      <p:bldP spid="25" grpId="0" animBg="1"/>
      <p:bldP spid="28" grpId="0" animBg="1"/>
      <p:bldP spid="30" grpId="0"/>
      <p:bldP spid="31" grpId="0"/>
      <p:bldP spid="32" grpId="0"/>
      <p:bldP spid="33" grpId="0"/>
      <p:bldP spid="34" grpId="0"/>
      <p:bldP spid="18" grpId="0"/>
      <p:bldP spid="1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68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/>
          </p:nvPr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19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1663"/>
          <p:cNvSpPr/>
          <p:nvPr/>
        </p:nvSpPr>
        <p:spPr>
          <a:xfrm>
            <a:off x="10662641" y="3869244"/>
            <a:ext cx="21961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2051446" y="3869243"/>
            <a:ext cx="121994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hape 1660"/>
          <p:cNvSpPr/>
          <p:nvPr/>
        </p:nvSpPr>
        <p:spPr>
          <a:xfrm>
            <a:off x="3297106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1"/>
          <p:cNvSpPr/>
          <p:nvPr/>
        </p:nvSpPr>
        <p:spPr>
          <a:xfrm>
            <a:off x="5429424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2"/>
          <p:cNvSpPr/>
          <p:nvPr/>
        </p:nvSpPr>
        <p:spPr>
          <a:xfrm>
            <a:off x="7561742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3"/>
          <p:cNvSpPr/>
          <p:nvPr/>
        </p:nvSpPr>
        <p:spPr>
          <a:xfrm>
            <a:off x="9694061" y="3869243"/>
            <a:ext cx="1121031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4"/>
          <p:cNvSpPr/>
          <p:nvPr/>
        </p:nvSpPr>
        <p:spPr>
          <a:xfrm>
            <a:off x="-43581" y="3874398"/>
            <a:ext cx="2048357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672"/>
          <p:cNvSpPr/>
          <p:nvPr/>
        </p:nvSpPr>
        <p:spPr>
          <a:xfrm>
            <a:off x="4528273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674"/>
          <p:cNvSpPr/>
          <p:nvPr/>
        </p:nvSpPr>
        <p:spPr>
          <a:xfrm>
            <a:off x="6632931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8737588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2423616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7134" y="4139159"/>
            <a:ext cx="509838" cy="509838"/>
            <a:chOff x="4073627" y="3999857"/>
            <a:chExt cx="556668" cy="556668"/>
          </a:xfrm>
        </p:grpSpPr>
        <p:sp>
          <p:nvSpPr>
            <p:cNvPr id="28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81351" y="3093399"/>
            <a:ext cx="509838" cy="509838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775241" y="4139159"/>
            <a:ext cx="509839" cy="509838"/>
            <a:chOff x="8657337" y="3999857"/>
            <a:chExt cx="556669" cy="556668"/>
          </a:xfrm>
        </p:grpSpPr>
        <p:sp>
          <p:nvSpPr>
            <p:cNvPr id="29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822275" y="3676844"/>
            <a:ext cx="384794" cy="384794"/>
            <a:chOff x="1065729" y="3500706"/>
            <a:chExt cx="420138" cy="420138"/>
          </a:xfrm>
        </p:grpSpPr>
        <p:sp>
          <p:nvSpPr>
            <p:cNvPr id="33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692"/>
          <p:cNvGrpSpPr/>
          <p:nvPr/>
        </p:nvGrpSpPr>
        <p:grpSpPr>
          <a:xfrm>
            <a:off x="10621101" y="3676844"/>
            <a:ext cx="384794" cy="384794"/>
            <a:chOff x="0" y="0"/>
            <a:chExt cx="840273" cy="840273"/>
          </a:xfrm>
        </p:grpSpPr>
        <p:sp>
          <p:nvSpPr>
            <p:cNvPr id="36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2914360" y="3622156"/>
            <a:ext cx="796925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2389411" y="2212975"/>
            <a:ext cx="16541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5001790" y="3621867"/>
            <a:ext cx="795856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>
            <a:spLocks/>
          </p:cNvSpPr>
          <p:nvPr/>
        </p:nvSpPr>
        <p:spPr>
          <a:xfrm>
            <a:off x="9188434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8759874" y="5011021"/>
            <a:ext cx="16529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>
            <a:spLocks/>
          </p:cNvSpPr>
          <p:nvPr/>
        </p:nvSpPr>
        <p:spPr>
          <a:xfrm>
            <a:off x="4196404" y="5011021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08449" y="2212975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Shape 1674"/>
          <p:cNvSpPr/>
          <p:nvPr/>
        </p:nvSpPr>
        <p:spPr>
          <a:xfrm>
            <a:off x="6632930" y="303944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080952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1682"/>
          <p:cNvSpPr/>
          <p:nvPr/>
        </p:nvSpPr>
        <p:spPr>
          <a:xfrm>
            <a:off x="6819977" y="3233910"/>
            <a:ext cx="228801" cy="228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20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 animBg="1"/>
      <p:bldP spid="6" grpId="0" animBg="1"/>
      <p:bldP spid="7" grpId="0" animBg="1"/>
      <p:bldP spid="8" grpId="0" animBg="1"/>
      <p:bldP spid="9" grpId="0" animBg="1"/>
      <p:bldP spid="10" grpId="0" animBg="1"/>
      <p:bldP spid="52" grpId="0" animBg="1"/>
      <p:bldP spid="53" grpId="0" animBg="1"/>
      <p:bldP spid="54" grpId="0" animBg="1"/>
      <p:bldP spid="51" grpId="0" animBg="1"/>
      <p:bldP spid="26" grpId="0" animBg="1"/>
      <p:bldP spid="4" grpId="0" build="p"/>
      <p:bldP spid="5" grpId="0" build="p"/>
      <p:bldP spid="43" grpId="0"/>
      <p:bldP spid="46" grpId="0"/>
      <p:bldP spid="48" grpId="0"/>
      <p:bldP spid="49" grpId="0"/>
      <p:bldP spid="50" grpId="0"/>
      <p:bldP spid="47" grpId="0" animBg="1"/>
      <p:bldP spid="47" grpId="1" animBg="1"/>
      <p:bldP spid="44" grpId="0"/>
      <p:bldP spid="55" grpId="0" animBg="1"/>
      <p:bldP spid="55" grpId="1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30"/>
          <p:cNvSpPr>
            <a:spLocks noEditPoints="1"/>
          </p:cNvSpPr>
          <p:nvPr/>
        </p:nvSpPr>
        <p:spPr bwMode="auto">
          <a:xfrm>
            <a:off x="4050891" y="1162975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43" name="Freeform 31"/>
          <p:cNvSpPr>
            <a:spLocks noEditPoints="1"/>
          </p:cNvSpPr>
          <p:nvPr/>
        </p:nvSpPr>
        <p:spPr bwMode="auto">
          <a:xfrm>
            <a:off x="6026131" y="1162975"/>
            <a:ext cx="1706562" cy="1708415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33"/>
          <p:cNvSpPr>
            <a:spLocks/>
          </p:cNvSpPr>
          <p:nvPr/>
        </p:nvSpPr>
        <p:spPr bwMode="auto">
          <a:xfrm>
            <a:off x="354" y="314326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34"/>
          <p:cNvSpPr>
            <a:spLocks/>
          </p:cNvSpPr>
          <p:nvPr/>
        </p:nvSpPr>
        <p:spPr bwMode="auto">
          <a:xfrm>
            <a:off x="102267" y="1211151"/>
            <a:ext cx="1721386" cy="1708415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35"/>
          <p:cNvSpPr>
            <a:spLocks/>
          </p:cNvSpPr>
          <p:nvPr/>
        </p:nvSpPr>
        <p:spPr bwMode="auto">
          <a:xfrm>
            <a:off x="354" y="2119094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36"/>
          <p:cNvSpPr>
            <a:spLocks/>
          </p:cNvSpPr>
          <p:nvPr/>
        </p:nvSpPr>
        <p:spPr bwMode="auto">
          <a:xfrm>
            <a:off x="1082474" y="314326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37"/>
          <p:cNvSpPr>
            <a:spLocks/>
          </p:cNvSpPr>
          <p:nvPr/>
        </p:nvSpPr>
        <p:spPr bwMode="auto">
          <a:xfrm>
            <a:off x="1082474" y="2119094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38"/>
          <p:cNvSpPr>
            <a:spLocks/>
          </p:cNvSpPr>
          <p:nvPr/>
        </p:nvSpPr>
        <p:spPr bwMode="auto">
          <a:xfrm>
            <a:off x="2097887" y="1211151"/>
            <a:ext cx="1717680" cy="1708415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9"/>
          <p:cNvSpPr>
            <a:spLocks/>
          </p:cNvSpPr>
          <p:nvPr/>
        </p:nvSpPr>
        <p:spPr bwMode="auto">
          <a:xfrm>
            <a:off x="3076242" y="2119094"/>
            <a:ext cx="1717680" cy="1704709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40"/>
          <p:cNvSpPr>
            <a:spLocks/>
          </p:cNvSpPr>
          <p:nvPr/>
        </p:nvSpPr>
        <p:spPr bwMode="auto">
          <a:xfrm>
            <a:off x="4043479" y="3034449"/>
            <a:ext cx="1704709" cy="854208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1"/>
          <p:cNvSpPr>
            <a:spLocks/>
          </p:cNvSpPr>
          <p:nvPr/>
        </p:nvSpPr>
        <p:spPr bwMode="auto">
          <a:xfrm>
            <a:off x="5023687" y="2119094"/>
            <a:ext cx="1717680" cy="1704709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30"/>
          <p:cNvSpPr>
            <a:spLocks noEditPoints="1"/>
          </p:cNvSpPr>
          <p:nvPr/>
        </p:nvSpPr>
        <p:spPr bwMode="auto">
          <a:xfrm>
            <a:off x="107825" y="3086331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  <p:sp>
        <p:nvSpPr>
          <p:cNvPr id="19" name="矩形 18"/>
          <p:cNvSpPr/>
          <p:nvPr/>
        </p:nvSpPr>
        <p:spPr>
          <a:xfrm>
            <a:off x="4050891" y="4101162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0891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298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0891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298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51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1179007" y="2858420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65%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982844" y="2624028"/>
            <a:ext cx="3107360" cy="3877505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247929" y="20640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85%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32232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8786682" y="2858420"/>
            <a:ext cx="3107360" cy="3643113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660929" y="21529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445232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itle 13"/>
          <p:cNvSpPr txBox="1">
            <a:spLocks/>
          </p:cNvSpPr>
          <p:nvPr/>
        </p:nvSpPr>
        <p:spPr bwMode="auto">
          <a:xfrm>
            <a:off x="1218344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itle 13"/>
          <p:cNvSpPr txBox="1">
            <a:spLocks/>
          </p:cNvSpPr>
          <p:nvPr/>
        </p:nvSpPr>
        <p:spPr bwMode="auto">
          <a:xfrm>
            <a:off x="498678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itle 13"/>
          <p:cNvSpPr txBox="1">
            <a:spLocks/>
          </p:cNvSpPr>
          <p:nvPr/>
        </p:nvSpPr>
        <p:spPr bwMode="auto">
          <a:xfrm>
            <a:off x="880635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003511"/>
      </p:ext>
    </p:extLst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94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23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77247" y="2611226"/>
            <a:ext cx="812760" cy="3661051"/>
            <a:chOff x="5208587" y="1749425"/>
            <a:chExt cx="887413" cy="3997325"/>
          </a:xfrm>
          <a:solidFill>
            <a:schemeClr val="accent5"/>
          </a:solidFill>
        </p:grpSpPr>
        <p:sp>
          <p:nvSpPr>
            <p:cNvPr id="22" name="Freeform 31"/>
            <p:cNvSpPr>
              <a:spLocks/>
            </p:cNvSpPr>
            <p:nvPr/>
          </p:nvSpPr>
          <p:spPr bwMode="auto">
            <a:xfrm>
              <a:off x="5208587" y="2590800"/>
              <a:ext cx="887413" cy="3155950"/>
            </a:xfrm>
            <a:custGeom>
              <a:avLst/>
              <a:gdLst>
                <a:gd name="T0" fmla="*/ 278 w 278"/>
                <a:gd name="T1" fmla="*/ 152 h 991"/>
                <a:gd name="T2" fmla="*/ 278 w 278"/>
                <a:gd name="T3" fmla="*/ 0 h 991"/>
                <a:gd name="T4" fmla="*/ 191 w 278"/>
                <a:gd name="T5" fmla="*/ 0 h 991"/>
                <a:gd name="T6" fmla="*/ 0 w 278"/>
                <a:gd name="T7" fmla="*/ 189 h 991"/>
                <a:gd name="T8" fmla="*/ 0 w 278"/>
                <a:gd name="T9" fmla="*/ 190 h 991"/>
                <a:gd name="T10" fmla="*/ 0 w 278"/>
                <a:gd name="T11" fmla="*/ 454 h 991"/>
                <a:gd name="T12" fmla="*/ 46 w 278"/>
                <a:gd name="T13" fmla="*/ 501 h 991"/>
                <a:gd name="T14" fmla="*/ 93 w 278"/>
                <a:gd name="T15" fmla="*/ 454 h 991"/>
                <a:gd name="T16" fmla="*/ 93 w 278"/>
                <a:gd name="T17" fmla="*/ 401 h 991"/>
                <a:gd name="T18" fmla="*/ 93 w 278"/>
                <a:gd name="T19" fmla="*/ 356 h 991"/>
                <a:gd name="T20" fmla="*/ 93 w 278"/>
                <a:gd name="T21" fmla="*/ 210 h 991"/>
                <a:gd name="T22" fmla="*/ 111 w 278"/>
                <a:gd name="T23" fmla="*/ 191 h 991"/>
                <a:gd name="T24" fmla="*/ 129 w 278"/>
                <a:gd name="T25" fmla="*/ 210 h 991"/>
                <a:gd name="T26" fmla="*/ 129 w 278"/>
                <a:gd name="T27" fmla="*/ 372 h 991"/>
                <a:gd name="T28" fmla="*/ 129 w 278"/>
                <a:gd name="T29" fmla="*/ 401 h 991"/>
                <a:gd name="T30" fmla="*/ 129 w 278"/>
                <a:gd name="T31" fmla="*/ 498 h 991"/>
                <a:gd name="T32" fmla="*/ 129 w 278"/>
                <a:gd name="T33" fmla="*/ 533 h 991"/>
                <a:gd name="T34" fmla="*/ 129 w 278"/>
                <a:gd name="T35" fmla="*/ 932 h 991"/>
                <a:gd name="T36" fmla="*/ 188 w 278"/>
                <a:gd name="T37" fmla="*/ 991 h 991"/>
                <a:gd name="T38" fmla="*/ 247 w 278"/>
                <a:gd name="T39" fmla="*/ 932 h 991"/>
                <a:gd name="T40" fmla="*/ 247 w 278"/>
                <a:gd name="T41" fmla="*/ 533 h 991"/>
                <a:gd name="T42" fmla="*/ 278 w 278"/>
                <a:gd name="T43" fmla="*/ 533 h 991"/>
                <a:gd name="T44" fmla="*/ 278 w 278"/>
                <a:gd name="T45" fmla="*/ 436 h 991"/>
                <a:gd name="T46" fmla="*/ 278 w 278"/>
                <a:gd name="T47" fmla="*/ 152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91">
                  <a:moveTo>
                    <a:pt x="278" y="152"/>
                  </a:moveTo>
                  <a:cubicBezTo>
                    <a:pt x="278" y="0"/>
                    <a:pt x="278" y="0"/>
                    <a:pt x="27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86" y="0"/>
                    <a:pt x="1" y="85"/>
                    <a:pt x="0" y="189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454"/>
                    <a:pt x="0" y="454"/>
                    <a:pt x="0" y="454"/>
                  </a:cubicBezTo>
                  <a:cubicBezTo>
                    <a:pt x="0" y="480"/>
                    <a:pt x="21" y="501"/>
                    <a:pt x="46" y="501"/>
                  </a:cubicBezTo>
                  <a:cubicBezTo>
                    <a:pt x="72" y="501"/>
                    <a:pt x="93" y="480"/>
                    <a:pt x="93" y="454"/>
                  </a:cubicBezTo>
                  <a:cubicBezTo>
                    <a:pt x="93" y="401"/>
                    <a:pt x="93" y="401"/>
                    <a:pt x="93" y="401"/>
                  </a:cubicBezTo>
                  <a:cubicBezTo>
                    <a:pt x="93" y="356"/>
                    <a:pt x="93" y="356"/>
                    <a:pt x="93" y="356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0"/>
                    <a:pt x="101" y="191"/>
                    <a:pt x="111" y="191"/>
                  </a:cubicBezTo>
                  <a:cubicBezTo>
                    <a:pt x="121" y="191"/>
                    <a:pt x="129" y="200"/>
                    <a:pt x="129" y="210"/>
                  </a:cubicBezTo>
                  <a:cubicBezTo>
                    <a:pt x="129" y="372"/>
                    <a:pt x="129" y="372"/>
                    <a:pt x="129" y="372"/>
                  </a:cubicBezTo>
                  <a:cubicBezTo>
                    <a:pt x="129" y="401"/>
                    <a:pt x="129" y="401"/>
                    <a:pt x="129" y="401"/>
                  </a:cubicBezTo>
                  <a:cubicBezTo>
                    <a:pt x="129" y="498"/>
                    <a:pt x="129" y="498"/>
                    <a:pt x="129" y="498"/>
                  </a:cubicBezTo>
                  <a:cubicBezTo>
                    <a:pt x="129" y="533"/>
                    <a:pt x="129" y="533"/>
                    <a:pt x="129" y="533"/>
                  </a:cubicBezTo>
                  <a:cubicBezTo>
                    <a:pt x="129" y="932"/>
                    <a:pt x="129" y="932"/>
                    <a:pt x="129" y="932"/>
                  </a:cubicBezTo>
                  <a:cubicBezTo>
                    <a:pt x="129" y="965"/>
                    <a:pt x="156" y="991"/>
                    <a:pt x="188" y="991"/>
                  </a:cubicBezTo>
                  <a:cubicBezTo>
                    <a:pt x="221" y="991"/>
                    <a:pt x="247" y="965"/>
                    <a:pt x="247" y="932"/>
                  </a:cubicBezTo>
                  <a:cubicBezTo>
                    <a:pt x="247" y="533"/>
                    <a:pt x="247" y="533"/>
                    <a:pt x="247" y="533"/>
                  </a:cubicBezTo>
                  <a:cubicBezTo>
                    <a:pt x="278" y="533"/>
                    <a:pt x="278" y="533"/>
                    <a:pt x="278" y="533"/>
                  </a:cubicBezTo>
                  <a:cubicBezTo>
                    <a:pt x="278" y="436"/>
                    <a:pt x="278" y="436"/>
                    <a:pt x="278" y="436"/>
                  </a:cubicBezTo>
                  <a:lnTo>
                    <a:pt x="278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2"/>
            <p:cNvSpPr>
              <a:spLocks/>
            </p:cNvSpPr>
            <p:nvPr/>
          </p:nvSpPr>
          <p:spPr bwMode="auto">
            <a:xfrm>
              <a:off x="5738812" y="1749425"/>
              <a:ext cx="357188" cy="712788"/>
            </a:xfrm>
            <a:custGeom>
              <a:avLst/>
              <a:gdLst>
                <a:gd name="T0" fmla="*/ 112 w 112"/>
                <a:gd name="T1" fmla="*/ 224 h 224"/>
                <a:gd name="T2" fmla="*/ 112 w 112"/>
                <a:gd name="T3" fmla="*/ 0 h 224"/>
                <a:gd name="T4" fmla="*/ 0 w 112"/>
                <a:gd name="T5" fmla="*/ 112 h 224"/>
                <a:gd name="T6" fmla="*/ 112 w 112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224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4"/>
                    <a:pt x="112" y="2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34"/>
          <p:cNvSpPr>
            <a:spLocks/>
          </p:cNvSpPr>
          <p:nvPr/>
        </p:nvSpPr>
        <p:spPr bwMode="auto">
          <a:xfrm>
            <a:off x="6180151" y="5793926"/>
            <a:ext cx="346041" cy="478351"/>
          </a:xfrm>
          <a:custGeom>
            <a:avLst/>
            <a:gdLst>
              <a:gd name="T0" fmla="*/ 0 w 118"/>
              <a:gd name="T1" fmla="*/ 105 h 164"/>
              <a:gd name="T2" fmla="*/ 59 w 118"/>
              <a:gd name="T3" fmla="*/ 164 h 164"/>
              <a:gd name="T4" fmla="*/ 118 w 118"/>
              <a:gd name="T5" fmla="*/ 105 h 164"/>
              <a:gd name="T6" fmla="*/ 118 w 118"/>
              <a:gd name="T7" fmla="*/ 0 h 164"/>
              <a:gd name="T8" fmla="*/ 0 w 118"/>
              <a:gd name="T9" fmla="*/ 0 h 164"/>
              <a:gd name="T10" fmla="*/ 0 w 118"/>
              <a:gd name="T11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" h="164">
                <a:moveTo>
                  <a:pt x="0" y="105"/>
                </a:moveTo>
                <a:cubicBezTo>
                  <a:pt x="0" y="138"/>
                  <a:pt x="26" y="164"/>
                  <a:pt x="59" y="164"/>
                </a:cubicBezTo>
                <a:cubicBezTo>
                  <a:pt x="91" y="164"/>
                  <a:pt x="118" y="138"/>
                  <a:pt x="118" y="105"/>
                </a:cubicBezTo>
                <a:cubicBezTo>
                  <a:pt x="118" y="0"/>
                  <a:pt x="118" y="0"/>
                  <a:pt x="118" y="0"/>
                </a:cubicBezTo>
                <a:cubicBezTo>
                  <a:pt x="0" y="0"/>
                  <a:pt x="0" y="0"/>
                  <a:pt x="0" y="0"/>
                </a:cubicBezTo>
                <a:lnTo>
                  <a:pt x="0" y="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0006" y="2611226"/>
            <a:ext cx="801128" cy="1214050"/>
            <a:chOff x="6096000" y="1749425"/>
            <a:chExt cx="874713" cy="1325563"/>
          </a:xfrm>
          <a:solidFill>
            <a:schemeClr val="accent4"/>
          </a:solidFill>
        </p:grpSpPr>
        <p:sp>
          <p:nvSpPr>
            <p:cNvPr id="24" name="Freeform 33"/>
            <p:cNvSpPr>
              <a:spLocks/>
            </p:cNvSpPr>
            <p:nvPr/>
          </p:nvSpPr>
          <p:spPr bwMode="auto">
            <a:xfrm>
              <a:off x="6096000" y="2590800"/>
              <a:ext cx="874713" cy="484188"/>
            </a:xfrm>
            <a:custGeom>
              <a:avLst/>
              <a:gdLst>
                <a:gd name="T0" fmla="*/ 274 w 274"/>
                <a:gd name="T1" fmla="*/ 152 h 152"/>
                <a:gd name="T2" fmla="*/ 87 w 274"/>
                <a:gd name="T3" fmla="*/ 0 h 152"/>
                <a:gd name="T4" fmla="*/ 0 w 274"/>
                <a:gd name="T5" fmla="*/ 0 h 152"/>
                <a:gd name="T6" fmla="*/ 0 w 274"/>
                <a:gd name="T7" fmla="*/ 152 h 152"/>
                <a:gd name="T8" fmla="*/ 274 w 274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152">
                  <a:moveTo>
                    <a:pt x="274" y="152"/>
                  </a:moveTo>
                  <a:cubicBezTo>
                    <a:pt x="256" y="65"/>
                    <a:pt x="179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2"/>
                    <a:pt x="0" y="152"/>
                    <a:pt x="0" y="152"/>
                  </a:cubicBezTo>
                  <a:lnTo>
                    <a:pt x="274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5"/>
            <p:cNvSpPr>
              <a:spLocks/>
            </p:cNvSpPr>
            <p:nvPr/>
          </p:nvSpPr>
          <p:spPr bwMode="auto">
            <a:xfrm>
              <a:off x="6096000" y="1749425"/>
              <a:ext cx="357188" cy="712788"/>
            </a:xfrm>
            <a:custGeom>
              <a:avLst/>
              <a:gdLst>
                <a:gd name="T0" fmla="*/ 112 w 112"/>
                <a:gd name="T1" fmla="*/ 112 h 224"/>
                <a:gd name="T2" fmla="*/ 0 w 112"/>
                <a:gd name="T3" fmla="*/ 0 h 224"/>
                <a:gd name="T4" fmla="*/ 0 w 112"/>
                <a:gd name="T5" fmla="*/ 224 h 224"/>
                <a:gd name="T6" fmla="*/ 112 w 112"/>
                <a:gd name="T7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112"/>
                  </a:moveTo>
                  <a:cubicBezTo>
                    <a:pt x="112" y="50"/>
                    <a:pt x="62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62" y="224"/>
                    <a:pt x="112" y="173"/>
                    <a:pt x="112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36"/>
          <p:cNvSpPr>
            <a:spLocks/>
          </p:cNvSpPr>
          <p:nvPr/>
        </p:nvSpPr>
        <p:spPr bwMode="auto">
          <a:xfrm>
            <a:off x="6090006" y="3825275"/>
            <a:ext cx="812760" cy="827299"/>
          </a:xfrm>
          <a:custGeom>
            <a:avLst/>
            <a:gdLst>
              <a:gd name="T0" fmla="*/ 0 w 278"/>
              <a:gd name="T1" fmla="*/ 284 h 284"/>
              <a:gd name="T2" fmla="*/ 149 w 278"/>
              <a:gd name="T3" fmla="*/ 284 h 284"/>
              <a:gd name="T4" fmla="*/ 149 w 278"/>
              <a:gd name="T5" fmla="*/ 249 h 284"/>
              <a:gd name="T6" fmla="*/ 149 w 278"/>
              <a:gd name="T7" fmla="*/ 220 h 284"/>
              <a:gd name="T8" fmla="*/ 149 w 278"/>
              <a:gd name="T9" fmla="*/ 58 h 284"/>
              <a:gd name="T10" fmla="*/ 167 w 278"/>
              <a:gd name="T11" fmla="*/ 39 h 284"/>
              <a:gd name="T12" fmla="*/ 185 w 278"/>
              <a:gd name="T13" fmla="*/ 58 h 284"/>
              <a:gd name="T14" fmla="*/ 185 w 278"/>
              <a:gd name="T15" fmla="*/ 204 h 284"/>
              <a:gd name="T16" fmla="*/ 185 w 278"/>
              <a:gd name="T17" fmla="*/ 249 h 284"/>
              <a:gd name="T18" fmla="*/ 185 w 278"/>
              <a:gd name="T19" fmla="*/ 284 h 284"/>
              <a:gd name="T20" fmla="*/ 278 w 278"/>
              <a:gd name="T21" fmla="*/ 284 h 284"/>
              <a:gd name="T22" fmla="*/ 278 w 278"/>
              <a:gd name="T23" fmla="*/ 38 h 284"/>
              <a:gd name="T24" fmla="*/ 278 w 278"/>
              <a:gd name="T25" fmla="*/ 37 h 284"/>
              <a:gd name="T26" fmla="*/ 274 w 278"/>
              <a:gd name="T27" fmla="*/ 0 h 284"/>
              <a:gd name="T28" fmla="*/ 0 w 278"/>
              <a:gd name="T29" fmla="*/ 0 h 284"/>
              <a:gd name="T30" fmla="*/ 0 w 278"/>
              <a:gd name="T31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8" h="284">
                <a:moveTo>
                  <a:pt x="0" y="284"/>
                </a:moveTo>
                <a:cubicBezTo>
                  <a:pt x="149" y="284"/>
                  <a:pt x="149" y="284"/>
                  <a:pt x="149" y="284"/>
                </a:cubicBezTo>
                <a:cubicBezTo>
                  <a:pt x="149" y="249"/>
                  <a:pt x="149" y="249"/>
                  <a:pt x="149" y="249"/>
                </a:cubicBezTo>
                <a:cubicBezTo>
                  <a:pt x="149" y="220"/>
                  <a:pt x="149" y="220"/>
                  <a:pt x="149" y="220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49" y="48"/>
                  <a:pt x="157" y="39"/>
                  <a:pt x="167" y="39"/>
                </a:cubicBezTo>
                <a:cubicBezTo>
                  <a:pt x="177" y="39"/>
                  <a:pt x="185" y="48"/>
                  <a:pt x="185" y="58"/>
                </a:cubicBezTo>
                <a:cubicBezTo>
                  <a:pt x="185" y="204"/>
                  <a:pt x="185" y="204"/>
                  <a:pt x="185" y="204"/>
                </a:cubicBezTo>
                <a:cubicBezTo>
                  <a:pt x="185" y="249"/>
                  <a:pt x="185" y="249"/>
                  <a:pt x="185" y="249"/>
                </a:cubicBezTo>
                <a:cubicBezTo>
                  <a:pt x="185" y="284"/>
                  <a:pt x="185" y="284"/>
                  <a:pt x="185" y="284"/>
                </a:cubicBezTo>
                <a:cubicBezTo>
                  <a:pt x="278" y="284"/>
                  <a:pt x="278" y="284"/>
                  <a:pt x="278" y="284"/>
                </a:cubicBezTo>
                <a:cubicBezTo>
                  <a:pt x="278" y="38"/>
                  <a:pt x="278" y="38"/>
                  <a:pt x="278" y="38"/>
                </a:cubicBezTo>
                <a:cubicBezTo>
                  <a:pt x="278" y="38"/>
                  <a:pt x="278" y="38"/>
                  <a:pt x="278" y="37"/>
                </a:cubicBezTo>
                <a:cubicBezTo>
                  <a:pt x="278" y="25"/>
                  <a:pt x="277" y="12"/>
                  <a:pt x="274" y="0"/>
                </a:cubicBezTo>
                <a:cubicBezTo>
                  <a:pt x="0" y="0"/>
                  <a:pt x="0" y="0"/>
                  <a:pt x="0" y="0"/>
                </a:cubicBezTo>
                <a:lnTo>
                  <a:pt x="0" y="2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90006" y="4652574"/>
            <a:ext cx="812760" cy="1141353"/>
            <a:chOff x="6096000" y="3978275"/>
            <a:chExt cx="887413" cy="1246188"/>
          </a:xfrm>
        </p:grpSpPr>
        <p:sp>
          <p:nvSpPr>
            <p:cNvPr id="28" name="Freeform 37"/>
            <p:cNvSpPr>
              <a:spLocks/>
            </p:cNvSpPr>
            <p:nvPr/>
          </p:nvSpPr>
          <p:spPr bwMode="auto">
            <a:xfrm>
              <a:off x="6096000" y="3978275"/>
              <a:ext cx="476250" cy="1246188"/>
            </a:xfrm>
            <a:custGeom>
              <a:avLst/>
              <a:gdLst>
                <a:gd name="T0" fmla="*/ 300 w 300"/>
                <a:gd name="T1" fmla="*/ 125 h 785"/>
                <a:gd name="T2" fmla="*/ 300 w 300"/>
                <a:gd name="T3" fmla="*/ 0 h 785"/>
                <a:gd name="T4" fmla="*/ 0 w 300"/>
                <a:gd name="T5" fmla="*/ 0 h 785"/>
                <a:gd name="T6" fmla="*/ 0 w 300"/>
                <a:gd name="T7" fmla="*/ 195 h 785"/>
                <a:gd name="T8" fmla="*/ 62 w 300"/>
                <a:gd name="T9" fmla="*/ 195 h 785"/>
                <a:gd name="T10" fmla="*/ 62 w 300"/>
                <a:gd name="T11" fmla="*/ 785 h 785"/>
                <a:gd name="T12" fmla="*/ 300 w 300"/>
                <a:gd name="T13" fmla="*/ 785 h 785"/>
                <a:gd name="T14" fmla="*/ 300 w 300"/>
                <a:gd name="T15" fmla="*/ 195 h 785"/>
                <a:gd name="T16" fmla="*/ 300 w 300"/>
                <a:gd name="T17" fmla="*/ 12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785">
                  <a:moveTo>
                    <a:pt x="300" y="125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195"/>
                  </a:lnTo>
                  <a:lnTo>
                    <a:pt x="62" y="195"/>
                  </a:lnTo>
                  <a:lnTo>
                    <a:pt x="62" y="785"/>
                  </a:lnTo>
                  <a:lnTo>
                    <a:pt x="300" y="785"/>
                  </a:lnTo>
                  <a:lnTo>
                    <a:pt x="300" y="195"/>
                  </a:lnTo>
                  <a:lnTo>
                    <a:pt x="300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8"/>
            <p:cNvSpPr>
              <a:spLocks/>
            </p:cNvSpPr>
            <p:nvPr/>
          </p:nvSpPr>
          <p:spPr bwMode="auto">
            <a:xfrm>
              <a:off x="6686550" y="3978275"/>
              <a:ext cx="296863" cy="207963"/>
            </a:xfrm>
            <a:custGeom>
              <a:avLst/>
              <a:gdLst>
                <a:gd name="T0" fmla="*/ 0 w 93"/>
                <a:gd name="T1" fmla="*/ 18 h 65"/>
                <a:gd name="T2" fmla="*/ 47 w 93"/>
                <a:gd name="T3" fmla="*/ 65 h 65"/>
                <a:gd name="T4" fmla="*/ 93 w 93"/>
                <a:gd name="T5" fmla="*/ 18 h 65"/>
                <a:gd name="T6" fmla="*/ 93 w 93"/>
                <a:gd name="T7" fmla="*/ 0 h 65"/>
                <a:gd name="T8" fmla="*/ 0 w 93"/>
                <a:gd name="T9" fmla="*/ 0 h 65"/>
                <a:gd name="T10" fmla="*/ 0 w 93"/>
                <a:gd name="T11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65">
                  <a:moveTo>
                    <a:pt x="0" y="18"/>
                  </a:moveTo>
                  <a:cubicBezTo>
                    <a:pt x="0" y="44"/>
                    <a:pt x="21" y="65"/>
                    <a:pt x="47" y="65"/>
                  </a:cubicBezTo>
                  <a:cubicBezTo>
                    <a:pt x="72" y="65"/>
                    <a:pt x="93" y="44"/>
                    <a:pt x="93" y="18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759795" y="3670645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8759795" y="3955860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59795" y="4583997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2"/>
          <p:cNvSpPr txBox="1">
            <a:spLocks/>
          </p:cNvSpPr>
          <p:nvPr/>
        </p:nvSpPr>
        <p:spPr>
          <a:xfrm>
            <a:off x="8759795" y="4869213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9795" y="5456391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2"/>
          <p:cNvSpPr txBox="1">
            <a:spLocks/>
          </p:cNvSpPr>
          <p:nvPr/>
        </p:nvSpPr>
        <p:spPr>
          <a:xfrm>
            <a:off x="8759795" y="574160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916284" y="3694726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22%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916284" y="4608078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916284" y="5480472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759795" y="2752173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32"/>
          <p:cNvSpPr txBox="1">
            <a:spLocks/>
          </p:cNvSpPr>
          <p:nvPr/>
        </p:nvSpPr>
        <p:spPr>
          <a:xfrm>
            <a:off x="8759795" y="303738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916284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819492" y="2956844"/>
            <a:ext cx="1771374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32"/>
          <p:cNvSpPr txBox="1">
            <a:spLocks/>
          </p:cNvSpPr>
          <p:nvPr/>
        </p:nvSpPr>
        <p:spPr>
          <a:xfrm>
            <a:off x="1975980" y="3574667"/>
            <a:ext cx="2614886" cy="12231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975980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952669" y="4093183"/>
            <a:ext cx="2638198" cy="2089336"/>
          </a:xfrm>
          <a:prstGeom prst="roundRect">
            <a:avLst>
              <a:gd name="adj" fmla="val 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858" rIns="164858"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891133" y="3037387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7193950" y="4017477"/>
            <a:ext cx="5583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7079750" y="4912022"/>
            <a:ext cx="6725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6891133" y="5793926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20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30" grpId="0"/>
      <p:bldP spid="31" grpId="0"/>
      <p:bldP spid="32" grpId="0"/>
      <p:bldP spid="33" grpId="0"/>
      <p:bldP spid="38" grpId="0"/>
      <p:bldP spid="41" grpId="0"/>
      <p:bldP spid="43" grpId="0" animBg="1"/>
      <p:bldP spid="45" grpId="0" animBg="1"/>
      <p:bldP spid="47" grpId="0" animBg="1"/>
      <p:bldP spid="49" grpId="0"/>
      <p:bldP spid="50" grpId="0"/>
      <p:bldP spid="51" grpId="0" animBg="1"/>
      <p:bldP spid="56" grpId="0"/>
      <p:bldP spid="57" grpId="0"/>
      <p:bldP spid="58" grpId="0" animBg="1"/>
      <p:bldP spid="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30"/>
          <p:cNvSpPr>
            <a:spLocks noEditPoints="1"/>
          </p:cNvSpPr>
          <p:nvPr/>
        </p:nvSpPr>
        <p:spPr bwMode="auto">
          <a:xfrm>
            <a:off x="4050891" y="1162975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43" name="Freeform 31"/>
          <p:cNvSpPr>
            <a:spLocks noEditPoints="1"/>
          </p:cNvSpPr>
          <p:nvPr/>
        </p:nvSpPr>
        <p:spPr bwMode="auto">
          <a:xfrm>
            <a:off x="6026131" y="1162975"/>
            <a:ext cx="1706562" cy="1708415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33"/>
          <p:cNvSpPr>
            <a:spLocks/>
          </p:cNvSpPr>
          <p:nvPr/>
        </p:nvSpPr>
        <p:spPr bwMode="auto">
          <a:xfrm>
            <a:off x="354" y="314326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34"/>
          <p:cNvSpPr>
            <a:spLocks/>
          </p:cNvSpPr>
          <p:nvPr/>
        </p:nvSpPr>
        <p:spPr bwMode="auto">
          <a:xfrm>
            <a:off x="102267" y="1211151"/>
            <a:ext cx="1721386" cy="1708415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35"/>
          <p:cNvSpPr>
            <a:spLocks/>
          </p:cNvSpPr>
          <p:nvPr/>
        </p:nvSpPr>
        <p:spPr bwMode="auto">
          <a:xfrm>
            <a:off x="354" y="2119094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36"/>
          <p:cNvSpPr>
            <a:spLocks/>
          </p:cNvSpPr>
          <p:nvPr/>
        </p:nvSpPr>
        <p:spPr bwMode="auto">
          <a:xfrm>
            <a:off x="1082474" y="314326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37"/>
          <p:cNvSpPr>
            <a:spLocks/>
          </p:cNvSpPr>
          <p:nvPr/>
        </p:nvSpPr>
        <p:spPr bwMode="auto">
          <a:xfrm>
            <a:off x="1082474" y="2119094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38"/>
          <p:cNvSpPr>
            <a:spLocks/>
          </p:cNvSpPr>
          <p:nvPr/>
        </p:nvSpPr>
        <p:spPr bwMode="auto">
          <a:xfrm>
            <a:off x="2097887" y="1211151"/>
            <a:ext cx="1717680" cy="1708415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9"/>
          <p:cNvSpPr>
            <a:spLocks/>
          </p:cNvSpPr>
          <p:nvPr/>
        </p:nvSpPr>
        <p:spPr bwMode="auto">
          <a:xfrm>
            <a:off x="3076242" y="2119094"/>
            <a:ext cx="1717680" cy="1704709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40"/>
          <p:cNvSpPr>
            <a:spLocks/>
          </p:cNvSpPr>
          <p:nvPr/>
        </p:nvSpPr>
        <p:spPr bwMode="auto">
          <a:xfrm>
            <a:off x="4043479" y="3034449"/>
            <a:ext cx="1704709" cy="854208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1"/>
          <p:cNvSpPr>
            <a:spLocks/>
          </p:cNvSpPr>
          <p:nvPr/>
        </p:nvSpPr>
        <p:spPr bwMode="auto">
          <a:xfrm>
            <a:off x="5023687" y="2119094"/>
            <a:ext cx="1717680" cy="1704709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30"/>
          <p:cNvSpPr>
            <a:spLocks noEditPoints="1"/>
          </p:cNvSpPr>
          <p:nvPr/>
        </p:nvSpPr>
        <p:spPr bwMode="auto">
          <a:xfrm>
            <a:off x="107825" y="3086331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  <p:sp>
        <p:nvSpPr>
          <p:cNvPr id="19" name="矩形 18"/>
          <p:cNvSpPr/>
          <p:nvPr/>
        </p:nvSpPr>
        <p:spPr>
          <a:xfrm>
            <a:off x="4050891" y="4101162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0891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298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0891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298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82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63575" y="2204680"/>
            <a:ext cx="3000210" cy="300021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940591" y="2204680"/>
            <a:ext cx="3000210" cy="300021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517607" y="2204680"/>
            <a:ext cx="3000210" cy="300021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29"/>
          <p:cNvGrpSpPr>
            <a:grpSpLocks/>
          </p:cNvGrpSpPr>
          <p:nvPr/>
        </p:nvGrpSpPr>
        <p:grpSpPr bwMode="auto">
          <a:xfrm>
            <a:off x="2532184" y="1789553"/>
            <a:ext cx="662992" cy="665225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8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18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30"/>
          <p:cNvGrpSpPr>
            <a:grpSpLocks/>
          </p:cNvGrpSpPr>
          <p:nvPr/>
        </p:nvGrpSpPr>
        <p:grpSpPr bwMode="auto">
          <a:xfrm>
            <a:off x="6109200" y="1789553"/>
            <a:ext cx="662992" cy="665225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6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18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31"/>
          <p:cNvGrpSpPr>
            <a:grpSpLocks/>
          </p:cNvGrpSpPr>
          <p:nvPr/>
        </p:nvGrpSpPr>
        <p:grpSpPr bwMode="auto">
          <a:xfrm>
            <a:off x="9686216" y="1789553"/>
            <a:ext cx="662992" cy="665225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4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182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5"/>
          <p:cNvSpPr txBox="1"/>
          <p:nvPr/>
        </p:nvSpPr>
        <p:spPr>
          <a:xfrm>
            <a:off x="1667960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1955578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5256120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5" name="TextBox 16"/>
          <p:cNvSpPr txBox="1"/>
          <p:nvPr/>
        </p:nvSpPr>
        <p:spPr>
          <a:xfrm>
            <a:off x="5643927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5"/>
          <p:cNvSpPr txBox="1"/>
          <p:nvPr/>
        </p:nvSpPr>
        <p:spPr>
          <a:xfrm>
            <a:off x="8821992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9109610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805888"/>
      </p:ext>
    </p:extLst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7" presetClass="entr" presetSubtype="1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47093" y="2807005"/>
            <a:ext cx="3964564" cy="2552816"/>
            <a:chOff x="4368418" y="2523549"/>
            <a:chExt cx="3626941" cy="2335418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0"/>
            <p:cNvSpPr>
              <a:spLocks/>
            </p:cNvSpPr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1"/>
            <p:cNvSpPr>
              <a:spLocks/>
            </p:cNvSpPr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2"/>
            <p:cNvSpPr>
              <a:spLocks/>
            </p:cNvSpPr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3"/>
            <p:cNvSpPr>
              <a:spLocks/>
            </p:cNvSpPr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4"/>
            <p:cNvSpPr>
              <a:spLocks/>
            </p:cNvSpPr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5"/>
            <p:cNvSpPr>
              <a:spLocks/>
            </p:cNvSpPr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>
              <a:spLocks/>
            </p:cNvSpPr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0"/>
            <p:cNvSpPr>
              <a:spLocks/>
            </p:cNvSpPr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>
              <a:spLocks/>
            </p:cNvSpPr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>
              <a:spLocks/>
            </p:cNvSpPr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3"/>
            <p:cNvSpPr>
              <a:spLocks/>
            </p:cNvSpPr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85"/>
            <p:cNvSpPr>
              <a:spLocks/>
            </p:cNvSpPr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/>
            </p:cNvSpPr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9"/>
            <p:cNvSpPr>
              <a:spLocks/>
            </p:cNvSpPr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90"/>
            <p:cNvSpPr>
              <a:spLocks/>
            </p:cNvSpPr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92"/>
            <p:cNvSpPr>
              <a:spLocks/>
            </p:cNvSpPr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93"/>
            <p:cNvSpPr>
              <a:spLocks/>
            </p:cNvSpPr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94"/>
            <p:cNvSpPr>
              <a:spLocks/>
            </p:cNvSpPr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5"/>
            <p:cNvSpPr>
              <a:spLocks/>
            </p:cNvSpPr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96"/>
            <p:cNvSpPr>
              <a:spLocks/>
            </p:cNvSpPr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7"/>
            <p:cNvSpPr>
              <a:spLocks/>
            </p:cNvSpPr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672555" y="2929373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2555" y="2650487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2555" y="4785629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2555" y="4506743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55706" y="2125461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55707" y="1846574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5706" y="5740306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55707" y="5461420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55706" y="3869317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55707" y="3590431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735603" y="2806055"/>
            <a:ext cx="834769" cy="76246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773079" y="4718355"/>
            <a:ext cx="1588294" cy="29256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822358" y="1939728"/>
            <a:ext cx="1931960" cy="96801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882937" y="3435358"/>
            <a:ext cx="824223" cy="29542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7027317" y="5248562"/>
            <a:ext cx="1728391" cy="37713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84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49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-51345" y="108123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42" name="Freeform 30"/>
          <p:cNvSpPr>
            <a:spLocks noEditPoints="1"/>
          </p:cNvSpPr>
          <p:nvPr/>
        </p:nvSpPr>
        <p:spPr bwMode="auto">
          <a:xfrm>
            <a:off x="4050891" y="1162975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43" name="Freeform 31"/>
          <p:cNvSpPr>
            <a:spLocks noEditPoints="1"/>
          </p:cNvSpPr>
          <p:nvPr/>
        </p:nvSpPr>
        <p:spPr bwMode="auto">
          <a:xfrm>
            <a:off x="6026131" y="1162975"/>
            <a:ext cx="1706562" cy="1708415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33"/>
          <p:cNvSpPr>
            <a:spLocks/>
          </p:cNvSpPr>
          <p:nvPr/>
        </p:nvSpPr>
        <p:spPr bwMode="auto">
          <a:xfrm>
            <a:off x="354" y="314326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34"/>
          <p:cNvSpPr>
            <a:spLocks/>
          </p:cNvSpPr>
          <p:nvPr/>
        </p:nvSpPr>
        <p:spPr bwMode="auto">
          <a:xfrm>
            <a:off x="102267" y="1211151"/>
            <a:ext cx="1721386" cy="1708415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35"/>
          <p:cNvSpPr>
            <a:spLocks/>
          </p:cNvSpPr>
          <p:nvPr/>
        </p:nvSpPr>
        <p:spPr bwMode="auto">
          <a:xfrm>
            <a:off x="354" y="2119094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36"/>
          <p:cNvSpPr>
            <a:spLocks/>
          </p:cNvSpPr>
          <p:nvPr/>
        </p:nvSpPr>
        <p:spPr bwMode="auto">
          <a:xfrm>
            <a:off x="1082474" y="314326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37"/>
          <p:cNvSpPr>
            <a:spLocks/>
          </p:cNvSpPr>
          <p:nvPr/>
        </p:nvSpPr>
        <p:spPr bwMode="auto">
          <a:xfrm>
            <a:off x="1082474" y="2119094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38"/>
          <p:cNvSpPr>
            <a:spLocks/>
          </p:cNvSpPr>
          <p:nvPr/>
        </p:nvSpPr>
        <p:spPr bwMode="auto">
          <a:xfrm>
            <a:off x="2097887" y="1211151"/>
            <a:ext cx="1717680" cy="1708415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9"/>
          <p:cNvSpPr>
            <a:spLocks/>
          </p:cNvSpPr>
          <p:nvPr/>
        </p:nvSpPr>
        <p:spPr bwMode="auto">
          <a:xfrm>
            <a:off x="3076242" y="2119094"/>
            <a:ext cx="1717680" cy="1704709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40"/>
          <p:cNvSpPr>
            <a:spLocks/>
          </p:cNvSpPr>
          <p:nvPr/>
        </p:nvSpPr>
        <p:spPr bwMode="auto">
          <a:xfrm>
            <a:off x="4043479" y="3034449"/>
            <a:ext cx="1704709" cy="854208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1"/>
          <p:cNvSpPr>
            <a:spLocks/>
          </p:cNvSpPr>
          <p:nvPr/>
        </p:nvSpPr>
        <p:spPr bwMode="auto">
          <a:xfrm>
            <a:off x="5023687" y="2119094"/>
            <a:ext cx="1717680" cy="1704709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4054693" y="4071310"/>
            <a:ext cx="755925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THANK YOU </a:t>
            </a:r>
            <a:endParaRPr lang="zh-CN" altLang="en-US" sz="88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054693" y="5573584"/>
            <a:ext cx="49505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8" name="Freeform 30"/>
          <p:cNvSpPr>
            <a:spLocks noEditPoints="1"/>
          </p:cNvSpPr>
          <p:nvPr/>
        </p:nvSpPr>
        <p:spPr bwMode="auto">
          <a:xfrm>
            <a:off x="107825" y="3086331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</p:spTree>
    <p:extLst>
      <p:ext uri="{BB962C8B-B14F-4D97-AF65-F5344CB8AC3E}">
        <p14:creationId xmlns:p14="http://schemas.microsoft.com/office/powerpoint/2010/main" val="1228898533"/>
      </p:ext>
    </p:extLst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3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4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8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85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6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8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9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 animBg="1"/>
          <p:bldP spid="43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16" grpId="0"/>
          <p:bldP spid="16" grpId="1"/>
          <p:bldP spid="17" grpId="0"/>
          <p:bldP spid="17" grpId="1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8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85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6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8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9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 animBg="1"/>
          <p:bldP spid="43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16" grpId="0"/>
          <p:bldP spid="16" grpId="1"/>
          <p:bldP spid="17" grpId="0"/>
          <p:bldP spid="17" grpId="1"/>
          <p:bldP spid="18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创意多边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第一PPT，www.1ppt.com">
  <a:themeElements>
    <a:clrScheme name="自定义 12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FFC000"/>
      </a:accent2>
      <a:accent3>
        <a:srgbClr val="00B0F0"/>
      </a:accent3>
      <a:accent4>
        <a:srgbClr val="FFC000"/>
      </a:accent4>
      <a:accent5>
        <a:srgbClr val="00B0F0"/>
      </a:accent5>
      <a:accent6>
        <a:srgbClr val="FFC000"/>
      </a:accent6>
      <a:hlink>
        <a:srgbClr val="00B0F0"/>
      </a:hlink>
      <a:folHlink>
        <a:srgbClr val="FFC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2654</Words>
  <Application>Microsoft Office PowerPoint</Application>
  <PresentationFormat>自定义</PresentationFormat>
  <Paragraphs>298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FontAwesome</vt:lpstr>
      <vt:lpstr>Gill Sans</vt:lpstr>
      <vt:lpstr>Lato Regular</vt:lpstr>
      <vt:lpstr>League Gothic Regular</vt:lpstr>
      <vt:lpstr>맑은 고딕</vt:lpstr>
      <vt:lpstr>Source Sans Pro ExtraLight</vt:lpstr>
      <vt:lpstr>宋体</vt:lpstr>
      <vt:lpstr>微软雅黑</vt:lpstr>
      <vt:lpstr>Arial</vt:lpstr>
      <vt:lpstr>Calibri</vt:lpstr>
      <vt:lpstr>Calibri Light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创意多边形</dc:title>
  <dc:creator/>
  <cp:keywords>第一PPT模板网-WWW.1PPT.COM</cp:keywords>
  <cp:lastModifiedBy/>
  <cp:revision>1</cp:revision>
  <dcterms:created xsi:type="dcterms:W3CDTF">2016-11-03T17:29:43Z</dcterms:created>
  <dcterms:modified xsi:type="dcterms:W3CDTF">2019-08-05T03:07:00Z</dcterms:modified>
</cp:coreProperties>
</file>