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1.xml" ContentType="application/vnd.openxmlformats-officedocument.presentationml.notesSlide+xml"/>
  <Override PartName="/ppt/tags/tag6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7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heme/themeOverride3.xml" ContentType="application/vnd.openxmlformats-officedocument.themeOverride+xml"/>
  <Override PartName="/ppt/tags/tag8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9.xml" ContentType="application/vnd.openxmlformats-officedocument.presentationml.tags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5" r:id="rId1"/>
  </p:sldMasterIdLst>
  <p:notesMasterIdLst>
    <p:notesMasterId r:id="rId28"/>
  </p:notesMasterIdLst>
  <p:sldIdLst>
    <p:sldId id="2718" r:id="rId2"/>
    <p:sldId id="2719" r:id="rId3"/>
    <p:sldId id="2713" r:id="rId4"/>
    <p:sldId id="2688" r:id="rId5"/>
    <p:sldId id="2720" r:id="rId6"/>
    <p:sldId id="2721" r:id="rId7"/>
    <p:sldId id="2722" r:id="rId8"/>
    <p:sldId id="2723" r:id="rId9"/>
    <p:sldId id="2732" r:id="rId10"/>
    <p:sldId id="2724" r:id="rId11"/>
    <p:sldId id="2725" r:id="rId12"/>
    <p:sldId id="2726" r:id="rId13"/>
    <p:sldId id="2727" r:id="rId14"/>
    <p:sldId id="2728" r:id="rId15"/>
    <p:sldId id="2733" r:id="rId16"/>
    <p:sldId id="2707" r:id="rId17"/>
    <p:sldId id="2689" r:id="rId18"/>
    <p:sldId id="2662" r:id="rId19"/>
    <p:sldId id="2710" r:id="rId20"/>
    <p:sldId id="2622" r:id="rId21"/>
    <p:sldId id="2734" r:id="rId22"/>
    <p:sldId id="2623" r:id="rId23"/>
    <p:sldId id="2624" r:id="rId24"/>
    <p:sldId id="2671" r:id="rId25"/>
    <p:sldId id="2698" r:id="rId26"/>
    <p:sldId id="2735" r:id="rId27"/>
  </p:sldIdLst>
  <p:sldSz cx="12858750" cy="7232650"/>
  <p:notesSz cx="6858000" cy="9144000"/>
  <p:custDataLst>
    <p:tags r:id="rId29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73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12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D050"/>
    <a:srgbClr val="43CAE5"/>
    <a:srgbClr val="6FC4E9"/>
    <a:srgbClr val="06A7DB"/>
    <a:srgbClr val="D4D25C"/>
    <a:srgbClr val="E6CBCE"/>
    <a:srgbClr val="7E9442"/>
    <a:srgbClr val="DDC334"/>
    <a:srgbClr val="70C6EA"/>
    <a:srgbClr val="B3C2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00" autoAdjust="0"/>
    <p:restoredTop sz="92986" autoAdjust="0"/>
  </p:normalViewPr>
  <p:slideViewPr>
    <p:cSldViewPr>
      <p:cViewPr varScale="1">
        <p:scale>
          <a:sx n="87" d="100"/>
          <a:sy n="87" d="100"/>
        </p:scale>
        <p:origin x="438" y="90"/>
      </p:cViewPr>
      <p:guideLst>
        <p:guide orient="horz" pos="373"/>
        <p:guide pos="4050"/>
        <p:guide pos="512"/>
        <p:guide orient="horz" pos="4183"/>
        <p:guide pos="7588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6" d="100"/>
        <a:sy n="8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2019/6/5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slide" Target="../slides/slide7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1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slide" Target="../slides/slide20.xml"/><Relationship Id="rId2" Type="http://schemas.openxmlformats.org/officeDocument/2006/relationships/notesMaster" Target="../notesMasters/notesMaster1.xml"/><Relationship Id="rId1" Type="http://schemas.openxmlformats.org/officeDocument/2006/relationships/themeOverride" Target="../theme/themeOverride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9149873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465999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3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9223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7682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75055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18363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4716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1759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9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840712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79413" y="684213"/>
            <a:ext cx="6096000" cy="34290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41813"/>
            <a:ext cx="54864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46D230FF-CF30-47C2-BA4C-59A7874B97B3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6195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01457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12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0616859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908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2885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15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04782265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0946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91193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31720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7390C9-E209-452A-AF2C-23D0DB5DF8D6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33388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F072CDB6-E1FA-46ED-B4B9-DDF96359B0CB}" type="slidenum">
              <a:rPr lang="zh-CN" altLang="en-US"/>
              <a:pPr algn="r" eaLnBrk="1" latinLnBrk="1" hangingPunct="1">
                <a:spcBef>
                  <a:spcPct val="0"/>
                </a:spcBef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6231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21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33638879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1406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442932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53817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559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92A9086-0BB6-4955-A995-C876A5F12EEB}" type="slidenum">
              <a:rPr lang="zh-CN" altLang="en-US" smtClean="0"/>
              <a:pPr/>
              <a:t>26</a:t>
            </a:fld>
            <a:endParaRPr lang="zh-CN" altLang="en-US" smtClean="0"/>
          </a:p>
        </p:txBody>
      </p:sp>
    </p:spTree>
    <p:extLst>
      <p:ext uri="{BB962C8B-B14F-4D97-AF65-F5344CB8AC3E}">
        <p14:creationId xmlns:p14="http://schemas.microsoft.com/office/powerpoint/2010/main" val="29609889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84354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3BED4874-415F-4462-8CBD-90FA9588F106}" type="datetimeFigureOut">
              <a:rPr lang="zh-CN" altLang="en-US" smtClean="0"/>
              <a:t>2019/6/5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259789" y="6704023"/>
            <a:ext cx="4339173" cy="38417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9081627" y="6704023"/>
            <a:ext cx="2892783" cy="384175"/>
          </a:xfrm>
          <a:prstGeom prst="rect">
            <a:avLst/>
          </a:prstGeom>
        </p:spPr>
        <p:txBody>
          <a:bodyPr/>
          <a:lstStyle/>
          <a:p>
            <a:fld id="{8C92ADDF-ABC6-4EEC-846D-A1AE2D41067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71539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节标题">
    <p:bg>
      <p:bgPr>
        <a:gradFill flip="none" rotWithShape="1">
          <a:gsLst>
            <a:gs pos="0">
              <a:srgbClr val="F4F4F4"/>
            </a:gs>
            <a:gs pos="35000">
              <a:srgbClr val="D4D4D4"/>
            </a:gs>
            <a:gs pos="100000">
              <a:srgbClr val="BABBBB"/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11829975" y="23194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0315783" y="-14197"/>
            <a:ext cx="2544990" cy="254094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-128091"/>
            <a:ext cx="1388463" cy="203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31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" y="0"/>
            <a:ext cx="12858045" cy="7232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217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960" r:id="rId2"/>
  </p:sldLayoutIdLst>
  <p:timing>
    <p:tnLst>
      <p:par>
        <p:cTn id="1" dur="indefinite" restart="never" nodeType="tmRoot"/>
      </p:par>
    </p:tnLst>
  </p:timing>
  <p:txStyles>
    <p:titleStyle>
      <a:lvl1pPr algn="l" defTabSz="91447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0" indent="-228620" algn="l" defTabSz="91447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5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9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33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71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09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48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286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24" indent="-228620" algn="l" defTabSz="91447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3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7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14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53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91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29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67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06" algn="l" defTabSz="91447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.png"/><Relationship Id="rId5" Type="http://schemas.openxmlformats.org/officeDocument/2006/relationships/image" Target="../media/image13.emf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3.emf"/><Relationship Id="rId9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3.emf"/><Relationship Id="rId9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3.emf"/><Relationship Id="rId9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12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14.pn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Relationship Id="rId6" Type="http://schemas.openxmlformats.org/officeDocument/2006/relationships/image" Target="../media/image8.png"/><Relationship Id="rId11" Type="http://schemas.openxmlformats.org/officeDocument/2006/relationships/image" Target="../media/image10.png"/><Relationship Id="rId5" Type="http://schemas.openxmlformats.org/officeDocument/2006/relationships/image" Target="../media/image6.png"/><Relationship Id="rId10" Type="http://schemas.openxmlformats.org/officeDocument/2006/relationships/image" Target="../media/image9.png"/><Relationship Id="rId4" Type="http://schemas.openxmlformats.org/officeDocument/2006/relationships/image" Target="../media/image13.emf"/><Relationship Id="rId9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" y="3976365"/>
            <a:ext cx="4382484" cy="32562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7767" y="0"/>
            <a:ext cx="2900630" cy="29682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687" y="1287798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4879" y="1287798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2689" y="298082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r="22559"/>
          <a:stretch/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93" b="-1993"/>
          <a:stretch/>
        </p:blipFill>
        <p:spPr>
          <a:xfrm>
            <a:off x="6268474" y="2311259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3671" y="2015257"/>
            <a:ext cx="730211" cy="72617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87768" y="2582724"/>
            <a:ext cx="788321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>
                <a:solidFill>
                  <a:srgbClr val="004193"/>
                </a:solidFill>
                <a:cs typeface="Arial" panose="020B0604020202020204" pitchFamily="34" charset="0"/>
              </a:rPr>
              <a:t>大学生心理健康标准</a:t>
            </a:r>
            <a:r>
              <a:rPr lang="en-US" altLang="zh-CN" sz="4400" cap="all" dirty="0" err="1">
                <a:solidFill>
                  <a:srgbClr val="004193"/>
                </a:solidFill>
                <a:cs typeface="Arial" panose="020B0604020202020204" pitchFamily="34" charset="0"/>
              </a:rPr>
              <a:t>ppt</a:t>
            </a:r>
            <a:r>
              <a:rPr lang="zh-CN" altLang="en-US" sz="4400" cap="all" dirty="0">
                <a:solidFill>
                  <a:srgbClr val="004193"/>
                </a:solidFill>
                <a:cs typeface="Arial" panose="020B0604020202020204" pitchFamily="34" charset="0"/>
              </a:rPr>
              <a:t>模板</a:t>
            </a:r>
          </a:p>
        </p:txBody>
      </p:sp>
      <p:cxnSp>
        <p:nvCxnSpPr>
          <p:cNvPr id="24" name="直接连接符 23"/>
          <p:cNvCxnSpPr/>
          <p:nvPr/>
        </p:nvCxnSpPr>
        <p:spPr>
          <a:xfrm>
            <a:off x="2725430" y="3598387"/>
            <a:ext cx="7407890" cy="0"/>
          </a:xfrm>
          <a:prstGeom prst="line">
            <a:avLst/>
          </a:prstGeom>
          <a:ln w="9525">
            <a:solidFill>
              <a:srgbClr val="004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2644412" y="3658436"/>
            <a:ext cx="756992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900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900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0045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65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1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65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90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5" grpId="0"/>
      <p:bldP spid="2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2619718" y="1069864"/>
            <a:ext cx="1107996" cy="64633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3600" dirty="0" smtClean="0">
                <a:solidFill>
                  <a:srgbClr val="004193"/>
                </a:solidFill>
                <a:ea typeface="微软雅黑" panose="020B0503020204020204" pitchFamily="34" charset="-122"/>
              </a:rPr>
              <a:t>目录</a:t>
            </a:r>
            <a:endParaRPr lang="zh-CN" altLang="en-US" sz="3600" dirty="0">
              <a:solidFill>
                <a:srgbClr val="004193"/>
              </a:solidFill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2619718" y="1600101"/>
            <a:ext cx="1382686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dirty="0" smtClean="0">
                <a:solidFill>
                  <a:srgbClr val="00419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1600" dirty="0">
              <a:solidFill>
                <a:srgbClr val="004193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4814" y="4617437"/>
            <a:ext cx="1821405" cy="942408"/>
          </a:xfrm>
          <a:prstGeom prst="rect">
            <a:avLst/>
          </a:prstGeom>
        </p:spPr>
      </p:pic>
      <p:sp>
        <p:nvSpPr>
          <p:cNvPr id="41" name="矩形 40"/>
          <p:cNvSpPr/>
          <p:nvPr/>
        </p:nvSpPr>
        <p:spPr>
          <a:xfrm>
            <a:off x="2590407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448406" y="443024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3159866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6039" y="4617437"/>
            <a:ext cx="1821405" cy="942408"/>
          </a:xfrm>
          <a:prstGeom prst="rect">
            <a:avLst/>
          </a:prstGeom>
        </p:spPr>
      </p:pic>
      <p:sp>
        <p:nvSpPr>
          <p:cNvPr id="49" name="矩形 48"/>
          <p:cNvSpPr/>
          <p:nvPr/>
        </p:nvSpPr>
        <p:spPr>
          <a:xfrm>
            <a:off x="4771632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5533450" y="4430241"/>
            <a:ext cx="60786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5341091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53" name="图片 5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7739" y="4617437"/>
            <a:ext cx="1821405" cy="942408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6943332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7689120" y="4430241"/>
            <a:ext cx="62389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7512791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57" name="图片 56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639" y="4617437"/>
            <a:ext cx="1821405" cy="942408"/>
          </a:xfrm>
          <a:prstGeom prst="rect">
            <a:avLst/>
          </a:prstGeom>
        </p:spPr>
      </p:pic>
      <p:sp>
        <p:nvSpPr>
          <p:cNvPr id="58" name="矩形 57"/>
          <p:cNvSpPr/>
          <p:nvPr/>
        </p:nvSpPr>
        <p:spPr>
          <a:xfrm>
            <a:off x="9191232" y="4980838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9956256" y="4430241"/>
            <a:ext cx="604654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9760691" y="4245575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7797879" y="-31628"/>
            <a:ext cx="5060871" cy="37603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7510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500"/>
                            </p:stCondLst>
                            <p:childTnLst>
                              <p:par>
                                <p:cTn id="8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000"/>
                            </p:stCondLst>
                            <p:childTnLst>
                              <p:par>
                                <p:cTn id="9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2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0000"/>
                            </p:stCondLst>
                            <p:childTnLst>
                              <p:par>
                                <p:cTn id="9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0500"/>
                            </p:stCondLst>
                            <p:childTnLst>
                              <p:par>
                                <p:cTn id="9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4" grpId="0"/>
      <p:bldP spid="41" grpId="0"/>
      <p:bldP spid="42" grpId="0"/>
      <p:bldP spid="43" grpId="0"/>
      <p:bldP spid="49" grpId="0"/>
      <p:bldP spid="50" grpId="0"/>
      <p:bldP spid="52" grpId="0"/>
      <p:bldP spid="54" grpId="0"/>
      <p:bldP spid="55" grpId="0"/>
      <p:bldP spid="56" grpId="0"/>
      <p:bldP spid="58" grpId="0"/>
      <p:bldP spid="59" grpId="0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31660" y="3216508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06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Oval 5"/>
          <p:cNvSpPr>
            <a:spLocks noChangeArrowheads="1"/>
          </p:cNvSpPr>
          <p:nvPr/>
        </p:nvSpPr>
        <p:spPr bwMode="auto">
          <a:xfrm>
            <a:off x="1364837" y="2696328"/>
            <a:ext cx="1604767" cy="1604767"/>
          </a:xfrm>
          <a:prstGeom prst="ellipse">
            <a:avLst/>
          </a:prstGeom>
          <a:solidFill>
            <a:srgbClr val="06A7DB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id-ID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8" name="Oval 5"/>
          <p:cNvSpPr>
            <a:spLocks noChangeArrowheads="1"/>
          </p:cNvSpPr>
          <p:nvPr/>
        </p:nvSpPr>
        <p:spPr bwMode="auto">
          <a:xfrm>
            <a:off x="4191736" y="2696331"/>
            <a:ext cx="1604767" cy="1604767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99" name="Group 98"/>
          <p:cNvGrpSpPr/>
          <p:nvPr/>
        </p:nvGrpSpPr>
        <p:grpSpPr>
          <a:xfrm>
            <a:off x="4008660" y="2513255"/>
            <a:ext cx="1969750" cy="1969750"/>
            <a:chOff x="3800237" y="2257147"/>
            <a:chExt cx="1868076" cy="1868076"/>
          </a:xfrm>
          <a:solidFill>
            <a:srgbClr val="92D050"/>
          </a:solidFill>
        </p:grpSpPr>
        <p:sp>
          <p:nvSpPr>
            <p:cNvPr id="100" name="Freeform 99"/>
            <p:cNvSpPr>
              <a:spLocks/>
            </p:cNvSpPr>
            <p:nvPr/>
          </p:nvSpPr>
          <p:spPr bwMode="auto">
            <a:xfrm>
              <a:off x="5176020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Freeform 100"/>
            <p:cNvSpPr>
              <a:spLocks/>
            </p:cNvSpPr>
            <p:nvPr/>
          </p:nvSpPr>
          <p:spPr bwMode="auto">
            <a:xfrm>
              <a:off x="4756252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Freeform 101"/>
            <p:cNvSpPr>
              <a:spLocks/>
            </p:cNvSpPr>
            <p:nvPr/>
          </p:nvSpPr>
          <p:spPr bwMode="auto">
            <a:xfrm>
              <a:off x="5477110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Freeform 102"/>
            <p:cNvSpPr>
              <a:spLocks/>
            </p:cNvSpPr>
            <p:nvPr/>
          </p:nvSpPr>
          <p:spPr bwMode="auto">
            <a:xfrm>
              <a:off x="5477110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Freeform 103"/>
            <p:cNvSpPr>
              <a:spLocks/>
            </p:cNvSpPr>
            <p:nvPr/>
          </p:nvSpPr>
          <p:spPr bwMode="auto">
            <a:xfrm>
              <a:off x="5176020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Freeform 104"/>
            <p:cNvSpPr>
              <a:spLocks/>
            </p:cNvSpPr>
            <p:nvPr/>
          </p:nvSpPr>
          <p:spPr bwMode="auto">
            <a:xfrm>
              <a:off x="4756252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Freeform 105"/>
            <p:cNvSpPr>
              <a:spLocks/>
            </p:cNvSpPr>
            <p:nvPr/>
          </p:nvSpPr>
          <p:spPr bwMode="auto">
            <a:xfrm>
              <a:off x="4287036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7" name="Freeform 106"/>
            <p:cNvSpPr>
              <a:spLocks/>
            </p:cNvSpPr>
            <p:nvPr/>
          </p:nvSpPr>
          <p:spPr bwMode="auto">
            <a:xfrm>
              <a:off x="3937595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8" name="Freeform 107"/>
            <p:cNvSpPr>
              <a:spLocks/>
            </p:cNvSpPr>
            <p:nvPr/>
          </p:nvSpPr>
          <p:spPr bwMode="auto">
            <a:xfrm>
              <a:off x="3800237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9" name="Freeform 108"/>
            <p:cNvSpPr>
              <a:spLocks/>
            </p:cNvSpPr>
            <p:nvPr/>
          </p:nvSpPr>
          <p:spPr bwMode="auto">
            <a:xfrm>
              <a:off x="3800237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109"/>
            <p:cNvSpPr>
              <a:spLocks/>
            </p:cNvSpPr>
            <p:nvPr/>
          </p:nvSpPr>
          <p:spPr bwMode="auto">
            <a:xfrm>
              <a:off x="3937595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1" name="Freeform 110"/>
            <p:cNvSpPr>
              <a:spLocks/>
            </p:cNvSpPr>
            <p:nvPr/>
          </p:nvSpPr>
          <p:spPr bwMode="auto">
            <a:xfrm>
              <a:off x="4287036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2" name="Oval 5"/>
          <p:cNvSpPr>
            <a:spLocks noChangeArrowheads="1"/>
          </p:cNvSpPr>
          <p:nvPr/>
        </p:nvSpPr>
        <p:spPr bwMode="auto">
          <a:xfrm>
            <a:off x="7087378" y="2696331"/>
            <a:ext cx="1604767" cy="1604767"/>
          </a:xfrm>
          <a:prstGeom prst="ellipse">
            <a:avLst/>
          </a:prstGeom>
          <a:solidFill>
            <a:srgbClr val="06A7DB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id-ID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112"/>
          <p:cNvGrpSpPr/>
          <p:nvPr/>
        </p:nvGrpSpPr>
        <p:grpSpPr>
          <a:xfrm>
            <a:off x="6904303" y="2513255"/>
            <a:ext cx="1969750" cy="1969750"/>
            <a:chOff x="6546413" y="2257147"/>
            <a:chExt cx="1868076" cy="1868076"/>
          </a:xfrm>
          <a:solidFill>
            <a:srgbClr val="06A7DB"/>
          </a:solidFill>
        </p:grpSpPr>
        <p:sp>
          <p:nvSpPr>
            <p:cNvPr id="114" name="Freeform 6"/>
            <p:cNvSpPr>
              <a:spLocks/>
            </p:cNvSpPr>
            <p:nvPr/>
          </p:nvSpPr>
          <p:spPr bwMode="auto">
            <a:xfrm>
              <a:off x="7922196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Freeform 7"/>
            <p:cNvSpPr>
              <a:spLocks/>
            </p:cNvSpPr>
            <p:nvPr/>
          </p:nvSpPr>
          <p:spPr bwMode="auto">
            <a:xfrm>
              <a:off x="7502428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Freeform 8"/>
            <p:cNvSpPr>
              <a:spLocks/>
            </p:cNvSpPr>
            <p:nvPr/>
          </p:nvSpPr>
          <p:spPr bwMode="auto">
            <a:xfrm>
              <a:off x="8223286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Freeform 9"/>
            <p:cNvSpPr>
              <a:spLocks/>
            </p:cNvSpPr>
            <p:nvPr/>
          </p:nvSpPr>
          <p:spPr bwMode="auto">
            <a:xfrm>
              <a:off x="8223286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8" name="Freeform 10"/>
            <p:cNvSpPr>
              <a:spLocks/>
            </p:cNvSpPr>
            <p:nvPr/>
          </p:nvSpPr>
          <p:spPr bwMode="auto">
            <a:xfrm>
              <a:off x="7922196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Freeform 11"/>
            <p:cNvSpPr>
              <a:spLocks/>
            </p:cNvSpPr>
            <p:nvPr/>
          </p:nvSpPr>
          <p:spPr bwMode="auto">
            <a:xfrm>
              <a:off x="7502428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Freeform 12"/>
            <p:cNvSpPr>
              <a:spLocks/>
            </p:cNvSpPr>
            <p:nvPr/>
          </p:nvSpPr>
          <p:spPr bwMode="auto">
            <a:xfrm>
              <a:off x="7033212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Freeform 13"/>
            <p:cNvSpPr>
              <a:spLocks/>
            </p:cNvSpPr>
            <p:nvPr/>
          </p:nvSpPr>
          <p:spPr bwMode="auto">
            <a:xfrm>
              <a:off x="6683771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Freeform 14"/>
            <p:cNvSpPr>
              <a:spLocks/>
            </p:cNvSpPr>
            <p:nvPr/>
          </p:nvSpPr>
          <p:spPr bwMode="auto">
            <a:xfrm>
              <a:off x="6546413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Freeform 15"/>
            <p:cNvSpPr>
              <a:spLocks/>
            </p:cNvSpPr>
            <p:nvPr/>
          </p:nvSpPr>
          <p:spPr bwMode="auto">
            <a:xfrm>
              <a:off x="6546413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Freeform 16"/>
            <p:cNvSpPr>
              <a:spLocks/>
            </p:cNvSpPr>
            <p:nvPr/>
          </p:nvSpPr>
          <p:spPr bwMode="auto">
            <a:xfrm>
              <a:off x="6683771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17"/>
            <p:cNvSpPr>
              <a:spLocks/>
            </p:cNvSpPr>
            <p:nvPr/>
          </p:nvSpPr>
          <p:spPr bwMode="auto">
            <a:xfrm>
              <a:off x="7033212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6" name="Oval 5"/>
          <p:cNvSpPr>
            <a:spLocks noChangeArrowheads="1"/>
          </p:cNvSpPr>
          <p:nvPr/>
        </p:nvSpPr>
        <p:spPr bwMode="auto">
          <a:xfrm>
            <a:off x="9924613" y="2696331"/>
            <a:ext cx="1604767" cy="1604767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vert="horz" wrap="square" lIns="96417" tIns="48208" rIns="96417" bIns="4820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id-ID" sz="2001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7" name="Group 126"/>
          <p:cNvGrpSpPr/>
          <p:nvPr/>
        </p:nvGrpSpPr>
        <p:grpSpPr>
          <a:xfrm>
            <a:off x="9741537" y="2513255"/>
            <a:ext cx="1969750" cy="1969750"/>
            <a:chOff x="9237196" y="2257147"/>
            <a:chExt cx="1868076" cy="1868076"/>
          </a:xfrm>
          <a:solidFill>
            <a:srgbClr val="92D050"/>
          </a:solidFill>
        </p:grpSpPr>
        <p:sp>
          <p:nvSpPr>
            <p:cNvPr id="128" name="Freeform 6"/>
            <p:cNvSpPr>
              <a:spLocks/>
            </p:cNvSpPr>
            <p:nvPr/>
          </p:nvSpPr>
          <p:spPr bwMode="auto">
            <a:xfrm>
              <a:off x="10612979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9" name="Freeform 7"/>
            <p:cNvSpPr>
              <a:spLocks/>
            </p:cNvSpPr>
            <p:nvPr/>
          </p:nvSpPr>
          <p:spPr bwMode="auto">
            <a:xfrm>
              <a:off x="10193211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0" name="Freeform 8"/>
            <p:cNvSpPr>
              <a:spLocks/>
            </p:cNvSpPr>
            <p:nvPr/>
          </p:nvSpPr>
          <p:spPr bwMode="auto">
            <a:xfrm>
              <a:off x="10914069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1" name="Freeform 9"/>
            <p:cNvSpPr>
              <a:spLocks/>
            </p:cNvSpPr>
            <p:nvPr/>
          </p:nvSpPr>
          <p:spPr bwMode="auto">
            <a:xfrm>
              <a:off x="10914069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2" name="Freeform 10"/>
            <p:cNvSpPr>
              <a:spLocks/>
            </p:cNvSpPr>
            <p:nvPr/>
          </p:nvSpPr>
          <p:spPr bwMode="auto">
            <a:xfrm>
              <a:off x="10612979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3" name="Freeform 11"/>
            <p:cNvSpPr>
              <a:spLocks/>
            </p:cNvSpPr>
            <p:nvPr/>
          </p:nvSpPr>
          <p:spPr bwMode="auto">
            <a:xfrm>
              <a:off x="10193211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4" name="Freeform 12"/>
            <p:cNvSpPr>
              <a:spLocks/>
            </p:cNvSpPr>
            <p:nvPr/>
          </p:nvSpPr>
          <p:spPr bwMode="auto">
            <a:xfrm>
              <a:off x="9723995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5" name="Freeform 13"/>
            <p:cNvSpPr>
              <a:spLocks/>
            </p:cNvSpPr>
            <p:nvPr/>
          </p:nvSpPr>
          <p:spPr bwMode="auto">
            <a:xfrm>
              <a:off x="9374554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6" name="Freeform 14"/>
            <p:cNvSpPr>
              <a:spLocks/>
            </p:cNvSpPr>
            <p:nvPr/>
          </p:nvSpPr>
          <p:spPr bwMode="auto">
            <a:xfrm>
              <a:off x="9237196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7" name="Freeform 15"/>
            <p:cNvSpPr>
              <a:spLocks/>
            </p:cNvSpPr>
            <p:nvPr/>
          </p:nvSpPr>
          <p:spPr bwMode="auto">
            <a:xfrm>
              <a:off x="9237196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8" name="Freeform 16"/>
            <p:cNvSpPr>
              <a:spLocks/>
            </p:cNvSpPr>
            <p:nvPr/>
          </p:nvSpPr>
          <p:spPr bwMode="auto">
            <a:xfrm>
              <a:off x="9374554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9" name="Freeform 17"/>
            <p:cNvSpPr>
              <a:spLocks/>
            </p:cNvSpPr>
            <p:nvPr/>
          </p:nvSpPr>
          <p:spPr bwMode="auto">
            <a:xfrm>
              <a:off x="9723995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0" name="Group 139"/>
          <p:cNvGrpSpPr/>
          <p:nvPr/>
        </p:nvGrpSpPr>
        <p:grpSpPr>
          <a:xfrm>
            <a:off x="1181763" y="2513255"/>
            <a:ext cx="1969750" cy="1969750"/>
            <a:chOff x="1119258" y="2257147"/>
            <a:chExt cx="1868076" cy="1868076"/>
          </a:xfrm>
          <a:solidFill>
            <a:srgbClr val="06A7DB"/>
          </a:solidFill>
        </p:grpSpPr>
        <p:sp>
          <p:nvSpPr>
            <p:cNvPr id="141" name="Freeform 6"/>
            <p:cNvSpPr>
              <a:spLocks/>
            </p:cNvSpPr>
            <p:nvPr/>
          </p:nvSpPr>
          <p:spPr bwMode="auto">
            <a:xfrm>
              <a:off x="2495041" y="2394505"/>
              <a:ext cx="356034" cy="354935"/>
            </a:xfrm>
            <a:custGeom>
              <a:avLst/>
              <a:gdLst>
                <a:gd name="T0" fmla="*/ 207 w 207"/>
                <a:gd name="T1" fmla="*/ 181 h 206"/>
                <a:gd name="T2" fmla="*/ 26 w 207"/>
                <a:gd name="T3" fmla="*/ 0 h 206"/>
                <a:gd name="T4" fmla="*/ 0 w 207"/>
                <a:gd name="T5" fmla="*/ 44 h 206"/>
                <a:gd name="T6" fmla="*/ 163 w 207"/>
                <a:gd name="T7" fmla="*/ 206 h 206"/>
                <a:gd name="T8" fmla="*/ 207 w 207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6">
                  <a:moveTo>
                    <a:pt x="207" y="181"/>
                  </a:moveTo>
                  <a:cubicBezTo>
                    <a:pt x="162" y="107"/>
                    <a:pt x="100" y="45"/>
                    <a:pt x="26" y="0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66" y="85"/>
                    <a:pt x="122" y="140"/>
                    <a:pt x="163" y="206"/>
                  </a:cubicBezTo>
                  <a:lnTo>
                    <a:pt x="207" y="181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2" name="Freeform 7"/>
            <p:cNvSpPr>
              <a:spLocks/>
            </p:cNvSpPr>
            <p:nvPr/>
          </p:nvSpPr>
          <p:spPr bwMode="auto">
            <a:xfrm>
              <a:off x="2075273" y="2257147"/>
              <a:ext cx="427460" cy="191203"/>
            </a:xfrm>
            <a:custGeom>
              <a:avLst/>
              <a:gdLst>
                <a:gd name="T0" fmla="*/ 0 w 248"/>
                <a:gd name="T1" fmla="*/ 0 h 111"/>
                <a:gd name="T2" fmla="*/ 0 w 248"/>
                <a:gd name="T3" fmla="*/ 51 h 111"/>
                <a:gd name="T4" fmla="*/ 222 w 248"/>
                <a:gd name="T5" fmla="*/ 111 h 111"/>
                <a:gd name="T6" fmla="*/ 248 w 248"/>
                <a:gd name="T7" fmla="*/ 67 h 111"/>
                <a:gd name="T8" fmla="*/ 0 w 248"/>
                <a:gd name="T9" fmla="*/ 0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1">
                  <a:moveTo>
                    <a:pt x="0" y="0"/>
                  </a:moveTo>
                  <a:cubicBezTo>
                    <a:pt x="0" y="51"/>
                    <a:pt x="0" y="51"/>
                    <a:pt x="0" y="51"/>
                  </a:cubicBezTo>
                  <a:cubicBezTo>
                    <a:pt x="80" y="53"/>
                    <a:pt x="156" y="75"/>
                    <a:pt x="222" y="111"/>
                  </a:cubicBezTo>
                  <a:cubicBezTo>
                    <a:pt x="248" y="67"/>
                    <a:pt x="248" y="67"/>
                    <a:pt x="248" y="67"/>
                  </a:cubicBezTo>
                  <a:cubicBezTo>
                    <a:pt x="174" y="26"/>
                    <a:pt x="90" y="2"/>
                    <a:pt x="0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3" name="Freeform 8"/>
            <p:cNvSpPr>
              <a:spLocks/>
            </p:cNvSpPr>
            <p:nvPr/>
          </p:nvSpPr>
          <p:spPr bwMode="auto">
            <a:xfrm>
              <a:off x="2796131" y="2743946"/>
              <a:ext cx="191203" cy="425262"/>
            </a:xfrm>
            <a:custGeom>
              <a:avLst/>
              <a:gdLst>
                <a:gd name="T0" fmla="*/ 45 w 111"/>
                <a:gd name="T1" fmla="*/ 0 h 247"/>
                <a:gd name="T2" fmla="*/ 0 w 111"/>
                <a:gd name="T3" fmla="*/ 26 h 247"/>
                <a:gd name="T4" fmla="*/ 60 w 111"/>
                <a:gd name="T5" fmla="*/ 247 h 247"/>
                <a:gd name="T6" fmla="*/ 111 w 111"/>
                <a:gd name="T7" fmla="*/ 247 h 247"/>
                <a:gd name="T8" fmla="*/ 45 w 111"/>
                <a:gd name="T9" fmla="*/ 0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45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37" y="92"/>
                    <a:pt x="58" y="167"/>
                    <a:pt x="60" y="247"/>
                  </a:cubicBezTo>
                  <a:cubicBezTo>
                    <a:pt x="111" y="247"/>
                    <a:pt x="111" y="247"/>
                    <a:pt x="111" y="247"/>
                  </a:cubicBezTo>
                  <a:cubicBezTo>
                    <a:pt x="109" y="158"/>
                    <a:pt x="85" y="74"/>
                    <a:pt x="45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4" name="Freeform 9"/>
            <p:cNvSpPr>
              <a:spLocks/>
            </p:cNvSpPr>
            <p:nvPr/>
          </p:nvSpPr>
          <p:spPr bwMode="auto">
            <a:xfrm>
              <a:off x="2796131" y="3213162"/>
              <a:ext cx="191203" cy="427460"/>
            </a:xfrm>
            <a:custGeom>
              <a:avLst/>
              <a:gdLst>
                <a:gd name="T0" fmla="*/ 60 w 111"/>
                <a:gd name="T1" fmla="*/ 0 h 248"/>
                <a:gd name="T2" fmla="*/ 0 w 111"/>
                <a:gd name="T3" fmla="*/ 222 h 248"/>
                <a:gd name="T4" fmla="*/ 45 w 111"/>
                <a:gd name="T5" fmla="*/ 248 h 248"/>
                <a:gd name="T6" fmla="*/ 111 w 111"/>
                <a:gd name="T7" fmla="*/ 0 h 248"/>
                <a:gd name="T8" fmla="*/ 6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60" y="0"/>
                  </a:moveTo>
                  <a:cubicBezTo>
                    <a:pt x="58" y="80"/>
                    <a:pt x="37" y="156"/>
                    <a:pt x="0" y="222"/>
                  </a:cubicBezTo>
                  <a:cubicBezTo>
                    <a:pt x="45" y="248"/>
                    <a:pt x="45" y="248"/>
                    <a:pt x="45" y="248"/>
                  </a:cubicBezTo>
                  <a:cubicBezTo>
                    <a:pt x="85" y="174"/>
                    <a:pt x="109" y="90"/>
                    <a:pt x="111" y="0"/>
                  </a:cubicBezTo>
                  <a:lnTo>
                    <a:pt x="6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5" name="Freeform 10"/>
            <p:cNvSpPr>
              <a:spLocks/>
            </p:cNvSpPr>
            <p:nvPr/>
          </p:nvSpPr>
          <p:spPr bwMode="auto">
            <a:xfrm>
              <a:off x="2495041" y="3632930"/>
              <a:ext cx="356034" cy="356034"/>
            </a:xfrm>
            <a:custGeom>
              <a:avLst/>
              <a:gdLst>
                <a:gd name="T0" fmla="*/ 207 w 207"/>
                <a:gd name="T1" fmla="*/ 26 h 207"/>
                <a:gd name="T2" fmla="*/ 163 w 207"/>
                <a:gd name="T3" fmla="*/ 0 h 207"/>
                <a:gd name="T4" fmla="*/ 0 w 207"/>
                <a:gd name="T5" fmla="*/ 163 h 207"/>
                <a:gd name="T6" fmla="*/ 26 w 207"/>
                <a:gd name="T7" fmla="*/ 207 h 207"/>
                <a:gd name="T8" fmla="*/ 207 w 207"/>
                <a:gd name="T9" fmla="*/ 26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207">
                  <a:moveTo>
                    <a:pt x="207" y="26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22" y="66"/>
                    <a:pt x="66" y="122"/>
                    <a:pt x="0" y="163"/>
                  </a:cubicBezTo>
                  <a:cubicBezTo>
                    <a:pt x="26" y="207"/>
                    <a:pt x="26" y="207"/>
                    <a:pt x="26" y="207"/>
                  </a:cubicBezTo>
                  <a:cubicBezTo>
                    <a:pt x="100" y="162"/>
                    <a:pt x="162" y="100"/>
                    <a:pt x="207" y="26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6" name="Freeform 11"/>
            <p:cNvSpPr>
              <a:spLocks/>
            </p:cNvSpPr>
            <p:nvPr/>
          </p:nvSpPr>
          <p:spPr bwMode="auto">
            <a:xfrm>
              <a:off x="2075273" y="3936217"/>
              <a:ext cx="427460" cy="189006"/>
            </a:xfrm>
            <a:custGeom>
              <a:avLst/>
              <a:gdLst>
                <a:gd name="T0" fmla="*/ 248 w 248"/>
                <a:gd name="T1" fmla="*/ 44 h 110"/>
                <a:gd name="T2" fmla="*/ 222 w 248"/>
                <a:gd name="T3" fmla="*/ 0 h 110"/>
                <a:gd name="T4" fmla="*/ 0 w 248"/>
                <a:gd name="T5" fmla="*/ 59 h 110"/>
                <a:gd name="T6" fmla="*/ 0 w 248"/>
                <a:gd name="T7" fmla="*/ 110 h 110"/>
                <a:gd name="T8" fmla="*/ 248 w 248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8" h="110">
                  <a:moveTo>
                    <a:pt x="248" y="44"/>
                  </a:moveTo>
                  <a:cubicBezTo>
                    <a:pt x="222" y="0"/>
                    <a:pt x="222" y="0"/>
                    <a:pt x="222" y="0"/>
                  </a:cubicBezTo>
                  <a:cubicBezTo>
                    <a:pt x="156" y="36"/>
                    <a:pt x="80" y="57"/>
                    <a:pt x="0" y="59"/>
                  </a:cubicBezTo>
                  <a:cubicBezTo>
                    <a:pt x="0" y="110"/>
                    <a:pt x="0" y="110"/>
                    <a:pt x="0" y="110"/>
                  </a:cubicBezTo>
                  <a:cubicBezTo>
                    <a:pt x="90" y="108"/>
                    <a:pt x="174" y="84"/>
                    <a:pt x="248" y="4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7" name="Freeform 12"/>
            <p:cNvSpPr>
              <a:spLocks/>
            </p:cNvSpPr>
            <p:nvPr/>
          </p:nvSpPr>
          <p:spPr bwMode="auto">
            <a:xfrm>
              <a:off x="1606057" y="3936217"/>
              <a:ext cx="425262" cy="189006"/>
            </a:xfrm>
            <a:custGeom>
              <a:avLst/>
              <a:gdLst>
                <a:gd name="T0" fmla="*/ 0 w 247"/>
                <a:gd name="T1" fmla="*/ 44 h 110"/>
                <a:gd name="T2" fmla="*/ 247 w 247"/>
                <a:gd name="T3" fmla="*/ 110 h 110"/>
                <a:gd name="T4" fmla="*/ 247 w 247"/>
                <a:gd name="T5" fmla="*/ 59 h 110"/>
                <a:gd name="T6" fmla="*/ 26 w 247"/>
                <a:gd name="T7" fmla="*/ 0 h 110"/>
                <a:gd name="T8" fmla="*/ 0 w 247"/>
                <a:gd name="T9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0">
                  <a:moveTo>
                    <a:pt x="0" y="44"/>
                  </a:moveTo>
                  <a:cubicBezTo>
                    <a:pt x="74" y="84"/>
                    <a:pt x="158" y="108"/>
                    <a:pt x="247" y="110"/>
                  </a:cubicBezTo>
                  <a:cubicBezTo>
                    <a:pt x="247" y="59"/>
                    <a:pt x="247" y="59"/>
                    <a:pt x="247" y="59"/>
                  </a:cubicBezTo>
                  <a:cubicBezTo>
                    <a:pt x="167" y="57"/>
                    <a:pt x="92" y="36"/>
                    <a:pt x="26" y="0"/>
                  </a:cubicBezTo>
                  <a:lnTo>
                    <a:pt x="0" y="44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8" name="Freeform 13"/>
            <p:cNvSpPr>
              <a:spLocks/>
            </p:cNvSpPr>
            <p:nvPr/>
          </p:nvSpPr>
          <p:spPr bwMode="auto">
            <a:xfrm>
              <a:off x="1256616" y="3632930"/>
              <a:ext cx="354935" cy="356034"/>
            </a:xfrm>
            <a:custGeom>
              <a:avLst/>
              <a:gdLst>
                <a:gd name="T0" fmla="*/ 44 w 206"/>
                <a:gd name="T1" fmla="*/ 0 h 207"/>
                <a:gd name="T2" fmla="*/ 0 w 206"/>
                <a:gd name="T3" fmla="*/ 26 h 207"/>
                <a:gd name="T4" fmla="*/ 181 w 206"/>
                <a:gd name="T5" fmla="*/ 207 h 207"/>
                <a:gd name="T6" fmla="*/ 206 w 206"/>
                <a:gd name="T7" fmla="*/ 163 h 207"/>
                <a:gd name="T8" fmla="*/ 44 w 206"/>
                <a:gd name="T9" fmla="*/ 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7">
                  <a:moveTo>
                    <a:pt x="44" y="0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45" y="100"/>
                    <a:pt x="107" y="162"/>
                    <a:pt x="181" y="207"/>
                  </a:cubicBezTo>
                  <a:cubicBezTo>
                    <a:pt x="206" y="163"/>
                    <a:pt x="206" y="163"/>
                    <a:pt x="206" y="163"/>
                  </a:cubicBezTo>
                  <a:cubicBezTo>
                    <a:pt x="140" y="122"/>
                    <a:pt x="85" y="66"/>
                    <a:pt x="44" y="0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9" name="Freeform 14"/>
            <p:cNvSpPr>
              <a:spLocks/>
            </p:cNvSpPr>
            <p:nvPr/>
          </p:nvSpPr>
          <p:spPr bwMode="auto">
            <a:xfrm>
              <a:off x="1119258" y="3213162"/>
              <a:ext cx="191203" cy="427460"/>
            </a:xfrm>
            <a:custGeom>
              <a:avLst/>
              <a:gdLst>
                <a:gd name="T0" fmla="*/ 0 w 111"/>
                <a:gd name="T1" fmla="*/ 0 h 248"/>
                <a:gd name="T2" fmla="*/ 67 w 111"/>
                <a:gd name="T3" fmla="*/ 248 h 248"/>
                <a:gd name="T4" fmla="*/ 111 w 111"/>
                <a:gd name="T5" fmla="*/ 222 h 248"/>
                <a:gd name="T6" fmla="*/ 51 w 111"/>
                <a:gd name="T7" fmla="*/ 0 h 248"/>
                <a:gd name="T8" fmla="*/ 0 w 111"/>
                <a:gd name="T9" fmla="*/ 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8">
                  <a:moveTo>
                    <a:pt x="0" y="0"/>
                  </a:moveTo>
                  <a:cubicBezTo>
                    <a:pt x="2" y="90"/>
                    <a:pt x="26" y="174"/>
                    <a:pt x="67" y="248"/>
                  </a:cubicBezTo>
                  <a:cubicBezTo>
                    <a:pt x="111" y="222"/>
                    <a:pt x="111" y="222"/>
                    <a:pt x="111" y="222"/>
                  </a:cubicBezTo>
                  <a:cubicBezTo>
                    <a:pt x="75" y="156"/>
                    <a:pt x="53" y="80"/>
                    <a:pt x="51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0" name="Freeform 15"/>
            <p:cNvSpPr>
              <a:spLocks/>
            </p:cNvSpPr>
            <p:nvPr/>
          </p:nvSpPr>
          <p:spPr bwMode="auto">
            <a:xfrm>
              <a:off x="1119258" y="2743946"/>
              <a:ext cx="191203" cy="425262"/>
            </a:xfrm>
            <a:custGeom>
              <a:avLst/>
              <a:gdLst>
                <a:gd name="T0" fmla="*/ 51 w 111"/>
                <a:gd name="T1" fmla="*/ 247 h 247"/>
                <a:gd name="T2" fmla="*/ 111 w 111"/>
                <a:gd name="T3" fmla="*/ 26 h 247"/>
                <a:gd name="T4" fmla="*/ 67 w 111"/>
                <a:gd name="T5" fmla="*/ 0 h 247"/>
                <a:gd name="T6" fmla="*/ 0 w 111"/>
                <a:gd name="T7" fmla="*/ 247 h 247"/>
                <a:gd name="T8" fmla="*/ 51 w 111"/>
                <a:gd name="T9" fmla="*/ 247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1" h="247">
                  <a:moveTo>
                    <a:pt x="51" y="247"/>
                  </a:moveTo>
                  <a:cubicBezTo>
                    <a:pt x="53" y="167"/>
                    <a:pt x="75" y="92"/>
                    <a:pt x="111" y="26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6" y="74"/>
                    <a:pt x="2" y="158"/>
                    <a:pt x="0" y="247"/>
                  </a:cubicBezTo>
                  <a:lnTo>
                    <a:pt x="51" y="247"/>
                  </a:ln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1" name="Freeform 16"/>
            <p:cNvSpPr>
              <a:spLocks/>
            </p:cNvSpPr>
            <p:nvPr/>
          </p:nvSpPr>
          <p:spPr bwMode="auto">
            <a:xfrm>
              <a:off x="1256616" y="2394505"/>
              <a:ext cx="354935" cy="354935"/>
            </a:xfrm>
            <a:custGeom>
              <a:avLst/>
              <a:gdLst>
                <a:gd name="T0" fmla="*/ 0 w 206"/>
                <a:gd name="T1" fmla="*/ 181 h 206"/>
                <a:gd name="T2" fmla="*/ 44 w 206"/>
                <a:gd name="T3" fmla="*/ 206 h 206"/>
                <a:gd name="T4" fmla="*/ 206 w 206"/>
                <a:gd name="T5" fmla="*/ 44 h 206"/>
                <a:gd name="T6" fmla="*/ 181 w 206"/>
                <a:gd name="T7" fmla="*/ 0 h 206"/>
                <a:gd name="T8" fmla="*/ 0 w 206"/>
                <a:gd name="T9" fmla="*/ 18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6" h="206">
                  <a:moveTo>
                    <a:pt x="0" y="181"/>
                  </a:moveTo>
                  <a:cubicBezTo>
                    <a:pt x="44" y="206"/>
                    <a:pt x="44" y="206"/>
                    <a:pt x="44" y="206"/>
                  </a:cubicBezTo>
                  <a:cubicBezTo>
                    <a:pt x="85" y="140"/>
                    <a:pt x="140" y="85"/>
                    <a:pt x="206" y="44"/>
                  </a:cubicBezTo>
                  <a:cubicBezTo>
                    <a:pt x="181" y="0"/>
                    <a:pt x="181" y="0"/>
                    <a:pt x="181" y="0"/>
                  </a:cubicBezTo>
                  <a:cubicBezTo>
                    <a:pt x="107" y="45"/>
                    <a:pt x="45" y="107"/>
                    <a:pt x="0" y="18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2" name="Freeform 17"/>
            <p:cNvSpPr>
              <a:spLocks/>
            </p:cNvSpPr>
            <p:nvPr/>
          </p:nvSpPr>
          <p:spPr bwMode="auto">
            <a:xfrm>
              <a:off x="1606057" y="2257147"/>
              <a:ext cx="425262" cy="191203"/>
            </a:xfrm>
            <a:custGeom>
              <a:avLst/>
              <a:gdLst>
                <a:gd name="T0" fmla="*/ 0 w 247"/>
                <a:gd name="T1" fmla="*/ 67 h 111"/>
                <a:gd name="T2" fmla="*/ 25 w 247"/>
                <a:gd name="T3" fmla="*/ 111 h 111"/>
                <a:gd name="T4" fmla="*/ 247 w 247"/>
                <a:gd name="T5" fmla="*/ 51 h 111"/>
                <a:gd name="T6" fmla="*/ 247 w 247"/>
                <a:gd name="T7" fmla="*/ 0 h 111"/>
                <a:gd name="T8" fmla="*/ 0 w 247"/>
                <a:gd name="T9" fmla="*/ 6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7" h="111">
                  <a:moveTo>
                    <a:pt x="0" y="67"/>
                  </a:moveTo>
                  <a:cubicBezTo>
                    <a:pt x="25" y="111"/>
                    <a:pt x="25" y="111"/>
                    <a:pt x="25" y="111"/>
                  </a:cubicBezTo>
                  <a:cubicBezTo>
                    <a:pt x="92" y="75"/>
                    <a:pt x="167" y="53"/>
                    <a:pt x="247" y="51"/>
                  </a:cubicBezTo>
                  <a:cubicBezTo>
                    <a:pt x="247" y="0"/>
                    <a:pt x="247" y="0"/>
                    <a:pt x="247" y="0"/>
                  </a:cubicBezTo>
                  <a:cubicBezTo>
                    <a:pt x="158" y="2"/>
                    <a:pt x="74" y="26"/>
                    <a:pt x="0" y="67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id-ID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3" name="TextBox 152"/>
          <p:cNvSpPr txBox="1"/>
          <p:nvPr/>
        </p:nvSpPr>
        <p:spPr>
          <a:xfrm>
            <a:off x="918342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918342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TextBox 154"/>
          <p:cNvSpPr txBox="1"/>
          <p:nvPr/>
        </p:nvSpPr>
        <p:spPr>
          <a:xfrm>
            <a:off x="3748785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3748785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6640211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6640211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9550527" y="5213911"/>
            <a:ext cx="22240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9550527" y="5522645"/>
            <a:ext cx="249432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点击添加相关标题文字，点击添加相关标题文字，点击添加相关标题文字，点击添加相关标题文字。</a:t>
            </a:r>
            <a:endParaRPr lang="id-ID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1" name="Group 160"/>
          <p:cNvGrpSpPr/>
          <p:nvPr/>
        </p:nvGrpSpPr>
        <p:grpSpPr>
          <a:xfrm>
            <a:off x="7578352" y="3205860"/>
            <a:ext cx="627228" cy="586856"/>
            <a:chOff x="6964363" y="2108200"/>
            <a:chExt cx="690562" cy="646113"/>
          </a:xfrm>
          <a:solidFill>
            <a:schemeClr val="bg1"/>
          </a:solidFill>
        </p:grpSpPr>
        <p:sp>
          <p:nvSpPr>
            <p:cNvPr id="162" name="Freeform 91"/>
            <p:cNvSpPr>
              <a:spLocks noEditPoints="1"/>
            </p:cNvSpPr>
            <p:nvPr/>
          </p:nvSpPr>
          <p:spPr bwMode="auto">
            <a:xfrm>
              <a:off x="7050088" y="2193925"/>
              <a:ext cx="519112" cy="344488"/>
            </a:xfrm>
            <a:custGeom>
              <a:avLst/>
              <a:gdLst>
                <a:gd name="T0" fmla="*/ 503 w 12071"/>
                <a:gd name="T1" fmla="*/ 502 h 8033"/>
                <a:gd name="T2" fmla="*/ 11568 w 12071"/>
                <a:gd name="T3" fmla="*/ 0 h 8033"/>
                <a:gd name="T4" fmla="*/ 452 w 12071"/>
                <a:gd name="T5" fmla="*/ 5 h 8033"/>
                <a:gd name="T6" fmla="*/ 377 w 12071"/>
                <a:gd name="T7" fmla="*/ 18 h 8033"/>
                <a:gd name="T8" fmla="*/ 307 w 12071"/>
                <a:gd name="T9" fmla="*/ 41 h 8033"/>
                <a:gd name="T10" fmla="*/ 242 w 12071"/>
                <a:gd name="T11" fmla="*/ 74 h 8033"/>
                <a:gd name="T12" fmla="*/ 183 w 12071"/>
                <a:gd name="T13" fmla="*/ 116 h 8033"/>
                <a:gd name="T14" fmla="*/ 131 w 12071"/>
                <a:gd name="T15" fmla="*/ 166 h 8033"/>
                <a:gd name="T16" fmla="*/ 85 w 12071"/>
                <a:gd name="T17" fmla="*/ 222 h 8033"/>
                <a:gd name="T18" fmla="*/ 49 w 12071"/>
                <a:gd name="T19" fmla="*/ 284 h 8033"/>
                <a:gd name="T20" fmla="*/ 22 w 12071"/>
                <a:gd name="T21" fmla="*/ 353 h 8033"/>
                <a:gd name="T22" fmla="*/ 6 w 12071"/>
                <a:gd name="T23" fmla="*/ 426 h 8033"/>
                <a:gd name="T24" fmla="*/ 0 w 12071"/>
                <a:gd name="T25" fmla="*/ 502 h 8033"/>
                <a:gd name="T26" fmla="*/ 3 w 12071"/>
                <a:gd name="T27" fmla="*/ 7582 h 8033"/>
                <a:gd name="T28" fmla="*/ 16 w 12071"/>
                <a:gd name="T29" fmla="*/ 7656 h 8033"/>
                <a:gd name="T30" fmla="*/ 39 w 12071"/>
                <a:gd name="T31" fmla="*/ 7726 h 8033"/>
                <a:gd name="T32" fmla="*/ 72 w 12071"/>
                <a:gd name="T33" fmla="*/ 7792 h 8033"/>
                <a:gd name="T34" fmla="*/ 115 w 12071"/>
                <a:gd name="T35" fmla="*/ 7850 h 8033"/>
                <a:gd name="T36" fmla="*/ 165 w 12071"/>
                <a:gd name="T37" fmla="*/ 7902 h 8033"/>
                <a:gd name="T38" fmla="*/ 221 w 12071"/>
                <a:gd name="T39" fmla="*/ 7947 h 8033"/>
                <a:gd name="T40" fmla="*/ 285 w 12071"/>
                <a:gd name="T41" fmla="*/ 7983 h 8033"/>
                <a:gd name="T42" fmla="*/ 353 w 12071"/>
                <a:gd name="T43" fmla="*/ 8011 h 8033"/>
                <a:gd name="T44" fmla="*/ 426 w 12071"/>
                <a:gd name="T45" fmla="*/ 8027 h 8033"/>
                <a:gd name="T46" fmla="*/ 503 w 12071"/>
                <a:gd name="T47" fmla="*/ 8033 h 8033"/>
                <a:gd name="T48" fmla="*/ 11619 w 12071"/>
                <a:gd name="T49" fmla="*/ 8030 h 8033"/>
                <a:gd name="T50" fmla="*/ 11694 w 12071"/>
                <a:gd name="T51" fmla="*/ 8017 h 8033"/>
                <a:gd name="T52" fmla="*/ 11764 w 12071"/>
                <a:gd name="T53" fmla="*/ 7994 h 8033"/>
                <a:gd name="T54" fmla="*/ 11829 w 12071"/>
                <a:gd name="T55" fmla="*/ 7960 h 8033"/>
                <a:gd name="T56" fmla="*/ 11888 w 12071"/>
                <a:gd name="T57" fmla="*/ 7918 h 8033"/>
                <a:gd name="T58" fmla="*/ 11940 w 12071"/>
                <a:gd name="T59" fmla="*/ 7868 h 8033"/>
                <a:gd name="T60" fmla="*/ 11986 w 12071"/>
                <a:gd name="T61" fmla="*/ 7812 h 8033"/>
                <a:gd name="T62" fmla="*/ 12022 w 12071"/>
                <a:gd name="T63" fmla="*/ 7749 h 8033"/>
                <a:gd name="T64" fmla="*/ 12049 w 12071"/>
                <a:gd name="T65" fmla="*/ 7680 h 8033"/>
                <a:gd name="T66" fmla="*/ 12065 w 12071"/>
                <a:gd name="T67" fmla="*/ 7607 h 8033"/>
                <a:gd name="T68" fmla="*/ 12071 w 12071"/>
                <a:gd name="T69" fmla="*/ 7531 h 8033"/>
                <a:gd name="T70" fmla="*/ 12068 w 12071"/>
                <a:gd name="T71" fmla="*/ 451 h 8033"/>
                <a:gd name="T72" fmla="*/ 12055 w 12071"/>
                <a:gd name="T73" fmla="*/ 377 h 8033"/>
                <a:gd name="T74" fmla="*/ 12032 w 12071"/>
                <a:gd name="T75" fmla="*/ 306 h 8033"/>
                <a:gd name="T76" fmla="*/ 11999 w 12071"/>
                <a:gd name="T77" fmla="*/ 242 h 8033"/>
                <a:gd name="T78" fmla="*/ 11956 w 12071"/>
                <a:gd name="T79" fmla="*/ 183 h 8033"/>
                <a:gd name="T80" fmla="*/ 11906 w 12071"/>
                <a:gd name="T81" fmla="*/ 131 h 8033"/>
                <a:gd name="T82" fmla="*/ 11850 w 12071"/>
                <a:gd name="T83" fmla="*/ 85 h 8033"/>
                <a:gd name="T84" fmla="*/ 11786 w 12071"/>
                <a:gd name="T85" fmla="*/ 49 h 8033"/>
                <a:gd name="T86" fmla="*/ 11718 w 12071"/>
                <a:gd name="T87" fmla="*/ 22 h 8033"/>
                <a:gd name="T88" fmla="*/ 11645 w 12071"/>
                <a:gd name="T89" fmla="*/ 6 h 8033"/>
                <a:gd name="T90" fmla="*/ 11568 w 12071"/>
                <a:gd name="T91" fmla="*/ 0 h 80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2071" h="8033">
                  <a:moveTo>
                    <a:pt x="11568" y="7533"/>
                  </a:moveTo>
                  <a:lnTo>
                    <a:pt x="503" y="7533"/>
                  </a:lnTo>
                  <a:lnTo>
                    <a:pt x="503" y="502"/>
                  </a:lnTo>
                  <a:lnTo>
                    <a:pt x="11568" y="502"/>
                  </a:lnTo>
                  <a:lnTo>
                    <a:pt x="11568" y="7533"/>
                  </a:lnTo>
                  <a:close/>
                  <a:moveTo>
                    <a:pt x="11568" y="0"/>
                  </a:moveTo>
                  <a:lnTo>
                    <a:pt x="503" y="2"/>
                  </a:lnTo>
                  <a:lnTo>
                    <a:pt x="477" y="3"/>
                  </a:lnTo>
                  <a:lnTo>
                    <a:pt x="452" y="5"/>
                  </a:lnTo>
                  <a:lnTo>
                    <a:pt x="426" y="8"/>
                  </a:lnTo>
                  <a:lnTo>
                    <a:pt x="401" y="12"/>
                  </a:lnTo>
                  <a:lnTo>
                    <a:pt x="377" y="18"/>
                  </a:lnTo>
                  <a:lnTo>
                    <a:pt x="353" y="24"/>
                  </a:lnTo>
                  <a:lnTo>
                    <a:pt x="330" y="32"/>
                  </a:lnTo>
                  <a:lnTo>
                    <a:pt x="307" y="41"/>
                  </a:lnTo>
                  <a:lnTo>
                    <a:pt x="285" y="51"/>
                  </a:lnTo>
                  <a:lnTo>
                    <a:pt x="263" y="62"/>
                  </a:lnTo>
                  <a:lnTo>
                    <a:pt x="242" y="74"/>
                  </a:lnTo>
                  <a:lnTo>
                    <a:pt x="221" y="87"/>
                  </a:lnTo>
                  <a:lnTo>
                    <a:pt x="202" y="102"/>
                  </a:lnTo>
                  <a:lnTo>
                    <a:pt x="183" y="116"/>
                  </a:lnTo>
                  <a:lnTo>
                    <a:pt x="165" y="132"/>
                  </a:lnTo>
                  <a:lnTo>
                    <a:pt x="147" y="148"/>
                  </a:lnTo>
                  <a:lnTo>
                    <a:pt x="131" y="166"/>
                  </a:lnTo>
                  <a:lnTo>
                    <a:pt x="115" y="184"/>
                  </a:lnTo>
                  <a:lnTo>
                    <a:pt x="99" y="202"/>
                  </a:lnTo>
                  <a:lnTo>
                    <a:pt x="85" y="222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7"/>
                  </a:lnTo>
                  <a:lnTo>
                    <a:pt x="30" y="329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2"/>
                  </a:lnTo>
                  <a:lnTo>
                    <a:pt x="0" y="7531"/>
                  </a:lnTo>
                  <a:lnTo>
                    <a:pt x="1" y="7557"/>
                  </a:lnTo>
                  <a:lnTo>
                    <a:pt x="3" y="7582"/>
                  </a:lnTo>
                  <a:lnTo>
                    <a:pt x="6" y="7607"/>
                  </a:lnTo>
                  <a:lnTo>
                    <a:pt x="10" y="7632"/>
                  </a:lnTo>
                  <a:lnTo>
                    <a:pt x="16" y="7656"/>
                  </a:lnTo>
                  <a:lnTo>
                    <a:pt x="22" y="7680"/>
                  </a:lnTo>
                  <a:lnTo>
                    <a:pt x="30" y="7703"/>
                  </a:lnTo>
                  <a:lnTo>
                    <a:pt x="39" y="7726"/>
                  </a:lnTo>
                  <a:lnTo>
                    <a:pt x="49" y="7749"/>
                  </a:lnTo>
                  <a:lnTo>
                    <a:pt x="60" y="7771"/>
                  </a:lnTo>
                  <a:lnTo>
                    <a:pt x="72" y="7792"/>
                  </a:lnTo>
                  <a:lnTo>
                    <a:pt x="85" y="7812"/>
                  </a:lnTo>
                  <a:lnTo>
                    <a:pt x="99" y="7831"/>
                  </a:lnTo>
                  <a:lnTo>
                    <a:pt x="115" y="7850"/>
                  </a:lnTo>
                  <a:lnTo>
                    <a:pt x="131" y="7868"/>
                  </a:lnTo>
                  <a:lnTo>
                    <a:pt x="147" y="7886"/>
                  </a:lnTo>
                  <a:lnTo>
                    <a:pt x="165" y="7902"/>
                  </a:lnTo>
                  <a:lnTo>
                    <a:pt x="183" y="7918"/>
                  </a:lnTo>
                  <a:lnTo>
                    <a:pt x="202" y="7933"/>
                  </a:lnTo>
                  <a:lnTo>
                    <a:pt x="221" y="7947"/>
                  </a:lnTo>
                  <a:lnTo>
                    <a:pt x="242" y="7960"/>
                  </a:lnTo>
                  <a:lnTo>
                    <a:pt x="263" y="7972"/>
                  </a:lnTo>
                  <a:lnTo>
                    <a:pt x="285" y="7983"/>
                  </a:lnTo>
                  <a:lnTo>
                    <a:pt x="307" y="7994"/>
                  </a:lnTo>
                  <a:lnTo>
                    <a:pt x="330" y="8003"/>
                  </a:lnTo>
                  <a:lnTo>
                    <a:pt x="353" y="8011"/>
                  </a:lnTo>
                  <a:lnTo>
                    <a:pt x="377" y="8017"/>
                  </a:lnTo>
                  <a:lnTo>
                    <a:pt x="401" y="8023"/>
                  </a:lnTo>
                  <a:lnTo>
                    <a:pt x="426" y="8027"/>
                  </a:lnTo>
                  <a:lnTo>
                    <a:pt x="452" y="8030"/>
                  </a:lnTo>
                  <a:lnTo>
                    <a:pt x="477" y="8032"/>
                  </a:lnTo>
                  <a:lnTo>
                    <a:pt x="503" y="8033"/>
                  </a:lnTo>
                  <a:lnTo>
                    <a:pt x="11568" y="8033"/>
                  </a:lnTo>
                  <a:lnTo>
                    <a:pt x="11594" y="8032"/>
                  </a:lnTo>
                  <a:lnTo>
                    <a:pt x="11619" y="8030"/>
                  </a:lnTo>
                  <a:lnTo>
                    <a:pt x="11645" y="8027"/>
                  </a:lnTo>
                  <a:lnTo>
                    <a:pt x="11670" y="8023"/>
                  </a:lnTo>
                  <a:lnTo>
                    <a:pt x="11694" y="8017"/>
                  </a:lnTo>
                  <a:lnTo>
                    <a:pt x="11718" y="8011"/>
                  </a:lnTo>
                  <a:lnTo>
                    <a:pt x="11741" y="8003"/>
                  </a:lnTo>
                  <a:lnTo>
                    <a:pt x="11764" y="7994"/>
                  </a:lnTo>
                  <a:lnTo>
                    <a:pt x="11786" y="7983"/>
                  </a:lnTo>
                  <a:lnTo>
                    <a:pt x="11809" y="7972"/>
                  </a:lnTo>
                  <a:lnTo>
                    <a:pt x="11829" y="7960"/>
                  </a:lnTo>
                  <a:lnTo>
                    <a:pt x="11850" y="7947"/>
                  </a:lnTo>
                  <a:lnTo>
                    <a:pt x="11869" y="7933"/>
                  </a:lnTo>
                  <a:lnTo>
                    <a:pt x="11888" y="7918"/>
                  </a:lnTo>
                  <a:lnTo>
                    <a:pt x="11906" y="7902"/>
                  </a:lnTo>
                  <a:lnTo>
                    <a:pt x="11924" y="7886"/>
                  </a:lnTo>
                  <a:lnTo>
                    <a:pt x="11940" y="7868"/>
                  </a:lnTo>
                  <a:lnTo>
                    <a:pt x="11956" y="7850"/>
                  </a:lnTo>
                  <a:lnTo>
                    <a:pt x="11972" y="7831"/>
                  </a:lnTo>
                  <a:lnTo>
                    <a:pt x="11986" y="7812"/>
                  </a:lnTo>
                  <a:lnTo>
                    <a:pt x="11999" y="7792"/>
                  </a:lnTo>
                  <a:lnTo>
                    <a:pt x="12011" y="7771"/>
                  </a:lnTo>
                  <a:lnTo>
                    <a:pt x="12022" y="7749"/>
                  </a:lnTo>
                  <a:lnTo>
                    <a:pt x="12032" y="7726"/>
                  </a:lnTo>
                  <a:lnTo>
                    <a:pt x="12041" y="7703"/>
                  </a:lnTo>
                  <a:lnTo>
                    <a:pt x="12049" y="7680"/>
                  </a:lnTo>
                  <a:lnTo>
                    <a:pt x="12055" y="7656"/>
                  </a:lnTo>
                  <a:lnTo>
                    <a:pt x="12061" y="7632"/>
                  </a:lnTo>
                  <a:lnTo>
                    <a:pt x="12065" y="7607"/>
                  </a:lnTo>
                  <a:lnTo>
                    <a:pt x="12068" y="7582"/>
                  </a:lnTo>
                  <a:lnTo>
                    <a:pt x="12070" y="7557"/>
                  </a:lnTo>
                  <a:lnTo>
                    <a:pt x="12071" y="7531"/>
                  </a:lnTo>
                  <a:lnTo>
                    <a:pt x="12071" y="502"/>
                  </a:lnTo>
                  <a:lnTo>
                    <a:pt x="12070" y="476"/>
                  </a:lnTo>
                  <a:lnTo>
                    <a:pt x="12068" y="451"/>
                  </a:lnTo>
                  <a:lnTo>
                    <a:pt x="12065" y="426"/>
                  </a:lnTo>
                  <a:lnTo>
                    <a:pt x="12061" y="401"/>
                  </a:lnTo>
                  <a:lnTo>
                    <a:pt x="12055" y="377"/>
                  </a:lnTo>
                  <a:lnTo>
                    <a:pt x="12049" y="353"/>
                  </a:lnTo>
                  <a:lnTo>
                    <a:pt x="12041" y="329"/>
                  </a:lnTo>
                  <a:lnTo>
                    <a:pt x="12032" y="306"/>
                  </a:lnTo>
                  <a:lnTo>
                    <a:pt x="12022" y="284"/>
                  </a:lnTo>
                  <a:lnTo>
                    <a:pt x="12011" y="263"/>
                  </a:lnTo>
                  <a:lnTo>
                    <a:pt x="11999" y="242"/>
                  </a:lnTo>
                  <a:lnTo>
                    <a:pt x="11986" y="221"/>
                  </a:lnTo>
                  <a:lnTo>
                    <a:pt x="11972" y="202"/>
                  </a:lnTo>
                  <a:lnTo>
                    <a:pt x="11956" y="183"/>
                  </a:lnTo>
                  <a:lnTo>
                    <a:pt x="11940" y="165"/>
                  </a:lnTo>
                  <a:lnTo>
                    <a:pt x="11924" y="147"/>
                  </a:lnTo>
                  <a:lnTo>
                    <a:pt x="11906" y="131"/>
                  </a:lnTo>
                  <a:lnTo>
                    <a:pt x="11888" y="115"/>
                  </a:lnTo>
                  <a:lnTo>
                    <a:pt x="11869" y="100"/>
                  </a:lnTo>
                  <a:lnTo>
                    <a:pt x="11850" y="85"/>
                  </a:lnTo>
                  <a:lnTo>
                    <a:pt x="11829" y="72"/>
                  </a:lnTo>
                  <a:lnTo>
                    <a:pt x="11809" y="60"/>
                  </a:lnTo>
                  <a:lnTo>
                    <a:pt x="11786" y="49"/>
                  </a:lnTo>
                  <a:lnTo>
                    <a:pt x="11764" y="39"/>
                  </a:lnTo>
                  <a:lnTo>
                    <a:pt x="11741" y="30"/>
                  </a:lnTo>
                  <a:lnTo>
                    <a:pt x="11718" y="22"/>
                  </a:lnTo>
                  <a:lnTo>
                    <a:pt x="11694" y="16"/>
                  </a:lnTo>
                  <a:lnTo>
                    <a:pt x="11670" y="10"/>
                  </a:lnTo>
                  <a:lnTo>
                    <a:pt x="11645" y="6"/>
                  </a:lnTo>
                  <a:lnTo>
                    <a:pt x="11619" y="3"/>
                  </a:lnTo>
                  <a:lnTo>
                    <a:pt x="11594" y="1"/>
                  </a:lnTo>
                  <a:lnTo>
                    <a:pt x="1156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3" name="Freeform 92"/>
            <p:cNvSpPr>
              <a:spLocks noEditPoints="1"/>
            </p:cNvSpPr>
            <p:nvPr/>
          </p:nvSpPr>
          <p:spPr bwMode="auto">
            <a:xfrm>
              <a:off x="6964363" y="2108200"/>
              <a:ext cx="690562" cy="646113"/>
            </a:xfrm>
            <a:custGeom>
              <a:avLst/>
              <a:gdLst>
                <a:gd name="T0" fmla="*/ 15066 w 16095"/>
                <a:gd name="T1" fmla="*/ 11696 h 15059"/>
                <a:gd name="T2" fmla="*/ 14988 w 16095"/>
                <a:gd name="T3" fmla="*/ 11847 h 15059"/>
                <a:gd name="T4" fmla="*/ 14867 w 16095"/>
                <a:gd name="T5" fmla="*/ 11963 h 15059"/>
                <a:gd name="T6" fmla="*/ 14712 w 16095"/>
                <a:gd name="T7" fmla="*/ 12033 h 15059"/>
                <a:gd name="T8" fmla="*/ 6036 w 16095"/>
                <a:gd name="T9" fmla="*/ 12049 h 15059"/>
                <a:gd name="T10" fmla="*/ 1359 w 16095"/>
                <a:gd name="T11" fmla="*/ 12027 h 15059"/>
                <a:gd name="T12" fmla="*/ 1208 w 16095"/>
                <a:gd name="T13" fmla="*/ 11949 h 15059"/>
                <a:gd name="T14" fmla="*/ 1091 w 16095"/>
                <a:gd name="T15" fmla="*/ 11828 h 15059"/>
                <a:gd name="T16" fmla="*/ 1022 w 16095"/>
                <a:gd name="T17" fmla="*/ 11672 h 15059"/>
                <a:gd name="T18" fmla="*/ 1007 w 16095"/>
                <a:gd name="T19" fmla="*/ 1480 h 15059"/>
                <a:gd name="T20" fmla="*/ 1045 w 16095"/>
                <a:gd name="T21" fmla="*/ 1310 h 15059"/>
                <a:gd name="T22" fmla="*/ 1137 w 16095"/>
                <a:gd name="T23" fmla="*/ 1169 h 15059"/>
                <a:gd name="T24" fmla="*/ 1268 w 16095"/>
                <a:gd name="T25" fmla="*/ 1064 h 15059"/>
                <a:gd name="T26" fmla="*/ 1432 w 16095"/>
                <a:gd name="T27" fmla="*/ 1010 h 15059"/>
                <a:gd name="T28" fmla="*/ 14663 w 16095"/>
                <a:gd name="T29" fmla="*/ 1010 h 15059"/>
                <a:gd name="T30" fmla="*/ 14826 w 16095"/>
                <a:gd name="T31" fmla="*/ 1064 h 15059"/>
                <a:gd name="T32" fmla="*/ 14958 w 16095"/>
                <a:gd name="T33" fmla="*/ 1169 h 15059"/>
                <a:gd name="T34" fmla="*/ 15050 w 16095"/>
                <a:gd name="T35" fmla="*/ 1310 h 15059"/>
                <a:gd name="T36" fmla="*/ 15088 w 16095"/>
                <a:gd name="T37" fmla="*/ 1480 h 15059"/>
                <a:gd name="T38" fmla="*/ 1279 w 16095"/>
                <a:gd name="T39" fmla="*/ 17 h 15059"/>
                <a:gd name="T40" fmla="*/ 790 w 16095"/>
                <a:gd name="T41" fmla="*/ 182 h 15059"/>
                <a:gd name="T42" fmla="*/ 391 w 16095"/>
                <a:gd name="T43" fmla="*/ 493 h 15059"/>
                <a:gd name="T44" fmla="*/ 119 w 16095"/>
                <a:gd name="T45" fmla="*/ 920 h 15059"/>
                <a:gd name="T46" fmla="*/ 2 w 16095"/>
                <a:gd name="T47" fmla="*/ 1429 h 15059"/>
                <a:gd name="T48" fmla="*/ 47 w 16095"/>
                <a:gd name="T49" fmla="*/ 11922 h 15059"/>
                <a:gd name="T50" fmla="*/ 257 w 16095"/>
                <a:gd name="T51" fmla="*/ 12387 h 15059"/>
                <a:gd name="T52" fmla="*/ 604 w 16095"/>
                <a:gd name="T53" fmla="*/ 12752 h 15059"/>
                <a:gd name="T54" fmla="*/ 1056 w 16095"/>
                <a:gd name="T55" fmla="*/ 12984 h 15059"/>
                <a:gd name="T56" fmla="*/ 6539 w 16095"/>
                <a:gd name="T57" fmla="*/ 13053 h 15059"/>
                <a:gd name="T58" fmla="*/ 3299 w 16095"/>
                <a:gd name="T59" fmla="*/ 14106 h 15059"/>
                <a:gd name="T60" fmla="*/ 3180 w 16095"/>
                <a:gd name="T61" fmla="*/ 14188 h 15059"/>
                <a:gd name="T62" fmla="*/ 3089 w 16095"/>
                <a:gd name="T63" fmla="*/ 14299 h 15059"/>
                <a:gd name="T64" fmla="*/ 3034 w 16095"/>
                <a:gd name="T65" fmla="*/ 14431 h 15059"/>
                <a:gd name="T66" fmla="*/ 3019 w 16095"/>
                <a:gd name="T67" fmla="*/ 14583 h 15059"/>
                <a:gd name="T68" fmla="*/ 3057 w 16095"/>
                <a:gd name="T69" fmla="*/ 14753 h 15059"/>
                <a:gd name="T70" fmla="*/ 3149 w 16095"/>
                <a:gd name="T71" fmla="*/ 14894 h 15059"/>
                <a:gd name="T72" fmla="*/ 3280 w 16095"/>
                <a:gd name="T73" fmla="*/ 14999 h 15059"/>
                <a:gd name="T74" fmla="*/ 3444 w 16095"/>
                <a:gd name="T75" fmla="*/ 15053 h 15059"/>
                <a:gd name="T76" fmla="*/ 12651 w 16095"/>
                <a:gd name="T77" fmla="*/ 15053 h 15059"/>
                <a:gd name="T78" fmla="*/ 12814 w 16095"/>
                <a:gd name="T79" fmla="*/ 14999 h 15059"/>
                <a:gd name="T80" fmla="*/ 12946 w 16095"/>
                <a:gd name="T81" fmla="*/ 14894 h 15059"/>
                <a:gd name="T82" fmla="*/ 13038 w 16095"/>
                <a:gd name="T83" fmla="*/ 14753 h 15059"/>
                <a:gd name="T84" fmla="*/ 13076 w 16095"/>
                <a:gd name="T85" fmla="*/ 14583 h 15059"/>
                <a:gd name="T86" fmla="*/ 13061 w 16095"/>
                <a:gd name="T87" fmla="*/ 14431 h 15059"/>
                <a:gd name="T88" fmla="*/ 13006 w 16095"/>
                <a:gd name="T89" fmla="*/ 14299 h 15059"/>
                <a:gd name="T90" fmla="*/ 12915 w 16095"/>
                <a:gd name="T91" fmla="*/ 14188 h 15059"/>
                <a:gd name="T92" fmla="*/ 12796 w 16095"/>
                <a:gd name="T93" fmla="*/ 14106 h 15059"/>
                <a:gd name="T94" fmla="*/ 9556 w 16095"/>
                <a:gd name="T95" fmla="*/ 13053 h 15059"/>
                <a:gd name="T96" fmla="*/ 15039 w 16095"/>
                <a:gd name="T97" fmla="*/ 12984 h 15059"/>
                <a:gd name="T98" fmla="*/ 15491 w 16095"/>
                <a:gd name="T99" fmla="*/ 12752 h 15059"/>
                <a:gd name="T100" fmla="*/ 15838 w 16095"/>
                <a:gd name="T101" fmla="*/ 12387 h 15059"/>
                <a:gd name="T102" fmla="*/ 16048 w 16095"/>
                <a:gd name="T103" fmla="*/ 11922 h 15059"/>
                <a:gd name="T104" fmla="*/ 16093 w 16095"/>
                <a:gd name="T105" fmla="*/ 1429 h 15059"/>
                <a:gd name="T106" fmla="*/ 15976 w 16095"/>
                <a:gd name="T107" fmla="*/ 920 h 15059"/>
                <a:gd name="T108" fmla="*/ 15703 w 16095"/>
                <a:gd name="T109" fmla="*/ 493 h 15059"/>
                <a:gd name="T110" fmla="*/ 15305 w 16095"/>
                <a:gd name="T111" fmla="*/ 182 h 15059"/>
                <a:gd name="T112" fmla="*/ 14815 w 16095"/>
                <a:gd name="T113" fmla="*/ 17 h 150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6095" h="15059">
                  <a:moveTo>
                    <a:pt x="15089" y="11547"/>
                  </a:moveTo>
                  <a:lnTo>
                    <a:pt x="15088" y="11573"/>
                  </a:lnTo>
                  <a:lnTo>
                    <a:pt x="15086" y="11598"/>
                  </a:lnTo>
                  <a:lnTo>
                    <a:pt x="15083" y="11623"/>
                  </a:lnTo>
                  <a:lnTo>
                    <a:pt x="15079" y="11648"/>
                  </a:lnTo>
                  <a:lnTo>
                    <a:pt x="15073" y="11672"/>
                  </a:lnTo>
                  <a:lnTo>
                    <a:pt x="15066" y="11696"/>
                  </a:lnTo>
                  <a:lnTo>
                    <a:pt x="15059" y="11719"/>
                  </a:lnTo>
                  <a:lnTo>
                    <a:pt x="15050" y="11743"/>
                  </a:lnTo>
                  <a:lnTo>
                    <a:pt x="15040" y="11765"/>
                  </a:lnTo>
                  <a:lnTo>
                    <a:pt x="15029" y="11786"/>
                  </a:lnTo>
                  <a:lnTo>
                    <a:pt x="15016" y="11807"/>
                  </a:lnTo>
                  <a:lnTo>
                    <a:pt x="15003" y="11828"/>
                  </a:lnTo>
                  <a:lnTo>
                    <a:pt x="14988" y="11847"/>
                  </a:lnTo>
                  <a:lnTo>
                    <a:pt x="14974" y="11866"/>
                  </a:lnTo>
                  <a:lnTo>
                    <a:pt x="14958" y="11884"/>
                  </a:lnTo>
                  <a:lnTo>
                    <a:pt x="14941" y="11902"/>
                  </a:lnTo>
                  <a:lnTo>
                    <a:pt x="14924" y="11918"/>
                  </a:lnTo>
                  <a:lnTo>
                    <a:pt x="14906" y="11934"/>
                  </a:lnTo>
                  <a:lnTo>
                    <a:pt x="14887" y="11949"/>
                  </a:lnTo>
                  <a:lnTo>
                    <a:pt x="14867" y="11963"/>
                  </a:lnTo>
                  <a:lnTo>
                    <a:pt x="14847" y="11977"/>
                  </a:lnTo>
                  <a:lnTo>
                    <a:pt x="14826" y="11989"/>
                  </a:lnTo>
                  <a:lnTo>
                    <a:pt x="14803" y="12000"/>
                  </a:lnTo>
                  <a:lnTo>
                    <a:pt x="14781" y="12010"/>
                  </a:lnTo>
                  <a:lnTo>
                    <a:pt x="14759" y="12019"/>
                  </a:lnTo>
                  <a:lnTo>
                    <a:pt x="14735" y="12027"/>
                  </a:lnTo>
                  <a:lnTo>
                    <a:pt x="14712" y="12033"/>
                  </a:lnTo>
                  <a:lnTo>
                    <a:pt x="14687" y="12039"/>
                  </a:lnTo>
                  <a:lnTo>
                    <a:pt x="14663" y="12043"/>
                  </a:lnTo>
                  <a:lnTo>
                    <a:pt x="14637" y="12047"/>
                  </a:lnTo>
                  <a:lnTo>
                    <a:pt x="14612" y="12048"/>
                  </a:lnTo>
                  <a:lnTo>
                    <a:pt x="14586" y="12049"/>
                  </a:lnTo>
                  <a:lnTo>
                    <a:pt x="10059" y="12049"/>
                  </a:lnTo>
                  <a:lnTo>
                    <a:pt x="6036" y="12049"/>
                  </a:lnTo>
                  <a:lnTo>
                    <a:pt x="1509" y="12049"/>
                  </a:lnTo>
                  <a:lnTo>
                    <a:pt x="1483" y="12048"/>
                  </a:lnTo>
                  <a:lnTo>
                    <a:pt x="1458" y="12047"/>
                  </a:lnTo>
                  <a:lnTo>
                    <a:pt x="1432" y="12043"/>
                  </a:lnTo>
                  <a:lnTo>
                    <a:pt x="1407" y="12039"/>
                  </a:lnTo>
                  <a:lnTo>
                    <a:pt x="1383" y="12033"/>
                  </a:lnTo>
                  <a:lnTo>
                    <a:pt x="1359" y="12027"/>
                  </a:lnTo>
                  <a:lnTo>
                    <a:pt x="1336" y="12019"/>
                  </a:lnTo>
                  <a:lnTo>
                    <a:pt x="1313" y="12010"/>
                  </a:lnTo>
                  <a:lnTo>
                    <a:pt x="1291" y="12000"/>
                  </a:lnTo>
                  <a:lnTo>
                    <a:pt x="1268" y="11989"/>
                  </a:lnTo>
                  <a:lnTo>
                    <a:pt x="1248" y="11977"/>
                  </a:lnTo>
                  <a:lnTo>
                    <a:pt x="1227" y="11963"/>
                  </a:lnTo>
                  <a:lnTo>
                    <a:pt x="1208" y="11949"/>
                  </a:lnTo>
                  <a:lnTo>
                    <a:pt x="1189" y="11934"/>
                  </a:lnTo>
                  <a:lnTo>
                    <a:pt x="1171" y="11918"/>
                  </a:lnTo>
                  <a:lnTo>
                    <a:pt x="1153" y="11902"/>
                  </a:lnTo>
                  <a:lnTo>
                    <a:pt x="1137" y="11884"/>
                  </a:lnTo>
                  <a:lnTo>
                    <a:pt x="1121" y="11866"/>
                  </a:lnTo>
                  <a:lnTo>
                    <a:pt x="1106" y="11847"/>
                  </a:lnTo>
                  <a:lnTo>
                    <a:pt x="1091" y="11828"/>
                  </a:lnTo>
                  <a:lnTo>
                    <a:pt x="1078" y="11807"/>
                  </a:lnTo>
                  <a:lnTo>
                    <a:pt x="1066" y="11786"/>
                  </a:lnTo>
                  <a:lnTo>
                    <a:pt x="1055" y="11765"/>
                  </a:lnTo>
                  <a:lnTo>
                    <a:pt x="1045" y="11743"/>
                  </a:lnTo>
                  <a:lnTo>
                    <a:pt x="1036" y="11719"/>
                  </a:lnTo>
                  <a:lnTo>
                    <a:pt x="1028" y="11696"/>
                  </a:lnTo>
                  <a:lnTo>
                    <a:pt x="1022" y="11672"/>
                  </a:lnTo>
                  <a:lnTo>
                    <a:pt x="1016" y="11648"/>
                  </a:lnTo>
                  <a:lnTo>
                    <a:pt x="1012" y="11623"/>
                  </a:lnTo>
                  <a:lnTo>
                    <a:pt x="1009" y="11598"/>
                  </a:lnTo>
                  <a:lnTo>
                    <a:pt x="1007" y="11573"/>
                  </a:lnTo>
                  <a:lnTo>
                    <a:pt x="1006" y="11547"/>
                  </a:lnTo>
                  <a:lnTo>
                    <a:pt x="1006" y="1506"/>
                  </a:lnTo>
                  <a:lnTo>
                    <a:pt x="1007" y="1480"/>
                  </a:lnTo>
                  <a:lnTo>
                    <a:pt x="1009" y="1455"/>
                  </a:lnTo>
                  <a:lnTo>
                    <a:pt x="1012" y="1430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6"/>
                  </a:lnTo>
                  <a:lnTo>
                    <a:pt x="1036" y="1333"/>
                  </a:lnTo>
                  <a:lnTo>
                    <a:pt x="1045" y="1310"/>
                  </a:lnTo>
                  <a:lnTo>
                    <a:pt x="1055" y="1288"/>
                  </a:lnTo>
                  <a:lnTo>
                    <a:pt x="1066" y="1267"/>
                  </a:lnTo>
                  <a:lnTo>
                    <a:pt x="1078" y="1246"/>
                  </a:lnTo>
                  <a:lnTo>
                    <a:pt x="1091" y="1225"/>
                  </a:lnTo>
                  <a:lnTo>
                    <a:pt x="1106" y="1206"/>
                  </a:lnTo>
                  <a:lnTo>
                    <a:pt x="1121" y="1187"/>
                  </a:lnTo>
                  <a:lnTo>
                    <a:pt x="1137" y="1169"/>
                  </a:lnTo>
                  <a:lnTo>
                    <a:pt x="1153" y="1151"/>
                  </a:lnTo>
                  <a:lnTo>
                    <a:pt x="1171" y="1135"/>
                  </a:lnTo>
                  <a:lnTo>
                    <a:pt x="1189" y="1119"/>
                  </a:lnTo>
                  <a:lnTo>
                    <a:pt x="1208" y="1103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4"/>
                  </a:lnTo>
                  <a:lnTo>
                    <a:pt x="1291" y="1053"/>
                  </a:lnTo>
                  <a:lnTo>
                    <a:pt x="1313" y="1043"/>
                  </a:lnTo>
                  <a:lnTo>
                    <a:pt x="1336" y="1034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4"/>
                  </a:lnTo>
                  <a:lnTo>
                    <a:pt x="1432" y="1010"/>
                  </a:lnTo>
                  <a:lnTo>
                    <a:pt x="1458" y="1007"/>
                  </a:lnTo>
                  <a:lnTo>
                    <a:pt x="1483" y="1005"/>
                  </a:lnTo>
                  <a:lnTo>
                    <a:pt x="1509" y="1004"/>
                  </a:lnTo>
                  <a:lnTo>
                    <a:pt x="14586" y="1004"/>
                  </a:lnTo>
                  <a:lnTo>
                    <a:pt x="14612" y="1005"/>
                  </a:lnTo>
                  <a:lnTo>
                    <a:pt x="14637" y="1007"/>
                  </a:lnTo>
                  <a:lnTo>
                    <a:pt x="14663" y="1010"/>
                  </a:lnTo>
                  <a:lnTo>
                    <a:pt x="14687" y="1014"/>
                  </a:lnTo>
                  <a:lnTo>
                    <a:pt x="14712" y="1020"/>
                  </a:lnTo>
                  <a:lnTo>
                    <a:pt x="14735" y="1027"/>
                  </a:lnTo>
                  <a:lnTo>
                    <a:pt x="14759" y="1034"/>
                  </a:lnTo>
                  <a:lnTo>
                    <a:pt x="14781" y="1043"/>
                  </a:lnTo>
                  <a:lnTo>
                    <a:pt x="14803" y="1053"/>
                  </a:lnTo>
                  <a:lnTo>
                    <a:pt x="14826" y="1064"/>
                  </a:lnTo>
                  <a:lnTo>
                    <a:pt x="14847" y="1077"/>
                  </a:lnTo>
                  <a:lnTo>
                    <a:pt x="14867" y="1090"/>
                  </a:lnTo>
                  <a:lnTo>
                    <a:pt x="14887" y="1103"/>
                  </a:lnTo>
                  <a:lnTo>
                    <a:pt x="14906" y="1119"/>
                  </a:lnTo>
                  <a:lnTo>
                    <a:pt x="14924" y="1135"/>
                  </a:lnTo>
                  <a:lnTo>
                    <a:pt x="14941" y="1151"/>
                  </a:lnTo>
                  <a:lnTo>
                    <a:pt x="14958" y="1169"/>
                  </a:lnTo>
                  <a:lnTo>
                    <a:pt x="14974" y="1187"/>
                  </a:lnTo>
                  <a:lnTo>
                    <a:pt x="14988" y="1206"/>
                  </a:lnTo>
                  <a:lnTo>
                    <a:pt x="15003" y="1225"/>
                  </a:lnTo>
                  <a:lnTo>
                    <a:pt x="15016" y="1246"/>
                  </a:lnTo>
                  <a:lnTo>
                    <a:pt x="15029" y="1267"/>
                  </a:lnTo>
                  <a:lnTo>
                    <a:pt x="15040" y="1288"/>
                  </a:lnTo>
                  <a:lnTo>
                    <a:pt x="15050" y="1310"/>
                  </a:lnTo>
                  <a:lnTo>
                    <a:pt x="15059" y="1333"/>
                  </a:lnTo>
                  <a:lnTo>
                    <a:pt x="15066" y="1356"/>
                  </a:lnTo>
                  <a:lnTo>
                    <a:pt x="15073" y="1381"/>
                  </a:lnTo>
                  <a:lnTo>
                    <a:pt x="15079" y="1405"/>
                  </a:lnTo>
                  <a:lnTo>
                    <a:pt x="15083" y="1430"/>
                  </a:lnTo>
                  <a:lnTo>
                    <a:pt x="15086" y="1455"/>
                  </a:lnTo>
                  <a:lnTo>
                    <a:pt x="15088" y="1480"/>
                  </a:lnTo>
                  <a:lnTo>
                    <a:pt x="15089" y="1506"/>
                  </a:lnTo>
                  <a:lnTo>
                    <a:pt x="15089" y="11547"/>
                  </a:lnTo>
                  <a:close/>
                  <a:moveTo>
                    <a:pt x="14586" y="0"/>
                  </a:moveTo>
                  <a:lnTo>
                    <a:pt x="1509" y="0"/>
                  </a:lnTo>
                  <a:lnTo>
                    <a:pt x="1431" y="2"/>
                  </a:lnTo>
                  <a:lnTo>
                    <a:pt x="1354" y="8"/>
                  </a:lnTo>
                  <a:lnTo>
                    <a:pt x="1279" y="17"/>
                  </a:lnTo>
                  <a:lnTo>
                    <a:pt x="1204" y="30"/>
                  </a:lnTo>
                  <a:lnTo>
                    <a:pt x="1132" y="47"/>
                  </a:lnTo>
                  <a:lnTo>
                    <a:pt x="1060" y="67"/>
                  </a:lnTo>
                  <a:lnTo>
                    <a:pt x="990" y="91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90" y="182"/>
                  </a:lnTo>
                  <a:lnTo>
                    <a:pt x="726" y="218"/>
                  </a:lnTo>
                  <a:lnTo>
                    <a:pt x="665" y="257"/>
                  </a:lnTo>
                  <a:lnTo>
                    <a:pt x="606" y="299"/>
                  </a:lnTo>
                  <a:lnTo>
                    <a:pt x="549" y="344"/>
                  </a:lnTo>
                  <a:lnTo>
                    <a:pt x="494" y="392"/>
                  </a:lnTo>
                  <a:lnTo>
                    <a:pt x="442" y="441"/>
                  </a:lnTo>
                  <a:lnTo>
                    <a:pt x="391" y="493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8" y="664"/>
                  </a:lnTo>
                  <a:lnTo>
                    <a:pt x="218" y="725"/>
                  </a:lnTo>
                  <a:lnTo>
                    <a:pt x="182" y="788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8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3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9"/>
                  </a:lnTo>
                  <a:lnTo>
                    <a:pt x="0" y="1506"/>
                  </a:lnTo>
                  <a:lnTo>
                    <a:pt x="0" y="11547"/>
                  </a:lnTo>
                  <a:lnTo>
                    <a:pt x="2" y="11624"/>
                  </a:lnTo>
                  <a:lnTo>
                    <a:pt x="8" y="11700"/>
                  </a:lnTo>
                  <a:lnTo>
                    <a:pt x="17" y="11776"/>
                  </a:lnTo>
                  <a:lnTo>
                    <a:pt x="30" y="11850"/>
                  </a:lnTo>
                  <a:lnTo>
                    <a:pt x="47" y="11922"/>
                  </a:lnTo>
                  <a:lnTo>
                    <a:pt x="67" y="11994"/>
                  </a:lnTo>
                  <a:lnTo>
                    <a:pt x="92" y="12064"/>
                  </a:lnTo>
                  <a:lnTo>
                    <a:pt x="118" y="12132"/>
                  </a:lnTo>
                  <a:lnTo>
                    <a:pt x="148" y="12198"/>
                  </a:lnTo>
                  <a:lnTo>
                    <a:pt x="181" y="12264"/>
                  </a:lnTo>
                  <a:lnTo>
                    <a:pt x="217" y="12326"/>
                  </a:lnTo>
                  <a:lnTo>
                    <a:pt x="257" y="12387"/>
                  </a:lnTo>
                  <a:lnTo>
                    <a:pt x="299" y="12446"/>
                  </a:lnTo>
                  <a:lnTo>
                    <a:pt x="343" y="12504"/>
                  </a:lnTo>
                  <a:lnTo>
                    <a:pt x="390" y="12558"/>
                  </a:lnTo>
                  <a:lnTo>
                    <a:pt x="441" y="12610"/>
                  </a:lnTo>
                  <a:lnTo>
                    <a:pt x="493" y="12660"/>
                  </a:lnTo>
                  <a:lnTo>
                    <a:pt x="547" y="12707"/>
                  </a:lnTo>
                  <a:lnTo>
                    <a:pt x="604" y="12752"/>
                  </a:lnTo>
                  <a:lnTo>
                    <a:pt x="663" y="12794"/>
                  </a:lnTo>
                  <a:lnTo>
                    <a:pt x="724" y="12833"/>
                  </a:lnTo>
                  <a:lnTo>
                    <a:pt x="787" y="12869"/>
                  </a:lnTo>
                  <a:lnTo>
                    <a:pt x="852" y="12902"/>
                  </a:lnTo>
                  <a:lnTo>
                    <a:pt x="918" y="12933"/>
                  </a:lnTo>
                  <a:lnTo>
                    <a:pt x="987" y="12959"/>
                  </a:lnTo>
                  <a:lnTo>
                    <a:pt x="1056" y="12984"/>
                  </a:lnTo>
                  <a:lnTo>
                    <a:pt x="1128" y="13004"/>
                  </a:lnTo>
                  <a:lnTo>
                    <a:pt x="1201" y="13021"/>
                  </a:lnTo>
                  <a:lnTo>
                    <a:pt x="1275" y="13035"/>
                  </a:lnTo>
                  <a:lnTo>
                    <a:pt x="1350" y="13044"/>
                  </a:lnTo>
                  <a:lnTo>
                    <a:pt x="1426" y="13050"/>
                  </a:lnTo>
                  <a:lnTo>
                    <a:pt x="1504" y="13053"/>
                  </a:lnTo>
                  <a:lnTo>
                    <a:pt x="6539" y="13053"/>
                  </a:lnTo>
                  <a:lnTo>
                    <a:pt x="6539" y="13663"/>
                  </a:lnTo>
                  <a:lnTo>
                    <a:pt x="3399" y="14070"/>
                  </a:lnTo>
                  <a:lnTo>
                    <a:pt x="3378" y="14076"/>
                  </a:lnTo>
                  <a:lnTo>
                    <a:pt x="3358" y="14082"/>
                  </a:lnTo>
                  <a:lnTo>
                    <a:pt x="3338" y="14090"/>
                  </a:lnTo>
                  <a:lnTo>
                    <a:pt x="3319" y="14098"/>
                  </a:lnTo>
                  <a:lnTo>
                    <a:pt x="3299" y="14106"/>
                  </a:lnTo>
                  <a:lnTo>
                    <a:pt x="3280" y="14116"/>
                  </a:lnTo>
                  <a:lnTo>
                    <a:pt x="3262" y="14126"/>
                  </a:lnTo>
                  <a:lnTo>
                    <a:pt x="3245" y="14137"/>
                  </a:lnTo>
                  <a:lnTo>
                    <a:pt x="3228" y="14149"/>
                  </a:lnTo>
                  <a:lnTo>
                    <a:pt x="3211" y="14161"/>
                  </a:lnTo>
                  <a:lnTo>
                    <a:pt x="3196" y="14174"/>
                  </a:lnTo>
                  <a:lnTo>
                    <a:pt x="3180" y="14188"/>
                  </a:lnTo>
                  <a:lnTo>
                    <a:pt x="3166" y="14203"/>
                  </a:lnTo>
                  <a:lnTo>
                    <a:pt x="3151" y="14217"/>
                  </a:lnTo>
                  <a:lnTo>
                    <a:pt x="3138" y="14233"/>
                  </a:lnTo>
                  <a:lnTo>
                    <a:pt x="3124" y="14249"/>
                  </a:lnTo>
                  <a:lnTo>
                    <a:pt x="3112" y="14265"/>
                  </a:lnTo>
                  <a:lnTo>
                    <a:pt x="3100" y="14282"/>
                  </a:lnTo>
                  <a:lnTo>
                    <a:pt x="3089" y="14299"/>
                  </a:lnTo>
                  <a:lnTo>
                    <a:pt x="3079" y="14316"/>
                  </a:lnTo>
                  <a:lnTo>
                    <a:pt x="3070" y="14335"/>
                  </a:lnTo>
                  <a:lnTo>
                    <a:pt x="3061" y="14353"/>
                  </a:lnTo>
                  <a:lnTo>
                    <a:pt x="3053" y="14372"/>
                  </a:lnTo>
                  <a:lnTo>
                    <a:pt x="3046" y="14391"/>
                  </a:lnTo>
                  <a:lnTo>
                    <a:pt x="3039" y="14411"/>
                  </a:lnTo>
                  <a:lnTo>
                    <a:pt x="3034" y="14431"/>
                  </a:lnTo>
                  <a:lnTo>
                    <a:pt x="3029" y="14452"/>
                  </a:lnTo>
                  <a:lnTo>
                    <a:pt x="3025" y="14473"/>
                  </a:lnTo>
                  <a:lnTo>
                    <a:pt x="3022" y="14493"/>
                  </a:lnTo>
                  <a:lnTo>
                    <a:pt x="3020" y="14514"/>
                  </a:lnTo>
                  <a:lnTo>
                    <a:pt x="3018" y="14536"/>
                  </a:lnTo>
                  <a:lnTo>
                    <a:pt x="3018" y="14557"/>
                  </a:lnTo>
                  <a:lnTo>
                    <a:pt x="3019" y="14583"/>
                  </a:lnTo>
                  <a:lnTo>
                    <a:pt x="3020" y="14608"/>
                  </a:lnTo>
                  <a:lnTo>
                    <a:pt x="3024" y="14633"/>
                  </a:lnTo>
                  <a:lnTo>
                    <a:pt x="3028" y="14658"/>
                  </a:lnTo>
                  <a:lnTo>
                    <a:pt x="3034" y="14682"/>
                  </a:lnTo>
                  <a:lnTo>
                    <a:pt x="3040" y="14707"/>
                  </a:lnTo>
                  <a:lnTo>
                    <a:pt x="3048" y="14730"/>
                  </a:lnTo>
                  <a:lnTo>
                    <a:pt x="3057" y="14753"/>
                  </a:lnTo>
                  <a:lnTo>
                    <a:pt x="3067" y="14775"/>
                  </a:lnTo>
                  <a:lnTo>
                    <a:pt x="3078" y="14797"/>
                  </a:lnTo>
                  <a:lnTo>
                    <a:pt x="3090" y="14818"/>
                  </a:lnTo>
                  <a:lnTo>
                    <a:pt x="3103" y="14838"/>
                  </a:lnTo>
                  <a:lnTo>
                    <a:pt x="3117" y="14857"/>
                  </a:lnTo>
                  <a:lnTo>
                    <a:pt x="3132" y="14876"/>
                  </a:lnTo>
                  <a:lnTo>
                    <a:pt x="3149" y="14894"/>
                  </a:lnTo>
                  <a:lnTo>
                    <a:pt x="3165" y="14912"/>
                  </a:lnTo>
                  <a:lnTo>
                    <a:pt x="3183" y="14928"/>
                  </a:lnTo>
                  <a:lnTo>
                    <a:pt x="3201" y="14945"/>
                  </a:lnTo>
                  <a:lnTo>
                    <a:pt x="3220" y="14960"/>
                  </a:lnTo>
                  <a:lnTo>
                    <a:pt x="3239" y="14974"/>
                  </a:lnTo>
                  <a:lnTo>
                    <a:pt x="3260" y="14987"/>
                  </a:lnTo>
                  <a:lnTo>
                    <a:pt x="3280" y="14999"/>
                  </a:lnTo>
                  <a:lnTo>
                    <a:pt x="3302" y="15010"/>
                  </a:lnTo>
                  <a:lnTo>
                    <a:pt x="3325" y="15020"/>
                  </a:lnTo>
                  <a:lnTo>
                    <a:pt x="3348" y="15029"/>
                  </a:lnTo>
                  <a:lnTo>
                    <a:pt x="3371" y="15037"/>
                  </a:lnTo>
                  <a:lnTo>
                    <a:pt x="3395" y="15043"/>
                  </a:lnTo>
                  <a:lnTo>
                    <a:pt x="3419" y="15049"/>
                  </a:lnTo>
                  <a:lnTo>
                    <a:pt x="3444" y="15053"/>
                  </a:lnTo>
                  <a:lnTo>
                    <a:pt x="3469" y="15056"/>
                  </a:lnTo>
                  <a:lnTo>
                    <a:pt x="3495" y="15058"/>
                  </a:lnTo>
                  <a:lnTo>
                    <a:pt x="3521" y="15059"/>
                  </a:lnTo>
                  <a:lnTo>
                    <a:pt x="12574" y="15059"/>
                  </a:lnTo>
                  <a:lnTo>
                    <a:pt x="12600" y="15058"/>
                  </a:lnTo>
                  <a:lnTo>
                    <a:pt x="12626" y="15056"/>
                  </a:lnTo>
                  <a:lnTo>
                    <a:pt x="12651" y="15053"/>
                  </a:lnTo>
                  <a:lnTo>
                    <a:pt x="12676" y="15049"/>
                  </a:lnTo>
                  <a:lnTo>
                    <a:pt x="12700" y="15043"/>
                  </a:lnTo>
                  <a:lnTo>
                    <a:pt x="12724" y="15037"/>
                  </a:lnTo>
                  <a:lnTo>
                    <a:pt x="12747" y="15029"/>
                  </a:lnTo>
                  <a:lnTo>
                    <a:pt x="12770" y="15020"/>
                  </a:lnTo>
                  <a:lnTo>
                    <a:pt x="12793" y="15010"/>
                  </a:lnTo>
                  <a:lnTo>
                    <a:pt x="12814" y="14999"/>
                  </a:lnTo>
                  <a:lnTo>
                    <a:pt x="12835" y="14987"/>
                  </a:lnTo>
                  <a:lnTo>
                    <a:pt x="12856" y="14974"/>
                  </a:lnTo>
                  <a:lnTo>
                    <a:pt x="12875" y="14960"/>
                  </a:lnTo>
                  <a:lnTo>
                    <a:pt x="12894" y="14945"/>
                  </a:lnTo>
                  <a:lnTo>
                    <a:pt x="12912" y="14928"/>
                  </a:lnTo>
                  <a:lnTo>
                    <a:pt x="12930" y="14912"/>
                  </a:lnTo>
                  <a:lnTo>
                    <a:pt x="12946" y="14894"/>
                  </a:lnTo>
                  <a:lnTo>
                    <a:pt x="12963" y="14876"/>
                  </a:lnTo>
                  <a:lnTo>
                    <a:pt x="12978" y="14857"/>
                  </a:lnTo>
                  <a:lnTo>
                    <a:pt x="12992" y="14838"/>
                  </a:lnTo>
                  <a:lnTo>
                    <a:pt x="13005" y="14818"/>
                  </a:lnTo>
                  <a:lnTo>
                    <a:pt x="13017" y="14797"/>
                  </a:lnTo>
                  <a:lnTo>
                    <a:pt x="13028" y="14775"/>
                  </a:lnTo>
                  <a:lnTo>
                    <a:pt x="13038" y="14753"/>
                  </a:lnTo>
                  <a:lnTo>
                    <a:pt x="13047" y="14730"/>
                  </a:lnTo>
                  <a:lnTo>
                    <a:pt x="13055" y="14707"/>
                  </a:lnTo>
                  <a:lnTo>
                    <a:pt x="13061" y="14682"/>
                  </a:lnTo>
                  <a:lnTo>
                    <a:pt x="13067" y="14658"/>
                  </a:lnTo>
                  <a:lnTo>
                    <a:pt x="13071" y="14633"/>
                  </a:lnTo>
                  <a:lnTo>
                    <a:pt x="13074" y="14608"/>
                  </a:lnTo>
                  <a:lnTo>
                    <a:pt x="13076" y="14583"/>
                  </a:lnTo>
                  <a:lnTo>
                    <a:pt x="13077" y="14557"/>
                  </a:lnTo>
                  <a:lnTo>
                    <a:pt x="13077" y="14536"/>
                  </a:lnTo>
                  <a:lnTo>
                    <a:pt x="13075" y="14514"/>
                  </a:lnTo>
                  <a:lnTo>
                    <a:pt x="13073" y="14493"/>
                  </a:lnTo>
                  <a:lnTo>
                    <a:pt x="13070" y="14473"/>
                  </a:lnTo>
                  <a:lnTo>
                    <a:pt x="13066" y="14452"/>
                  </a:lnTo>
                  <a:lnTo>
                    <a:pt x="13061" y="14431"/>
                  </a:lnTo>
                  <a:lnTo>
                    <a:pt x="13056" y="14411"/>
                  </a:lnTo>
                  <a:lnTo>
                    <a:pt x="13049" y="14391"/>
                  </a:lnTo>
                  <a:lnTo>
                    <a:pt x="13042" y="14372"/>
                  </a:lnTo>
                  <a:lnTo>
                    <a:pt x="13034" y="14353"/>
                  </a:lnTo>
                  <a:lnTo>
                    <a:pt x="13025" y="14335"/>
                  </a:lnTo>
                  <a:lnTo>
                    <a:pt x="13016" y="14316"/>
                  </a:lnTo>
                  <a:lnTo>
                    <a:pt x="13006" y="14299"/>
                  </a:lnTo>
                  <a:lnTo>
                    <a:pt x="12995" y="14282"/>
                  </a:lnTo>
                  <a:lnTo>
                    <a:pt x="12983" y="14265"/>
                  </a:lnTo>
                  <a:lnTo>
                    <a:pt x="12971" y="14249"/>
                  </a:lnTo>
                  <a:lnTo>
                    <a:pt x="12957" y="14233"/>
                  </a:lnTo>
                  <a:lnTo>
                    <a:pt x="12944" y="14217"/>
                  </a:lnTo>
                  <a:lnTo>
                    <a:pt x="12930" y="14203"/>
                  </a:lnTo>
                  <a:lnTo>
                    <a:pt x="12915" y="14188"/>
                  </a:lnTo>
                  <a:lnTo>
                    <a:pt x="12900" y="14174"/>
                  </a:lnTo>
                  <a:lnTo>
                    <a:pt x="12884" y="14161"/>
                  </a:lnTo>
                  <a:lnTo>
                    <a:pt x="12867" y="14149"/>
                  </a:lnTo>
                  <a:lnTo>
                    <a:pt x="12850" y="14137"/>
                  </a:lnTo>
                  <a:lnTo>
                    <a:pt x="12833" y="14126"/>
                  </a:lnTo>
                  <a:lnTo>
                    <a:pt x="12815" y="14116"/>
                  </a:lnTo>
                  <a:lnTo>
                    <a:pt x="12796" y="14106"/>
                  </a:lnTo>
                  <a:lnTo>
                    <a:pt x="12776" y="14098"/>
                  </a:lnTo>
                  <a:lnTo>
                    <a:pt x="12757" y="14090"/>
                  </a:lnTo>
                  <a:lnTo>
                    <a:pt x="12737" y="14082"/>
                  </a:lnTo>
                  <a:lnTo>
                    <a:pt x="12717" y="14076"/>
                  </a:lnTo>
                  <a:lnTo>
                    <a:pt x="12696" y="14070"/>
                  </a:lnTo>
                  <a:lnTo>
                    <a:pt x="9556" y="13663"/>
                  </a:lnTo>
                  <a:lnTo>
                    <a:pt x="9556" y="13053"/>
                  </a:lnTo>
                  <a:lnTo>
                    <a:pt x="14591" y="13053"/>
                  </a:lnTo>
                  <a:lnTo>
                    <a:pt x="14669" y="13050"/>
                  </a:lnTo>
                  <a:lnTo>
                    <a:pt x="14745" y="13044"/>
                  </a:lnTo>
                  <a:lnTo>
                    <a:pt x="14820" y="13035"/>
                  </a:lnTo>
                  <a:lnTo>
                    <a:pt x="14894" y="13021"/>
                  </a:lnTo>
                  <a:lnTo>
                    <a:pt x="14967" y="13004"/>
                  </a:lnTo>
                  <a:lnTo>
                    <a:pt x="15039" y="12984"/>
                  </a:lnTo>
                  <a:lnTo>
                    <a:pt x="15108" y="12959"/>
                  </a:lnTo>
                  <a:lnTo>
                    <a:pt x="15177" y="12933"/>
                  </a:lnTo>
                  <a:lnTo>
                    <a:pt x="15243" y="12902"/>
                  </a:lnTo>
                  <a:lnTo>
                    <a:pt x="15308" y="12869"/>
                  </a:lnTo>
                  <a:lnTo>
                    <a:pt x="15371" y="12833"/>
                  </a:lnTo>
                  <a:lnTo>
                    <a:pt x="15432" y="12794"/>
                  </a:lnTo>
                  <a:lnTo>
                    <a:pt x="15491" y="12752"/>
                  </a:lnTo>
                  <a:lnTo>
                    <a:pt x="15548" y="12707"/>
                  </a:lnTo>
                  <a:lnTo>
                    <a:pt x="15602" y="12660"/>
                  </a:lnTo>
                  <a:lnTo>
                    <a:pt x="15654" y="12610"/>
                  </a:lnTo>
                  <a:lnTo>
                    <a:pt x="15705" y="12558"/>
                  </a:lnTo>
                  <a:lnTo>
                    <a:pt x="15752" y="12504"/>
                  </a:lnTo>
                  <a:lnTo>
                    <a:pt x="15796" y="12446"/>
                  </a:lnTo>
                  <a:lnTo>
                    <a:pt x="15838" y="12387"/>
                  </a:lnTo>
                  <a:lnTo>
                    <a:pt x="15878" y="12326"/>
                  </a:lnTo>
                  <a:lnTo>
                    <a:pt x="15914" y="12264"/>
                  </a:lnTo>
                  <a:lnTo>
                    <a:pt x="15947" y="12198"/>
                  </a:lnTo>
                  <a:lnTo>
                    <a:pt x="15977" y="12132"/>
                  </a:lnTo>
                  <a:lnTo>
                    <a:pt x="16003" y="12064"/>
                  </a:lnTo>
                  <a:lnTo>
                    <a:pt x="16028" y="11994"/>
                  </a:lnTo>
                  <a:lnTo>
                    <a:pt x="16048" y="11922"/>
                  </a:lnTo>
                  <a:lnTo>
                    <a:pt x="16065" y="11850"/>
                  </a:lnTo>
                  <a:lnTo>
                    <a:pt x="16078" y="11776"/>
                  </a:lnTo>
                  <a:lnTo>
                    <a:pt x="16087" y="11700"/>
                  </a:lnTo>
                  <a:lnTo>
                    <a:pt x="16093" y="11624"/>
                  </a:lnTo>
                  <a:lnTo>
                    <a:pt x="16095" y="11547"/>
                  </a:lnTo>
                  <a:lnTo>
                    <a:pt x="16095" y="1506"/>
                  </a:lnTo>
                  <a:lnTo>
                    <a:pt x="16093" y="1429"/>
                  </a:lnTo>
                  <a:lnTo>
                    <a:pt x="16087" y="1352"/>
                  </a:lnTo>
                  <a:lnTo>
                    <a:pt x="16078" y="1277"/>
                  </a:lnTo>
                  <a:lnTo>
                    <a:pt x="16064" y="1203"/>
                  </a:lnTo>
                  <a:lnTo>
                    <a:pt x="16048" y="1130"/>
                  </a:lnTo>
                  <a:lnTo>
                    <a:pt x="16028" y="1058"/>
                  </a:lnTo>
                  <a:lnTo>
                    <a:pt x="16003" y="988"/>
                  </a:lnTo>
                  <a:lnTo>
                    <a:pt x="15976" y="920"/>
                  </a:lnTo>
                  <a:lnTo>
                    <a:pt x="15946" y="853"/>
                  </a:lnTo>
                  <a:lnTo>
                    <a:pt x="15913" y="788"/>
                  </a:lnTo>
                  <a:lnTo>
                    <a:pt x="15877" y="725"/>
                  </a:lnTo>
                  <a:lnTo>
                    <a:pt x="15837" y="664"/>
                  </a:lnTo>
                  <a:lnTo>
                    <a:pt x="15795" y="605"/>
                  </a:lnTo>
                  <a:lnTo>
                    <a:pt x="15750" y="548"/>
                  </a:lnTo>
                  <a:lnTo>
                    <a:pt x="15703" y="493"/>
                  </a:lnTo>
                  <a:lnTo>
                    <a:pt x="15652" y="441"/>
                  </a:lnTo>
                  <a:lnTo>
                    <a:pt x="15600" y="392"/>
                  </a:lnTo>
                  <a:lnTo>
                    <a:pt x="15546" y="344"/>
                  </a:lnTo>
                  <a:lnTo>
                    <a:pt x="15488" y="299"/>
                  </a:lnTo>
                  <a:lnTo>
                    <a:pt x="15429" y="257"/>
                  </a:lnTo>
                  <a:lnTo>
                    <a:pt x="15369" y="218"/>
                  </a:lnTo>
                  <a:lnTo>
                    <a:pt x="15305" y="182"/>
                  </a:lnTo>
                  <a:lnTo>
                    <a:pt x="15240" y="149"/>
                  </a:lnTo>
                  <a:lnTo>
                    <a:pt x="15174" y="118"/>
                  </a:lnTo>
                  <a:lnTo>
                    <a:pt x="15105" y="91"/>
                  </a:lnTo>
                  <a:lnTo>
                    <a:pt x="15035" y="67"/>
                  </a:lnTo>
                  <a:lnTo>
                    <a:pt x="14963" y="47"/>
                  </a:lnTo>
                  <a:lnTo>
                    <a:pt x="14890" y="30"/>
                  </a:lnTo>
                  <a:lnTo>
                    <a:pt x="14815" y="17"/>
                  </a:lnTo>
                  <a:lnTo>
                    <a:pt x="14740" y="8"/>
                  </a:lnTo>
                  <a:lnTo>
                    <a:pt x="14664" y="2"/>
                  </a:lnTo>
                  <a:lnTo>
                    <a:pt x="14586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10511431" y="3154614"/>
            <a:ext cx="431129" cy="625787"/>
            <a:chOff x="9856788" y="2057400"/>
            <a:chExt cx="474662" cy="688975"/>
          </a:xfrm>
          <a:solidFill>
            <a:schemeClr val="bg1"/>
          </a:solidFill>
        </p:grpSpPr>
        <p:sp>
          <p:nvSpPr>
            <p:cNvPr id="165" name="Freeform 110"/>
            <p:cNvSpPr>
              <a:spLocks noEditPoints="1"/>
            </p:cNvSpPr>
            <p:nvPr/>
          </p:nvSpPr>
          <p:spPr bwMode="auto">
            <a:xfrm>
              <a:off x="9856788" y="2057400"/>
              <a:ext cx="474662" cy="688975"/>
            </a:xfrm>
            <a:custGeom>
              <a:avLst/>
              <a:gdLst>
                <a:gd name="T0" fmla="*/ 1009 w 11063"/>
                <a:gd name="T1" fmla="*/ 1454 h 16058"/>
                <a:gd name="T2" fmla="*/ 1036 w 11063"/>
                <a:gd name="T3" fmla="*/ 1334 h 16058"/>
                <a:gd name="T4" fmla="*/ 1091 w 11063"/>
                <a:gd name="T5" fmla="*/ 1225 h 16058"/>
                <a:gd name="T6" fmla="*/ 1171 w 11063"/>
                <a:gd name="T7" fmla="*/ 1134 h 16058"/>
                <a:gd name="T8" fmla="*/ 1268 w 11063"/>
                <a:gd name="T9" fmla="*/ 1065 h 16058"/>
                <a:gd name="T10" fmla="*/ 1383 w 11063"/>
                <a:gd name="T11" fmla="*/ 1020 h 16058"/>
                <a:gd name="T12" fmla="*/ 1509 w 11063"/>
                <a:gd name="T13" fmla="*/ 1004 h 16058"/>
                <a:gd name="T14" fmla="*/ 9655 w 11063"/>
                <a:gd name="T15" fmla="*/ 1014 h 16058"/>
                <a:gd name="T16" fmla="*/ 9772 w 11063"/>
                <a:gd name="T17" fmla="*/ 1053 h 16058"/>
                <a:gd name="T18" fmla="*/ 9874 w 11063"/>
                <a:gd name="T19" fmla="*/ 1118 h 16058"/>
                <a:gd name="T20" fmla="*/ 9957 w 11063"/>
                <a:gd name="T21" fmla="*/ 1205 h 16058"/>
                <a:gd name="T22" fmla="*/ 10018 w 11063"/>
                <a:gd name="T23" fmla="*/ 1310 h 16058"/>
                <a:gd name="T24" fmla="*/ 10051 w 11063"/>
                <a:gd name="T25" fmla="*/ 1429 h 16058"/>
                <a:gd name="T26" fmla="*/ 10057 w 11063"/>
                <a:gd name="T27" fmla="*/ 13044 h 16058"/>
                <a:gd name="T28" fmla="*/ 10057 w 11063"/>
                <a:gd name="T29" fmla="*/ 14553 h 16058"/>
                <a:gd name="T30" fmla="*/ 10041 w 11063"/>
                <a:gd name="T31" fmla="*/ 14677 h 16058"/>
                <a:gd name="T32" fmla="*/ 9996 w 11063"/>
                <a:gd name="T33" fmla="*/ 14791 h 16058"/>
                <a:gd name="T34" fmla="*/ 9927 w 11063"/>
                <a:gd name="T35" fmla="*/ 14890 h 16058"/>
                <a:gd name="T36" fmla="*/ 9835 w 11063"/>
                <a:gd name="T37" fmla="*/ 14968 h 16058"/>
                <a:gd name="T38" fmla="*/ 9727 w 11063"/>
                <a:gd name="T39" fmla="*/ 15023 h 16058"/>
                <a:gd name="T40" fmla="*/ 9606 w 11063"/>
                <a:gd name="T41" fmla="*/ 15051 h 16058"/>
                <a:gd name="T42" fmla="*/ 1457 w 11063"/>
                <a:gd name="T43" fmla="*/ 15051 h 16058"/>
                <a:gd name="T44" fmla="*/ 1336 w 11063"/>
                <a:gd name="T45" fmla="*/ 15024 h 16058"/>
                <a:gd name="T46" fmla="*/ 1227 w 11063"/>
                <a:gd name="T47" fmla="*/ 14969 h 16058"/>
                <a:gd name="T48" fmla="*/ 1136 w 11063"/>
                <a:gd name="T49" fmla="*/ 14890 h 16058"/>
                <a:gd name="T50" fmla="*/ 1066 w 11063"/>
                <a:gd name="T51" fmla="*/ 14791 h 16058"/>
                <a:gd name="T52" fmla="*/ 1022 w 11063"/>
                <a:gd name="T53" fmla="*/ 14678 h 16058"/>
                <a:gd name="T54" fmla="*/ 1006 w 11063"/>
                <a:gd name="T55" fmla="*/ 14553 h 16058"/>
                <a:gd name="T56" fmla="*/ 1509 w 11063"/>
                <a:gd name="T57" fmla="*/ 1 h 16058"/>
                <a:gd name="T58" fmla="*/ 1131 w 11063"/>
                <a:gd name="T59" fmla="*/ 48 h 16058"/>
                <a:gd name="T60" fmla="*/ 789 w 11063"/>
                <a:gd name="T61" fmla="*/ 183 h 16058"/>
                <a:gd name="T62" fmla="*/ 494 w 11063"/>
                <a:gd name="T63" fmla="*/ 391 h 16058"/>
                <a:gd name="T64" fmla="*/ 257 w 11063"/>
                <a:gd name="T65" fmla="*/ 664 h 16058"/>
                <a:gd name="T66" fmla="*/ 92 w 11063"/>
                <a:gd name="T67" fmla="*/ 989 h 16058"/>
                <a:gd name="T68" fmla="*/ 8 w 11063"/>
                <a:gd name="T69" fmla="*/ 1352 h 16058"/>
                <a:gd name="T70" fmla="*/ 8 w 11063"/>
                <a:gd name="T71" fmla="*/ 14706 h 16058"/>
                <a:gd name="T72" fmla="*/ 92 w 11063"/>
                <a:gd name="T73" fmla="*/ 15070 h 16058"/>
                <a:gd name="T74" fmla="*/ 257 w 11063"/>
                <a:gd name="T75" fmla="*/ 15395 h 16058"/>
                <a:gd name="T76" fmla="*/ 494 w 11063"/>
                <a:gd name="T77" fmla="*/ 15667 h 16058"/>
                <a:gd name="T78" fmla="*/ 789 w 11063"/>
                <a:gd name="T79" fmla="*/ 15876 h 16058"/>
                <a:gd name="T80" fmla="*/ 1131 w 11063"/>
                <a:gd name="T81" fmla="*/ 16011 h 16058"/>
                <a:gd name="T82" fmla="*/ 1509 w 11063"/>
                <a:gd name="T83" fmla="*/ 16058 h 16058"/>
                <a:gd name="T84" fmla="*/ 9858 w 11063"/>
                <a:gd name="T85" fmla="*/ 16027 h 16058"/>
                <a:gd name="T86" fmla="*/ 10208 w 11063"/>
                <a:gd name="T87" fmla="*/ 15909 h 16058"/>
                <a:gd name="T88" fmla="*/ 10514 w 11063"/>
                <a:gd name="T89" fmla="*/ 15714 h 16058"/>
                <a:gd name="T90" fmla="*/ 10763 w 11063"/>
                <a:gd name="T91" fmla="*/ 15453 h 16058"/>
                <a:gd name="T92" fmla="*/ 10944 w 11063"/>
                <a:gd name="T93" fmla="*/ 15138 h 16058"/>
                <a:gd name="T94" fmla="*/ 11046 w 11063"/>
                <a:gd name="T95" fmla="*/ 14781 h 16058"/>
                <a:gd name="T96" fmla="*/ 11061 w 11063"/>
                <a:gd name="T97" fmla="*/ 1428 h 16058"/>
                <a:gd name="T98" fmla="*/ 10996 w 11063"/>
                <a:gd name="T99" fmla="*/ 1058 h 16058"/>
                <a:gd name="T100" fmla="*/ 10845 w 11063"/>
                <a:gd name="T101" fmla="*/ 725 h 16058"/>
                <a:gd name="T102" fmla="*/ 10620 w 11063"/>
                <a:gd name="T103" fmla="*/ 441 h 16058"/>
                <a:gd name="T104" fmla="*/ 10337 w 11063"/>
                <a:gd name="T105" fmla="*/ 218 h 16058"/>
                <a:gd name="T106" fmla="*/ 10003 w 11063"/>
                <a:gd name="T107" fmla="*/ 67 h 16058"/>
                <a:gd name="T108" fmla="*/ 9632 w 11063"/>
                <a:gd name="T109" fmla="*/ 2 h 160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1063" h="16058">
                  <a:moveTo>
                    <a:pt x="10057" y="2509"/>
                  </a:moveTo>
                  <a:lnTo>
                    <a:pt x="1006" y="2510"/>
                  </a:lnTo>
                  <a:lnTo>
                    <a:pt x="1006" y="1505"/>
                  </a:lnTo>
                  <a:lnTo>
                    <a:pt x="1007" y="1480"/>
                  </a:lnTo>
                  <a:lnTo>
                    <a:pt x="1009" y="1454"/>
                  </a:lnTo>
                  <a:lnTo>
                    <a:pt x="1012" y="1429"/>
                  </a:lnTo>
                  <a:lnTo>
                    <a:pt x="1016" y="1405"/>
                  </a:lnTo>
                  <a:lnTo>
                    <a:pt x="1022" y="1381"/>
                  </a:lnTo>
                  <a:lnTo>
                    <a:pt x="1028" y="1357"/>
                  </a:lnTo>
                  <a:lnTo>
                    <a:pt x="1036" y="1334"/>
                  </a:lnTo>
                  <a:lnTo>
                    <a:pt x="1045" y="1311"/>
                  </a:lnTo>
                  <a:lnTo>
                    <a:pt x="1055" y="1289"/>
                  </a:lnTo>
                  <a:lnTo>
                    <a:pt x="1066" y="1267"/>
                  </a:lnTo>
                  <a:lnTo>
                    <a:pt x="1078" y="1245"/>
                  </a:lnTo>
                  <a:lnTo>
                    <a:pt x="1091" y="1225"/>
                  </a:lnTo>
                  <a:lnTo>
                    <a:pt x="1105" y="1205"/>
                  </a:lnTo>
                  <a:lnTo>
                    <a:pt x="1120" y="1186"/>
                  </a:lnTo>
                  <a:lnTo>
                    <a:pt x="1136" y="1168"/>
                  </a:lnTo>
                  <a:lnTo>
                    <a:pt x="1153" y="1151"/>
                  </a:lnTo>
                  <a:lnTo>
                    <a:pt x="1171" y="1134"/>
                  </a:lnTo>
                  <a:lnTo>
                    <a:pt x="1189" y="1119"/>
                  </a:lnTo>
                  <a:lnTo>
                    <a:pt x="1208" y="1104"/>
                  </a:lnTo>
                  <a:lnTo>
                    <a:pt x="1227" y="1090"/>
                  </a:lnTo>
                  <a:lnTo>
                    <a:pt x="1248" y="1077"/>
                  </a:lnTo>
                  <a:lnTo>
                    <a:pt x="1268" y="1065"/>
                  </a:lnTo>
                  <a:lnTo>
                    <a:pt x="1290" y="1054"/>
                  </a:lnTo>
                  <a:lnTo>
                    <a:pt x="1312" y="1044"/>
                  </a:lnTo>
                  <a:lnTo>
                    <a:pt x="1336" y="1035"/>
                  </a:lnTo>
                  <a:lnTo>
                    <a:pt x="1359" y="1027"/>
                  </a:lnTo>
                  <a:lnTo>
                    <a:pt x="1383" y="1020"/>
                  </a:lnTo>
                  <a:lnTo>
                    <a:pt x="1407" y="1015"/>
                  </a:lnTo>
                  <a:lnTo>
                    <a:pt x="1432" y="1010"/>
                  </a:lnTo>
                  <a:lnTo>
                    <a:pt x="1457" y="1007"/>
                  </a:lnTo>
                  <a:lnTo>
                    <a:pt x="1482" y="1005"/>
                  </a:lnTo>
                  <a:lnTo>
                    <a:pt x="1509" y="1004"/>
                  </a:lnTo>
                  <a:lnTo>
                    <a:pt x="9554" y="1004"/>
                  </a:lnTo>
                  <a:lnTo>
                    <a:pt x="9581" y="1005"/>
                  </a:lnTo>
                  <a:lnTo>
                    <a:pt x="9606" y="1007"/>
                  </a:lnTo>
                  <a:lnTo>
                    <a:pt x="9631" y="1010"/>
                  </a:lnTo>
                  <a:lnTo>
                    <a:pt x="9655" y="1014"/>
                  </a:lnTo>
                  <a:lnTo>
                    <a:pt x="9680" y="1020"/>
                  </a:lnTo>
                  <a:lnTo>
                    <a:pt x="9703" y="1027"/>
                  </a:lnTo>
                  <a:lnTo>
                    <a:pt x="9727" y="1034"/>
                  </a:lnTo>
                  <a:lnTo>
                    <a:pt x="9750" y="1043"/>
                  </a:lnTo>
                  <a:lnTo>
                    <a:pt x="9772" y="1053"/>
                  </a:lnTo>
                  <a:lnTo>
                    <a:pt x="9794" y="1064"/>
                  </a:lnTo>
                  <a:lnTo>
                    <a:pt x="9815" y="1076"/>
                  </a:lnTo>
                  <a:lnTo>
                    <a:pt x="9835" y="1089"/>
                  </a:lnTo>
                  <a:lnTo>
                    <a:pt x="9855" y="1103"/>
                  </a:lnTo>
                  <a:lnTo>
                    <a:pt x="9874" y="1118"/>
                  </a:lnTo>
                  <a:lnTo>
                    <a:pt x="9892" y="1134"/>
                  </a:lnTo>
                  <a:lnTo>
                    <a:pt x="9909" y="1151"/>
                  </a:lnTo>
                  <a:lnTo>
                    <a:pt x="9927" y="1168"/>
                  </a:lnTo>
                  <a:lnTo>
                    <a:pt x="9943" y="1186"/>
                  </a:lnTo>
                  <a:lnTo>
                    <a:pt x="9957" y="1205"/>
                  </a:lnTo>
                  <a:lnTo>
                    <a:pt x="9971" y="1225"/>
                  </a:lnTo>
                  <a:lnTo>
                    <a:pt x="9984" y="1245"/>
                  </a:lnTo>
                  <a:lnTo>
                    <a:pt x="9996" y="1267"/>
                  </a:lnTo>
                  <a:lnTo>
                    <a:pt x="10008" y="1288"/>
                  </a:lnTo>
                  <a:lnTo>
                    <a:pt x="10018" y="1310"/>
                  </a:lnTo>
                  <a:lnTo>
                    <a:pt x="10026" y="1333"/>
                  </a:lnTo>
                  <a:lnTo>
                    <a:pt x="10034" y="1356"/>
                  </a:lnTo>
                  <a:lnTo>
                    <a:pt x="10041" y="1380"/>
                  </a:lnTo>
                  <a:lnTo>
                    <a:pt x="10047" y="1404"/>
                  </a:lnTo>
                  <a:lnTo>
                    <a:pt x="10051" y="1429"/>
                  </a:lnTo>
                  <a:lnTo>
                    <a:pt x="10054" y="1454"/>
                  </a:lnTo>
                  <a:lnTo>
                    <a:pt x="10056" y="1479"/>
                  </a:lnTo>
                  <a:lnTo>
                    <a:pt x="10057" y="1505"/>
                  </a:lnTo>
                  <a:lnTo>
                    <a:pt x="10057" y="2509"/>
                  </a:lnTo>
                  <a:close/>
                  <a:moveTo>
                    <a:pt x="10057" y="13044"/>
                  </a:moveTo>
                  <a:lnTo>
                    <a:pt x="1006" y="13045"/>
                  </a:lnTo>
                  <a:lnTo>
                    <a:pt x="1006" y="3011"/>
                  </a:lnTo>
                  <a:lnTo>
                    <a:pt x="10057" y="3011"/>
                  </a:lnTo>
                  <a:lnTo>
                    <a:pt x="10057" y="13044"/>
                  </a:lnTo>
                  <a:close/>
                  <a:moveTo>
                    <a:pt x="10057" y="14553"/>
                  </a:moveTo>
                  <a:lnTo>
                    <a:pt x="10056" y="14578"/>
                  </a:lnTo>
                  <a:lnTo>
                    <a:pt x="10054" y="14604"/>
                  </a:lnTo>
                  <a:lnTo>
                    <a:pt x="10051" y="14629"/>
                  </a:lnTo>
                  <a:lnTo>
                    <a:pt x="10047" y="14653"/>
                  </a:lnTo>
                  <a:lnTo>
                    <a:pt x="10041" y="14677"/>
                  </a:lnTo>
                  <a:lnTo>
                    <a:pt x="10034" y="14701"/>
                  </a:lnTo>
                  <a:lnTo>
                    <a:pt x="10026" y="14724"/>
                  </a:lnTo>
                  <a:lnTo>
                    <a:pt x="10018" y="14747"/>
                  </a:lnTo>
                  <a:lnTo>
                    <a:pt x="10008" y="14769"/>
                  </a:lnTo>
                  <a:lnTo>
                    <a:pt x="9996" y="14791"/>
                  </a:lnTo>
                  <a:lnTo>
                    <a:pt x="9984" y="14813"/>
                  </a:lnTo>
                  <a:lnTo>
                    <a:pt x="9971" y="14833"/>
                  </a:lnTo>
                  <a:lnTo>
                    <a:pt x="9957" y="14853"/>
                  </a:lnTo>
                  <a:lnTo>
                    <a:pt x="9943" y="14872"/>
                  </a:lnTo>
                  <a:lnTo>
                    <a:pt x="9927" y="14890"/>
                  </a:lnTo>
                  <a:lnTo>
                    <a:pt x="9909" y="14907"/>
                  </a:lnTo>
                  <a:lnTo>
                    <a:pt x="9892" y="14924"/>
                  </a:lnTo>
                  <a:lnTo>
                    <a:pt x="9874" y="14939"/>
                  </a:lnTo>
                  <a:lnTo>
                    <a:pt x="9855" y="14954"/>
                  </a:lnTo>
                  <a:lnTo>
                    <a:pt x="9835" y="14968"/>
                  </a:lnTo>
                  <a:lnTo>
                    <a:pt x="9815" y="14981"/>
                  </a:lnTo>
                  <a:lnTo>
                    <a:pt x="9794" y="14993"/>
                  </a:lnTo>
                  <a:lnTo>
                    <a:pt x="9772" y="15004"/>
                  </a:lnTo>
                  <a:lnTo>
                    <a:pt x="9750" y="15014"/>
                  </a:lnTo>
                  <a:lnTo>
                    <a:pt x="9727" y="15023"/>
                  </a:lnTo>
                  <a:lnTo>
                    <a:pt x="9703" y="15031"/>
                  </a:lnTo>
                  <a:lnTo>
                    <a:pt x="9680" y="15038"/>
                  </a:lnTo>
                  <a:lnTo>
                    <a:pt x="9655" y="15043"/>
                  </a:lnTo>
                  <a:lnTo>
                    <a:pt x="9631" y="15048"/>
                  </a:lnTo>
                  <a:lnTo>
                    <a:pt x="9606" y="15051"/>
                  </a:lnTo>
                  <a:lnTo>
                    <a:pt x="9581" y="15053"/>
                  </a:lnTo>
                  <a:lnTo>
                    <a:pt x="9554" y="15054"/>
                  </a:lnTo>
                  <a:lnTo>
                    <a:pt x="1509" y="15054"/>
                  </a:lnTo>
                  <a:lnTo>
                    <a:pt x="1482" y="15053"/>
                  </a:lnTo>
                  <a:lnTo>
                    <a:pt x="1457" y="15051"/>
                  </a:lnTo>
                  <a:lnTo>
                    <a:pt x="1432" y="15048"/>
                  </a:lnTo>
                  <a:lnTo>
                    <a:pt x="1407" y="15044"/>
                  </a:lnTo>
                  <a:lnTo>
                    <a:pt x="1383" y="15038"/>
                  </a:lnTo>
                  <a:lnTo>
                    <a:pt x="1359" y="15031"/>
                  </a:lnTo>
                  <a:lnTo>
                    <a:pt x="1336" y="15024"/>
                  </a:lnTo>
                  <a:lnTo>
                    <a:pt x="1312" y="15015"/>
                  </a:lnTo>
                  <a:lnTo>
                    <a:pt x="1290" y="15005"/>
                  </a:lnTo>
                  <a:lnTo>
                    <a:pt x="1268" y="14994"/>
                  </a:lnTo>
                  <a:lnTo>
                    <a:pt x="1248" y="14982"/>
                  </a:lnTo>
                  <a:lnTo>
                    <a:pt x="1227" y="14969"/>
                  </a:lnTo>
                  <a:lnTo>
                    <a:pt x="1208" y="14955"/>
                  </a:lnTo>
                  <a:lnTo>
                    <a:pt x="1189" y="14940"/>
                  </a:lnTo>
                  <a:lnTo>
                    <a:pt x="1171" y="14924"/>
                  </a:lnTo>
                  <a:lnTo>
                    <a:pt x="1153" y="14907"/>
                  </a:lnTo>
                  <a:lnTo>
                    <a:pt x="1136" y="14890"/>
                  </a:lnTo>
                  <a:lnTo>
                    <a:pt x="1120" y="14872"/>
                  </a:lnTo>
                  <a:lnTo>
                    <a:pt x="1105" y="14853"/>
                  </a:lnTo>
                  <a:lnTo>
                    <a:pt x="1091" y="14833"/>
                  </a:lnTo>
                  <a:lnTo>
                    <a:pt x="1078" y="14813"/>
                  </a:lnTo>
                  <a:lnTo>
                    <a:pt x="1066" y="14791"/>
                  </a:lnTo>
                  <a:lnTo>
                    <a:pt x="1055" y="14770"/>
                  </a:lnTo>
                  <a:lnTo>
                    <a:pt x="1045" y="14748"/>
                  </a:lnTo>
                  <a:lnTo>
                    <a:pt x="1036" y="14725"/>
                  </a:lnTo>
                  <a:lnTo>
                    <a:pt x="1028" y="14702"/>
                  </a:lnTo>
                  <a:lnTo>
                    <a:pt x="1022" y="14678"/>
                  </a:lnTo>
                  <a:lnTo>
                    <a:pt x="1016" y="14654"/>
                  </a:lnTo>
                  <a:lnTo>
                    <a:pt x="1012" y="14629"/>
                  </a:lnTo>
                  <a:lnTo>
                    <a:pt x="1009" y="14604"/>
                  </a:lnTo>
                  <a:lnTo>
                    <a:pt x="1007" y="14579"/>
                  </a:lnTo>
                  <a:lnTo>
                    <a:pt x="1006" y="14553"/>
                  </a:lnTo>
                  <a:lnTo>
                    <a:pt x="1006" y="13547"/>
                  </a:lnTo>
                  <a:lnTo>
                    <a:pt x="10057" y="13546"/>
                  </a:lnTo>
                  <a:lnTo>
                    <a:pt x="10057" y="14553"/>
                  </a:lnTo>
                  <a:close/>
                  <a:moveTo>
                    <a:pt x="9554" y="0"/>
                  </a:moveTo>
                  <a:lnTo>
                    <a:pt x="1509" y="1"/>
                  </a:lnTo>
                  <a:lnTo>
                    <a:pt x="1431" y="3"/>
                  </a:lnTo>
                  <a:lnTo>
                    <a:pt x="1354" y="8"/>
                  </a:lnTo>
                  <a:lnTo>
                    <a:pt x="1278" y="18"/>
                  </a:lnTo>
                  <a:lnTo>
                    <a:pt x="1204" y="31"/>
                  </a:lnTo>
                  <a:lnTo>
                    <a:pt x="1131" y="48"/>
                  </a:lnTo>
                  <a:lnTo>
                    <a:pt x="1060" y="68"/>
                  </a:lnTo>
                  <a:lnTo>
                    <a:pt x="990" y="92"/>
                  </a:lnTo>
                  <a:lnTo>
                    <a:pt x="921" y="118"/>
                  </a:lnTo>
                  <a:lnTo>
                    <a:pt x="854" y="149"/>
                  </a:lnTo>
                  <a:lnTo>
                    <a:pt x="789" y="183"/>
                  </a:lnTo>
                  <a:lnTo>
                    <a:pt x="726" y="219"/>
                  </a:lnTo>
                  <a:lnTo>
                    <a:pt x="665" y="258"/>
                  </a:lnTo>
                  <a:lnTo>
                    <a:pt x="605" y="300"/>
                  </a:lnTo>
                  <a:lnTo>
                    <a:pt x="549" y="344"/>
                  </a:lnTo>
                  <a:lnTo>
                    <a:pt x="494" y="391"/>
                  </a:lnTo>
                  <a:lnTo>
                    <a:pt x="442" y="442"/>
                  </a:lnTo>
                  <a:lnTo>
                    <a:pt x="391" y="494"/>
                  </a:lnTo>
                  <a:lnTo>
                    <a:pt x="344" y="548"/>
                  </a:lnTo>
                  <a:lnTo>
                    <a:pt x="300" y="605"/>
                  </a:lnTo>
                  <a:lnTo>
                    <a:pt x="257" y="664"/>
                  </a:lnTo>
                  <a:lnTo>
                    <a:pt x="218" y="726"/>
                  </a:lnTo>
                  <a:lnTo>
                    <a:pt x="182" y="789"/>
                  </a:lnTo>
                  <a:lnTo>
                    <a:pt x="149" y="853"/>
                  </a:lnTo>
                  <a:lnTo>
                    <a:pt x="119" y="920"/>
                  </a:lnTo>
                  <a:lnTo>
                    <a:pt x="92" y="989"/>
                  </a:lnTo>
                  <a:lnTo>
                    <a:pt x="67" y="1058"/>
                  </a:lnTo>
                  <a:lnTo>
                    <a:pt x="47" y="1130"/>
                  </a:lnTo>
                  <a:lnTo>
                    <a:pt x="30" y="1202"/>
                  </a:lnTo>
                  <a:lnTo>
                    <a:pt x="17" y="1277"/>
                  </a:lnTo>
                  <a:lnTo>
                    <a:pt x="8" y="1352"/>
                  </a:lnTo>
                  <a:lnTo>
                    <a:pt x="2" y="1428"/>
                  </a:lnTo>
                  <a:lnTo>
                    <a:pt x="0" y="1505"/>
                  </a:lnTo>
                  <a:lnTo>
                    <a:pt x="0" y="14553"/>
                  </a:lnTo>
                  <a:lnTo>
                    <a:pt x="2" y="14630"/>
                  </a:lnTo>
                  <a:lnTo>
                    <a:pt x="8" y="14706"/>
                  </a:lnTo>
                  <a:lnTo>
                    <a:pt x="17" y="14781"/>
                  </a:lnTo>
                  <a:lnTo>
                    <a:pt x="30" y="14856"/>
                  </a:lnTo>
                  <a:lnTo>
                    <a:pt x="47" y="14929"/>
                  </a:lnTo>
                  <a:lnTo>
                    <a:pt x="67" y="15000"/>
                  </a:lnTo>
                  <a:lnTo>
                    <a:pt x="92" y="15070"/>
                  </a:lnTo>
                  <a:lnTo>
                    <a:pt x="119" y="15139"/>
                  </a:lnTo>
                  <a:lnTo>
                    <a:pt x="149" y="15205"/>
                  </a:lnTo>
                  <a:lnTo>
                    <a:pt x="182" y="15270"/>
                  </a:lnTo>
                  <a:lnTo>
                    <a:pt x="218" y="15333"/>
                  </a:lnTo>
                  <a:lnTo>
                    <a:pt x="257" y="15395"/>
                  </a:lnTo>
                  <a:lnTo>
                    <a:pt x="300" y="15453"/>
                  </a:lnTo>
                  <a:lnTo>
                    <a:pt x="344" y="15510"/>
                  </a:lnTo>
                  <a:lnTo>
                    <a:pt x="391" y="15565"/>
                  </a:lnTo>
                  <a:lnTo>
                    <a:pt x="442" y="15617"/>
                  </a:lnTo>
                  <a:lnTo>
                    <a:pt x="494" y="15667"/>
                  </a:lnTo>
                  <a:lnTo>
                    <a:pt x="549" y="15714"/>
                  </a:lnTo>
                  <a:lnTo>
                    <a:pt x="605" y="15759"/>
                  </a:lnTo>
                  <a:lnTo>
                    <a:pt x="665" y="15801"/>
                  </a:lnTo>
                  <a:lnTo>
                    <a:pt x="726" y="15840"/>
                  </a:lnTo>
                  <a:lnTo>
                    <a:pt x="789" y="15876"/>
                  </a:lnTo>
                  <a:lnTo>
                    <a:pt x="854" y="15909"/>
                  </a:lnTo>
                  <a:lnTo>
                    <a:pt x="921" y="15940"/>
                  </a:lnTo>
                  <a:lnTo>
                    <a:pt x="990" y="15967"/>
                  </a:lnTo>
                  <a:lnTo>
                    <a:pt x="1060" y="15991"/>
                  </a:lnTo>
                  <a:lnTo>
                    <a:pt x="1131" y="16011"/>
                  </a:lnTo>
                  <a:lnTo>
                    <a:pt x="1204" y="16028"/>
                  </a:lnTo>
                  <a:lnTo>
                    <a:pt x="1278" y="16041"/>
                  </a:lnTo>
                  <a:lnTo>
                    <a:pt x="1354" y="16050"/>
                  </a:lnTo>
                  <a:lnTo>
                    <a:pt x="1431" y="16056"/>
                  </a:lnTo>
                  <a:lnTo>
                    <a:pt x="1509" y="16058"/>
                  </a:lnTo>
                  <a:lnTo>
                    <a:pt x="9554" y="16057"/>
                  </a:lnTo>
                  <a:lnTo>
                    <a:pt x="9632" y="16055"/>
                  </a:lnTo>
                  <a:lnTo>
                    <a:pt x="9708" y="16050"/>
                  </a:lnTo>
                  <a:lnTo>
                    <a:pt x="9784" y="16040"/>
                  </a:lnTo>
                  <a:lnTo>
                    <a:pt x="9858" y="16027"/>
                  </a:lnTo>
                  <a:lnTo>
                    <a:pt x="9932" y="16010"/>
                  </a:lnTo>
                  <a:lnTo>
                    <a:pt x="10003" y="15990"/>
                  </a:lnTo>
                  <a:lnTo>
                    <a:pt x="10073" y="15966"/>
                  </a:lnTo>
                  <a:lnTo>
                    <a:pt x="10142" y="15940"/>
                  </a:lnTo>
                  <a:lnTo>
                    <a:pt x="10208" y="15909"/>
                  </a:lnTo>
                  <a:lnTo>
                    <a:pt x="10274" y="15875"/>
                  </a:lnTo>
                  <a:lnTo>
                    <a:pt x="10337" y="15839"/>
                  </a:lnTo>
                  <a:lnTo>
                    <a:pt x="10397" y="15800"/>
                  </a:lnTo>
                  <a:lnTo>
                    <a:pt x="10457" y="15758"/>
                  </a:lnTo>
                  <a:lnTo>
                    <a:pt x="10514" y="15714"/>
                  </a:lnTo>
                  <a:lnTo>
                    <a:pt x="10568" y="15667"/>
                  </a:lnTo>
                  <a:lnTo>
                    <a:pt x="10620" y="15616"/>
                  </a:lnTo>
                  <a:lnTo>
                    <a:pt x="10671" y="15564"/>
                  </a:lnTo>
                  <a:lnTo>
                    <a:pt x="10718" y="15510"/>
                  </a:lnTo>
                  <a:lnTo>
                    <a:pt x="10763" y="15453"/>
                  </a:lnTo>
                  <a:lnTo>
                    <a:pt x="10806" y="15394"/>
                  </a:lnTo>
                  <a:lnTo>
                    <a:pt x="10845" y="15332"/>
                  </a:lnTo>
                  <a:lnTo>
                    <a:pt x="10881" y="15269"/>
                  </a:lnTo>
                  <a:lnTo>
                    <a:pt x="10914" y="15205"/>
                  </a:lnTo>
                  <a:lnTo>
                    <a:pt x="10944" y="15138"/>
                  </a:lnTo>
                  <a:lnTo>
                    <a:pt x="10971" y="15069"/>
                  </a:lnTo>
                  <a:lnTo>
                    <a:pt x="10996" y="15000"/>
                  </a:lnTo>
                  <a:lnTo>
                    <a:pt x="11016" y="14928"/>
                  </a:lnTo>
                  <a:lnTo>
                    <a:pt x="11032" y="14856"/>
                  </a:lnTo>
                  <a:lnTo>
                    <a:pt x="11046" y="14781"/>
                  </a:lnTo>
                  <a:lnTo>
                    <a:pt x="11055" y="14706"/>
                  </a:lnTo>
                  <a:lnTo>
                    <a:pt x="11061" y="14630"/>
                  </a:lnTo>
                  <a:lnTo>
                    <a:pt x="11063" y="14553"/>
                  </a:lnTo>
                  <a:lnTo>
                    <a:pt x="11063" y="1505"/>
                  </a:lnTo>
                  <a:lnTo>
                    <a:pt x="11061" y="1428"/>
                  </a:lnTo>
                  <a:lnTo>
                    <a:pt x="11055" y="1352"/>
                  </a:lnTo>
                  <a:lnTo>
                    <a:pt x="11046" y="1277"/>
                  </a:lnTo>
                  <a:lnTo>
                    <a:pt x="11032" y="1202"/>
                  </a:lnTo>
                  <a:lnTo>
                    <a:pt x="11016" y="1129"/>
                  </a:lnTo>
                  <a:lnTo>
                    <a:pt x="10996" y="1058"/>
                  </a:lnTo>
                  <a:lnTo>
                    <a:pt x="10971" y="988"/>
                  </a:lnTo>
                  <a:lnTo>
                    <a:pt x="10944" y="919"/>
                  </a:lnTo>
                  <a:lnTo>
                    <a:pt x="10914" y="853"/>
                  </a:lnTo>
                  <a:lnTo>
                    <a:pt x="10881" y="788"/>
                  </a:lnTo>
                  <a:lnTo>
                    <a:pt x="10845" y="725"/>
                  </a:lnTo>
                  <a:lnTo>
                    <a:pt x="10806" y="663"/>
                  </a:lnTo>
                  <a:lnTo>
                    <a:pt x="10763" y="605"/>
                  </a:lnTo>
                  <a:lnTo>
                    <a:pt x="10718" y="548"/>
                  </a:lnTo>
                  <a:lnTo>
                    <a:pt x="10671" y="493"/>
                  </a:lnTo>
                  <a:lnTo>
                    <a:pt x="10620" y="441"/>
                  </a:lnTo>
                  <a:lnTo>
                    <a:pt x="10568" y="391"/>
                  </a:lnTo>
                  <a:lnTo>
                    <a:pt x="10514" y="344"/>
                  </a:lnTo>
                  <a:lnTo>
                    <a:pt x="10457" y="299"/>
                  </a:lnTo>
                  <a:lnTo>
                    <a:pt x="10397" y="257"/>
                  </a:lnTo>
                  <a:lnTo>
                    <a:pt x="10337" y="218"/>
                  </a:lnTo>
                  <a:lnTo>
                    <a:pt x="10274" y="182"/>
                  </a:lnTo>
                  <a:lnTo>
                    <a:pt x="10208" y="149"/>
                  </a:lnTo>
                  <a:lnTo>
                    <a:pt x="10142" y="118"/>
                  </a:lnTo>
                  <a:lnTo>
                    <a:pt x="10073" y="91"/>
                  </a:lnTo>
                  <a:lnTo>
                    <a:pt x="10003" y="67"/>
                  </a:lnTo>
                  <a:lnTo>
                    <a:pt x="9932" y="47"/>
                  </a:lnTo>
                  <a:lnTo>
                    <a:pt x="9858" y="30"/>
                  </a:lnTo>
                  <a:lnTo>
                    <a:pt x="9784" y="17"/>
                  </a:lnTo>
                  <a:lnTo>
                    <a:pt x="9708" y="8"/>
                  </a:lnTo>
                  <a:lnTo>
                    <a:pt x="9632" y="2"/>
                  </a:lnTo>
                  <a:lnTo>
                    <a:pt x="95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6" name="Freeform 111"/>
            <p:cNvSpPr>
              <a:spLocks/>
            </p:cNvSpPr>
            <p:nvPr/>
          </p:nvSpPr>
          <p:spPr bwMode="auto">
            <a:xfrm>
              <a:off x="10050463" y="2122488"/>
              <a:ext cx="87312" cy="20638"/>
            </a:xfrm>
            <a:custGeom>
              <a:avLst/>
              <a:gdLst>
                <a:gd name="T0" fmla="*/ 2010 w 2011"/>
                <a:gd name="T1" fmla="*/ 276 h 502"/>
                <a:gd name="T2" fmla="*/ 2003 w 2011"/>
                <a:gd name="T3" fmla="*/ 314 h 502"/>
                <a:gd name="T4" fmla="*/ 1991 w 2011"/>
                <a:gd name="T5" fmla="*/ 349 h 502"/>
                <a:gd name="T6" fmla="*/ 1975 w 2011"/>
                <a:gd name="T7" fmla="*/ 382 h 502"/>
                <a:gd name="T8" fmla="*/ 1954 w 2011"/>
                <a:gd name="T9" fmla="*/ 411 h 502"/>
                <a:gd name="T10" fmla="*/ 1929 w 2011"/>
                <a:gd name="T11" fmla="*/ 437 h 502"/>
                <a:gd name="T12" fmla="*/ 1900 w 2011"/>
                <a:gd name="T13" fmla="*/ 459 h 502"/>
                <a:gd name="T14" fmla="*/ 1868 w 2011"/>
                <a:gd name="T15" fmla="*/ 477 h 502"/>
                <a:gd name="T16" fmla="*/ 1834 w 2011"/>
                <a:gd name="T17" fmla="*/ 491 h 502"/>
                <a:gd name="T18" fmla="*/ 1798 w 2011"/>
                <a:gd name="T19" fmla="*/ 499 h 502"/>
                <a:gd name="T20" fmla="*/ 1760 w 2011"/>
                <a:gd name="T21" fmla="*/ 502 h 502"/>
                <a:gd name="T22" fmla="*/ 225 w 2011"/>
                <a:gd name="T23" fmla="*/ 501 h 502"/>
                <a:gd name="T24" fmla="*/ 188 w 2011"/>
                <a:gd name="T25" fmla="*/ 494 h 502"/>
                <a:gd name="T26" fmla="*/ 153 w 2011"/>
                <a:gd name="T27" fmla="*/ 482 h 502"/>
                <a:gd name="T28" fmla="*/ 120 w 2011"/>
                <a:gd name="T29" fmla="*/ 466 h 502"/>
                <a:gd name="T30" fmla="*/ 91 w 2011"/>
                <a:gd name="T31" fmla="*/ 445 h 502"/>
                <a:gd name="T32" fmla="*/ 65 w 2011"/>
                <a:gd name="T33" fmla="*/ 420 h 502"/>
                <a:gd name="T34" fmla="*/ 43 w 2011"/>
                <a:gd name="T35" fmla="*/ 392 h 502"/>
                <a:gd name="T36" fmla="*/ 25 w 2011"/>
                <a:gd name="T37" fmla="*/ 360 h 502"/>
                <a:gd name="T38" fmla="*/ 11 w 2011"/>
                <a:gd name="T39" fmla="*/ 326 h 502"/>
                <a:gd name="T40" fmla="*/ 3 w 2011"/>
                <a:gd name="T41" fmla="*/ 289 h 502"/>
                <a:gd name="T42" fmla="*/ 0 w 2011"/>
                <a:gd name="T43" fmla="*/ 251 h 502"/>
                <a:gd name="T44" fmla="*/ 3 w 2011"/>
                <a:gd name="T45" fmla="*/ 213 h 502"/>
                <a:gd name="T46" fmla="*/ 11 w 2011"/>
                <a:gd name="T47" fmla="*/ 177 h 502"/>
                <a:gd name="T48" fmla="*/ 25 w 2011"/>
                <a:gd name="T49" fmla="*/ 143 h 502"/>
                <a:gd name="T50" fmla="*/ 43 w 2011"/>
                <a:gd name="T51" fmla="*/ 111 h 502"/>
                <a:gd name="T52" fmla="*/ 65 w 2011"/>
                <a:gd name="T53" fmla="*/ 83 h 502"/>
                <a:gd name="T54" fmla="*/ 91 w 2011"/>
                <a:gd name="T55" fmla="*/ 58 h 502"/>
                <a:gd name="T56" fmla="*/ 120 w 2011"/>
                <a:gd name="T57" fmla="*/ 37 h 502"/>
                <a:gd name="T58" fmla="*/ 153 w 2011"/>
                <a:gd name="T59" fmla="*/ 21 h 502"/>
                <a:gd name="T60" fmla="*/ 188 w 2011"/>
                <a:gd name="T61" fmla="*/ 8 h 502"/>
                <a:gd name="T62" fmla="*/ 225 w 2011"/>
                <a:gd name="T63" fmla="*/ 1 h 502"/>
                <a:gd name="T64" fmla="*/ 1760 w 2011"/>
                <a:gd name="T65" fmla="*/ 0 h 502"/>
                <a:gd name="T66" fmla="*/ 1798 w 2011"/>
                <a:gd name="T67" fmla="*/ 3 h 502"/>
                <a:gd name="T68" fmla="*/ 1834 w 2011"/>
                <a:gd name="T69" fmla="*/ 11 h 502"/>
                <a:gd name="T70" fmla="*/ 1868 w 2011"/>
                <a:gd name="T71" fmla="*/ 26 h 502"/>
                <a:gd name="T72" fmla="*/ 1900 w 2011"/>
                <a:gd name="T73" fmla="*/ 44 h 502"/>
                <a:gd name="T74" fmla="*/ 1929 w 2011"/>
                <a:gd name="T75" fmla="*/ 66 h 502"/>
                <a:gd name="T76" fmla="*/ 1954 w 2011"/>
                <a:gd name="T77" fmla="*/ 92 h 502"/>
                <a:gd name="T78" fmla="*/ 1975 w 2011"/>
                <a:gd name="T79" fmla="*/ 121 h 502"/>
                <a:gd name="T80" fmla="*/ 1991 w 2011"/>
                <a:gd name="T81" fmla="*/ 154 h 502"/>
                <a:gd name="T82" fmla="*/ 2003 w 2011"/>
                <a:gd name="T83" fmla="*/ 189 h 502"/>
                <a:gd name="T84" fmla="*/ 2010 w 2011"/>
                <a:gd name="T85" fmla="*/ 225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011" h="502">
                  <a:moveTo>
                    <a:pt x="2011" y="251"/>
                  </a:moveTo>
                  <a:lnTo>
                    <a:pt x="2011" y="264"/>
                  </a:lnTo>
                  <a:lnTo>
                    <a:pt x="2010" y="276"/>
                  </a:lnTo>
                  <a:lnTo>
                    <a:pt x="2008" y="289"/>
                  </a:lnTo>
                  <a:lnTo>
                    <a:pt x="2006" y="302"/>
                  </a:lnTo>
                  <a:lnTo>
                    <a:pt x="2003" y="314"/>
                  </a:lnTo>
                  <a:lnTo>
                    <a:pt x="2000" y="326"/>
                  </a:lnTo>
                  <a:lnTo>
                    <a:pt x="1996" y="338"/>
                  </a:lnTo>
                  <a:lnTo>
                    <a:pt x="1991" y="349"/>
                  </a:lnTo>
                  <a:lnTo>
                    <a:pt x="1986" y="360"/>
                  </a:lnTo>
                  <a:lnTo>
                    <a:pt x="1981" y="371"/>
                  </a:lnTo>
                  <a:lnTo>
                    <a:pt x="1975" y="382"/>
                  </a:lnTo>
                  <a:lnTo>
                    <a:pt x="1968" y="392"/>
                  </a:lnTo>
                  <a:lnTo>
                    <a:pt x="1961" y="402"/>
                  </a:lnTo>
                  <a:lnTo>
                    <a:pt x="1954" y="411"/>
                  </a:lnTo>
                  <a:lnTo>
                    <a:pt x="1946" y="420"/>
                  </a:lnTo>
                  <a:lnTo>
                    <a:pt x="1938" y="429"/>
                  </a:lnTo>
                  <a:lnTo>
                    <a:pt x="1929" y="437"/>
                  </a:lnTo>
                  <a:lnTo>
                    <a:pt x="1920" y="445"/>
                  </a:lnTo>
                  <a:lnTo>
                    <a:pt x="1910" y="452"/>
                  </a:lnTo>
                  <a:lnTo>
                    <a:pt x="1900" y="459"/>
                  </a:lnTo>
                  <a:lnTo>
                    <a:pt x="1890" y="466"/>
                  </a:lnTo>
                  <a:lnTo>
                    <a:pt x="1879" y="472"/>
                  </a:lnTo>
                  <a:lnTo>
                    <a:pt x="1868" y="477"/>
                  </a:lnTo>
                  <a:lnTo>
                    <a:pt x="1857" y="482"/>
                  </a:lnTo>
                  <a:lnTo>
                    <a:pt x="1846" y="487"/>
                  </a:lnTo>
                  <a:lnTo>
                    <a:pt x="1834" y="491"/>
                  </a:lnTo>
                  <a:lnTo>
                    <a:pt x="1822" y="494"/>
                  </a:lnTo>
                  <a:lnTo>
                    <a:pt x="1810" y="497"/>
                  </a:lnTo>
                  <a:lnTo>
                    <a:pt x="1798" y="499"/>
                  </a:lnTo>
                  <a:lnTo>
                    <a:pt x="1785" y="501"/>
                  </a:lnTo>
                  <a:lnTo>
                    <a:pt x="1773" y="502"/>
                  </a:lnTo>
                  <a:lnTo>
                    <a:pt x="1760" y="502"/>
                  </a:lnTo>
                  <a:lnTo>
                    <a:pt x="251" y="502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499"/>
                  </a:lnTo>
                  <a:lnTo>
                    <a:pt x="200" y="497"/>
                  </a:lnTo>
                  <a:lnTo>
                    <a:pt x="188" y="494"/>
                  </a:lnTo>
                  <a:lnTo>
                    <a:pt x="176" y="491"/>
                  </a:lnTo>
                  <a:lnTo>
                    <a:pt x="165" y="487"/>
                  </a:lnTo>
                  <a:lnTo>
                    <a:pt x="153" y="482"/>
                  </a:lnTo>
                  <a:lnTo>
                    <a:pt x="142" y="477"/>
                  </a:lnTo>
                  <a:lnTo>
                    <a:pt x="132" y="472"/>
                  </a:lnTo>
                  <a:lnTo>
                    <a:pt x="120" y="466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5"/>
                  </a:lnTo>
                  <a:lnTo>
                    <a:pt x="82" y="437"/>
                  </a:lnTo>
                  <a:lnTo>
                    <a:pt x="73" y="429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2"/>
                  </a:lnTo>
                  <a:lnTo>
                    <a:pt x="43" y="392"/>
                  </a:lnTo>
                  <a:lnTo>
                    <a:pt x="36" y="382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8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89"/>
                  </a:lnTo>
                  <a:lnTo>
                    <a:pt x="1" y="276"/>
                  </a:lnTo>
                  <a:lnTo>
                    <a:pt x="0" y="264"/>
                  </a:lnTo>
                  <a:lnTo>
                    <a:pt x="0" y="251"/>
                  </a:lnTo>
                  <a:lnTo>
                    <a:pt x="0" y="238"/>
                  </a:lnTo>
                  <a:lnTo>
                    <a:pt x="1" y="225"/>
                  </a:lnTo>
                  <a:lnTo>
                    <a:pt x="3" y="213"/>
                  </a:lnTo>
                  <a:lnTo>
                    <a:pt x="5" y="201"/>
                  </a:lnTo>
                  <a:lnTo>
                    <a:pt x="8" y="189"/>
                  </a:lnTo>
                  <a:lnTo>
                    <a:pt x="11" y="177"/>
                  </a:lnTo>
                  <a:lnTo>
                    <a:pt x="15" y="165"/>
                  </a:lnTo>
                  <a:lnTo>
                    <a:pt x="20" y="154"/>
                  </a:lnTo>
                  <a:lnTo>
                    <a:pt x="25" y="143"/>
                  </a:lnTo>
                  <a:lnTo>
                    <a:pt x="30" y="132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3"/>
                  </a:lnTo>
                  <a:lnTo>
                    <a:pt x="73" y="74"/>
                  </a:lnTo>
                  <a:lnTo>
                    <a:pt x="82" y="66"/>
                  </a:lnTo>
                  <a:lnTo>
                    <a:pt x="91" y="58"/>
                  </a:lnTo>
                  <a:lnTo>
                    <a:pt x="100" y="51"/>
                  </a:lnTo>
                  <a:lnTo>
                    <a:pt x="110" y="44"/>
                  </a:lnTo>
                  <a:lnTo>
                    <a:pt x="120" y="37"/>
                  </a:lnTo>
                  <a:lnTo>
                    <a:pt x="132" y="31"/>
                  </a:lnTo>
                  <a:lnTo>
                    <a:pt x="142" y="26"/>
                  </a:lnTo>
                  <a:lnTo>
                    <a:pt x="153" y="21"/>
                  </a:lnTo>
                  <a:lnTo>
                    <a:pt x="165" y="15"/>
                  </a:lnTo>
                  <a:lnTo>
                    <a:pt x="176" y="11"/>
                  </a:lnTo>
                  <a:lnTo>
                    <a:pt x="188" y="8"/>
                  </a:lnTo>
                  <a:lnTo>
                    <a:pt x="200" y="5"/>
                  </a:lnTo>
                  <a:lnTo>
                    <a:pt x="213" y="3"/>
                  </a:lnTo>
                  <a:lnTo>
                    <a:pt x="225" y="1"/>
                  </a:lnTo>
                  <a:lnTo>
                    <a:pt x="238" y="0"/>
                  </a:lnTo>
                  <a:lnTo>
                    <a:pt x="251" y="0"/>
                  </a:lnTo>
                  <a:lnTo>
                    <a:pt x="1760" y="0"/>
                  </a:lnTo>
                  <a:lnTo>
                    <a:pt x="1773" y="0"/>
                  </a:lnTo>
                  <a:lnTo>
                    <a:pt x="1785" y="1"/>
                  </a:lnTo>
                  <a:lnTo>
                    <a:pt x="1798" y="3"/>
                  </a:lnTo>
                  <a:lnTo>
                    <a:pt x="1810" y="5"/>
                  </a:lnTo>
                  <a:lnTo>
                    <a:pt x="1822" y="8"/>
                  </a:lnTo>
                  <a:lnTo>
                    <a:pt x="1834" y="11"/>
                  </a:lnTo>
                  <a:lnTo>
                    <a:pt x="1846" y="15"/>
                  </a:lnTo>
                  <a:lnTo>
                    <a:pt x="1857" y="21"/>
                  </a:lnTo>
                  <a:lnTo>
                    <a:pt x="1868" y="26"/>
                  </a:lnTo>
                  <a:lnTo>
                    <a:pt x="1879" y="31"/>
                  </a:lnTo>
                  <a:lnTo>
                    <a:pt x="1890" y="37"/>
                  </a:lnTo>
                  <a:lnTo>
                    <a:pt x="1900" y="44"/>
                  </a:lnTo>
                  <a:lnTo>
                    <a:pt x="1910" y="51"/>
                  </a:lnTo>
                  <a:lnTo>
                    <a:pt x="1920" y="58"/>
                  </a:lnTo>
                  <a:lnTo>
                    <a:pt x="1929" y="66"/>
                  </a:lnTo>
                  <a:lnTo>
                    <a:pt x="1938" y="74"/>
                  </a:lnTo>
                  <a:lnTo>
                    <a:pt x="1946" y="83"/>
                  </a:lnTo>
                  <a:lnTo>
                    <a:pt x="1954" y="92"/>
                  </a:lnTo>
                  <a:lnTo>
                    <a:pt x="1961" y="101"/>
                  </a:lnTo>
                  <a:lnTo>
                    <a:pt x="1968" y="111"/>
                  </a:lnTo>
                  <a:lnTo>
                    <a:pt x="1975" y="121"/>
                  </a:lnTo>
                  <a:lnTo>
                    <a:pt x="1981" y="132"/>
                  </a:lnTo>
                  <a:lnTo>
                    <a:pt x="1986" y="143"/>
                  </a:lnTo>
                  <a:lnTo>
                    <a:pt x="1991" y="154"/>
                  </a:lnTo>
                  <a:lnTo>
                    <a:pt x="1996" y="165"/>
                  </a:lnTo>
                  <a:lnTo>
                    <a:pt x="2000" y="177"/>
                  </a:lnTo>
                  <a:lnTo>
                    <a:pt x="2003" y="189"/>
                  </a:lnTo>
                  <a:lnTo>
                    <a:pt x="2006" y="201"/>
                  </a:lnTo>
                  <a:lnTo>
                    <a:pt x="2008" y="213"/>
                  </a:lnTo>
                  <a:lnTo>
                    <a:pt x="2010" y="225"/>
                  </a:lnTo>
                  <a:lnTo>
                    <a:pt x="2011" y="238"/>
                  </a:lnTo>
                  <a:lnTo>
                    <a:pt x="2011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Freeform 112"/>
            <p:cNvSpPr>
              <a:spLocks/>
            </p:cNvSpPr>
            <p:nvPr/>
          </p:nvSpPr>
          <p:spPr bwMode="auto">
            <a:xfrm>
              <a:off x="10072688" y="2660650"/>
              <a:ext cx="42862" cy="20638"/>
            </a:xfrm>
            <a:custGeom>
              <a:avLst/>
              <a:gdLst>
                <a:gd name="T0" fmla="*/ 1004 w 1005"/>
                <a:gd name="T1" fmla="*/ 277 h 503"/>
                <a:gd name="T2" fmla="*/ 997 w 1005"/>
                <a:gd name="T3" fmla="*/ 314 h 503"/>
                <a:gd name="T4" fmla="*/ 985 w 1005"/>
                <a:gd name="T5" fmla="*/ 349 h 503"/>
                <a:gd name="T6" fmla="*/ 969 w 1005"/>
                <a:gd name="T7" fmla="*/ 381 h 503"/>
                <a:gd name="T8" fmla="*/ 948 w 1005"/>
                <a:gd name="T9" fmla="*/ 411 h 503"/>
                <a:gd name="T10" fmla="*/ 923 w 1005"/>
                <a:gd name="T11" fmla="*/ 437 h 503"/>
                <a:gd name="T12" fmla="*/ 894 w 1005"/>
                <a:gd name="T13" fmla="*/ 459 h 503"/>
                <a:gd name="T14" fmla="*/ 863 w 1005"/>
                <a:gd name="T15" fmla="*/ 477 h 503"/>
                <a:gd name="T16" fmla="*/ 828 w 1005"/>
                <a:gd name="T17" fmla="*/ 491 h 503"/>
                <a:gd name="T18" fmla="*/ 792 w 1005"/>
                <a:gd name="T19" fmla="*/ 500 h 503"/>
                <a:gd name="T20" fmla="*/ 754 w 1005"/>
                <a:gd name="T21" fmla="*/ 503 h 503"/>
                <a:gd name="T22" fmla="*/ 225 w 1005"/>
                <a:gd name="T23" fmla="*/ 501 h 503"/>
                <a:gd name="T24" fmla="*/ 188 w 1005"/>
                <a:gd name="T25" fmla="*/ 495 h 503"/>
                <a:gd name="T26" fmla="*/ 153 w 1005"/>
                <a:gd name="T27" fmla="*/ 482 h 503"/>
                <a:gd name="T28" fmla="*/ 120 w 1005"/>
                <a:gd name="T29" fmla="*/ 465 h 503"/>
                <a:gd name="T30" fmla="*/ 91 w 1005"/>
                <a:gd name="T31" fmla="*/ 444 h 503"/>
                <a:gd name="T32" fmla="*/ 65 w 1005"/>
                <a:gd name="T33" fmla="*/ 420 h 503"/>
                <a:gd name="T34" fmla="*/ 43 w 1005"/>
                <a:gd name="T35" fmla="*/ 391 h 503"/>
                <a:gd name="T36" fmla="*/ 25 w 1005"/>
                <a:gd name="T37" fmla="*/ 360 h 503"/>
                <a:gd name="T38" fmla="*/ 11 w 1005"/>
                <a:gd name="T39" fmla="*/ 326 h 503"/>
                <a:gd name="T40" fmla="*/ 3 w 1005"/>
                <a:gd name="T41" fmla="*/ 290 h 503"/>
                <a:gd name="T42" fmla="*/ 0 w 1005"/>
                <a:gd name="T43" fmla="*/ 252 h 503"/>
                <a:gd name="T44" fmla="*/ 3 w 1005"/>
                <a:gd name="T45" fmla="*/ 214 h 503"/>
                <a:gd name="T46" fmla="*/ 11 w 1005"/>
                <a:gd name="T47" fmla="*/ 176 h 503"/>
                <a:gd name="T48" fmla="*/ 25 w 1005"/>
                <a:gd name="T49" fmla="*/ 142 h 503"/>
                <a:gd name="T50" fmla="*/ 43 w 1005"/>
                <a:gd name="T51" fmla="*/ 111 h 503"/>
                <a:gd name="T52" fmla="*/ 65 w 1005"/>
                <a:gd name="T53" fmla="*/ 82 h 503"/>
                <a:gd name="T54" fmla="*/ 91 w 1005"/>
                <a:gd name="T55" fmla="*/ 58 h 503"/>
                <a:gd name="T56" fmla="*/ 120 w 1005"/>
                <a:gd name="T57" fmla="*/ 37 h 503"/>
                <a:gd name="T58" fmla="*/ 153 w 1005"/>
                <a:gd name="T59" fmla="*/ 20 h 503"/>
                <a:gd name="T60" fmla="*/ 188 w 1005"/>
                <a:gd name="T61" fmla="*/ 8 h 503"/>
                <a:gd name="T62" fmla="*/ 225 w 1005"/>
                <a:gd name="T63" fmla="*/ 2 h 503"/>
                <a:gd name="T64" fmla="*/ 754 w 1005"/>
                <a:gd name="T65" fmla="*/ 0 h 503"/>
                <a:gd name="T66" fmla="*/ 792 w 1005"/>
                <a:gd name="T67" fmla="*/ 3 h 503"/>
                <a:gd name="T68" fmla="*/ 828 w 1005"/>
                <a:gd name="T69" fmla="*/ 12 h 503"/>
                <a:gd name="T70" fmla="*/ 863 w 1005"/>
                <a:gd name="T71" fmla="*/ 25 h 503"/>
                <a:gd name="T72" fmla="*/ 894 w 1005"/>
                <a:gd name="T73" fmla="*/ 43 h 503"/>
                <a:gd name="T74" fmla="*/ 923 w 1005"/>
                <a:gd name="T75" fmla="*/ 65 h 503"/>
                <a:gd name="T76" fmla="*/ 948 w 1005"/>
                <a:gd name="T77" fmla="*/ 92 h 503"/>
                <a:gd name="T78" fmla="*/ 969 w 1005"/>
                <a:gd name="T79" fmla="*/ 121 h 503"/>
                <a:gd name="T80" fmla="*/ 985 w 1005"/>
                <a:gd name="T81" fmla="*/ 153 h 503"/>
                <a:gd name="T82" fmla="*/ 997 w 1005"/>
                <a:gd name="T83" fmla="*/ 188 h 503"/>
                <a:gd name="T84" fmla="*/ 1004 w 1005"/>
                <a:gd name="T85" fmla="*/ 226 h 5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5" h="503">
                  <a:moveTo>
                    <a:pt x="1005" y="252"/>
                  </a:moveTo>
                  <a:lnTo>
                    <a:pt x="1005" y="264"/>
                  </a:lnTo>
                  <a:lnTo>
                    <a:pt x="1004" y="277"/>
                  </a:lnTo>
                  <a:lnTo>
                    <a:pt x="1002" y="290"/>
                  </a:lnTo>
                  <a:lnTo>
                    <a:pt x="1000" y="302"/>
                  </a:lnTo>
                  <a:lnTo>
                    <a:pt x="997" y="314"/>
                  </a:lnTo>
                  <a:lnTo>
                    <a:pt x="994" y="326"/>
                  </a:lnTo>
                  <a:lnTo>
                    <a:pt x="990" y="337"/>
                  </a:lnTo>
                  <a:lnTo>
                    <a:pt x="985" y="349"/>
                  </a:lnTo>
                  <a:lnTo>
                    <a:pt x="980" y="360"/>
                  </a:lnTo>
                  <a:lnTo>
                    <a:pt x="975" y="371"/>
                  </a:lnTo>
                  <a:lnTo>
                    <a:pt x="969" y="381"/>
                  </a:lnTo>
                  <a:lnTo>
                    <a:pt x="962" y="391"/>
                  </a:lnTo>
                  <a:lnTo>
                    <a:pt x="955" y="401"/>
                  </a:lnTo>
                  <a:lnTo>
                    <a:pt x="948" y="411"/>
                  </a:lnTo>
                  <a:lnTo>
                    <a:pt x="940" y="420"/>
                  </a:lnTo>
                  <a:lnTo>
                    <a:pt x="932" y="428"/>
                  </a:lnTo>
                  <a:lnTo>
                    <a:pt x="923" y="437"/>
                  </a:lnTo>
                  <a:lnTo>
                    <a:pt x="914" y="444"/>
                  </a:lnTo>
                  <a:lnTo>
                    <a:pt x="904" y="452"/>
                  </a:lnTo>
                  <a:lnTo>
                    <a:pt x="894" y="459"/>
                  </a:lnTo>
                  <a:lnTo>
                    <a:pt x="884" y="465"/>
                  </a:lnTo>
                  <a:lnTo>
                    <a:pt x="874" y="471"/>
                  </a:lnTo>
                  <a:lnTo>
                    <a:pt x="863" y="477"/>
                  </a:lnTo>
                  <a:lnTo>
                    <a:pt x="851" y="482"/>
                  </a:lnTo>
                  <a:lnTo>
                    <a:pt x="840" y="486"/>
                  </a:lnTo>
                  <a:lnTo>
                    <a:pt x="828" y="491"/>
                  </a:lnTo>
                  <a:lnTo>
                    <a:pt x="816" y="495"/>
                  </a:lnTo>
                  <a:lnTo>
                    <a:pt x="804" y="497"/>
                  </a:lnTo>
                  <a:lnTo>
                    <a:pt x="792" y="500"/>
                  </a:lnTo>
                  <a:lnTo>
                    <a:pt x="779" y="501"/>
                  </a:lnTo>
                  <a:lnTo>
                    <a:pt x="767" y="502"/>
                  </a:lnTo>
                  <a:lnTo>
                    <a:pt x="754" y="503"/>
                  </a:lnTo>
                  <a:lnTo>
                    <a:pt x="251" y="503"/>
                  </a:lnTo>
                  <a:lnTo>
                    <a:pt x="238" y="502"/>
                  </a:lnTo>
                  <a:lnTo>
                    <a:pt x="225" y="501"/>
                  </a:lnTo>
                  <a:lnTo>
                    <a:pt x="213" y="500"/>
                  </a:lnTo>
                  <a:lnTo>
                    <a:pt x="200" y="497"/>
                  </a:lnTo>
                  <a:lnTo>
                    <a:pt x="188" y="495"/>
                  </a:lnTo>
                  <a:lnTo>
                    <a:pt x="176" y="491"/>
                  </a:lnTo>
                  <a:lnTo>
                    <a:pt x="165" y="486"/>
                  </a:lnTo>
                  <a:lnTo>
                    <a:pt x="153" y="482"/>
                  </a:lnTo>
                  <a:lnTo>
                    <a:pt x="141" y="477"/>
                  </a:lnTo>
                  <a:lnTo>
                    <a:pt x="131" y="471"/>
                  </a:lnTo>
                  <a:lnTo>
                    <a:pt x="120" y="465"/>
                  </a:lnTo>
                  <a:lnTo>
                    <a:pt x="110" y="459"/>
                  </a:lnTo>
                  <a:lnTo>
                    <a:pt x="100" y="452"/>
                  </a:lnTo>
                  <a:lnTo>
                    <a:pt x="91" y="444"/>
                  </a:lnTo>
                  <a:lnTo>
                    <a:pt x="82" y="437"/>
                  </a:lnTo>
                  <a:lnTo>
                    <a:pt x="73" y="428"/>
                  </a:lnTo>
                  <a:lnTo>
                    <a:pt x="65" y="420"/>
                  </a:lnTo>
                  <a:lnTo>
                    <a:pt x="57" y="411"/>
                  </a:lnTo>
                  <a:lnTo>
                    <a:pt x="49" y="401"/>
                  </a:lnTo>
                  <a:lnTo>
                    <a:pt x="43" y="391"/>
                  </a:lnTo>
                  <a:lnTo>
                    <a:pt x="36" y="381"/>
                  </a:lnTo>
                  <a:lnTo>
                    <a:pt x="30" y="371"/>
                  </a:lnTo>
                  <a:lnTo>
                    <a:pt x="25" y="360"/>
                  </a:lnTo>
                  <a:lnTo>
                    <a:pt x="20" y="349"/>
                  </a:lnTo>
                  <a:lnTo>
                    <a:pt x="15" y="337"/>
                  </a:lnTo>
                  <a:lnTo>
                    <a:pt x="11" y="326"/>
                  </a:lnTo>
                  <a:lnTo>
                    <a:pt x="8" y="314"/>
                  </a:lnTo>
                  <a:lnTo>
                    <a:pt x="5" y="302"/>
                  </a:lnTo>
                  <a:lnTo>
                    <a:pt x="3" y="290"/>
                  </a:lnTo>
                  <a:lnTo>
                    <a:pt x="1" y="277"/>
                  </a:lnTo>
                  <a:lnTo>
                    <a:pt x="0" y="264"/>
                  </a:lnTo>
                  <a:lnTo>
                    <a:pt x="0" y="252"/>
                  </a:lnTo>
                  <a:lnTo>
                    <a:pt x="0" y="239"/>
                  </a:lnTo>
                  <a:lnTo>
                    <a:pt x="1" y="226"/>
                  </a:lnTo>
                  <a:lnTo>
                    <a:pt x="3" y="214"/>
                  </a:lnTo>
                  <a:lnTo>
                    <a:pt x="5" y="200"/>
                  </a:lnTo>
                  <a:lnTo>
                    <a:pt x="8" y="188"/>
                  </a:lnTo>
                  <a:lnTo>
                    <a:pt x="11" y="176"/>
                  </a:lnTo>
                  <a:lnTo>
                    <a:pt x="15" y="165"/>
                  </a:lnTo>
                  <a:lnTo>
                    <a:pt x="20" y="153"/>
                  </a:lnTo>
                  <a:lnTo>
                    <a:pt x="25" y="142"/>
                  </a:lnTo>
                  <a:lnTo>
                    <a:pt x="30" y="131"/>
                  </a:lnTo>
                  <a:lnTo>
                    <a:pt x="36" y="121"/>
                  </a:lnTo>
                  <a:lnTo>
                    <a:pt x="43" y="111"/>
                  </a:lnTo>
                  <a:lnTo>
                    <a:pt x="49" y="101"/>
                  </a:lnTo>
                  <a:lnTo>
                    <a:pt x="57" y="92"/>
                  </a:lnTo>
                  <a:lnTo>
                    <a:pt x="65" y="82"/>
                  </a:lnTo>
                  <a:lnTo>
                    <a:pt x="73" y="74"/>
                  </a:lnTo>
                  <a:lnTo>
                    <a:pt x="82" y="65"/>
                  </a:lnTo>
                  <a:lnTo>
                    <a:pt x="91" y="58"/>
                  </a:lnTo>
                  <a:lnTo>
                    <a:pt x="100" y="50"/>
                  </a:lnTo>
                  <a:lnTo>
                    <a:pt x="110" y="43"/>
                  </a:lnTo>
                  <a:lnTo>
                    <a:pt x="120" y="37"/>
                  </a:lnTo>
                  <a:lnTo>
                    <a:pt x="131" y="31"/>
                  </a:lnTo>
                  <a:lnTo>
                    <a:pt x="141" y="25"/>
                  </a:lnTo>
                  <a:lnTo>
                    <a:pt x="153" y="20"/>
                  </a:lnTo>
                  <a:lnTo>
                    <a:pt x="165" y="16"/>
                  </a:lnTo>
                  <a:lnTo>
                    <a:pt x="176" y="12"/>
                  </a:lnTo>
                  <a:lnTo>
                    <a:pt x="188" y="8"/>
                  </a:lnTo>
                  <a:lnTo>
                    <a:pt x="200" y="6"/>
                  </a:lnTo>
                  <a:lnTo>
                    <a:pt x="213" y="3"/>
                  </a:lnTo>
                  <a:lnTo>
                    <a:pt x="225" y="2"/>
                  </a:lnTo>
                  <a:lnTo>
                    <a:pt x="238" y="1"/>
                  </a:lnTo>
                  <a:lnTo>
                    <a:pt x="251" y="0"/>
                  </a:lnTo>
                  <a:lnTo>
                    <a:pt x="754" y="0"/>
                  </a:lnTo>
                  <a:lnTo>
                    <a:pt x="767" y="1"/>
                  </a:lnTo>
                  <a:lnTo>
                    <a:pt x="779" y="2"/>
                  </a:lnTo>
                  <a:lnTo>
                    <a:pt x="792" y="3"/>
                  </a:lnTo>
                  <a:lnTo>
                    <a:pt x="804" y="6"/>
                  </a:lnTo>
                  <a:lnTo>
                    <a:pt x="816" y="8"/>
                  </a:lnTo>
                  <a:lnTo>
                    <a:pt x="828" y="12"/>
                  </a:lnTo>
                  <a:lnTo>
                    <a:pt x="840" y="16"/>
                  </a:lnTo>
                  <a:lnTo>
                    <a:pt x="851" y="20"/>
                  </a:lnTo>
                  <a:lnTo>
                    <a:pt x="863" y="25"/>
                  </a:lnTo>
                  <a:lnTo>
                    <a:pt x="874" y="31"/>
                  </a:lnTo>
                  <a:lnTo>
                    <a:pt x="884" y="37"/>
                  </a:lnTo>
                  <a:lnTo>
                    <a:pt x="894" y="43"/>
                  </a:lnTo>
                  <a:lnTo>
                    <a:pt x="904" y="50"/>
                  </a:lnTo>
                  <a:lnTo>
                    <a:pt x="914" y="58"/>
                  </a:lnTo>
                  <a:lnTo>
                    <a:pt x="923" y="65"/>
                  </a:lnTo>
                  <a:lnTo>
                    <a:pt x="932" y="74"/>
                  </a:lnTo>
                  <a:lnTo>
                    <a:pt x="940" y="82"/>
                  </a:lnTo>
                  <a:lnTo>
                    <a:pt x="948" y="92"/>
                  </a:lnTo>
                  <a:lnTo>
                    <a:pt x="955" y="101"/>
                  </a:lnTo>
                  <a:lnTo>
                    <a:pt x="962" y="111"/>
                  </a:lnTo>
                  <a:lnTo>
                    <a:pt x="969" y="121"/>
                  </a:lnTo>
                  <a:lnTo>
                    <a:pt x="975" y="131"/>
                  </a:lnTo>
                  <a:lnTo>
                    <a:pt x="980" y="142"/>
                  </a:lnTo>
                  <a:lnTo>
                    <a:pt x="985" y="153"/>
                  </a:lnTo>
                  <a:lnTo>
                    <a:pt x="990" y="165"/>
                  </a:lnTo>
                  <a:lnTo>
                    <a:pt x="994" y="176"/>
                  </a:lnTo>
                  <a:lnTo>
                    <a:pt x="997" y="188"/>
                  </a:lnTo>
                  <a:lnTo>
                    <a:pt x="1000" y="200"/>
                  </a:lnTo>
                  <a:lnTo>
                    <a:pt x="1002" y="214"/>
                  </a:lnTo>
                  <a:lnTo>
                    <a:pt x="1004" y="226"/>
                  </a:lnTo>
                  <a:lnTo>
                    <a:pt x="1005" y="239"/>
                  </a:lnTo>
                  <a:lnTo>
                    <a:pt x="1005" y="2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1910848" y="3192824"/>
            <a:ext cx="547924" cy="627229"/>
            <a:chOff x="2005013" y="4152900"/>
            <a:chExt cx="603250" cy="690563"/>
          </a:xfrm>
          <a:solidFill>
            <a:schemeClr val="bg1"/>
          </a:solidFill>
        </p:grpSpPr>
        <p:sp>
          <p:nvSpPr>
            <p:cNvPr id="169" name="Freeform 193"/>
            <p:cNvSpPr>
              <a:spLocks noEditPoints="1"/>
            </p:cNvSpPr>
            <p:nvPr/>
          </p:nvSpPr>
          <p:spPr bwMode="auto">
            <a:xfrm>
              <a:off x="2005013" y="4152900"/>
              <a:ext cx="603250" cy="690563"/>
            </a:xfrm>
            <a:custGeom>
              <a:avLst/>
              <a:gdLst>
                <a:gd name="T0" fmla="*/ 4158 w 14060"/>
                <a:gd name="T1" fmla="*/ 5259 h 16095"/>
                <a:gd name="T2" fmla="*/ 1877 w 14060"/>
                <a:gd name="T3" fmla="*/ 4442 h 16095"/>
                <a:gd name="T4" fmla="*/ 1004 w 14060"/>
                <a:gd name="T5" fmla="*/ 3269 h 16095"/>
                <a:gd name="T6" fmla="*/ 1877 w 14060"/>
                <a:gd name="T7" fmla="*/ 2095 h 16095"/>
                <a:gd name="T8" fmla="*/ 4158 w 14060"/>
                <a:gd name="T9" fmla="*/ 1279 h 16095"/>
                <a:gd name="T10" fmla="*/ 7340 w 14060"/>
                <a:gd name="T11" fmla="*/ 1009 h 16095"/>
                <a:gd name="T12" fmla="*/ 10399 w 14060"/>
                <a:gd name="T13" fmla="*/ 1392 h 16095"/>
                <a:gd name="T14" fmla="*/ 12461 w 14060"/>
                <a:gd name="T15" fmla="*/ 2288 h 16095"/>
                <a:gd name="T16" fmla="*/ 13025 w 14060"/>
                <a:gd name="T17" fmla="*/ 3501 h 16095"/>
                <a:gd name="T18" fmla="*/ 11859 w 14060"/>
                <a:gd name="T19" fmla="*/ 4623 h 16095"/>
                <a:gd name="T20" fmla="*/ 9376 w 14060"/>
                <a:gd name="T21" fmla="*/ 5355 h 16095"/>
                <a:gd name="T22" fmla="*/ 13055 w 14060"/>
                <a:gd name="T23" fmla="*/ 6798 h 16095"/>
                <a:gd name="T24" fmla="*/ 12329 w 14060"/>
                <a:gd name="T25" fmla="*/ 7877 h 16095"/>
                <a:gd name="T26" fmla="*/ 10154 w 14060"/>
                <a:gd name="T27" fmla="*/ 8729 h 16095"/>
                <a:gd name="T28" fmla="*/ 7030 w 14060"/>
                <a:gd name="T29" fmla="*/ 9053 h 16095"/>
                <a:gd name="T30" fmla="*/ 3906 w 14060"/>
                <a:gd name="T31" fmla="*/ 8729 h 16095"/>
                <a:gd name="T32" fmla="*/ 1731 w 14060"/>
                <a:gd name="T33" fmla="*/ 7877 h 16095"/>
                <a:gd name="T34" fmla="*/ 1005 w 14060"/>
                <a:gd name="T35" fmla="*/ 6798 h 16095"/>
                <a:gd name="T36" fmla="*/ 2178 w 14060"/>
                <a:gd name="T37" fmla="*/ 5717 h 16095"/>
                <a:gd name="T38" fmla="*/ 4255 w 14060"/>
                <a:gd name="T39" fmla="*/ 6300 h 16095"/>
                <a:gd name="T40" fmla="*/ 6598 w 14060"/>
                <a:gd name="T41" fmla="*/ 6533 h 16095"/>
                <a:gd name="T42" fmla="*/ 8968 w 14060"/>
                <a:gd name="T43" fmla="*/ 6425 h 16095"/>
                <a:gd name="T44" fmla="*/ 11177 w 14060"/>
                <a:gd name="T45" fmla="*/ 5970 h 16095"/>
                <a:gd name="T46" fmla="*/ 12929 w 14060"/>
                <a:gd name="T47" fmla="*/ 5154 h 16095"/>
                <a:gd name="T48" fmla="*/ 12866 w 14060"/>
                <a:gd name="T49" fmla="*/ 10385 h 16095"/>
                <a:gd name="T50" fmla="*/ 11291 w 14060"/>
                <a:gd name="T51" fmla="*/ 11413 h 16095"/>
                <a:gd name="T52" fmla="*/ 8535 w 14060"/>
                <a:gd name="T53" fmla="*/ 12001 h 16095"/>
                <a:gd name="T54" fmla="*/ 5238 w 14060"/>
                <a:gd name="T55" fmla="*/ 11971 h 16095"/>
                <a:gd name="T56" fmla="*/ 2570 w 14060"/>
                <a:gd name="T57" fmla="*/ 11335 h 16095"/>
                <a:gd name="T58" fmla="*/ 1127 w 14060"/>
                <a:gd name="T59" fmla="*/ 10277 h 16095"/>
                <a:gd name="T60" fmla="*/ 1334 w 14060"/>
                <a:gd name="T61" fmla="*/ 8216 h 16095"/>
                <a:gd name="T62" fmla="*/ 3083 w 14060"/>
                <a:gd name="T63" fmla="*/ 9035 h 16095"/>
                <a:gd name="T64" fmla="*/ 5412 w 14060"/>
                <a:gd name="T65" fmla="*/ 9477 h 16095"/>
                <a:gd name="T66" fmla="*/ 7960 w 14060"/>
                <a:gd name="T67" fmla="*/ 9530 h 16095"/>
                <a:gd name="T68" fmla="*/ 10383 w 14060"/>
                <a:gd name="T69" fmla="*/ 9193 h 16095"/>
                <a:gd name="T70" fmla="*/ 12328 w 14060"/>
                <a:gd name="T71" fmla="*/ 8477 h 16095"/>
                <a:gd name="T72" fmla="*/ 12986 w 14060"/>
                <a:gd name="T73" fmla="*/ 13170 h 16095"/>
                <a:gd name="T74" fmla="*/ 11680 w 14060"/>
                <a:gd name="T75" fmla="*/ 14265 h 16095"/>
                <a:gd name="T76" fmla="*/ 9102 w 14060"/>
                <a:gd name="T77" fmla="*/ 14951 h 16095"/>
                <a:gd name="T78" fmla="*/ 5816 w 14060"/>
                <a:gd name="T79" fmla="*/ 15043 h 16095"/>
                <a:gd name="T80" fmla="*/ 2979 w 14060"/>
                <a:gd name="T81" fmla="*/ 14501 h 16095"/>
                <a:gd name="T82" fmla="*/ 1275 w 14060"/>
                <a:gd name="T83" fmla="*/ 13499 h 16095"/>
                <a:gd name="T84" fmla="*/ 1459 w 14060"/>
                <a:gd name="T85" fmla="*/ 11324 h 16095"/>
                <a:gd name="T86" fmla="*/ 3277 w 14060"/>
                <a:gd name="T87" fmla="*/ 12109 h 16095"/>
                <a:gd name="T88" fmla="*/ 5640 w 14060"/>
                <a:gd name="T89" fmla="*/ 12516 h 16095"/>
                <a:gd name="T90" fmla="*/ 8191 w 14060"/>
                <a:gd name="T91" fmla="*/ 12534 h 16095"/>
                <a:gd name="T92" fmla="*/ 10586 w 14060"/>
                <a:gd name="T93" fmla="*/ 12162 h 16095"/>
                <a:gd name="T94" fmla="*/ 12468 w 14060"/>
                <a:gd name="T95" fmla="*/ 11410 h 16095"/>
                <a:gd name="T96" fmla="*/ 5756 w 14060"/>
                <a:gd name="T97" fmla="*/ 48 h 16095"/>
                <a:gd name="T98" fmla="*/ 2501 w 14060"/>
                <a:gd name="T99" fmla="*/ 695 h 16095"/>
                <a:gd name="T100" fmla="*/ 359 w 14060"/>
                <a:gd name="T101" fmla="*/ 2134 h 16095"/>
                <a:gd name="T102" fmla="*/ 163 w 14060"/>
                <a:gd name="T103" fmla="*/ 13611 h 16095"/>
                <a:gd name="T104" fmla="*/ 2001 w 14060"/>
                <a:gd name="T105" fmla="*/ 15199 h 16095"/>
                <a:gd name="T106" fmla="*/ 5124 w 14060"/>
                <a:gd name="T107" fmla="*/ 15985 h 16095"/>
                <a:gd name="T108" fmla="*/ 8621 w 14060"/>
                <a:gd name="T109" fmla="*/ 16020 h 16095"/>
                <a:gd name="T110" fmla="*/ 11814 w 14060"/>
                <a:gd name="T111" fmla="*/ 15302 h 16095"/>
                <a:gd name="T112" fmla="*/ 13808 w 14060"/>
                <a:gd name="T113" fmla="*/ 13789 h 16095"/>
                <a:gd name="T114" fmla="*/ 13808 w 14060"/>
                <a:gd name="T115" fmla="*/ 2305 h 16095"/>
                <a:gd name="T116" fmla="*/ 11814 w 14060"/>
                <a:gd name="T117" fmla="*/ 792 h 16095"/>
                <a:gd name="T118" fmla="*/ 8621 w 14060"/>
                <a:gd name="T119" fmla="*/ 75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060" h="16095">
                  <a:moveTo>
                    <a:pt x="7030" y="5533"/>
                  </a:moveTo>
                  <a:lnTo>
                    <a:pt x="6720" y="5530"/>
                  </a:lnTo>
                  <a:lnTo>
                    <a:pt x="6413" y="5521"/>
                  </a:lnTo>
                  <a:lnTo>
                    <a:pt x="6112" y="5507"/>
                  </a:lnTo>
                  <a:lnTo>
                    <a:pt x="5816" y="5486"/>
                  </a:lnTo>
                  <a:lnTo>
                    <a:pt x="5524" y="5461"/>
                  </a:lnTo>
                  <a:lnTo>
                    <a:pt x="5238" y="5431"/>
                  </a:lnTo>
                  <a:lnTo>
                    <a:pt x="4958" y="5395"/>
                  </a:lnTo>
                  <a:lnTo>
                    <a:pt x="4684" y="5355"/>
                  </a:lnTo>
                  <a:lnTo>
                    <a:pt x="4418" y="5309"/>
                  </a:lnTo>
                  <a:lnTo>
                    <a:pt x="4158" y="5259"/>
                  </a:lnTo>
                  <a:lnTo>
                    <a:pt x="3906" y="5205"/>
                  </a:lnTo>
                  <a:lnTo>
                    <a:pt x="3661" y="5145"/>
                  </a:lnTo>
                  <a:lnTo>
                    <a:pt x="3425" y="5083"/>
                  </a:lnTo>
                  <a:lnTo>
                    <a:pt x="3197" y="5016"/>
                  </a:lnTo>
                  <a:lnTo>
                    <a:pt x="2979" y="4944"/>
                  </a:lnTo>
                  <a:lnTo>
                    <a:pt x="2769" y="4870"/>
                  </a:lnTo>
                  <a:lnTo>
                    <a:pt x="2570" y="4791"/>
                  </a:lnTo>
                  <a:lnTo>
                    <a:pt x="2380" y="4709"/>
                  </a:lnTo>
                  <a:lnTo>
                    <a:pt x="2201" y="4623"/>
                  </a:lnTo>
                  <a:lnTo>
                    <a:pt x="2034" y="4535"/>
                  </a:lnTo>
                  <a:lnTo>
                    <a:pt x="1877" y="4442"/>
                  </a:lnTo>
                  <a:lnTo>
                    <a:pt x="1731" y="4348"/>
                  </a:lnTo>
                  <a:lnTo>
                    <a:pt x="1599" y="4250"/>
                  </a:lnTo>
                  <a:lnTo>
                    <a:pt x="1477" y="4149"/>
                  </a:lnTo>
                  <a:lnTo>
                    <a:pt x="1370" y="4047"/>
                  </a:lnTo>
                  <a:lnTo>
                    <a:pt x="1275" y="3942"/>
                  </a:lnTo>
                  <a:lnTo>
                    <a:pt x="1194" y="3835"/>
                  </a:lnTo>
                  <a:lnTo>
                    <a:pt x="1127" y="3725"/>
                  </a:lnTo>
                  <a:lnTo>
                    <a:pt x="1074" y="3613"/>
                  </a:lnTo>
                  <a:lnTo>
                    <a:pt x="1035" y="3501"/>
                  </a:lnTo>
                  <a:lnTo>
                    <a:pt x="1012" y="3386"/>
                  </a:lnTo>
                  <a:lnTo>
                    <a:pt x="1004" y="3269"/>
                  </a:lnTo>
                  <a:lnTo>
                    <a:pt x="1012" y="3153"/>
                  </a:lnTo>
                  <a:lnTo>
                    <a:pt x="1035" y="3038"/>
                  </a:lnTo>
                  <a:lnTo>
                    <a:pt x="1074" y="2924"/>
                  </a:lnTo>
                  <a:lnTo>
                    <a:pt x="1127" y="2813"/>
                  </a:lnTo>
                  <a:lnTo>
                    <a:pt x="1194" y="2703"/>
                  </a:lnTo>
                  <a:lnTo>
                    <a:pt x="1275" y="2596"/>
                  </a:lnTo>
                  <a:lnTo>
                    <a:pt x="1370" y="2491"/>
                  </a:lnTo>
                  <a:lnTo>
                    <a:pt x="1477" y="2388"/>
                  </a:lnTo>
                  <a:lnTo>
                    <a:pt x="1599" y="2288"/>
                  </a:lnTo>
                  <a:lnTo>
                    <a:pt x="1731" y="2190"/>
                  </a:lnTo>
                  <a:lnTo>
                    <a:pt x="1877" y="2095"/>
                  </a:lnTo>
                  <a:lnTo>
                    <a:pt x="2034" y="2004"/>
                  </a:lnTo>
                  <a:lnTo>
                    <a:pt x="2201" y="1915"/>
                  </a:lnTo>
                  <a:lnTo>
                    <a:pt x="2380" y="1830"/>
                  </a:lnTo>
                  <a:lnTo>
                    <a:pt x="2570" y="1747"/>
                  </a:lnTo>
                  <a:lnTo>
                    <a:pt x="2769" y="1669"/>
                  </a:lnTo>
                  <a:lnTo>
                    <a:pt x="2979" y="1593"/>
                  </a:lnTo>
                  <a:lnTo>
                    <a:pt x="3197" y="1523"/>
                  </a:lnTo>
                  <a:lnTo>
                    <a:pt x="3425" y="1456"/>
                  </a:lnTo>
                  <a:lnTo>
                    <a:pt x="3661" y="1392"/>
                  </a:lnTo>
                  <a:lnTo>
                    <a:pt x="3906" y="1334"/>
                  </a:lnTo>
                  <a:lnTo>
                    <a:pt x="4158" y="1279"/>
                  </a:lnTo>
                  <a:lnTo>
                    <a:pt x="4418" y="1229"/>
                  </a:lnTo>
                  <a:lnTo>
                    <a:pt x="4684" y="1184"/>
                  </a:lnTo>
                  <a:lnTo>
                    <a:pt x="4958" y="1143"/>
                  </a:lnTo>
                  <a:lnTo>
                    <a:pt x="5238" y="1108"/>
                  </a:lnTo>
                  <a:lnTo>
                    <a:pt x="5524" y="1077"/>
                  </a:lnTo>
                  <a:lnTo>
                    <a:pt x="5816" y="1052"/>
                  </a:lnTo>
                  <a:lnTo>
                    <a:pt x="6112" y="1032"/>
                  </a:lnTo>
                  <a:lnTo>
                    <a:pt x="6413" y="1018"/>
                  </a:lnTo>
                  <a:lnTo>
                    <a:pt x="6720" y="1009"/>
                  </a:lnTo>
                  <a:lnTo>
                    <a:pt x="7030" y="1006"/>
                  </a:lnTo>
                  <a:lnTo>
                    <a:pt x="7340" y="1009"/>
                  </a:lnTo>
                  <a:lnTo>
                    <a:pt x="7647" y="1018"/>
                  </a:lnTo>
                  <a:lnTo>
                    <a:pt x="7948" y="1032"/>
                  </a:lnTo>
                  <a:lnTo>
                    <a:pt x="8244" y="1052"/>
                  </a:lnTo>
                  <a:lnTo>
                    <a:pt x="8536" y="1077"/>
                  </a:lnTo>
                  <a:lnTo>
                    <a:pt x="8822" y="1108"/>
                  </a:lnTo>
                  <a:lnTo>
                    <a:pt x="9102" y="1143"/>
                  </a:lnTo>
                  <a:lnTo>
                    <a:pt x="9376" y="1184"/>
                  </a:lnTo>
                  <a:lnTo>
                    <a:pt x="9642" y="1229"/>
                  </a:lnTo>
                  <a:lnTo>
                    <a:pt x="9902" y="1279"/>
                  </a:lnTo>
                  <a:lnTo>
                    <a:pt x="10154" y="1334"/>
                  </a:lnTo>
                  <a:lnTo>
                    <a:pt x="10399" y="1392"/>
                  </a:lnTo>
                  <a:lnTo>
                    <a:pt x="10635" y="1456"/>
                  </a:lnTo>
                  <a:lnTo>
                    <a:pt x="10863" y="1523"/>
                  </a:lnTo>
                  <a:lnTo>
                    <a:pt x="11081" y="1593"/>
                  </a:lnTo>
                  <a:lnTo>
                    <a:pt x="11291" y="1669"/>
                  </a:lnTo>
                  <a:lnTo>
                    <a:pt x="11490" y="1747"/>
                  </a:lnTo>
                  <a:lnTo>
                    <a:pt x="11680" y="1830"/>
                  </a:lnTo>
                  <a:lnTo>
                    <a:pt x="11859" y="1915"/>
                  </a:lnTo>
                  <a:lnTo>
                    <a:pt x="12026" y="2004"/>
                  </a:lnTo>
                  <a:lnTo>
                    <a:pt x="12183" y="2095"/>
                  </a:lnTo>
                  <a:lnTo>
                    <a:pt x="12329" y="2190"/>
                  </a:lnTo>
                  <a:lnTo>
                    <a:pt x="12461" y="2288"/>
                  </a:lnTo>
                  <a:lnTo>
                    <a:pt x="12583" y="2388"/>
                  </a:lnTo>
                  <a:lnTo>
                    <a:pt x="12690" y="2491"/>
                  </a:lnTo>
                  <a:lnTo>
                    <a:pt x="12785" y="2596"/>
                  </a:lnTo>
                  <a:lnTo>
                    <a:pt x="12866" y="2703"/>
                  </a:lnTo>
                  <a:lnTo>
                    <a:pt x="12933" y="2813"/>
                  </a:lnTo>
                  <a:lnTo>
                    <a:pt x="12986" y="2924"/>
                  </a:lnTo>
                  <a:lnTo>
                    <a:pt x="13025" y="3038"/>
                  </a:lnTo>
                  <a:lnTo>
                    <a:pt x="13048" y="3153"/>
                  </a:lnTo>
                  <a:lnTo>
                    <a:pt x="13056" y="3269"/>
                  </a:lnTo>
                  <a:lnTo>
                    <a:pt x="13048" y="3386"/>
                  </a:lnTo>
                  <a:lnTo>
                    <a:pt x="13025" y="3501"/>
                  </a:lnTo>
                  <a:lnTo>
                    <a:pt x="12986" y="3613"/>
                  </a:lnTo>
                  <a:lnTo>
                    <a:pt x="12933" y="3725"/>
                  </a:lnTo>
                  <a:lnTo>
                    <a:pt x="12866" y="3835"/>
                  </a:lnTo>
                  <a:lnTo>
                    <a:pt x="12785" y="3942"/>
                  </a:lnTo>
                  <a:lnTo>
                    <a:pt x="12690" y="4047"/>
                  </a:lnTo>
                  <a:lnTo>
                    <a:pt x="12583" y="4149"/>
                  </a:lnTo>
                  <a:lnTo>
                    <a:pt x="12461" y="4250"/>
                  </a:lnTo>
                  <a:lnTo>
                    <a:pt x="12329" y="4348"/>
                  </a:lnTo>
                  <a:lnTo>
                    <a:pt x="12183" y="4442"/>
                  </a:lnTo>
                  <a:lnTo>
                    <a:pt x="12026" y="4535"/>
                  </a:lnTo>
                  <a:lnTo>
                    <a:pt x="11859" y="4623"/>
                  </a:lnTo>
                  <a:lnTo>
                    <a:pt x="11680" y="4709"/>
                  </a:lnTo>
                  <a:lnTo>
                    <a:pt x="11490" y="4791"/>
                  </a:lnTo>
                  <a:lnTo>
                    <a:pt x="11291" y="4870"/>
                  </a:lnTo>
                  <a:lnTo>
                    <a:pt x="11081" y="4944"/>
                  </a:lnTo>
                  <a:lnTo>
                    <a:pt x="10863" y="5016"/>
                  </a:lnTo>
                  <a:lnTo>
                    <a:pt x="10635" y="5083"/>
                  </a:lnTo>
                  <a:lnTo>
                    <a:pt x="10399" y="5145"/>
                  </a:lnTo>
                  <a:lnTo>
                    <a:pt x="10154" y="5205"/>
                  </a:lnTo>
                  <a:lnTo>
                    <a:pt x="9902" y="5259"/>
                  </a:lnTo>
                  <a:lnTo>
                    <a:pt x="9642" y="5309"/>
                  </a:lnTo>
                  <a:lnTo>
                    <a:pt x="9376" y="5355"/>
                  </a:lnTo>
                  <a:lnTo>
                    <a:pt x="9102" y="5395"/>
                  </a:lnTo>
                  <a:lnTo>
                    <a:pt x="8822" y="5431"/>
                  </a:lnTo>
                  <a:lnTo>
                    <a:pt x="8536" y="5461"/>
                  </a:lnTo>
                  <a:lnTo>
                    <a:pt x="8244" y="5486"/>
                  </a:lnTo>
                  <a:lnTo>
                    <a:pt x="7948" y="5507"/>
                  </a:lnTo>
                  <a:lnTo>
                    <a:pt x="7647" y="5521"/>
                  </a:lnTo>
                  <a:lnTo>
                    <a:pt x="7340" y="5530"/>
                  </a:lnTo>
                  <a:lnTo>
                    <a:pt x="7030" y="5533"/>
                  </a:lnTo>
                  <a:close/>
                  <a:moveTo>
                    <a:pt x="13056" y="6790"/>
                  </a:moveTo>
                  <a:lnTo>
                    <a:pt x="13054" y="6790"/>
                  </a:lnTo>
                  <a:lnTo>
                    <a:pt x="13055" y="6798"/>
                  </a:lnTo>
                  <a:lnTo>
                    <a:pt x="13056" y="6805"/>
                  </a:lnTo>
                  <a:lnTo>
                    <a:pt x="13048" y="6921"/>
                  </a:lnTo>
                  <a:lnTo>
                    <a:pt x="13025" y="7036"/>
                  </a:lnTo>
                  <a:lnTo>
                    <a:pt x="12986" y="7148"/>
                  </a:lnTo>
                  <a:lnTo>
                    <a:pt x="12933" y="7259"/>
                  </a:lnTo>
                  <a:lnTo>
                    <a:pt x="12866" y="7367"/>
                  </a:lnTo>
                  <a:lnTo>
                    <a:pt x="12785" y="7474"/>
                  </a:lnTo>
                  <a:lnTo>
                    <a:pt x="12690" y="7579"/>
                  </a:lnTo>
                  <a:lnTo>
                    <a:pt x="12582" y="7680"/>
                  </a:lnTo>
                  <a:lnTo>
                    <a:pt x="12461" y="7780"/>
                  </a:lnTo>
                  <a:lnTo>
                    <a:pt x="12329" y="7877"/>
                  </a:lnTo>
                  <a:lnTo>
                    <a:pt x="12183" y="7971"/>
                  </a:lnTo>
                  <a:lnTo>
                    <a:pt x="12026" y="8063"/>
                  </a:lnTo>
                  <a:lnTo>
                    <a:pt x="11859" y="8151"/>
                  </a:lnTo>
                  <a:lnTo>
                    <a:pt x="11680" y="8236"/>
                  </a:lnTo>
                  <a:lnTo>
                    <a:pt x="11490" y="8317"/>
                  </a:lnTo>
                  <a:lnTo>
                    <a:pt x="11291" y="8396"/>
                  </a:lnTo>
                  <a:lnTo>
                    <a:pt x="11081" y="8470"/>
                  </a:lnTo>
                  <a:lnTo>
                    <a:pt x="10862" y="8540"/>
                  </a:lnTo>
                  <a:lnTo>
                    <a:pt x="10635" y="8607"/>
                  </a:lnTo>
                  <a:lnTo>
                    <a:pt x="10399" y="8670"/>
                  </a:lnTo>
                  <a:lnTo>
                    <a:pt x="10154" y="8729"/>
                  </a:lnTo>
                  <a:lnTo>
                    <a:pt x="9902" y="8782"/>
                  </a:lnTo>
                  <a:lnTo>
                    <a:pt x="9642" y="8832"/>
                  </a:lnTo>
                  <a:lnTo>
                    <a:pt x="9375" y="8876"/>
                  </a:lnTo>
                  <a:lnTo>
                    <a:pt x="9102" y="8917"/>
                  </a:lnTo>
                  <a:lnTo>
                    <a:pt x="8822" y="8953"/>
                  </a:lnTo>
                  <a:lnTo>
                    <a:pt x="8535" y="8983"/>
                  </a:lnTo>
                  <a:lnTo>
                    <a:pt x="8244" y="9008"/>
                  </a:lnTo>
                  <a:lnTo>
                    <a:pt x="7948" y="9027"/>
                  </a:lnTo>
                  <a:lnTo>
                    <a:pt x="7646" y="9041"/>
                  </a:lnTo>
                  <a:lnTo>
                    <a:pt x="7340" y="9050"/>
                  </a:lnTo>
                  <a:lnTo>
                    <a:pt x="7030" y="9053"/>
                  </a:lnTo>
                  <a:lnTo>
                    <a:pt x="6720" y="9050"/>
                  </a:lnTo>
                  <a:lnTo>
                    <a:pt x="6414" y="9041"/>
                  </a:lnTo>
                  <a:lnTo>
                    <a:pt x="6112" y="9027"/>
                  </a:lnTo>
                  <a:lnTo>
                    <a:pt x="5816" y="9008"/>
                  </a:lnTo>
                  <a:lnTo>
                    <a:pt x="5525" y="8983"/>
                  </a:lnTo>
                  <a:lnTo>
                    <a:pt x="5238" y="8953"/>
                  </a:lnTo>
                  <a:lnTo>
                    <a:pt x="4958" y="8917"/>
                  </a:lnTo>
                  <a:lnTo>
                    <a:pt x="4685" y="8876"/>
                  </a:lnTo>
                  <a:lnTo>
                    <a:pt x="4418" y="8832"/>
                  </a:lnTo>
                  <a:lnTo>
                    <a:pt x="4158" y="8782"/>
                  </a:lnTo>
                  <a:lnTo>
                    <a:pt x="3906" y="8729"/>
                  </a:lnTo>
                  <a:lnTo>
                    <a:pt x="3661" y="8670"/>
                  </a:lnTo>
                  <a:lnTo>
                    <a:pt x="3425" y="8607"/>
                  </a:lnTo>
                  <a:lnTo>
                    <a:pt x="3197" y="8540"/>
                  </a:lnTo>
                  <a:lnTo>
                    <a:pt x="2979" y="8470"/>
                  </a:lnTo>
                  <a:lnTo>
                    <a:pt x="2769" y="8396"/>
                  </a:lnTo>
                  <a:lnTo>
                    <a:pt x="2570" y="8317"/>
                  </a:lnTo>
                  <a:lnTo>
                    <a:pt x="2380" y="8236"/>
                  </a:lnTo>
                  <a:lnTo>
                    <a:pt x="2201" y="8151"/>
                  </a:lnTo>
                  <a:lnTo>
                    <a:pt x="2034" y="8063"/>
                  </a:lnTo>
                  <a:lnTo>
                    <a:pt x="1877" y="7971"/>
                  </a:lnTo>
                  <a:lnTo>
                    <a:pt x="1731" y="7877"/>
                  </a:lnTo>
                  <a:lnTo>
                    <a:pt x="1599" y="7780"/>
                  </a:lnTo>
                  <a:lnTo>
                    <a:pt x="1477" y="7680"/>
                  </a:lnTo>
                  <a:lnTo>
                    <a:pt x="1370" y="7579"/>
                  </a:lnTo>
                  <a:lnTo>
                    <a:pt x="1275" y="7474"/>
                  </a:lnTo>
                  <a:lnTo>
                    <a:pt x="1194" y="7367"/>
                  </a:lnTo>
                  <a:lnTo>
                    <a:pt x="1127" y="7259"/>
                  </a:lnTo>
                  <a:lnTo>
                    <a:pt x="1074" y="7148"/>
                  </a:lnTo>
                  <a:lnTo>
                    <a:pt x="1035" y="7036"/>
                  </a:lnTo>
                  <a:lnTo>
                    <a:pt x="1012" y="6921"/>
                  </a:lnTo>
                  <a:lnTo>
                    <a:pt x="1004" y="6805"/>
                  </a:lnTo>
                  <a:lnTo>
                    <a:pt x="1005" y="6798"/>
                  </a:lnTo>
                  <a:lnTo>
                    <a:pt x="1006" y="6790"/>
                  </a:lnTo>
                  <a:lnTo>
                    <a:pt x="1004" y="6790"/>
                  </a:lnTo>
                  <a:lnTo>
                    <a:pt x="1004" y="5062"/>
                  </a:lnTo>
                  <a:lnTo>
                    <a:pt x="1131" y="5154"/>
                  </a:lnTo>
                  <a:lnTo>
                    <a:pt x="1263" y="5244"/>
                  </a:lnTo>
                  <a:lnTo>
                    <a:pt x="1402" y="5330"/>
                  </a:lnTo>
                  <a:lnTo>
                    <a:pt x="1547" y="5414"/>
                  </a:lnTo>
                  <a:lnTo>
                    <a:pt x="1697" y="5493"/>
                  </a:lnTo>
                  <a:lnTo>
                    <a:pt x="1852" y="5571"/>
                  </a:lnTo>
                  <a:lnTo>
                    <a:pt x="2013" y="5645"/>
                  </a:lnTo>
                  <a:lnTo>
                    <a:pt x="2178" y="5717"/>
                  </a:lnTo>
                  <a:lnTo>
                    <a:pt x="2348" y="5784"/>
                  </a:lnTo>
                  <a:lnTo>
                    <a:pt x="2523" y="5850"/>
                  </a:lnTo>
                  <a:lnTo>
                    <a:pt x="2701" y="5911"/>
                  </a:lnTo>
                  <a:lnTo>
                    <a:pt x="2883" y="5970"/>
                  </a:lnTo>
                  <a:lnTo>
                    <a:pt x="3070" y="6027"/>
                  </a:lnTo>
                  <a:lnTo>
                    <a:pt x="3260" y="6080"/>
                  </a:lnTo>
                  <a:lnTo>
                    <a:pt x="3453" y="6129"/>
                  </a:lnTo>
                  <a:lnTo>
                    <a:pt x="3650" y="6176"/>
                  </a:lnTo>
                  <a:lnTo>
                    <a:pt x="3848" y="6221"/>
                  </a:lnTo>
                  <a:lnTo>
                    <a:pt x="4050" y="6262"/>
                  </a:lnTo>
                  <a:lnTo>
                    <a:pt x="4255" y="6300"/>
                  </a:lnTo>
                  <a:lnTo>
                    <a:pt x="4461" y="6336"/>
                  </a:lnTo>
                  <a:lnTo>
                    <a:pt x="4670" y="6369"/>
                  </a:lnTo>
                  <a:lnTo>
                    <a:pt x="4880" y="6399"/>
                  </a:lnTo>
                  <a:lnTo>
                    <a:pt x="5092" y="6425"/>
                  </a:lnTo>
                  <a:lnTo>
                    <a:pt x="5305" y="6449"/>
                  </a:lnTo>
                  <a:lnTo>
                    <a:pt x="5519" y="6470"/>
                  </a:lnTo>
                  <a:lnTo>
                    <a:pt x="5733" y="6488"/>
                  </a:lnTo>
                  <a:lnTo>
                    <a:pt x="5949" y="6503"/>
                  </a:lnTo>
                  <a:lnTo>
                    <a:pt x="6165" y="6516"/>
                  </a:lnTo>
                  <a:lnTo>
                    <a:pt x="6382" y="6527"/>
                  </a:lnTo>
                  <a:lnTo>
                    <a:pt x="6598" y="6533"/>
                  </a:lnTo>
                  <a:lnTo>
                    <a:pt x="6814" y="6538"/>
                  </a:lnTo>
                  <a:lnTo>
                    <a:pt x="7030" y="6539"/>
                  </a:lnTo>
                  <a:lnTo>
                    <a:pt x="7246" y="6538"/>
                  </a:lnTo>
                  <a:lnTo>
                    <a:pt x="7462" y="6533"/>
                  </a:lnTo>
                  <a:lnTo>
                    <a:pt x="7678" y="6527"/>
                  </a:lnTo>
                  <a:lnTo>
                    <a:pt x="7895" y="6516"/>
                  </a:lnTo>
                  <a:lnTo>
                    <a:pt x="8111" y="6503"/>
                  </a:lnTo>
                  <a:lnTo>
                    <a:pt x="8327" y="6488"/>
                  </a:lnTo>
                  <a:lnTo>
                    <a:pt x="8541" y="6470"/>
                  </a:lnTo>
                  <a:lnTo>
                    <a:pt x="8755" y="6449"/>
                  </a:lnTo>
                  <a:lnTo>
                    <a:pt x="8968" y="6425"/>
                  </a:lnTo>
                  <a:lnTo>
                    <a:pt x="9180" y="6399"/>
                  </a:lnTo>
                  <a:lnTo>
                    <a:pt x="9390" y="6369"/>
                  </a:lnTo>
                  <a:lnTo>
                    <a:pt x="9599" y="6336"/>
                  </a:lnTo>
                  <a:lnTo>
                    <a:pt x="9805" y="6300"/>
                  </a:lnTo>
                  <a:lnTo>
                    <a:pt x="10010" y="6262"/>
                  </a:lnTo>
                  <a:lnTo>
                    <a:pt x="10212" y="6221"/>
                  </a:lnTo>
                  <a:lnTo>
                    <a:pt x="10410" y="6176"/>
                  </a:lnTo>
                  <a:lnTo>
                    <a:pt x="10607" y="6129"/>
                  </a:lnTo>
                  <a:lnTo>
                    <a:pt x="10800" y="6080"/>
                  </a:lnTo>
                  <a:lnTo>
                    <a:pt x="10990" y="6027"/>
                  </a:lnTo>
                  <a:lnTo>
                    <a:pt x="11177" y="5970"/>
                  </a:lnTo>
                  <a:lnTo>
                    <a:pt x="11358" y="5911"/>
                  </a:lnTo>
                  <a:lnTo>
                    <a:pt x="11537" y="5850"/>
                  </a:lnTo>
                  <a:lnTo>
                    <a:pt x="11712" y="5784"/>
                  </a:lnTo>
                  <a:lnTo>
                    <a:pt x="11882" y="5717"/>
                  </a:lnTo>
                  <a:lnTo>
                    <a:pt x="12047" y="5645"/>
                  </a:lnTo>
                  <a:lnTo>
                    <a:pt x="12208" y="5571"/>
                  </a:lnTo>
                  <a:lnTo>
                    <a:pt x="12363" y="5493"/>
                  </a:lnTo>
                  <a:lnTo>
                    <a:pt x="12513" y="5414"/>
                  </a:lnTo>
                  <a:lnTo>
                    <a:pt x="12658" y="5330"/>
                  </a:lnTo>
                  <a:lnTo>
                    <a:pt x="12797" y="5244"/>
                  </a:lnTo>
                  <a:lnTo>
                    <a:pt x="12929" y="5154"/>
                  </a:lnTo>
                  <a:lnTo>
                    <a:pt x="13056" y="5062"/>
                  </a:lnTo>
                  <a:lnTo>
                    <a:pt x="13056" y="6790"/>
                  </a:lnTo>
                  <a:close/>
                  <a:moveTo>
                    <a:pt x="13056" y="9808"/>
                  </a:moveTo>
                  <a:lnTo>
                    <a:pt x="13054" y="9808"/>
                  </a:lnTo>
                  <a:lnTo>
                    <a:pt x="13055" y="9816"/>
                  </a:lnTo>
                  <a:lnTo>
                    <a:pt x="13056" y="9824"/>
                  </a:lnTo>
                  <a:lnTo>
                    <a:pt x="13048" y="9940"/>
                  </a:lnTo>
                  <a:lnTo>
                    <a:pt x="13025" y="10053"/>
                  </a:lnTo>
                  <a:lnTo>
                    <a:pt x="12986" y="10166"/>
                  </a:lnTo>
                  <a:lnTo>
                    <a:pt x="12933" y="10277"/>
                  </a:lnTo>
                  <a:lnTo>
                    <a:pt x="12866" y="10385"/>
                  </a:lnTo>
                  <a:lnTo>
                    <a:pt x="12785" y="10492"/>
                  </a:lnTo>
                  <a:lnTo>
                    <a:pt x="12690" y="10597"/>
                  </a:lnTo>
                  <a:lnTo>
                    <a:pt x="12582" y="10698"/>
                  </a:lnTo>
                  <a:lnTo>
                    <a:pt x="12461" y="10798"/>
                  </a:lnTo>
                  <a:lnTo>
                    <a:pt x="12329" y="10895"/>
                  </a:lnTo>
                  <a:lnTo>
                    <a:pt x="12183" y="10989"/>
                  </a:lnTo>
                  <a:lnTo>
                    <a:pt x="12026" y="11080"/>
                  </a:lnTo>
                  <a:lnTo>
                    <a:pt x="11859" y="11169"/>
                  </a:lnTo>
                  <a:lnTo>
                    <a:pt x="11680" y="11253"/>
                  </a:lnTo>
                  <a:lnTo>
                    <a:pt x="11490" y="11335"/>
                  </a:lnTo>
                  <a:lnTo>
                    <a:pt x="11291" y="11413"/>
                  </a:lnTo>
                  <a:lnTo>
                    <a:pt x="11081" y="11488"/>
                  </a:lnTo>
                  <a:lnTo>
                    <a:pt x="10862" y="11558"/>
                  </a:lnTo>
                  <a:lnTo>
                    <a:pt x="10635" y="11625"/>
                  </a:lnTo>
                  <a:lnTo>
                    <a:pt x="10399" y="11688"/>
                  </a:lnTo>
                  <a:lnTo>
                    <a:pt x="10154" y="11746"/>
                  </a:lnTo>
                  <a:lnTo>
                    <a:pt x="9902" y="11800"/>
                  </a:lnTo>
                  <a:lnTo>
                    <a:pt x="9642" y="11850"/>
                  </a:lnTo>
                  <a:lnTo>
                    <a:pt x="9375" y="11895"/>
                  </a:lnTo>
                  <a:lnTo>
                    <a:pt x="9102" y="11934"/>
                  </a:lnTo>
                  <a:lnTo>
                    <a:pt x="8822" y="11971"/>
                  </a:lnTo>
                  <a:lnTo>
                    <a:pt x="8535" y="12001"/>
                  </a:lnTo>
                  <a:lnTo>
                    <a:pt x="8244" y="12026"/>
                  </a:lnTo>
                  <a:lnTo>
                    <a:pt x="7948" y="12045"/>
                  </a:lnTo>
                  <a:lnTo>
                    <a:pt x="7646" y="12060"/>
                  </a:lnTo>
                  <a:lnTo>
                    <a:pt x="7340" y="12068"/>
                  </a:lnTo>
                  <a:lnTo>
                    <a:pt x="7030" y="12071"/>
                  </a:lnTo>
                  <a:lnTo>
                    <a:pt x="6720" y="12068"/>
                  </a:lnTo>
                  <a:lnTo>
                    <a:pt x="6414" y="12060"/>
                  </a:lnTo>
                  <a:lnTo>
                    <a:pt x="6112" y="12045"/>
                  </a:lnTo>
                  <a:lnTo>
                    <a:pt x="5816" y="12026"/>
                  </a:lnTo>
                  <a:lnTo>
                    <a:pt x="5525" y="12001"/>
                  </a:lnTo>
                  <a:lnTo>
                    <a:pt x="5238" y="11971"/>
                  </a:lnTo>
                  <a:lnTo>
                    <a:pt x="4958" y="11934"/>
                  </a:lnTo>
                  <a:lnTo>
                    <a:pt x="4685" y="11895"/>
                  </a:lnTo>
                  <a:lnTo>
                    <a:pt x="4418" y="11850"/>
                  </a:lnTo>
                  <a:lnTo>
                    <a:pt x="4158" y="11800"/>
                  </a:lnTo>
                  <a:lnTo>
                    <a:pt x="3906" y="11746"/>
                  </a:lnTo>
                  <a:lnTo>
                    <a:pt x="3661" y="11688"/>
                  </a:lnTo>
                  <a:lnTo>
                    <a:pt x="3425" y="11625"/>
                  </a:lnTo>
                  <a:lnTo>
                    <a:pt x="3197" y="11558"/>
                  </a:lnTo>
                  <a:lnTo>
                    <a:pt x="2979" y="11488"/>
                  </a:lnTo>
                  <a:lnTo>
                    <a:pt x="2769" y="11413"/>
                  </a:lnTo>
                  <a:lnTo>
                    <a:pt x="2570" y="11335"/>
                  </a:lnTo>
                  <a:lnTo>
                    <a:pt x="2380" y="11253"/>
                  </a:lnTo>
                  <a:lnTo>
                    <a:pt x="2201" y="11169"/>
                  </a:lnTo>
                  <a:lnTo>
                    <a:pt x="2034" y="11080"/>
                  </a:lnTo>
                  <a:lnTo>
                    <a:pt x="1877" y="10989"/>
                  </a:lnTo>
                  <a:lnTo>
                    <a:pt x="1731" y="10895"/>
                  </a:lnTo>
                  <a:lnTo>
                    <a:pt x="1599" y="10798"/>
                  </a:lnTo>
                  <a:lnTo>
                    <a:pt x="1477" y="10698"/>
                  </a:lnTo>
                  <a:lnTo>
                    <a:pt x="1370" y="10597"/>
                  </a:lnTo>
                  <a:lnTo>
                    <a:pt x="1275" y="10492"/>
                  </a:lnTo>
                  <a:lnTo>
                    <a:pt x="1194" y="10385"/>
                  </a:lnTo>
                  <a:lnTo>
                    <a:pt x="1127" y="10277"/>
                  </a:lnTo>
                  <a:lnTo>
                    <a:pt x="1074" y="10166"/>
                  </a:lnTo>
                  <a:lnTo>
                    <a:pt x="1035" y="10053"/>
                  </a:lnTo>
                  <a:lnTo>
                    <a:pt x="1012" y="9940"/>
                  </a:lnTo>
                  <a:lnTo>
                    <a:pt x="1004" y="9824"/>
                  </a:lnTo>
                  <a:lnTo>
                    <a:pt x="1005" y="9816"/>
                  </a:lnTo>
                  <a:lnTo>
                    <a:pt x="1006" y="9808"/>
                  </a:lnTo>
                  <a:lnTo>
                    <a:pt x="1004" y="9808"/>
                  </a:lnTo>
                  <a:lnTo>
                    <a:pt x="1004" y="7929"/>
                  </a:lnTo>
                  <a:lnTo>
                    <a:pt x="1106" y="8027"/>
                  </a:lnTo>
                  <a:lnTo>
                    <a:pt x="1215" y="8124"/>
                  </a:lnTo>
                  <a:lnTo>
                    <a:pt x="1334" y="8216"/>
                  </a:lnTo>
                  <a:lnTo>
                    <a:pt x="1459" y="8306"/>
                  </a:lnTo>
                  <a:lnTo>
                    <a:pt x="1592" y="8393"/>
                  </a:lnTo>
                  <a:lnTo>
                    <a:pt x="1732" y="8477"/>
                  </a:lnTo>
                  <a:lnTo>
                    <a:pt x="1880" y="8558"/>
                  </a:lnTo>
                  <a:lnTo>
                    <a:pt x="2034" y="8635"/>
                  </a:lnTo>
                  <a:lnTo>
                    <a:pt x="2194" y="8709"/>
                  </a:lnTo>
                  <a:lnTo>
                    <a:pt x="2361" y="8781"/>
                  </a:lnTo>
                  <a:lnTo>
                    <a:pt x="2534" y="8849"/>
                  </a:lnTo>
                  <a:lnTo>
                    <a:pt x="2712" y="8915"/>
                  </a:lnTo>
                  <a:lnTo>
                    <a:pt x="2895" y="8976"/>
                  </a:lnTo>
                  <a:lnTo>
                    <a:pt x="3083" y="9035"/>
                  </a:lnTo>
                  <a:lnTo>
                    <a:pt x="3277" y="9092"/>
                  </a:lnTo>
                  <a:lnTo>
                    <a:pt x="3474" y="9144"/>
                  </a:lnTo>
                  <a:lnTo>
                    <a:pt x="3677" y="9193"/>
                  </a:lnTo>
                  <a:lnTo>
                    <a:pt x="3883" y="9241"/>
                  </a:lnTo>
                  <a:lnTo>
                    <a:pt x="4091" y="9284"/>
                  </a:lnTo>
                  <a:lnTo>
                    <a:pt x="4305" y="9324"/>
                  </a:lnTo>
                  <a:lnTo>
                    <a:pt x="4521" y="9360"/>
                  </a:lnTo>
                  <a:lnTo>
                    <a:pt x="4740" y="9394"/>
                  </a:lnTo>
                  <a:lnTo>
                    <a:pt x="4962" y="9426"/>
                  </a:lnTo>
                  <a:lnTo>
                    <a:pt x="5186" y="9453"/>
                  </a:lnTo>
                  <a:lnTo>
                    <a:pt x="5412" y="9477"/>
                  </a:lnTo>
                  <a:lnTo>
                    <a:pt x="5640" y="9498"/>
                  </a:lnTo>
                  <a:lnTo>
                    <a:pt x="5869" y="9516"/>
                  </a:lnTo>
                  <a:lnTo>
                    <a:pt x="6100" y="9530"/>
                  </a:lnTo>
                  <a:lnTo>
                    <a:pt x="6332" y="9541"/>
                  </a:lnTo>
                  <a:lnTo>
                    <a:pt x="6564" y="9549"/>
                  </a:lnTo>
                  <a:lnTo>
                    <a:pt x="6797" y="9554"/>
                  </a:lnTo>
                  <a:lnTo>
                    <a:pt x="7030" y="9556"/>
                  </a:lnTo>
                  <a:lnTo>
                    <a:pt x="7263" y="9554"/>
                  </a:lnTo>
                  <a:lnTo>
                    <a:pt x="7496" y="9549"/>
                  </a:lnTo>
                  <a:lnTo>
                    <a:pt x="7728" y="9541"/>
                  </a:lnTo>
                  <a:lnTo>
                    <a:pt x="7960" y="9530"/>
                  </a:lnTo>
                  <a:lnTo>
                    <a:pt x="8191" y="9516"/>
                  </a:lnTo>
                  <a:lnTo>
                    <a:pt x="8420" y="9498"/>
                  </a:lnTo>
                  <a:lnTo>
                    <a:pt x="8648" y="9477"/>
                  </a:lnTo>
                  <a:lnTo>
                    <a:pt x="8874" y="9453"/>
                  </a:lnTo>
                  <a:lnTo>
                    <a:pt x="9098" y="9426"/>
                  </a:lnTo>
                  <a:lnTo>
                    <a:pt x="9320" y="9394"/>
                  </a:lnTo>
                  <a:lnTo>
                    <a:pt x="9539" y="9360"/>
                  </a:lnTo>
                  <a:lnTo>
                    <a:pt x="9755" y="9324"/>
                  </a:lnTo>
                  <a:lnTo>
                    <a:pt x="9969" y="9284"/>
                  </a:lnTo>
                  <a:lnTo>
                    <a:pt x="10177" y="9241"/>
                  </a:lnTo>
                  <a:lnTo>
                    <a:pt x="10383" y="9193"/>
                  </a:lnTo>
                  <a:lnTo>
                    <a:pt x="10586" y="9144"/>
                  </a:lnTo>
                  <a:lnTo>
                    <a:pt x="10783" y="9092"/>
                  </a:lnTo>
                  <a:lnTo>
                    <a:pt x="10977" y="9035"/>
                  </a:lnTo>
                  <a:lnTo>
                    <a:pt x="11165" y="8976"/>
                  </a:lnTo>
                  <a:lnTo>
                    <a:pt x="11348" y="8915"/>
                  </a:lnTo>
                  <a:lnTo>
                    <a:pt x="11526" y="8849"/>
                  </a:lnTo>
                  <a:lnTo>
                    <a:pt x="11699" y="8781"/>
                  </a:lnTo>
                  <a:lnTo>
                    <a:pt x="11866" y="8709"/>
                  </a:lnTo>
                  <a:lnTo>
                    <a:pt x="12026" y="8635"/>
                  </a:lnTo>
                  <a:lnTo>
                    <a:pt x="12180" y="8558"/>
                  </a:lnTo>
                  <a:lnTo>
                    <a:pt x="12328" y="8477"/>
                  </a:lnTo>
                  <a:lnTo>
                    <a:pt x="12468" y="8393"/>
                  </a:lnTo>
                  <a:lnTo>
                    <a:pt x="12601" y="8306"/>
                  </a:lnTo>
                  <a:lnTo>
                    <a:pt x="12726" y="8216"/>
                  </a:lnTo>
                  <a:lnTo>
                    <a:pt x="12845" y="8124"/>
                  </a:lnTo>
                  <a:lnTo>
                    <a:pt x="12954" y="8027"/>
                  </a:lnTo>
                  <a:lnTo>
                    <a:pt x="13056" y="7929"/>
                  </a:lnTo>
                  <a:lnTo>
                    <a:pt x="13056" y="9808"/>
                  </a:lnTo>
                  <a:close/>
                  <a:moveTo>
                    <a:pt x="13056" y="12826"/>
                  </a:moveTo>
                  <a:lnTo>
                    <a:pt x="13048" y="12942"/>
                  </a:lnTo>
                  <a:lnTo>
                    <a:pt x="13025" y="13057"/>
                  </a:lnTo>
                  <a:lnTo>
                    <a:pt x="12986" y="13170"/>
                  </a:lnTo>
                  <a:lnTo>
                    <a:pt x="12933" y="13281"/>
                  </a:lnTo>
                  <a:lnTo>
                    <a:pt x="12866" y="13391"/>
                  </a:lnTo>
                  <a:lnTo>
                    <a:pt x="12785" y="13499"/>
                  </a:lnTo>
                  <a:lnTo>
                    <a:pt x="12690" y="13603"/>
                  </a:lnTo>
                  <a:lnTo>
                    <a:pt x="12583" y="13707"/>
                  </a:lnTo>
                  <a:lnTo>
                    <a:pt x="12461" y="13806"/>
                  </a:lnTo>
                  <a:lnTo>
                    <a:pt x="12329" y="13904"/>
                  </a:lnTo>
                  <a:lnTo>
                    <a:pt x="12183" y="13999"/>
                  </a:lnTo>
                  <a:lnTo>
                    <a:pt x="12026" y="14091"/>
                  </a:lnTo>
                  <a:lnTo>
                    <a:pt x="11859" y="14180"/>
                  </a:lnTo>
                  <a:lnTo>
                    <a:pt x="11680" y="14265"/>
                  </a:lnTo>
                  <a:lnTo>
                    <a:pt x="11490" y="14348"/>
                  </a:lnTo>
                  <a:lnTo>
                    <a:pt x="11291" y="14426"/>
                  </a:lnTo>
                  <a:lnTo>
                    <a:pt x="11081" y="14501"/>
                  </a:lnTo>
                  <a:lnTo>
                    <a:pt x="10863" y="14572"/>
                  </a:lnTo>
                  <a:lnTo>
                    <a:pt x="10635" y="14639"/>
                  </a:lnTo>
                  <a:lnTo>
                    <a:pt x="10399" y="14703"/>
                  </a:lnTo>
                  <a:lnTo>
                    <a:pt x="10154" y="14761"/>
                  </a:lnTo>
                  <a:lnTo>
                    <a:pt x="9902" y="14815"/>
                  </a:lnTo>
                  <a:lnTo>
                    <a:pt x="9642" y="14866"/>
                  </a:lnTo>
                  <a:lnTo>
                    <a:pt x="9376" y="14911"/>
                  </a:lnTo>
                  <a:lnTo>
                    <a:pt x="9102" y="14951"/>
                  </a:lnTo>
                  <a:lnTo>
                    <a:pt x="8822" y="14987"/>
                  </a:lnTo>
                  <a:lnTo>
                    <a:pt x="8536" y="15018"/>
                  </a:lnTo>
                  <a:lnTo>
                    <a:pt x="8244" y="15043"/>
                  </a:lnTo>
                  <a:lnTo>
                    <a:pt x="7948" y="15063"/>
                  </a:lnTo>
                  <a:lnTo>
                    <a:pt x="7647" y="15077"/>
                  </a:lnTo>
                  <a:lnTo>
                    <a:pt x="7340" y="15086"/>
                  </a:lnTo>
                  <a:lnTo>
                    <a:pt x="7030" y="15089"/>
                  </a:lnTo>
                  <a:lnTo>
                    <a:pt x="6720" y="15086"/>
                  </a:lnTo>
                  <a:lnTo>
                    <a:pt x="6413" y="15077"/>
                  </a:lnTo>
                  <a:lnTo>
                    <a:pt x="6112" y="15063"/>
                  </a:lnTo>
                  <a:lnTo>
                    <a:pt x="5816" y="15043"/>
                  </a:lnTo>
                  <a:lnTo>
                    <a:pt x="5524" y="15018"/>
                  </a:lnTo>
                  <a:lnTo>
                    <a:pt x="5238" y="14987"/>
                  </a:lnTo>
                  <a:lnTo>
                    <a:pt x="4958" y="14951"/>
                  </a:lnTo>
                  <a:lnTo>
                    <a:pt x="4684" y="14911"/>
                  </a:lnTo>
                  <a:lnTo>
                    <a:pt x="4418" y="14866"/>
                  </a:lnTo>
                  <a:lnTo>
                    <a:pt x="4158" y="14815"/>
                  </a:lnTo>
                  <a:lnTo>
                    <a:pt x="3906" y="14761"/>
                  </a:lnTo>
                  <a:lnTo>
                    <a:pt x="3661" y="14703"/>
                  </a:lnTo>
                  <a:lnTo>
                    <a:pt x="3425" y="14639"/>
                  </a:lnTo>
                  <a:lnTo>
                    <a:pt x="3197" y="14572"/>
                  </a:lnTo>
                  <a:lnTo>
                    <a:pt x="2979" y="14501"/>
                  </a:lnTo>
                  <a:lnTo>
                    <a:pt x="2769" y="14426"/>
                  </a:lnTo>
                  <a:lnTo>
                    <a:pt x="2570" y="14348"/>
                  </a:lnTo>
                  <a:lnTo>
                    <a:pt x="2380" y="14265"/>
                  </a:lnTo>
                  <a:lnTo>
                    <a:pt x="2201" y="14180"/>
                  </a:lnTo>
                  <a:lnTo>
                    <a:pt x="2034" y="14091"/>
                  </a:lnTo>
                  <a:lnTo>
                    <a:pt x="1877" y="13999"/>
                  </a:lnTo>
                  <a:lnTo>
                    <a:pt x="1731" y="13904"/>
                  </a:lnTo>
                  <a:lnTo>
                    <a:pt x="1599" y="13806"/>
                  </a:lnTo>
                  <a:lnTo>
                    <a:pt x="1477" y="13707"/>
                  </a:lnTo>
                  <a:lnTo>
                    <a:pt x="1370" y="13603"/>
                  </a:lnTo>
                  <a:lnTo>
                    <a:pt x="1275" y="13499"/>
                  </a:lnTo>
                  <a:lnTo>
                    <a:pt x="1194" y="13391"/>
                  </a:lnTo>
                  <a:lnTo>
                    <a:pt x="1127" y="13281"/>
                  </a:lnTo>
                  <a:lnTo>
                    <a:pt x="1074" y="13170"/>
                  </a:lnTo>
                  <a:lnTo>
                    <a:pt x="1035" y="13057"/>
                  </a:lnTo>
                  <a:lnTo>
                    <a:pt x="1012" y="12942"/>
                  </a:lnTo>
                  <a:lnTo>
                    <a:pt x="1004" y="12826"/>
                  </a:lnTo>
                  <a:lnTo>
                    <a:pt x="1004" y="10947"/>
                  </a:lnTo>
                  <a:lnTo>
                    <a:pt x="1106" y="11045"/>
                  </a:lnTo>
                  <a:lnTo>
                    <a:pt x="1215" y="11141"/>
                  </a:lnTo>
                  <a:lnTo>
                    <a:pt x="1334" y="11234"/>
                  </a:lnTo>
                  <a:lnTo>
                    <a:pt x="1459" y="11324"/>
                  </a:lnTo>
                  <a:lnTo>
                    <a:pt x="1592" y="11410"/>
                  </a:lnTo>
                  <a:lnTo>
                    <a:pt x="1732" y="11495"/>
                  </a:lnTo>
                  <a:lnTo>
                    <a:pt x="1880" y="11575"/>
                  </a:lnTo>
                  <a:lnTo>
                    <a:pt x="2034" y="11653"/>
                  </a:lnTo>
                  <a:lnTo>
                    <a:pt x="2194" y="11727"/>
                  </a:lnTo>
                  <a:lnTo>
                    <a:pt x="2361" y="11799"/>
                  </a:lnTo>
                  <a:lnTo>
                    <a:pt x="2534" y="11867"/>
                  </a:lnTo>
                  <a:lnTo>
                    <a:pt x="2712" y="11932"/>
                  </a:lnTo>
                  <a:lnTo>
                    <a:pt x="2895" y="11994"/>
                  </a:lnTo>
                  <a:lnTo>
                    <a:pt x="3083" y="12053"/>
                  </a:lnTo>
                  <a:lnTo>
                    <a:pt x="3277" y="12109"/>
                  </a:lnTo>
                  <a:lnTo>
                    <a:pt x="3474" y="12162"/>
                  </a:lnTo>
                  <a:lnTo>
                    <a:pt x="3677" y="12211"/>
                  </a:lnTo>
                  <a:lnTo>
                    <a:pt x="3883" y="12258"/>
                  </a:lnTo>
                  <a:lnTo>
                    <a:pt x="4091" y="12302"/>
                  </a:lnTo>
                  <a:lnTo>
                    <a:pt x="4305" y="12342"/>
                  </a:lnTo>
                  <a:lnTo>
                    <a:pt x="4521" y="12378"/>
                  </a:lnTo>
                  <a:lnTo>
                    <a:pt x="4740" y="12412"/>
                  </a:lnTo>
                  <a:lnTo>
                    <a:pt x="4962" y="12443"/>
                  </a:lnTo>
                  <a:lnTo>
                    <a:pt x="5186" y="12471"/>
                  </a:lnTo>
                  <a:lnTo>
                    <a:pt x="5412" y="12495"/>
                  </a:lnTo>
                  <a:lnTo>
                    <a:pt x="5640" y="12516"/>
                  </a:lnTo>
                  <a:lnTo>
                    <a:pt x="5869" y="12534"/>
                  </a:lnTo>
                  <a:lnTo>
                    <a:pt x="6100" y="12548"/>
                  </a:lnTo>
                  <a:lnTo>
                    <a:pt x="6332" y="12559"/>
                  </a:lnTo>
                  <a:lnTo>
                    <a:pt x="6564" y="12567"/>
                  </a:lnTo>
                  <a:lnTo>
                    <a:pt x="6797" y="12572"/>
                  </a:lnTo>
                  <a:lnTo>
                    <a:pt x="7030" y="12574"/>
                  </a:lnTo>
                  <a:lnTo>
                    <a:pt x="7263" y="12572"/>
                  </a:lnTo>
                  <a:lnTo>
                    <a:pt x="7496" y="12567"/>
                  </a:lnTo>
                  <a:lnTo>
                    <a:pt x="7728" y="12559"/>
                  </a:lnTo>
                  <a:lnTo>
                    <a:pt x="7960" y="12548"/>
                  </a:lnTo>
                  <a:lnTo>
                    <a:pt x="8191" y="12534"/>
                  </a:lnTo>
                  <a:lnTo>
                    <a:pt x="8420" y="12516"/>
                  </a:lnTo>
                  <a:lnTo>
                    <a:pt x="8648" y="12495"/>
                  </a:lnTo>
                  <a:lnTo>
                    <a:pt x="8874" y="12471"/>
                  </a:lnTo>
                  <a:lnTo>
                    <a:pt x="9098" y="12443"/>
                  </a:lnTo>
                  <a:lnTo>
                    <a:pt x="9320" y="12412"/>
                  </a:lnTo>
                  <a:lnTo>
                    <a:pt x="9539" y="12378"/>
                  </a:lnTo>
                  <a:lnTo>
                    <a:pt x="9755" y="12342"/>
                  </a:lnTo>
                  <a:lnTo>
                    <a:pt x="9969" y="12302"/>
                  </a:lnTo>
                  <a:lnTo>
                    <a:pt x="10177" y="12258"/>
                  </a:lnTo>
                  <a:lnTo>
                    <a:pt x="10383" y="12211"/>
                  </a:lnTo>
                  <a:lnTo>
                    <a:pt x="10586" y="12162"/>
                  </a:lnTo>
                  <a:lnTo>
                    <a:pt x="10783" y="12109"/>
                  </a:lnTo>
                  <a:lnTo>
                    <a:pt x="10977" y="12053"/>
                  </a:lnTo>
                  <a:lnTo>
                    <a:pt x="11165" y="11994"/>
                  </a:lnTo>
                  <a:lnTo>
                    <a:pt x="11348" y="11932"/>
                  </a:lnTo>
                  <a:lnTo>
                    <a:pt x="11526" y="11867"/>
                  </a:lnTo>
                  <a:lnTo>
                    <a:pt x="11699" y="11799"/>
                  </a:lnTo>
                  <a:lnTo>
                    <a:pt x="11866" y="11727"/>
                  </a:lnTo>
                  <a:lnTo>
                    <a:pt x="12026" y="11653"/>
                  </a:lnTo>
                  <a:lnTo>
                    <a:pt x="12180" y="11575"/>
                  </a:lnTo>
                  <a:lnTo>
                    <a:pt x="12328" y="11495"/>
                  </a:lnTo>
                  <a:lnTo>
                    <a:pt x="12468" y="11410"/>
                  </a:lnTo>
                  <a:lnTo>
                    <a:pt x="12601" y="11324"/>
                  </a:lnTo>
                  <a:lnTo>
                    <a:pt x="12726" y="11234"/>
                  </a:lnTo>
                  <a:lnTo>
                    <a:pt x="12845" y="11141"/>
                  </a:lnTo>
                  <a:lnTo>
                    <a:pt x="12954" y="11045"/>
                  </a:lnTo>
                  <a:lnTo>
                    <a:pt x="13056" y="10947"/>
                  </a:lnTo>
                  <a:lnTo>
                    <a:pt x="13056" y="12826"/>
                  </a:lnTo>
                  <a:close/>
                  <a:moveTo>
                    <a:pt x="7030" y="0"/>
                  </a:moveTo>
                  <a:lnTo>
                    <a:pt x="6712" y="3"/>
                  </a:lnTo>
                  <a:lnTo>
                    <a:pt x="6393" y="12"/>
                  </a:lnTo>
                  <a:lnTo>
                    <a:pt x="6074" y="27"/>
                  </a:lnTo>
                  <a:lnTo>
                    <a:pt x="5756" y="48"/>
                  </a:lnTo>
                  <a:lnTo>
                    <a:pt x="5439" y="75"/>
                  </a:lnTo>
                  <a:lnTo>
                    <a:pt x="5124" y="110"/>
                  </a:lnTo>
                  <a:lnTo>
                    <a:pt x="4812" y="149"/>
                  </a:lnTo>
                  <a:lnTo>
                    <a:pt x="4503" y="195"/>
                  </a:lnTo>
                  <a:lnTo>
                    <a:pt x="4199" y="247"/>
                  </a:lnTo>
                  <a:lnTo>
                    <a:pt x="3900" y="306"/>
                  </a:lnTo>
                  <a:lnTo>
                    <a:pt x="3605" y="370"/>
                  </a:lnTo>
                  <a:lnTo>
                    <a:pt x="3318" y="442"/>
                  </a:lnTo>
                  <a:lnTo>
                    <a:pt x="3037" y="520"/>
                  </a:lnTo>
                  <a:lnTo>
                    <a:pt x="2765" y="604"/>
                  </a:lnTo>
                  <a:lnTo>
                    <a:pt x="2501" y="695"/>
                  </a:lnTo>
                  <a:lnTo>
                    <a:pt x="2246" y="792"/>
                  </a:lnTo>
                  <a:lnTo>
                    <a:pt x="2001" y="896"/>
                  </a:lnTo>
                  <a:lnTo>
                    <a:pt x="1766" y="1007"/>
                  </a:lnTo>
                  <a:lnTo>
                    <a:pt x="1543" y="1124"/>
                  </a:lnTo>
                  <a:lnTo>
                    <a:pt x="1332" y="1247"/>
                  </a:lnTo>
                  <a:lnTo>
                    <a:pt x="1133" y="1378"/>
                  </a:lnTo>
                  <a:lnTo>
                    <a:pt x="948" y="1515"/>
                  </a:lnTo>
                  <a:lnTo>
                    <a:pt x="778" y="1660"/>
                  </a:lnTo>
                  <a:lnTo>
                    <a:pt x="623" y="1811"/>
                  </a:lnTo>
                  <a:lnTo>
                    <a:pt x="482" y="1969"/>
                  </a:lnTo>
                  <a:lnTo>
                    <a:pt x="359" y="2134"/>
                  </a:lnTo>
                  <a:lnTo>
                    <a:pt x="252" y="2305"/>
                  </a:lnTo>
                  <a:lnTo>
                    <a:pt x="163" y="2484"/>
                  </a:lnTo>
                  <a:lnTo>
                    <a:pt x="93" y="2670"/>
                  </a:lnTo>
                  <a:lnTo>
                    <a:pt x="42" y="2862"/>
                  </a:lnTo>
                  <a:lnTo>
                    <a:pt x="11" y="3062"/>
                  </a:lnTo>
                  <a:lnTo>
                    <a:pt x="0" y="3269"/>
                  </a:lnTo>
                  <a:lnTo>
                    <a:pt x="0" y="12826"/>
                  </a:lnTo>
                  <a:lnTo>
                    <a:pt x="11" y="13033"/>
                  </a:lnTo>
                  <a:lnTo>
                    <a:pt x="42" y="13232"/>
                  </a:lnTo>
                  <a:lnTo>
                    <a:pt x="93" y="13425"/>
                  </a:lnTo>
                  <a:lnTo>
                    <a:pt x="163" y="13611"/>
                  </a:lnTo>
                  <a:lnTo>
                    <a:pt x="252" y="13789"/>
                  </a:lnTo>
                  <a:lnTo>
                    <a:pt x="359" y="13961"/>
                  </a:lnTo>
                  <a:lnTo>
                    <a:pt x="482" y="14126"/>
                  </a:lnTo>
                  <a:lnTo>
                    <a:pt x="623" y="14284"/>
                  </a:lnTo>
                  <a:lnTo>
                    <a:pt x="778" y="14435"/>
                  </a:lnTo>
                  <a:lnTo>
                    <a:pt x="948" y="14579"/>
                  </a:lnTo>
                  <a:lnTo>
                    <a:pt x="1133" y="14717"/>
                  </a:lnTo>
                  <a:lnTo>
                    <a:pt x="1332" y="14847"/>
                  </a:lnTo>
                  <a:lnTo>
                    <a:pt x="1543" y="14971"/>
                  </a:lnTo>
                  <a:lnTo>
                    <a:pt x="1766" y="15088"/>
                  </a:lnTo>
                  <a:lnTo>
                    <a:pt x="2001" y="15199"/>
                  </a:lnTo>
                  <a:lnTo>
                    <a:pt x="2246" y="15302"/>
                  </a:lnTo>
                  <a:lnTo>
                    <a:pt x="2501" y="15400"/>
                  </a:lnTo>
                  <a:lnTo>
                    <a:pt x="2765" y="15490"/>
                  </a:lnTo>
                  <a:lnTo>
                    <a:pt x="3037" y="15575"/>
                  </a:lnTo>
                  <a:lnTo>
                    <a:pt x="3318" y="15652"/>
                  </a:lnTo>
                  <a:lnTo>
                    <a:pt x="3605" y="15724"/>
                  </a:lnTo>
                  <a:lnTo>
                    <a:pt x="3900" y="15789"/>
                  </a:lnTo>
                  <a:lnTo>
                    <a:pt x="4199" y="15848"/>
                  </a:lnTo>
                  <a:lnTo>
                    <a:pt x="4503" y="15900"/>
                  </a:lnTo>
                  <a:lnTo>
                    <a:pt x="4812" y="15946"/>
                  </a:lnTo>
                  <a:lnTo>
                    <a:pt x="5124" y="15985"/>
                  </a:lnTo>
                  <a:lnTo>
                    <a:pt x="5439" y="16020"/>
                  </a:lnTo>
                  <a:lnTo>
                    <a:pt x="5756" y="16047"/>
                  </a:lnTo>
                  <a:lnTo>
                    <a:pt x="6074" y="16068"/>
                  </a:lnTo>
                  <a:lnTo>
                    <a:pt x="6393" y="16083"/>
                  </a:lnTo>
                  <a:lnTo>
                    <a:pt x="6712" y="16092"/>
                  </a:lnTo>
                  <a:lnTo>
                    <a:pt x="7030" y="16095"/>
                  </a:lnTo>
                  <a:lnTo>
                    <a:pt x="7348" y="16092"/>
                  </a:lnTo>
                  <a:lnTo>
                    <a:pt x="7667" y="16083"/>
                  </a:lnTo>
                  <a:lnTo>
                    <a:pt x="7986" y="16068"/>
                  </a:lnTo>
                  <a:lnTo>
                    <a:pt x="8304" y="16047"/>
                  </a:lnTo>
                  <a:lnTo>
                    <a:pt x="8621" y="16020"/>
                  </a:lnTo>
                  <a:lnTo>
                    <a:pt x="8936" y="15985"/>
                  </a:lnTo>
                  <a:lnTo>
                    <a:pt x="9248" y="15946"/>
                  </a:lnTo>
                  <a:lnTo>
                    <a:pt x="9557" y="15900"/>
                  </a:lnTo>
                  <a:lnTo>
                    <a:pt x="9861" y="15848"/>
                  </a:lnTo>
                  <a:lnTo>
                    <a:pt x="10160" y="15789"/>
                  </a:lnTo>
                  <a:lnTo>
                    <a:pt x="10455" y="15724"/>
                  </a:lnTo>
                  <a:lnTo>
                    <a:pt x="10742" y="15652"/>
                  </a:lnTo>
                  <a:lnTo>
                    <a:pt x="11023" y="15575"/>
                  </a:lnTo>
                  <a:lnTo>
                    <a:pt x="11295" y="15490"/>
                  </a:lnTo>
                  <a:lnTo>
                    <a:pt x="11559" y="15400"/>
                  </a:lnTo>
                  <a:lnTo>
                    <a:pt x="11814" y="15302"/>
                  </a:lnTo>
                  <a:lnTo>
                    <a:pt x="12059" y="15199"/>
                  </a:lnTo>
                  <a:lnTo>
                    <a:pt x="12294" y="15088"/>
                  </a:lnTo>
                  <a:lnTo>
                    <a:pt x="12517" y="14971"/>
                  </a:lnTo>
                  <a:lnTo>
                    <a:pt x="12728" y="14847"/>
                  </a:lnTo>
                  <a:lnTo>
                    <a:pt x="12927" y="14717"/>
                  </a:lnTo>
                  <a:lnTo>
                    <a:pt x="13112" y="14579"/>
                  </a:lnTo>
                  <a:lnTo>
                    <a:pt x="13282" y="14435"/>
                  </a:lnTo>
                  <a:lnTo>
                    <a:pt x="13437" y="14284"/>
                  </a:lnTo>
                  <a:lnTo>
                    <a:pt x="13578" y="14126"/>
                  </a:lnTo>
                  <a:lnTo>
                    <a:pt x="13701" y="13961"/>
                  </a:lnTo>
                  <a:lnTo>
                    <a:pt x="13808" y="13789"/>
                  </a:lnTo>
                  <a:lnTo>
                    <a:pt x="13897" y="13611"/>
                  </a:lnTo>
                  <a:lnTo>
                    <a:pt x="13967" y="13425"/>
                  </a:lnTo>
                  <a:lnTo>
                    <a:pt x="14018" y="13232"/>
                  </a:lnTo>
                  <a:lnTo>
                    <a:pt x="14049" y="13033"/>
                  </a:lnTo>
                  <a:lnTo>
                    <a:pt x="14060" y="12826"/>
                  </a:lnTo>
                  <a:lnTo>
                    <a:pt x="14060" y="3269"/>
                  </a:lnTo>
                  <a:lnTo>
                    <a:pt x="14049" y="3062"/>
                  </a:lnTo>
                  <a:lnTo>
                    <a:pt x="14018" y="2862"/>
                  </a:lnTo>
                  <a:lnTo>
                    <a:pt x="13967" y="2670"/>
                  </a:lnTo>
                  <a:lnTo>
                    <a:pt x="13897" y="2484"/>
                  </a:lnTo>
                  <a:lnTo>
                    <a:pt x="13808" y="2305"/>
                  </a:lnTo>
                  <a:lnTo>
                    <a:pt x="13701" y="2134"/>
                  </a:lnTo>
                  <a:lnTo>
                    <a:pt x="13578" y="1969"/>
                  </a:lnTo>
                  <a:lnTo>
                    <a:pt x="13437" y="1811"/>
                  </a:lnTo>
                  <a:lnTo>
                    <a:pt x="13282" y="1660"/>
                  </a:lnTo>
                  <a:lnTo>
                    <a:pt x="13112" y="1515"/>
                  </a:lnTo>
                  <a:lnTo>
                    <a:pt x="12927" y="1378"/>
                  </a:lnTo>
                  <a:lnTo>
                    <a:pt x="12728" y="1247"/>
                  </a:lnTo>
                  <a:lnTo>
                    <a:pt x="12517" y="1124"/>
                  </a:lnTo>
                  <a:lnTo>
                    <a:pt x="12294" y="1007"/>
                  </a:lnTo>
                  <a:lnTo>
                    <a:pt x="12059" y="896"/>
                  </a:lnTo>
                  <a:lnTo>
                    <a:pt x="11814" y="792"/>
                  </a:lnTo>
                  <a:lnTo>
                    <a:pt x="11559" y="695"/>
                  </a:lnTo>
                  <a:lnTo>
                    <a:pt x="11295" y="604"/>
                  </a:lnTo>
                  <a:lnTo>
                    <a:pt x="11023" y="520"/>
                  </a:lnTo>
                  <a:lnTo>
                    <a:pt x="10742" y="442"/>
                  </a:lnTo>
                  <a:lnTo>
                    <a:pt x="10455" y="370"/>
                  </a:lnTo>
                  <a:lnTo>
                    <a:pt x="10160" y="306"/>
                  </a:lnTo>
                  <a:lnTo>
                    <a:pt x="9861" y="247"/>
                  </a:lnTo>
                  <a:lnTo>
                    <a:pt x="9557" y="195"/>
                  </a:lnTo>
                  <a:lnTo>
                    <a:pt x="9248" y="149"/>
                  </a:lnTo>
                  <a:lnTo>
                    <a:pt x="8936" y="110"/>
                  </a:lnTo>
                  <a:lnTo>
                    <a:pt x="8621" y="75"/>
                  </a:lnTo>
                  <a:lnTo>
                    <a:pt x="8304" y="48"/>
                  </a:lnTo>
                  <a:lnTo>
                    <a:pt x="7986" y="27"/>
                  </a:lnTo>
                  <a:lnTo>
                    <a:pt x="7667" y="12"/>
                  </a:lnTo>
                  <a:lnTo>
                    <a:pt x="7348" y="3"/>
                  </a:lnTo>
                  <a:lnTo>
                    <a:pt x="703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194"/>
            <p:cNvSpPr>
              <a:spLocks/>
            </p:cNvSpPr>
            <p:nvPr/>
          </p:nvSpPr>
          <p:spPr bwMode="auto">
            <a:xfrm>
              <a:off x="2479676" y="4692650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1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4 h 1006"/>
                <a:gd name="T66" fmla="*/ 16 w 1004"/>
                <a:gd name="T67" fmla="*/ 629 h 1006"/>
                <a:gd name="T68" fmla="*/ 39 w 1004"/>
                <a:gd name="T69" fmla="*/ 699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5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4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4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4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1" name="Freeform 195"/>
            <p:cNvSpPr>
              <a:spLocks/>
            </p:cNvSpPr>
            <p:nvPr/>
          </p:nvSpPr>
          <p:spPr bwMode="auto">
            <a:xfrm>
              <a:off x="2479676" y="4562475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90 h 1006"/>
                <a:gd name="T4" fmla="*/ 698 w 1004"/>
                <a:gd name="T5" fmla="*/ 967 h 1006"/>
                <a:gd name="T6" fmla="*/ 762 w 1004"/>
                <a:gd name="T7" fmla="*/ 934 h 1006"/>
                <a:gd name="T8" fmla="*/ 822 w 1004"/>
                <a:gd name="T9" fmla="*/ 892 h 1006"/>
                <a:gd name="T10" fmla="*/ 874 w 1004"/>
                <a:gd name="T11" fmla="*/ 841 h 1006"/>
                <a:gd name="T12" fmla="*/ 919 w 1004"/>
                <a:gd name="T13" fmla="*/ 785 h 1006"/>
                <a:gd name="T14" fmla="*/ 955 w 1004"/>
                <a:gd name="T15" fmla="*/ 722 h 1006"/>
                <a:gd name="T16" fmla="*/ 981 w 1004"/>
                <a:gd name="T17" fmla="*/ 653 h 1006"/>
                <a:gd name="T18" fmla="*/ 998 w 1004"/>
                <a:gd name="T19" fmla="*/ 580 h 1006"/>
                <a:gd name="T20" fmla="*/ 1004 w 1004"/>
                <a:gd name="T21" fmla="*/ 503 h 1006"/>
                <a:gd name="T22" fmla="*/ 998 w 1004"/>
                <a:gd name="T23" fmla="*/ 427 h 1006"/>
                <a:gd name="T24" fmla="*/ 981 w 1004"/>
                <a:gd name="T25" fmla="*/ 353 h 1006"/>
                <a:gd name="T26" fmla="*/ 955 w 1004"/>
                <a:gd name="T27" fmla="*/ 285 h 1006"/>
                <a:gd name="T28" fmla="*/ 919 w 1004"/>
                <a:gd name="T29" fmla="*/ 222 h 1006"/>
                <a:gd name="T30" fmla="*/ 874 w 1004"/>
                <a:gd name="T31" fmla="*/ 165 h 1006"/>
                <a:gd name="T32" fmla="*/ 822 w 1004"/>
                <a:gd name="T33" fmla="*/ 115 h 1006"/>
                <a:gd name="T34" fmla="*/ 762 w 1004"/>
                <a:gd name="T35" fmla="*/ 73 h 1006"/>
                <a:gd name="T36" fmla="*/ 698 w 1004"/>
                <a:gd name="T37" fmla="*/ 40 h 1006"/>
                <a:gd name="T38" fmla="*/ 628 w 1004"/>
                <a:gd name="T39" fmla="*/ 17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1 h 1006"/>
                <a:gd name="T48" fmla="*/ 262 w 1004"/>
                <a:gd name="T49" fmla="*/ 61 h 1006"/>
                <a:gd name="T50" fmla="*/ 202 w 1004"/>
                <a:gd name="T51" fmla="*/ 100 h 1006"/>
                <a:gd name="T52" fmla="*/ 147 w 1004"/>
                <a:gd name="T53" fmla="*/ 147 h 1006"/>
                <a:gd name="T54" fmla="*/ 100 w 1004"/>
                <a:gd name="T55" fmla="*/ 203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2 h 1006"/>
                <a:gd name="T62" fmla="*/ 1 w 1004"/>
                <a:gd name="T63" fmla="*/ 477 h 1006"/>
                <a:gd name="T64" fmla="*/ 3 w 1004"/>
                <a:gd name="T65" fmla="*/ 555 h 1006"/>
                <a:gd name="T66" fmla="*/ 16 w 1004"/>
                <a:gd name="T67" fmla="*/ 629 h 1006"/>
                <a:gd name="T68" fmla="*/ 39 w 1004"/>
                <a:gd name="T69" fmla="*/ 700 h 1006"/>
                <a:gd name="T70" fmla="*/ 72 w 1004"/>
                <a:gd name="T71" fmla="*/ 764 h 1006"/>
                <a:gd name="T72" fmla="*/ 115 w 1004"/>
                <a:gd name="T73" fmla="*/ 823 h 1006"/>
                <a:gd name="T74" fmla="*/ 165 w 1004"/>
                <a:gd name="T75" fmla="*/ 876 h 1006"/>
                <a:gd name="T76" fmla="*/ 221 w 1004"/>
                <a:gd name="T77" fmla="*/ 921 h 1006"/>
                <a:gd name="T78" fmla="*/ 284 w 1004"/>
                <a:gd name="T79" fmla="*/ 957 h 1006"/>
                <a:gd name="T80" fmla="*/ 353 w 1004"/>
                <a:gd name="T81" fmla="*/ 983 h 1006"/>
                <a:gd name="T82" fmla="*/ 426 w 1004"/>
                <a:gd name="T83" fmla="*/ 1000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1000"/>
                  </a:lnTo>
                  <a:lnTo>
                    <a:pt x="604" y="996"/>
                  </a:lnTo>
                  <a:lnTo>
                    <a:pt x="628" y="990"/>
                  </a:lnTo>
                  <a:lnTo>
                    <a:pt x="652" y="983"/>
                  </a:lnTo>
                  <a:lnTo>
                    <a:pt x="675" y="976"/>
                  </a:lnTo>
                  <a:lnTo>
                    <a:pt x="698" y="967"/>
                  </a:lnTo>
                  <a:lnTo>
                    <a:pt x="720" y="957"/>
                  </a:lnTo>
                  <a:lnTo>
                    <a:pt x="741" y="946"/>
                  </a:lnTo>
                  <a:lnTo>
                    <a:pt x="762" y="934"/>
                  </a:lnTo>
                  <a:lnTo>
                    <a:pt x="783" y="921"/>
                  </a:lnTo>
                  <a:lnTo>
                    <a:pt x="803" y="907"/>
                  </a:lnTo>
                  <a:lnTo>
                    <a:pt x="822" y="892"/>
                  </a:lnTo>
                  <a:lnTo>
                    <a:pt x="840" y="876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3"/>
                  </a:lnTo>
                  <a:lnTo>
                    <a:pt x="905" y="804"/>
                  </a:lnTo>
                  <a:lnTo>
                    <a:pt x="919" y="785"/>
                  </a:lnTo>
                  <a:lnTo>
                    <a:pt x="932" y="764"/>
                  </a:lnTo>
                  <a:lnTo>
                    <a:pt x="944" y="743"/>
                  </a:lnTo>
                  <a:lnTo>
                    <a:pt x="955" y="722"/>
                  </a:lnTo>
                  <a:lnTo>
                    <a:pt x="965" y="700"/>
                  </a:lnTo>
                  <a:lnTo>
                    <a:pt x="974" y="676"/>
                  </a:lnTo>
                  <a:lnTo>
                    <a:pt x="981" y="653"/>
                  </a:lnTo>
                  <a:lnTo>
                    <a:pt x="988" y="629"/>
                  </a:lnTo>
                  <a:lnTo>
                    <a:pt x="994" y="605"/>
                  </a:lnTo>
                  <a:lnTo>
                    <a:pt x="998" y="580"/>
                  </a:lnTo>
                  <a:lnTo>
                    <a:pt x="1001" y="555"/>
                  </a:lnTo>
                  <a:lnTo>
                    <a:pt x="1003" y="530"/>
                  </a:lnTo>
                  <a:lnTo>
                    <a:pt x="1004" y="503"/>
                  </a:lnTo>
                  <a:lnTo>
                    <a:pt x="1003" y="477"/>
                  </a:lnTo>
                  <a:lnTo>
                    <a:pt x="1001" y="452"/>
                  </a:lnTo>
                  <a:lnTo>
                    <a:pt x="998" y="427"/>
                  </a:lnTo>
                  <a:lnTo>
                    <a:pt x="994" y="402"/>
                  </a:lnTo>
                  <a:lnTo>
                    <a:pt x="988" y="378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7"/>
                  </a:lnTo>
                  <a:lnTo>
                    <a:pt x="955" y="285"/>
                  </a:lnTo>
                  <a:lnTo>
                    <a:pt x="944" y="263"/>
                  </a:lnTo>
                  <a:lnTo>
                    <a:pt x="932" y="243"/>
                  </a:lnTo>
                  <a:lnTo>
                    <a:pt x="919" y="222"/>
                  </a:lnTo>
                  <a:lnTo>
                    <a:pt x="905" y="203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7"/>
                  </a:lnTo>
                  <a:lnTo>
                    <a:pt x="840" y="131"/>
                  </a:lnTo>
                  <a:lnTo>
                    <a:pt x="822" y="115"/>
                  </a:lnTo>
                  <a:lnTo>
                    <a:pt x="803" y="100"/>
                  </a:lnTo>
                  <a:lnTo>
                    <a:pt x="783" y="86"/>
                  </a:lnTo>
                  <a:lnTo>
                    <a:pt x="762" y="73"/>
                  </a:lnTo>
                  <a:lnTo>
                    <a:pt x="741" y="61"/>
                  </a:lnTo>
                  <a:lnTo>
                    <a:pt x="720" y="50"/>
                  </a:lnTo>
                  <a:lnTo>
                    <a:pt x="698" y="40"/>
                  </a:lnTo>
                  <a:lnTo>
                    <a:pt x="675" y="31"/>
                  </a:lnTo>
                  <a:lnTo>
                    <a:pt x="652" y="23"/>
                  </a:lnTo>
                  <a:lnTo>
                    <a:pt x="628" y="17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7"/>
                  </a:lnTo>
                  <a:lnTo>
                    <a:pt x="353" y="23"/>
                  </a:lnTo>
                  <a:lnTo>
                    <a:pt x="330" y="31"/>
                  </a:lnTo>
                  <a:lnTo>
                    <a:pt x="306" y="40"/>
                  </a:lnTo>
                  <a:lnTo>
                    <a:pt x="284" y="50"/>
                  </a:lnTo>
                  <a:lnTo>
                    <a:pt x="262" y="61"/>
                  </a:lnTo>
                  <a:lnTo>
                    <a:pt x="242" y="73"/>
                  </a:lnTo>
                  <a:lnTo>
                    <a:pt x="221" y="86"/>
                  </a:lnTo>
                  <a:lnTo>
                    <a:pt x="202" y="100"/>
                  </a:lnTo>
                  <a:lnTo>
                    <a:pt x="183" y="115"/>
                  </a:lnTo>
                  <a:lnTo>
                    <a:pt x="165" y="131"/>
                  </a:lnTo>
                  <a:lnTo>
                    <a:pt x="147" y="147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3"/>
                  </a:lnTo>
                  <a:lnTo>
                    <a:pt x="86" y="222"/>
                  </a:lnTo>
                  <a:lnTo>
                    <a:pt x="72" y="243"/>
                  </a:lnTo>
                  <a:lnTo>
                    <a:pt x="60" y="263"/>
                  </a:lnTo>
                  <a:lnTo>
                    <a:pt x="49" y="285"/>
                  </a:lnTo>
                  <a:lnTo>
                    <a:pt x="39" y="307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8"/>
                  </a:lnTo>
                  <a:lnTo>
                    <a:pt x="10" y="402"/>
                  </a:lnTo>
                  <a:lnTo>
                    <a:pt x="6" y="427"/>
                  </a:lnTo>
                  <a:lnTo>
                    <a:pt x="3" y="452"/>
                  </a:lnTo>
                  <a:lnTo>
                    <a:pt x="1" y="477"/>
                  </a:lnTo>
                  <a:lnTo>
                    <a:pt x="0" y="503"/>
                  </a:lnTo>
                  <a:lnTo>
                    <a:pt x="1" y="530"/>
                  </a:lnTo>
                  <a:lnTo>
                    <a:pt x="3" y="555"/>
                  </a:lnTo>
                  <a:lnTo>
                    <a:pt x="6" y="580"/>
                  </a:lnTo>
                  <a:lnTo>
                    <a:pt x="10" y="605"/>
                  </a:lnTo>
                  <a:lnTo>
                    <a:pt x="16" y="629"/>
                  </a:lnTo>
                  <a:lnTo>
                    <a:pt x="22" y="653"/>
                  </a:lnTo>
                  <a:lnTo>
                    <a:pt x="30" y="676"/>
                  </a:lnTo>
                  <a:lnTo>
                    <a:pt x="39" y="700"/>
                  </a:lnTo>
                  <a:lnTo>
                    <a:pt x="49" y="722"/>
                  </a:lnTo>
                  <a:lnTo>
                    <a:pt x="60" y="743"/>
                  </a:lnTo>
                  <a:lnTo>
                    <a:pt x="72" y="764"/>
                  </a:lnTo>
                  <a:lnTo>
                    <a:pt x="86" y="785"/>
                  </a:lnTo>
                  <a:lnTo>
                    <a:pt x="100" y="804"/>
                  </a:lnTo>
                  <a:lnTo>
                    <a:pt x="115" y="823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6"/>
                  </a:lnTo>
                  <a:lnTo>
                    <a:pt x="183" y="892"/>
                  </a:lnTo>
                  <a:lnTo>
                    <a:pt x="202" y="907"/>
                  </a:lnTo>
                  <a:lnTo>
                    <a:pt x="221" y="921"/>
                  </a:lnTo>
                  <a:lnTo>
                    <a:pt x="242" y="934"/>
                  </a:lnTo>
                  <a:lnTo>
                    <a:pt x="262" y="946"/>
                  </a:lnTo>
                  <a:lnTo>
                    <a:pt x="284" y="957"/>
                  </a:lnTo>
                  <a:lnTo>
                    <a:pt x="306" y="967"/>
                  </a:lnTo>
                  <a:lnTo>
                    <a:pt x="330" y="976"/>
                  </a:lnTo>
                  <a:lnTo>
                    <a:pt x="353" y="983"/>
                  </a:lnTo>
                  <a:lnTo>
                    <a:pt x="377" y="990"/>
                  </a:lnTo>
                  <a:lnTo>
                    <a:pt x="401" y="996"/>
                  </a:lnTo>
                  <a:lnTo>
                    <a:pt x="426" y="1000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Freeform 196"/>
            <p:cNvSpPr>
              <a:spLocks/>
            </p:cNvSpPr>
            <p:nvPr/>
          </p:nvSpPr>
          <p:spPr bwMode="auto">
            <a:xfrm>
              <a:off x="2479676" y="4433888"/>
              <a:ext cx="42863" cy="42863"/>
            </a:xfrm>
            <a:custGeom>
              <a:avLst/>
              <a:gdLst>
                <a:gd name="T0" fmla="*/ 554 w 1004"/>
                <a:gd name="T1" fmla="*/ 1003 h 1006"/>
                <a:gd name="T2" fmla="*/ 628 w 1004"/>
                <a:gd name="T3" fmla="*/ 989 h 1006"/>
                <a:gd name="T4" fmla="*/ 698 w 1004"/>
                <a:gd name="T5" fmla="*/ 966 h 1006"/>
                <a:gd name="T6" fmla="*/ 762 w 1004"/>
                <a:gd name="T7" fmla="*/ 933 h 1006"/>
                <a:gd name="T8" fmla="*/ 822 w 1004"/>
                <a:gd name="T9" fmla="*/ 891 h 1006"/>
                <a:gd name="T10" fmla="*/ 874 w 1004"/>
                <a:gd name="T11" fmla="*/ 841 h 1006"/>
                <a:gd name="T12" fmla="*/ 919 w 1004"/>
                <a:gd name="T13" fmla="*/ 784 h 1006"/>
                <a:gd name="T14" fmla="*/ 955 w 1004"/>
                <a:gd name="T15" fmla="*/ 721 h 1006"/>
                <a:gd name="T16" fmla="*/ 981 w 1004"/>
                <a:gd name="T17" fmla="*/ 652 h 1006"/>
                <a:gd name="T18" fmla="*/ 998 w 1004"/>
                <a:gd name="T19" fmla="*/ 579 h 1006"/>
                <a:gd name="T20" fmla="*/ 1004 w 1004"/>
                <a:gd name="T21" fmla="*/ 503 h 1006"/>
                <a:gd name="T22" fmla="*/ 998 w 1004"/>
                <a:gd name="T23" fmla="*/ 426 h 1006"/>
                <a:gd name="T24" fmla="*/ 981 w 1004"/>
                <a:gd name="T25" fmla="*/ 353 h 1006"/>
                <a:gd name="T26" fmla="*/ 955 w 1004"/>
                <a:gd name="T27" fmla="*/ 284 h 1006"/>
                <a:gd name="T28" fmla="*/ 919 w 1004"/>
                <a:gd name="T29" fmla="*/ 221 h 1006"/>
                <a:gd name="T30" fmla="*/ 874 w 1004"/>
                <a:gd name="T31" fmla="*/ 165 h 1006"/>
                <a:gd name="T32" fmla="*/ 822 w 1004"/>
                <a:gd name="T33" fmla="*/ 114 h 1006"/>
                <a:gd name="T34" fmla="*/ 762 w 1004"/>
                <a:gd name="T35" fmla="*/ 72 h 1006"/>
                <a:gd name="T36" fmla="*/ 698 w 1004"/>
                <a:gd name="T37" fmla="*/ 39 h 1006"/>
                <a:gd name="T38" fmla="*/ 628 w 1004"/>
                <a:gd name="T39" fmla="*/ 16 h 1006"/>
                <a:gd name="T40" fmla="*/ 554 w 1004"/>
                <a:gd name="T41" fmla="*/ 3 h 1006"/>
                <a:gd name="T42" fmla="*/ 476 w 1004"/>
                <a:gd name="T43" fmla="*/ 1 h 1006"/>
                <a:gd name="T44" fmla="*/ 401 w 1004"/>
                <a:gd name="T45" fmla="*/ 10 h 1006"/>
                <a:gd name="T46" fmla="*/ 330 w 1004"/>
                <a:gd name="T47" fmla="*/ 30 h 1006"/>
                <a:gd name="T48" fmla="*/ 262 w 1004"/>
                <a:gd name="T49" fmla="*/ 60 h 1006"/>
                <a:gd name="T50" fmla="*/ 202 w 1004"/>
                <a:gd name="T51" fmla="*/ 99 h 1006"/>
                <a:gd name="T52" fmla="*/ 147 w 1004"/>
                <a:gd name="T53" fmla="*/ 146 h 1006"/>
                <a:gd name="T54" fmla="*/ 100 w 1004"/>
                <a:gd name="T55" fmla="*/ 202 h 1006"/>
                <a:gd name="T56" fmla="*/ 60 w 1004"/>
                <a:gd name="T57" fmla="*/ 263 h 1006"/>
                <a:gd name="T58" fmla="*/ 30 w 1004"/>
                <a:gd name="T59" fmla="*/ 330 h 1006"/>
                <a:gd name="T60" fmla="*/ 10 w 1004"/>
                <a:gd name="T61" fmla="*/ 401 h 1006"/>
                <a:gd name="T62" fmla="*/ 1 w 1004"/>
                <a:gd name="T63" fmla="*/ 476 h 1006"/>
                <a:gd name="T64" fmla="*/ 3 w 1004"/>
                <a:gd name="T65" fmla="*/ 554 h 1006"/>
                <a:gd name="T66" fmla="*/ 16 w 1004"/>
                <a:gd name="T67" fmla="*/ 628 h 1006"/>
                <a:gd name="T68" fmla="*/ 39 w 1004"/>
                <a:gd name="T69" fmla="*/ 699 h 1006"/>
                <a:gd name="T70" fmla="*/ 72 w 1004"/>
                <a:gd name="T71" fmla="*/ 763 h 1006"/>
                <a:gd name="T72" fmla="*/ 115 w 1004"/>
                <a:gd name="T73" fmla="*/ 822 h 1006"/>
                <a:gd name="T74" fmla="*/ 165 w 1004"/>
                <a:gd name="T75" fmla="*/ 875 h 1006"/>
                <a:gd name="T76" fmla="*/ 221 w 1004"/>
                <a:gd name="T77" fmla="*/ 920 h 1006"/>
                <a:gd name="T78" fmla="*/ 284 w 1004"/>
                <a:gd name="T79" fmla="*/ 956 h 1006"/>
                <a:gd name="T80" fmla="*/ 353 w 1004"/>
                <a:gd name="T81" fmla="*/ 983 h 1006"/>
                <a:gd name="T82" fmla="*/ 426 w 1004"/>
                <a:gd name="T83" fmla="*/ 999 h 1006"/>
                <a:gd name="T84" fmla="*/ 502 w 1004"/>
                <a:gd name="T85" fmla="*/ 1006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04" h="1006">
                  <a:moveTo>
                    <a:pt x="502" y="1006"/>
                  </a:moveTo>
                  <a:lnTo>
                    <a:pt x="528" y="1005"/>
                  </a:lnTo>
                  <a:lnTo>
                    <a:pt x="554" y="1003"/>
                  </a:lnTo>
                  <a:lnTo>
                    <a:pt x="579" y="999"/>
                  </a:lnTo>
                  <a:lnTo>
                    <a:pt x="604" y="995"/>
                  </a:lnTo>
                  <a:lnTo>
                    <a:pt x="628" y="989"/>
                  </a:lnTo>
                  <a:lnTo>
                    <a:pt x="652" y="983"/>
                  </a:lnTo>
                  <a:lnTo>
                    <a:pt x="675" y="975"/>
                  </a:lnTo>
                  <a:lnTo>
                    <a:pt x="698" y="966"/>
                  </a:lnTo>
                  <a:lnTo>
                    <a:pt x="720" y="956"/>
                  </a:lnTo>
                  <a:lnTo>
                    <a:pt x="741" y="945"/>
                  </a:lnTo>
                  <a:lnTo>
                    <a:pt x="762" y="933"/>
                  </a:lnTo>
                  <a:lnTo>
                    <a:pt x="783" y="920"/>
                  </a:lnTo>
                  <a:lnTo>
                    <a:pt x="803" y="906"/>
                  </a:lnTo>
                  <a:lnTo>
                    <a:pt x="822" y="891"/>
                  </a:lnTo>
                  <a:lnTo>
                    <a:pt x="840" y="875"/>
                  </a:lnTo>
                  <a:lnTo>
                    <a:pt x="858" y="859"/>
                  </a:lnTo>
                  <a:lnTo>
                    <a:pt x="874" y="841"/>
                  </a:lnTo>
                  <a:lnTo>
                    <a:pt x="890" y="822"/>
                  </a:lnTo>
                  <a:lnTo>
                    <a:pt x="905" y="803"/>
                  </a:lnTo>
                  <a:lnTo>
                    <a:pt x="919" y="784"/>
                  </a:lnTo>
                  <a:lnTo>
                    <a:pt x="932" y="763"/>
                  </a:lnTo>
                  <a:lnTo>
                    <a:pt x="944" y="743"/>
                  </a:lnTo>
                  <a:lnTo>
                    <a:pt x="955" y="721"/>
                  </a:lnTo>
                  <a:lnTo>
                    <a:pt x="965" y="699"/>
                  </a:lnTo>
                  <a:lnTo>
                    <a:pt x="974" y="676"/>
                  </a:lnTo>
                  <a:lnTo>
                    <a:pt x="981" y="652"/>
                  </a:lnTo>
                  <a:lnTo>
                    <a:pt x="988" y="628"/>
                  </a:lnTo>
                  <a:lnTo>
                    <a:pt x="994" y="604"/>
                  </a:lnTo>
                  <a:lnTo>
                    <a:pt x="998" y="579"/>
                  </a:lnTo>
                  <a:lnTo>
                    <a:pt x="1001" y="554"/>
                  </a:lnTo>
                  <a:lnTo>
                    <a:pt x="1003" y="529"/>
                  </a:lnTo>
                  <a:lnTo>
                    <a:pt x="1004" y="503"/>
                  </a:lnTo>
                  <a:lnTo>
                    <a:pt x="1003" y="476"/>
                  </a:lnTo>
                  <a:lnTo>
                    <a:pt x="1001" y="451"/>
                  </a:lnTo>
                  <a:lnTo>
                    <a:pt x="998" y="426"/>
                  </a:lnTo>
                  <a:lnTo>
                    <a:pt x="994" y="401"/>
                  </a:lnTo>
                  <a:lnTo>
                    <a:pt x="988" y="377"/>
                  </a:lnTo>
                  <a:lnTo>
                    <a:pt x="981" y="353"/>
                  </a:lnTo>
                  <a:lnTo>
                    <a:pt x="974" y="330"/>
                  </a:lnTo>
                  <a:lnTo>
                    <a:pt x="965" y="306"/>
                  </a:lnTo>
                  <a:lnTo>
                    <a:pt x="955" y="284"/>
                  </a:lnTo>
                  <a:lnTo>
                    <a:pt x="944" y="263"/>
                  </a:lnTo>
                  <a:lnTo>
                    <a:pt x="932" y="242"/>
                  </a:lnTo>
                  <a:lnTo>
                    <a:pt x="919" y="221"/>
                  </a:lnTo>
                  <a:lnTo>
                    <a:pt x="905" y="202"/>
                  </a:lnTo>
                  <a:lnTo>
                    <a:pt x="890" y="183"/>
                  </a:lnTo>
                  <a:lnTo>
                    <a:pt x="874" y="165"/>
                  </a:lnTo>
                  <a:lnTo>
                    <a:pt x="858" y="146"/>
                  </a:lnTo>
                  <a:lnTo>
                    <a:pt x="840" y="130"/>
                  </a:lnTo>
                  <a:lnTo>
                    <a:pt x="822" y="114"/>
                  </a:lnTo>
                  <a:lnTo>
                    <a:pt x="803" y="99"/>
                  </a:lnTo>
                  <a:lnTo>
                    <a:pt x="783" y="85"/>
                  </a:lnTo>
                  <a:lnTo>
                    <a:pt x="762" y="72"/>
                  </a:lnTo>
                  <a:lnTo>
                    <a:pt x="741" y="60"/>
                  </a:lnTo>
                  <a:lnTo>
                    <a:pt x="720" y="49"/>
                  </a:lnTo>
                  <a:lnTo>
                    <a:pt x="698" y="39"/>
                  </a:lnTo>
                  <a:lnTo>
                    <a:pt x="675" y="30"/>
                  </a:lnTo>
                  <a:lnTo>
                    <a:pt x="652" y="22"/>
                  </a:lnTo>
                  <a:lnTo>
                    <a:pt x="628" y="16"/>
                  </a:lnTo>
                  <a:lnTo>
                    <a:pt x="604" y="10"/>
                  </a:lnTo>
                  <a:lnTo>
                    <a:pt x="579" y="6"/>
                  </a:lnTo>
                  <a:lnTo>
                    <a:pt x="554" y="3"/>
                  </a:lnTo>
                  <a:lnTo>
                    <a:pt x="528" y="1"/>
                  </a:lnTo>
                  <a:lnTo>
                    <a:pt x="502" y="0"/>
                  </a:lnTo>
                  <a:lnTo>
                    <a:pt x="476" y="1"/>
                  </a:lnTo>
                  <a:lnTo>
                    <a:pt x="451" y="3"/>
                  </a:lnTo>
                  <a:lnTo>
                    <a:pt x="426" y="6"/>
                  </a:lnTo>
                  <a:lnTo>
                    <a:pt x="401" y="10"/>
                  </a:lnTo>
                  <a:lnTo>
                    <a:pt x="377" y="16"/>
                  </a:lnTo>
                  <a:lnTo>
                    <a:pt x="353" y="22"/>
                  </a:lnTo>
                  <a:lnTo>
                    <a:pt x="330" y="30"/>
                  </a:lnTo>
                  <a:lnTo>
                    <a:pt x="306" y="39"/>
                  </a:lnTo>
                  <a:lnTo>
                    <a:pt x="284" y="49"/>
                  </a:lnTo>
                  <a:lnTo>
                    <a:pt x="262" y="60"/>
                  </a:lnTo>
                  <a:lnTo>
                    <a:pt x="242" y="72"/>
                  </a:lnTo>
                  <a:lnTo>
                    <a:pt x="221" y="85"/>
                  </a:lnTo>
                  <a:lnTo>
                    <a:pt x="202" y="99"/>
                  </a:lnTo>
                  <a:lnTo>
                    <a:pt x="183" y="114"/>
                  </a:lnTo>
                  <a:lnTo>
                    <a:pt x="165" y="130"/>
                  </a:lnTo>
                  <a:lnTo>
                    <a:pt x="147" y="146"/>
                  </a:lnTo>
                  <a:lnTo>
                    <a:pt x="131" y="165"/>
                  </a:lnTo>
                  <a:lnTo>
                    <a:pt x="115" y="183"/>
                  </a:lnTo>
                  <a:lnTo>
                    <a:pt x="100" y="202"/>
                  </a:lnTo>
                  <a:lnTo>
                    <a:pt x="86" y="221"/>
                  </a:lnTo>
                  <a:lnTo>
                    <a:pt x="72" y="242"/>
                  </a:lnTo>
                  <a:lnTo>
                    <a:pt x="60" y="263"/>
                  </a:lnTo>
                  <a:lnTo>
                    <a:pt x="49" y="284"/>
                  </a:lnTo>
                  <a:lnTo>
                    <a:pt x="39" y="306"/>
                  </a:lnTo>
                  <a:lnTo>
                    <a:pt x="30" y="330"/>
                  </a:lnTo>
                  <a:lnTo>
                    <a:pt x="22" y="353"/>
                  </a:lnTo>
                  <a:lnTo>
                    <a:pt x="16" y="377"/>
                  </a:lnTo>
                  <a:lnTo>
                    <a:pt x="10" y="401"/>
                  </a:lnTo>
                  <a:lnTo>
                    <a:pt x="6" y="426"/>
                  </a:lnTo>
                  <a:lnTo>
                    <a:pt x="3" y="451"/>
                  </a:lnTo>
                  <a:lnTo>
                    <a:pt x="1" y="476"/>
                  </a:lnTo>
                  <a:lnTo>
                    <a:pt x="0" y="503"/>
                  </a:lnTo>
                  <a:lnTo>
                    <a:pt x="1" y="529"/>
                  </a:lnTo>
                  <a:lnTo>
                    <a:pt x="3" y="554"/>
                  </a:lnTo>
                  <a:lnTo>
                    <a:pt x="6" y="579"/>
                  </a:lnTo>
                  <a:lnTo>
                    <a:pt x="10" y="604"/>
                  </a:lnTo>
                  <a:lnTo>
                    <a:pt x="16" y="628"/>
                  </a:lnTo>
                  <a:lnTo>
                    <a:pt x="22" y="652"/>
                  </a:lnTo>
                  <a:lnTo>
                    <a:pt x="30" y="676"/>
                  </a:lnTo>
                  <a:lnTo>
                    <a:pt x="39" y="699"/>
                  </a:lnTo>
                  <a:lnTo>
                    <a:pt x="49" y="721"/>
                  </a:lnTo>
                  <a:lnTo>
                    <a:pt x="60" y="743"/>
                  </a:lnTo>
                  <a:lnTo>
                    <a:pt x="72" y="763"/>
                  </a:lnTo>
                  <a:lnTo>
                    <a:pt x="86" y="784"/>
                  </a:lnTo>
                  <a:lnTo>
                    <a:pt x="100" y="803"/>
                  </a:lnTo>
                  <a:lnTo>
                    <a:pt x="115" y="822"/>
                  </a:lnTo>
                  <a:lnTo>
                    <a:pt x="131" y="841"/>
                  </a:lnTo>
                  <a:lnTo>
                    <a:pt x="147" y="859"/>
                  </a:lnTo>
                  <a:lnTo>
                    <a:pt x="165" y="875"/>
                  </a:lnTo>
                  <a:lnTo>
                    <a:pt x="183" y="891"/>
                  </a:lnTo>
                  <a:lnTo>
                    <a:pt x="202" y="906"/>
                  </a:lnTo>
                  <a:lnTo>
                    <a:pt x="221" y="920"/>
                  </a:lnTo>
                  <a:lnTo>
                    <a:pt x="242" y="933"/>
                  </a:lnTo>
                  <a:lnTo>
                    <a:pt x="262" y="945"/>
                  </a:lnTo>
                  <a:lnTo>
                    <a:pt x="284" y="956"/>
                  </a:lnTo>
                  <a:lnTo>
                    <a:pt x="306" y="966"/>
                  </a:lnTo>
                  <a:lnTo>
                    <a:pt x="330" y="975"/>
                  </a:lnTo>
                  <a:lnTo>
                    <a:pt x="353" y="983"/>
                  </a:lnTo>
                  <a:lnTo>
                    <a:pt x="377" y="989"/>
                  </a:lnTo>
                  <a:lnTo>
                    <a:pt x="401" y="995"/>
                  </a:lnTo>
                  <a:lnTo>
                    <a:pt x="426" y="999"/>
                  </a:lnTo>
                  <a:lnTo>
                    <a:pt x="451" y="1003"/>
                  </a:lnTo>
                  <a:lnTo>
                    <a:pt x="476" y="1005"/>
                  </a:lnTo>
                  <a:lnTo>
                    <a:pt x="502" y="100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3" name="Group 172"/>
          <p:cNvGrpSpPr/>
          <p:nvPr/>
        </p:nvGrpSpPr>
        <p:grpSpPr>
          <a:xfrm>
            <a:off x="4711560" y="3192823"/>
            <a:ext cx="628671" cy="627229"/>
            <a:chOff x="2790825" y="4152900"/>
            <a:chExt cx="692150" cy="690563"/>
          </a:xfrm>
          <a:solidFill>
            <a:schemeClr val="bg1"/>
          </a:solidFill>
        </p:grpSpPr>
        <p:sp>
          <p:nvSpPr>
            <p:cNvPr id="174" name="Freeform 200"/>
            <p:cNvSpPr>
              <a:spLocks noEditPoints="1"/>
            </p:cNvSpPr>
            <p:nvPr/>
          </p:nvSpPr>
          <p:spPr bwMode="auto">
            <a:xfrm>
              <a:off x="2790825" y="4152900"/>
              <a:ext cx="692150" cy="690563"/>
            </a:xfrm>
            <a:custGeom>
              <a:avLst/>
              <a:gdLst>
                <a:gd name="T0" fmla="*/ 3529 w 16132"/>
                <a:gd name="T1" fmla="*/ 12574 h 16095"/>
                <a:gd name="T2" fmla="*/ 1156 w 16132"/>
                <a:gd name="T3" fmla="*/ 9639 h 16095"/>
                <a:gd name="T4" fmla="*/ 3459 w 16132"/>
                <a:gd name="T5" fmla="*/ 6841 h 16095"/>
                <a:gd name="T6" fmla="*/ 6612 w 16132"/>
                <a:gd name="T7" fmla="*/ 4902 h 16095"/>
                <a:gd name="T8" fmla="*/ 9339 w 16132"/>
                <a:gd name="T9" fmla="*/ 2534 h 16095"/>
                <a:gd name="T10" fmla="*/ 11655 w 16132"/>
                <a:gd name="T11" fmla="*/ 2575 h 16095"/>
                <a:gd name="T12" fmla="*/ 14497 w 16132"/>
                <a:gd name="T13" fmla="*/ 5410 h 16095"/>
                <a:gd name="T14" fmla="*/ 13598 w 16132"/>
                <a:gd name="T15" fmla="*/ 8480 h 16095"/>
                <a:gd name="T16" fmla="*/ 10587 w 16132"/>
                <a:gd name="T17" fmla="*/ 10562 h 16095"/>
                <a:gd name="T18" fmla="*/ 7575 w 16132"/>
                <a:gd name="T19" fmla="*/ 12645 h 16095"/>
                <a:gd name="T20" fmla="*/ 10795 w 16132"/>
                <a:gd name="T21" fmla="*/ 295 h 16095"/>
                <a:gd name="T22" fmla="*/ 10560 w 16132"/>
                <a:gd name="T23" fmla="*/ 121 h 16095"/>
                <a:gd name="T24" fmla="*/ 10290 w 16132"/>
                <a:gd name="T25" fmla="*/ 22 h 16095"/>
                <a:gd name="T26" fmla="*/ 10002 w 16132"/>
                <a:gd name="T27" fmla="*/ 3 h 16095"/>
                <a:gd name="T28" fmla="*/ 9708 w 16132"/>
                <a:gd name="T29" fmla="*/ 71 h 16095"/>
                <a:gd name="T30" fmla="*/ 9445 w 16132"/>
                <a:gd name="T31" fmla="*/ 226 h 16095"/>
                <a:gd name="T32" fmla="*/ 9253 w 16132"/>
                <a:gd name="T33" fmla="*/ 434 h 16095"/>
                <a:gd name="T34" fmla="*/ 9129 w 16132"/>
                <a:gd name="T35" fmla="*/ 679 h 16095"/>
                <a:gd name="T36" fmla="*/ 8916 w 16132"/>
                <a:gd name="T37" fmla="*/ 1244 h 16095"/>
                <a:gd name="T38" fmla="*/ 8610 w 16132"/>
                <a:gd name="T39" fmla="*/ 1810 h 16095"/>
                <a:gd name="T40" fmla="*/ 8220 w 16132"/>
                <a:gd name="T41" fmla="*/ 2338 h 16095"/>
                <a:gd name="T42" fmla="*/ 7686 w 16132"/>
                <a:gd name="T43" fmla="*/ 2886 h 16095"/>
                <a:gd name="T44" fmla="*/ 6944 w 16132"/>
                <a:gd name="T45" fmla="*/ 3480 h 16095"/>
                <a:gd name="T46" fmla="*/ 6121 w 16132"/>
                <a:gd name="T47" fmla="*/ 4023 h 16095"/>
                <a:gd name="T48" fmla="*/ 4611 w 16132"/>
                <a:gd name="T49" fmla="*/ 4912 h 16095"/>
                <a:gd name="T50" fmla="*/ 3435 w 16132"/>
                <a:gd name="T51" fmla="*/ 5632 h 16095"/>
                <a:gd name="T52" fmla="*/ 2514 w 16132"/>
                <a:gd name="T53" fmla="*/ 6295 h 16095"/>
                <a:gd name="T54" fmla="*/ 1677 w 16132"/>
                <a:gd name="T55" fmla="*/ 7047 h 16095"/>
                <a:gd name="T56" fmla="*/ 1059 w 16132"/>
                <a:gd name="T57" fmla="*/ 7768 h 16095"/>
                <a:gd name="T58" fmla="*/ 561 w 16132"/>
                <a:gd name="T59" fmla="*/ 8540 h 16095"/>
                <a:gd name="T60" fmla="*/ 178 w 16132"/>
                <a:gd name="T61" fmla="*/ 9371 h 16095"/>
                <a:gd name="T62" fmla="*/ 8 w 16132"/>
                <a:gd name="T63" fmla="*/ 9931 h 16095"/>
                <a:gd name="T64" fmla="*/ 16 w 16132"/>
                <a:gd name="T65" fmla="*/ 10235 h 16095"/>
                <a:gd name="T66" fmla="*/ 113 w 16132"/>
                <a:gd name="T67" fmla="*/ 10522 h 16095"/>
                <a:gd name="T68" fmla="*/ 295 w 16132"/>
                <a:gd name="T69" fmla="*/ 10771 h 16095"/>
                <a:gd name="T70" fmla="*/ 5543 w 16132"/>
                <a:gd name="T71" fmla="*/ 15959 h 16095"/>
                <a:gd name="T72" fmla="*/ 5811 w 16132"/>
                <a:gd name="T73" fmla="*/ 16066 h 16095"/>
                <a:gd name="T74" fmla="*/ 6098 w 16132"/>
                <a:gd name="T75" fmla="*/ 16094 h 16095"/>
                <a:gd name="T76" fmla="*/ 6391 w 16132"/>
                <a:gd name="T77" fmla="*/ 16036 h 16095"/>
                <a:gd name="T78" fmla="*/ 6660 w 16132"/>
                <a:gd name="T79" fmla="*/ 15890 h 16095"/>
                <a:gd name="T80" fmla="*/ 6861 w 16132"/>
                <a:gd name="T81" fmla="*/ 15686 h 16095"/>
                <a:gd name="T82" fmla="*/ 6992 w 16132"/>
                <a:gd name="T83" fmla="*/ 15445 h 16095"/>
                <a:gd name="T84" fmla="*/ 7187 w 16132"/>
                <a:gd name="T85" fmla="*/ 14915 h 16095"/>
                <a:gd name="T86" fmla="*/ 7483 w 16132"/>
                <a:gd name="T87" fmla="*/ 14346 h 16095"/>
                <a:gd name="T88" fmla="*/ 7864 w 16132"/>
                <a:gd name="T89" fmla="*/ 13814 h 16095"/>
                <a:gd name="T90" fmla="*/ 8370 w 16132"/>
                <a:gd name="T91" fmla="*/ 13278 h 16095"/>
                <a:gd name="T92" fmla="*/ 9101 w 16132"/>
                <a:gd name="T93" fmla="*/ 12678 h 16095"/>
                <a:gd name="T94" fmla="*/ 9917 w 16132"/>
                <a:gd name="T95" fmla="*/ 12131 h 16095"/>
                <a:gd name="T96" fmla="*/ 11308 w 16132"/>
                <a:gd name="T97" fmla="*/ 11309 h 16095"/>
                <a:gd name="T98" fmla="*/ 12591 w 16132"/>
                <a:gd name="T99" fmla="*/ 10530 h 16095"/>
                <a:gd name="T100" fmla="*/ 13519 w 16132"/>
                <a:gd name="T101" fmla="*/ 9876 h 16095"/>
                <a:gd name="T102" fmla="*/ 14379 w 16132"/>
                <a:gd name="T103" fmla="*/ 9125 h 16095"/>
                <a:gd name="T104" fmla="*/ 15011 w 16132"/>
                <a:gd name="T105" fmla="*/ 8410 h 16095"/>
                <a:gd name="T106" fmla="*/ 15522 w 16132"/>
                <a:gd name="T107" fmla="*/ 7643 h 16095"/>
                <a:gd name="T108" fmla="*/ 15916 w 16132"/>
                <a:gd name="T109" fmla="*/ 6818 h 16095"/>
                <a:gd name="T110" fmla="*/ 16119 w 16132"/>
                <a:gd name="T111" fmla="*/ 6198 h 16095"/>
                <a:gd name="T112" fmla="*/ 16122 w 16132"/>
                <a:gd name="T113" fmla="*/ 5893 h 16095"/>
                <a:gd name="T114" fmla="*/ 16034 w 16132"/>
                <a:gd name="T115" fmla="*/ 5603 h 16095"/>
                <a:gd name="T116" fmla="*/ 15861 w 16132"/>
                <a:gd name="T117" fmla="*/ 5350 h 160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132" h="16095">
                  <a:moveTo>
                    <a:pt x="6050" y="15089"/>
                  </a:moveTo>
                  <a:lnTo>
                    <a:pt x="5736" y="14776"/>
                  </a:lnTo>
                  <a:lnTo>
                    <a:pt x="5422" y="14463"/>
                  </a:lnTo>
                  <a:lnTo>
                    <a:pt x="5108" y="14150"/>
                  </a:lnTo>
                  <a:lnTo>
                    <a:pt x="4792" y="13835"/>
                  </a:lnTo>
                  <a:lnTo>
                    <a:pt x="4477" y="13520"/>
                  </a:lnTo>
                  <a:lnTo>
                    <a:pt x="4161" y="13205"/>
                  </a:lnTo>
                  <a:lnTo>
                    <a:pt x="3844" y="12889"/>
                  </a:lnTo>
                  <a:lnTo>
                    <a:pt x="3529" y="12574"/>
                  </a:lnTo>
                  <a:lnTo>
                    <a:pt x="3213" y="12258"/>
                  </a:lnTo>
                  <a:lnTo>
                    <a:pt x="2897" y="11943"/>
                  </a:lnTo>
                  <a:lnTo>
                    <a:pt x="2581" y="11629"/>
                  </a:lnTo>
                  <a:lnTo>
                    <a:pt x="2266" y="11314"/>
                  </a:lnTo>
                  <a:lnTo>
                    <a:pt x="1950" y="10999"/>
                  </a:lnTo>
                  <a:lnTo>
                    <a:pt x="1635" y="10685"/>
                  </a:lnTo>
                  <a:lnTo>
                    <a:pt x="1322" y="10372"/>
                  </a:lnTo>
                  <a:lnTo>
                    <a:pt x="1008" y="10059"/>
                  </a:lnTo>
                  <a:lnTo>
                    <a:pt x="1156" y="9639"/>
                  </a:lnTo>
                  <a:lnTo>
                    <a:pt x="1330" y="9246"/>
                  </a:lnTo>
                  <a:lnTo>
                    <a:pt x="1529" y="8877"/>
                  </a:lnTo>
                  <a:lnTo>
                    <a:pt x="1750" y="8531"/>
                  </a:lnTo>
                  <a:lnTo>
                    <a:pt x="1993" y="8206"/>
                  </a:lnTo>
                  <a:lnTo>
                    <a:pt x="2254" y="7902"/>
                  </a:lnTo>
                  <a:lnTo>
                    <a:pt x="2534" y="7615"/>
                  </a:lnTo>
                  <a:lnTo>
                    <a:pt x="2829" y="7343"/>
                  </a:lnTo>
                  <a:lnTo>
                    <a:pt x="3138" y="7086"/>
                  </a:lnTo>
                  <a:lnTo>
                    <a:pt x="3459" y="6841"/>
                  </a:lnTo>
                  <a:lnTo>
                    <a:pt x="3791" y="6607"/>
                  </a:lnTo>
                  <a:lnTo>
                    <a:pt x="4131" y="6382"/>
                  </a:lnTo>
                  <a:lnTo>
                    <a:pt x="4479" y="6162"/>
                  </a:lnTo>
                  <a:lnTo>
                    <a:pt x="4832" y="5950"/>
                  </a:lnTo>
                  <a:lnTo>
                    <a:pt x="5187" y="5740"/>
                  </a:lnTo>
                  <a:lnTo>
                    <a:pt x="5545" y="5533"/>
                  </a:lnTo>
                  <a:lnTo>
                    <a:pt x="5903" y="5324"/>
                  </a:lnTo>
                  <a:lnTo>
                    <a:pt x="6259" y="5115"/>
                  </a:lnTo>
                  <a:lnTo>
                    <a:pt x="6612" y="4902"/>
                  </a:lnTo>
                  <a:lnTo>
                    <a:pt x="6960" y="4684"/>
                  </a:lnTo>
                  <a:lnTo>
                    <a:pt x="7300" y="4458"/>
                  </a:lnTo>
                  <a:lnTo>
                    <a:pt x="7631" y="4224"/>
                  </a:lnTo>
                  <a:lnTo>
                    <a:pt x="7953" y="3979"/>
                  </a:lnTo>
                  <a:lnTo>
                    <a:pt x="8262" y="3722"/>
                  </a:lnTo>
                  <a:lnTo>
                    <a:pt x="8557" y="3450"/>
                  </a:lnTo>
                  <a:lnTo>
                    <a:pt x="8835" y="3164"/>
                  </a:lnTo>
                  <a:lnTo>
                    <a:pt x="9097" y="2858"/>
                  </a:lnTo>
                  <a:lnTo>
                    <a:pt x="9339" y="2534"/>
                  </a:lnTo>
                  <a:lnTo>
                    <a:pt x="9561" y="2188"/>
                  </a:lnTo>
                  <a:lnTo>
                    <a:pt x="9760" y="1820"/>
                  </a:lnTo>
                  <a:lnTo>
                    <a:pt x="9934" y="1425"/>
                  </a:lnTo>
                  <a:lnTo>
                    <a:pt x="10083" y="1006"/>
                  </a:lnTo>
                  <a:lnTo>
                    <a:pt x="10396" y="1319"/>
                  </a:lnTo>
                  <a:lnTo>
                    <a:pt x="10710" y="1632"/>
                  </a:lnTo>
                  <a:lnTo>
                    <a:pt x="11024" y="1945"/>
                  </a:lnTo>
                  <a:lnTo>
                    <a:pt x="11340" y="2260"/>
                  </a:lnTo>
                  <a:lnTo>
                    <a:pt x="11655" y="2575"/>
                  </a:lnTo>
                  <a:lnTo>
                    <a:pt x="11971" y="2890"/>
                  </a:lnTo>
                  <a:lnTo>
                    <a:pt x="12288" y="3205"/>
                  </a:lnTo>
                  <a:lnTo>
                    <a:pt x="12603" y="3521"/>
                  </a:lnTo>
                  <a:lnTo>
                    <a:pt x="12920" y="3836"/>
                  </a:lnTo>
                  <a:lnTo>
                    <a:pt x="13235" y="4152"/>
                  </a:lnTo>
                  <a:lnTo>
                    <a:pt x="13551" y="4466"/>
                  </a:lnTo>
                  <a:lnTo>
                    <a:pt x="13866" y="4781"/>
                  </a:lnTo>
                  <a:lnTo>
                    <a:pt x="14182" y="5095"/>
                  </a:lnTo>
                  <a:lnTo>
                    <a:pt x="14497" y="5410"/>
                  </a:lnTo>
                  <a:lnTo>
                    <a:pt x="14810" y="5723"/>
                  </a:lnTo>
                  <a:lnTo>
                    <a:pt x="15124" y="6036"/>
                  </a:lnTo>
                  <a:lnTo>
                    <a:pt x="14977" y="6455"/>
                  </a:lnTo>
                  <a:lnTo>
                    <a:pt x="14802" y="6848"/>
                  </a:lnTo>
                  <a:lnTo>
                    <a:pt x="14603" y="7218"/>
                  </a:lnTo>
                  <a:lnTo>
                    <a:pt x="14382" y="7564"/>
                  </a:lnTo>
                  <a:lnTo>
                    <a:pt x="14139" y="7888"/>
                  </a:lnTo>
                  <a:lnTo>
                    <a:pt x="13878" y="8192"/>
                  </a:lnTo>
                  <a:lnTo>
                    <a:pt x="13598" y="8480"/>
                  </a:lnTo>
                  <a:lnTo>
                    <a:pt x="13303" y="8752"/>
                  </a:lnTo>
                  <a:lnTo>
                    <a:pt x="12994" y="9008"/>
                  </a:lnTo>
                  <a:lnTo>
                    <a:pt x="12673" y="9254"/>
                  </a:lnTo>
                  <a:lnTo>
                    <a:pt x="12341" y="9488"/>
                  </a:lnTo>
                  <a:lnTo>
                    <a:pt x="12001" y="9713"/>
                  </a:lnTo>
                  <a:lnTo>
                    <a:pt x="11653" y="9932"/>
                  </a:lnTo>
                  <a:lnTo>
                    <a:pt x="11300" y="10145"/>
                  </a:lnTo>
                  <a:lnTo>
                    <a:pt x="10945" y="10354"/>
                  </a:lnTo>
                  <a:lnTo>
                    <a:pt x="10587" y="10562"/>
                  </a:lnTo>
                  <a:lnTo>
                    <a:pt x="10229" y="10770"/>
                  </a:lnTo>
                  <a:lnTo>
                    <a:pt x="9873" y="10980"/>
                  </a:lnTo>
                  <a:lnTo>
                    <a:pt x="9520" y="11192"/>
                  </a:lnTo>
                  <a:lnTo>
                    <a:pt x="9173" y="11410"/>
                  </a:lnTo>
                  <a:lnTo>
                    <a:pt x="8832" y="11637"/>
                  </a:lnTo>
                  <a:lnTo>
                    <a:pt x="8501" y="11871"/>
                  </a:lnTo>
                  <a:lnTo>
                    <a:pt x="8179" y="12116"/>
                  </a:lnTo>
                  <a:lnTo>
                    <a:pt x="7870" y="12373"/>
                  </a:lnTo>
                  <a:lnTo>
                    <a:pt x="7575" y="12645"/>
                  </a:lnTo>
                  <a:lnTo>
                    <a:pt x="7297" y="12931"/>
                  </a:lnTo>
                  <a:lnTo>
                    <a:pt x="7035" y="13237"/>
                  </a:lnTo>
                  <a:lnTo>
                    <a:pt x="6793" y="13561"/>
                  </a:lnTo>
                  <a:lnTo>
                    <a:pt x="6571" y="13907"/>
                  </a:lnTo>
                  <a:lnTo>
                    <a:pt x="6372" y="14275"/>
                  </a:lnTo>
                  <a:lnTo>
                    <a:pt x="6198" y="14670"/>
                  </a:lnTo>
                  <a:lnTo>
                    <a:pt x="6050" y="15089"/>
                  </a:lnTo>
                  <a:close/>
                  <a:moveTo>
                    <a:pt x="15837" y="5324"/>
                  </a:moveTo>
                  <a:lnTo>
                    <a:pt x="10795" y="295"/>
                  </a:lnTo>
                  <a:lnTo>
                    <a:pt x="10772" y="272"/>
                  </a:lnTo>
                  <a:lnTo>
                    <a:pt x="10747" y="249"/>
                  </a:lnTo>
                  <a:lnTo>
                    <a:pt x="10723" y="228"/>
                  </a:lnTo>
                  <a:lnTo>
                    <a:pt x="10697" y="208"/>
                  </a:lnTo>
                  <a:lnTo>
                    <a:pt x="10670" y="189"/>
                  </a:lnTo>
                  <a:lnTo>
                    <a:pt x="10644" y="170"/>
                  </a:lnTo>
                  <a:lnTo>
                    <a:pt x="10617" y="153"/>
                  </a:lnTo>
                  <a:lnTo>
                    <a:pt x="10589" y="136"/>
                  </a:lnTo>
                  <a:lnTo>
                    <a:pt x="10560" y="121"/>
                  </a:lnTo>
                  <a:lnTo>
                    <a:pt x="10532" y="106"/>
                  </a:lnTo>
                  <a:lnTo>
                    <a:pt x="10503" y="92"/>
                  </a:lnTo>
                  <a:lnTo>
                    <a:pt x="10474" y="78"/>
                  </a:lnTo>
                  <a:lnTo>
                    <a:pt x="10444" y="66"/>
                  </a:lnTo>
                  <a:lnTo>
                    <a:pt x="10414" y="56"/>
                  </a:lnTo>
                  <a:lnTo>
                    <a:pt x="10384" y="46"/>
                  </a:lnTo>
                  <a:lnTo>
                    <a:pt x="10353" y="37"/>
                  </a:lnTo>
                  <a:lnTo>
                    <a:pt x="10321" y="29"/>
                  </a:lnTo>
                  <a:lnTo>
                    <a:pt x="10290" y="22"/>
                  </a:lnTo>
                  <a:lnTo>
                    <a:pt x="10259" y="16"/>
                  </a:lnTo>
                  <a:lnTo>
                    <a:pt x="10228" y="10"/>
                  </a:lnTo>
                  <a:lnTo>
                    <a:pt x="10195" y="6"/>
                  </a:lnTo>
                  <a:lnTo>
                    <a:pt x="10163" y="3"/>
                  </a:lnTo>
                  <a:lnTo>
                    <a:pt x="10131" y="1"/>
                  </a:lnTo>
                  <a:lnTo>
                    <a:pt x="10099" y="0"/>
                  </a:lnTo>
                  <a:lnTo>
                    <a:pt x="10066" y="0"/>
                  </a:lnTo>
                  <a:lnTo>
                    <a:pt x="10034" y="1"/>
                  </a:lnTo>
                  <a:lnTo>
                    <a:pt x="10002" y="3"/>
                  </a:lnTo>
                  <a:lnTo>
                    <a:pt x="9970" y="6"/>
                  </a:lnTo>
                  <a:lnTo>
                    <a:pt x="9937" y="11"/>
                  </a:lnTo>
                  <a:lnTo>
                    <a:pt x="9905" y="16"/>
                  </a:lnTo>
                  <a:lnTo>
                    <a:pt x="9873" y="22"/>
                  </a:lnTo>
                  <a:lnTo>
                    <a:pt x="9841" y="29"/>
                  </a:lnTo>
                  <a:lnTo>
                    <a:pt x="9806" y="38"/>
                  </a:lnTo>
                  <a:lnTo>
                    <a:pt x="9773" y="48"/>
                  </a:lnTo>
                  <a:lnTo>
                    <a:pt x="9741" y="59"/>
                  </a:lnTo>
                  <a:lnTo>
                    <a:pt x="9708" y="71"/>
                  </a:lnTo>
                  <a:lnTo>
                    <a:pt x="9676" y="84"/>
                  </a:lnTo>
                  <a:lnTo>
                    <a:pt x="9645" y="99"/>
                  </a:lnTo>
                  <a:lnTo>
                    <a:pt x="9615" y="115"/>
                  </a:lnTo>
                  <a:lnTo>
                    <a:pt x="9584" y="131"/>
                  </a:lnTo>
                  <a:lnTo>
                    <a:pt x="9555" y="148"/>
                  </a:lnTo>
                  <a:lnTo>
                    <a:pt x="9527" y="166"/>
                  </a:lnTo>
                  <a:lnTo>
                    <a:pt x="9499" y="185"/>
                  </a:lnTo>
                  <a:lnTo>
                    <a:pt x="9472" y="205"/>
                  </a:lnTo>
                  <a:lnTo>
                    <a:pt x="9445" y="226"/>
                  </a:lnTo>
                  <a:lnTo>
                    <a:pt x="9419" y="248"/>
                  </a:lnTo>
                  <a:lnTo>
                    <a:pt x="9394" y="271"/>
                  </a:lnTo>
                  <a:lnTo>
                    <a:pt x="9370" y="295"/>
                  </a:lnTo>
                  <a:lnTo>
                    <a:pt x="9348" y="316"/>
                  </a:lnTo>
                  <a:lnTo>
                    <a:pt x="9328" y="339"/>
                  </a:lnTo>
                  <a:lnTo>
                    <a:pt x="9308" y="362"/>
                  </a:lnTo>
                  <a:lnTo>
                    <a:pt x="9289" y="385"/>
                  </a:lnTo>
                  <a:lnTo>
                    <a:pt x="9271" y="409"/>
                  </a:lnTo>
                  <a:lnTo>
                    <a:pt x="9253" y="434"/>
                  </a:lnTo>
                  <a:lnTo>
                    <a:pt x="9237" y="459"/>
                  </a:lnTo>
                  <a:lnTo>
                    <a:pt x="9220" y="485"/>
                  </a:lnTo>
                  <a:lnTo>
                    <a:pt x="9204" y="511"/>
                  </a:lnTo>
                  <a:lnTo>
                    <a:pt x="9190" y="538"/>
                  </a:lnTo>
                  <a:lnTo>
                    <a:pt x="9176" y="565"/>
                  </a:lnTo>
                  <a:lnTo>
                    <a:pt x="9163" y="592"/>
                  </a:lnTo>
                  <a:lnTo>
                    <a:pt x="9151" y="621"/>
                  </a:lnTo>
                  <a:lnTo>
                    <a:pt x="9140" y="650"/>
                  </a:lnTo>
                  <a:lnTo>
                    <a:pt x="9129" y="679"/>
                  </a:lnTo>
                  <a:lnTo>
                    <a:pt x="9120" y="708"/>
                  </a:lnTo>
                  <a:lnTo>
                    <a:pt x="9097" y="777"/>
                  </a:lnTo>
                  <a:lnTo>
                    <a:pt x="9074" y="846"/>
                  </a:lnTo>
                  <a:lnTo>
                    <a:pt x="9051" y="913"/>
                  </a:lnTo>
                  <a:lnTo>
                    <a:pt x="9026" y="981"/>
                  </a:lnTo>
                  <a:lnTo>
                    <a:pt x="9000" y="1047"/>
                  </a:lnTo>
                  <a:lnTo>
                    <a:pt x="8973" y="1114"/>
                  </a:lnTo>
                  <a:lnTo>
                    <a:pt x="8945" y="1180"/>
                  </a:lnTo>
                  <a:lnTo>
                    <a:pt x="8916" y="1244"/>
                  </a:lnTo>
                  <a:lnTo>
                    <a:pt x="8887" y="1310"/>
                  </a:lnTo>
                  <a:lnTo>
                    <a:pt x="8855" y="1373"/>
                  </a:lnTo>
                  <a:lnTo>
                    <a:pt x="8823" y="1437"/>
                  </a:lnTo>
                  <a:lnTo>
                    <a:pt x="8791" y="1501"/>
                  </a:lnTo>
                  <a:lnTo>
                    <a:pt x="8757" y="1563"/>
                  </a:lnTo>
                  <a:lnTo>
                    <a:pt x="8721" y="1626"/>
                  </a:lnTo>
                  <a:lnTo>
                    <a:pt x="8686" y="1687"/>
                  </a:lnTo>
                  <a:lnTo>
                    <a:pt x="8649" y="1748"/>
                  </a:lnTo>
                  <a:lnTo>
                    <a:pt x="8610" y="1810"/>
                  </a:lnTo>
                  <a:lnTo>
                    <a:pt x="8571" y="1870"/>
                  </a:lnTo>
                  <a:lnTo>
                    <a:pt x="8532" y="1929"/>
                  </a:lnTo>
                  <a:lnTo>
                    <a:pt x="8490" y="1990"/>
                  </a:lnTo>
                  <a:lnTo>
                    <a:pt x="8448" y="2048"/>
                  </a:lnTo>
                  <a:lnTo>
                    <a:pt x="8405" y="2107"/>
                  </a:lnTo>
                  <a:lnTo>
                    <a:pt x="8360" y="2166"/>
                  </a:lnTo>
                  <a:lnTo>
                    <a:pt x="8315" y="2223"/>
                  </a:lnTo>
                  <a:lnTo>
                    <a:pt x="8268" y="2280"/>
                  </a:lnTo>
                  <a:lnTo>
                    <a:pt x="8220" y="2338"/>
                  </a:lnTo>
                  <a:lnTo>
                    <a:pt x="8172" y="2394"/>
                  </a:lnTo>
                  <a:lnTo>
                    <a:pt x="8121" y="2450"/>
                  </a:lnTo>
                  <a:lnTo>
                    <a:pt x="8071" y="2507"/>
                  </a:lnTo>
                  <a:lnTo>
                    <a:pt x="8019" y="2562"/>
                  </a:lnTo>
                  <a:lnTo>
                    <a:pt x="7966" y="2617"/>
                  </a:lnTo>
                  <a:lnTo>
                    <a:pt x="7912" y="2672"/>
                  </a:lnTo>
                  <a:lnTo>
                    <a:pt x="7838" y="2744"/>
                  </a:lnTo>
                  <a:lnTo>
                    <a:pt x="7763" y="2816"/>
                  </a:lnTo>
                  <a:lnTo>
                    <a:pt x="7686" y="2886"/>
                  </a:lnTo>
                  <a:lnTo>
                    <a:pt x="7608" y="2955"/>
                  </a:lnTo>
                  <a:lnTo>
                    <a:pt x="7530" y="3024"/>
                  </a:lnTo>
                  <a:lnTo>
                    <a:pt x="7449" y="3091"/>
                  </a:lnTo>
                  <a:lnTo>
                    <a:pt x="7367" y="3158"/>
                  </a:lnTo>
                  <a:lnTo>
                    <a:pt x="7285" y="3224"/>
                  </a:lnTo>
                  <a:lnTo>
                    <a:pt x="7201" y="3288"/>
                  </a:lnTo>
                  <a:lnTo>
                    <a:pt x="7116" y="3353"/>
                  </a:lnTo>
                  <a:lnTo>
                    <a:pt x="7031" y="3416"/>
                  </a:lnTo>
                  <a:lnTo>
                    <a:pt x="6944" y="3480"/>
                  </a:lnTo>
                  <a:lnTo>
                    <a:pt x="6856" y="3542"/>
                  </a:lnTo>
                  <a:lnTo>
                    <a:pt x="6767" y="3603"/>
                  </a:lnTo>
                  <a:lnTo>
                    <a:pt x="6678" y="3665"/>
                  </a:lnTo>
                  <a:lnTo>
                    <a:pt x="6587" y="3725"/>
                  </a:lnTo>
                  <a:lnTo>
                    <a:pt x="6495" y="3785"/>
                  </a:lnTo>
                  <a:lnTo>
                    <a:pt x="6402" y="3846"/>
                  </a:lnTo>
                  <a:lnTo>
                    <a:pt x="6310" y="3905"/>
                  </a:lnTo>
                  <a:lnTo>
                    <a:pt x="6215" y="3963"/>
                  </a:lnTo>
                  <a:lnTo>
                    <a:pt x="6121" y="4023"/>
                  </a:lnTo>
                  <a:lnTo>
                    <a:pt x="6025" y="4081"/>
                  </a:lnTo>
                  <a:lnTo>
                    <a:pt x="5930" y="4139"/>
                  </a:lnTo>
                  <a:lnTo>
                    <a:pt x="5833" y="4198"/>
                  </a:lnTo>
                  <a:lnTo>
                    <a:pt x="5637" y="4314"/>
                  </a:lnTo>
                  <a:lnTo>
                    <a:pt x="5440" y="4430"/>
                  </a:lnTo>
                  <a:lnTo>
                    <a:pt x="5241" y="4546"/>
                  </a:lnTo>
                  <a:lnTo>
                    <a:pt x="5039" y="4663"/>
                  </a:lnTo>
                  <a:lnTo>
                    <a:pt x="4825" y="4786"/>
                  </a:lnTo>
                  <a:lnTo>
                    <a:pt x="4611" y="4912"/>
                  </a:lnTo>
                  <a:lnTo>
                    <a:pt x="4395" y="5038"/>
                  </a:lnTo>
                  <a:lnTo>
                    <a:pt x="4180" y="5165"/>
                  </a:lnTo>
                  <a:lnTo>
                    <a:pt x="4073" y="5231"/>
                  </a:lnTo>
                  <a:lnTo>
                    <a:pt x="3966" y="5296"/>
                  </a:lnTo>
                  <a:lnTo>
                    <a:pt x="3860" y="5362"/>
                  </a:lnTo>
                  <a:lnTo>
                    <a:pt x="3753" y="5428"/>
                  </a:lnTo>
                  <a:lnTo>
                    <a:pt x="3647" y="5495"/>
                  </a:lnTo>
                  <a:lnTo>
                    <a:pt x="3541" y="5564"/>
                  </a:lnTo>
                  <a:lnTo>
                    <a:pt x="3435" y="5632"/>
                  </a:lnTo>
                  <a:lnTo>
                    <a:pt x="3330" y="5702"/>
                  </a:lnTo>
                  <a:lnTo>
                    <a:pt x="3226" y="5773"/>
                  </a:lnTo>
                  <a:lnTo>
                    <a:pt x="3123" y="5844"/>
                  </a:lnTo>
                  <a:lnTo>
                    <a:pt x="3020" y="5917"/>
                  </a:lnTo>
                  <a:lnTo>
                    <a:pt x="2917" y="5990"/>
                  </a:lnTo>
                  <a:lnTo>
                    <a:pt x="2815" y="6065"/>
                  </a:lnTo>
                  <a:lnTo>
                    <a:pt x="2713" y="6140"/>
                  </a:lnTo>
                  <a:lnTo>
                    <a:pt x="2613" y="6218"/>
                  </a:lnTo>
                  <a:lnTo>
                    <a:pt x="2514" y="6295"/>
                  </a:lnTo>
                  <a:lnTo>
                    <a:pt x="2415" y="6375"/>
                  </a:lnTo>
                  <a:lnTo>
                    <a:pt x="2317" y="6455"/>
                  </a:lnTo>
                  <a:lnTo>
                    <a:pt x="2220" y="6538"/>
                  </a:lnTo>
                  <a:lnTo>
                    <a:pt x="2125" y="6621"/>
                  </a:lnTo>
                  <a:lnTo>
                    <a:pt x="2031" y="6706"/>
                  </a:lnTo>
                  <a:lnTo>
                    <a:pt x="1937" y="6792"/>
                  </a:lnTo>
                  <a:lnTo>
                    <a:pt x="1844" y="6880"/>
                  </a:lnTo>
                  <a:lnTo>
                    <a:pt x="1753" y="6969"/>
                  </a:lnTo>
                  <a:lnTo>
                    <a:pt x="1677" y="7047"/>
                  </a:lnTo>
                  <a:lnTo>
                    <a:pt x="1602" y="7124"/>
                  </a:lnTo>
                  <a:lnTo>
                    <a:pt x="1529" y="7203"/>
                  </a:lnTo>
                  <a:lnTo>
                    <a:pt x="1457" y="7282"/>
                  </a:lnTo>
                  <a:lnTo>
                    <a:pt x="1387" y="7361"/>
                  </a:lnTo>
                  <a:lnTo>
                    <a:pt x="1319" y="7441"/>
                  </a:lnTo>
                  <a:lnTo>
                    <a:pt x="1251" y="7521"/>
                  </a:lnTo>
                  <a:lnTo>
                    <a:pt x="1186" y="7603"/>
                  </a:lnTo>
                  <a:lnTo>
                    <a:pt x="1121" y="7685"/>
                  </a:lnTo>
                  <a:lnTo>
                    <a:pt x="1059" y="7768"/>
                  </a:lnTo>
                  <a:lnTo>
                    <a:pt x="998" y="7850"/>
                  </a:lnTo>
                  <a:lnTo>
                    <a:pt x="938" y="7935"/>
                  </a:lnTo>
                  <a:lnTo>
                    <a:pt x="880" y="8018"/>
                  </a:lnTo>
                  <a:lnTo>
                    <a:pt x="823" y="8104"/>
                  </a:lnTo>
                  <a:lnTo>
                    <a:pt x="767" y="8189"/>
                  </a:lnTo>
                  <a:lnTo>
                    <a:pt x="714" y="8276"/>
                  </a:lnTo>
                  <a:lnTo>
                    <a:pt x="661" y="8363"/>
                  </a:lnTo>
                  <a:lnTo>
                    <a:pt x="610" y="8451"/>
                  </a:lnTo>
                  <a:lnTo>
                    <a:pt x="561" y="8540"/>
                  </a:lnTo>
                  <a:lnTo>
                    <a:pt x="513" y="8629"/>
                  </a:lnTo>
                  <a:lnTo>
                    <a:pt x="466" y="8719"/>
                  </a:lnTo>
                  <a:lnTo>
                    <a:pt x="420" y="8810"/>
                  </a:lnTo>
                  <a:lnTo>
                    <a:pt x="377" y="8902"/>
                  </a:lnTo>
                  <a:lnTo>
                    <a:pt x="335" y="8994"/>
                  </a:lnTo>
                  <a:lnTo>
                    <a:pt x="293" y="9088"/>
                  </a:lnTo>
                  <a:lnTo>
                    <a:pt x="254" y="9181"/>
                  </a:lnTo>
                  <a:lnTo>
                    <a:pt x="216" y="9276"/>
                  </a:lnTo>
                  <a:lnTo>
                    <a:pt x="178" y="9371"/>
                  </a:lnTo>
                  <a:lnTo>
                    <a:pt x="143" y="9468"/>
                  </a:lnTo>
                  <a:lnTo>
                    <a:pt x="109" y="9564"/>
                  </a:lnTo>
                  <a:lnTo>
                    <a:pt x="77" y="9663"/>
                  </a:lnTo>
                  <a:lnTo>
                    <a:pt x="45" y="9762"/>
                  </a:lnTo>
                  <a:lnTo>
                    <a:pt x="35" y="9795"/>
                  </a:lnTo>
                  <a:lnTo>
                    <a:pt x="27" y="9829"/>
                  </a:lnTo>
                  <a:lnTo>
                    <a:pt x="19" y="9863"/>
                  </a:lnTo>
                  <a:lnTo>
                    <a:pt x="13" y="9896"/>
                  </a:lnTo>
                  <a:lnTo>
                    <a:pt x="8" y="9931"/>
                  </a:lnTo>
                  <a:lnTo>
                    <a:pt x="5" y="9965"/>
                  </a:lnTo>
                  <a:lnTo>
                    <a:pt x="2" y="9999"/>
                  </a:lnTo>
                  <a:lnTo>
                    <a:pt x="0" y="10033"/>
                  </a:lnTo>
                  <a:lnTo>
                    <a:pt x="0" y="10067"/>
                  </a:lnTo>
                  <a:lnTo>
                    <a:pt x="1" y="10101"/>
                  </a:lnTo>
                  <a:lnTo>
                    <a:pt x="3" y="10135"/>
                  </a:lnTo>
                  <a:lnTo>
                    <a:pt x="6" y="10168"/>
                  </a:lnTo>
                  <a:lnTo>
                    <a:pt x="10" y="10202"/>
                  </a:lnTo>
                  <a:lnTo>
                    <a:pt x="16" y="10235"/>
                  </a:lnTo>
                  <a:lnTo>
                    <a:pt x="22" y="10269"/>
                  </a:lnTo>
                  <a:lnTo>
                    <a:pt x="29" y="10301"/>
                  </a:lnTo>
                  <a:lnTo>
                    <a:pt x="38" y="10334"/>
                  </a:lnTo>
                  <a:lnTo>
                    <a:pt x="48" y="10366"/>
                  </a:lnTo>
                  <a:lnTo>
                    <a:pt x="58" y="10398"/>
                  </a:lnTo>
                  <a:lnTo>
                    <a:pt x="71" y="10430"/>
                  </a:lnTo>
                  <a:lnTo>
                    <a:pt x="84" y="10461"/>
                  </a:lnTo>
                  <a:lnTo>
                    <a:pt x="98" y="10492"/>
                  </a:lnTo>
                  <a:lnTo>
                    <a:pt x="113" y="10522"/>
                  </a:lnTo>
                  <a:lnTo>
                    <a:pt x="129" y="10552"/>
                  </a:lnTo>
                  <a:lnTo>
                    <a:pt x="146" y="10581"/>
                  </a:lnTo>
                  <a:lnTo>
                    <a:pt x="164" y="10611"/>
                  </a:lnTo>
                  <a:lnTo>
                    <a:pt x="184" y="10639"/>
                  </a:lnTo>
                  <a:lnTo>
                    <a:pt x="204" y="10666"/>
                  </a:lnTo>
                  <a:lnTo>
                    <a:pt x="225" y="10693"/>
                  </a:lnTo>
                  <a:lnTo>
                    <a:pt x="248" y="10719"/>
                  </a:lnTo>
                  <a:lnTo>
                    <a:pt x="271" y="10745"/>
                  </a:lnTo>
                  <a:lnTo>
                    <a:pt x="295" y="10771"/>
                  </a:lnTo>
                  <a:lnTo>
                    <a:pt x="5337" y="15800"/>
                  </a:lnTo>
                  <a:lnTo>
                    <a:pt x="5360" y="15823"/>
                  </a:lnTo>
                  <a:lnTo>
                    <a:pt x="5385" y="15846"/>
                  </a:lnTo>
                  <a:lnTo>
                    <a:pt x="5409" y="15867"/>
                  </a:lnTo>
                  <a:lnTo>
                    <a:pt x="5435" y="15887"/>
                  </a:lnTo>
                  <a:lnTo>
                    <a:pt x="5462" y="15906"/>
                  </a:lnTo>
                  <a:lnTo>
                    <a:pt x="5488" y="15925"/>
                  </a:lnTo>
                  <a:lnTo>
                    <a:pt x="5515" y="15942"/>
                  </a:lnTo>
                  <a:lnTo>
                    <a:pt x="5543" y="15959"/>
                  </a:lnTo>
                  <a:lnTo>
                    <a:pt x="5572" y="15974"/>
                  </a:lnTo>
                  <a:lnTo>
                    <a:pt x="5600" y="15989"/>
                  </a:lnTo>
                  <a:lnTo>
                    <a:pt x="5629" y="16003"/>
                  </a:lnTo>
                  <a:lnTo>
                    <a:pt x="5658" y="16017"/>
                  </a:lnTo>
                  <a:lnTo>
                    <a:pt x="5688" y="16029"/>
                  </a:lnTo>
                  <a:lnTo>
                    <a:pt x="5718" y="16039"/>
                  </a:lnTo>
                  <a:lnTo>
                    <a:pt x="5749" y="16049"/>
                  </a:lnTo>
                  <a:lnTo>
                    <a:pt x="5779" y="16058"/>
                  </a:lnTo>
                  <a:lnTo>
                    <a:pt x="5811" y="16066"/>
                  </a:lnTo>
                  <a:lnTo>
                    <a:pt x="5842" y="16073"/>
                  </a:lnTo>
                  <a:lnTo>
                    <a:pt x="5873" y="16079"/>
                  </a:lnTo>
                  <a:lnTo>
                    <a:pt x="5904" y="16085"/>
                  </a:lnTo>
                  <a:lnTo>
                    <a:pt x="5937" y="16089"/>
                  </a:lnTo>
                  <a:lnTo>
                    <a:pt x="5969" y="16092"/>
                  </a:lnTo>
                  <a:lnTo>
                    <a:pt x="6001" y="16094"/>
                  </a:lnTo>
                  <a:lnTo>
                    <a:pt x="6033" y="16095"/>
                  </a:lnTo>
                  <a:lnTo>
                    <a:pt x="6066" y="16095"/>
                  </a:lnTo>
                  <a:lnTo>
                    <a:pt x="6098" y="16094"/>
                  </a:lnTo>
                  <a:lnTo>
                    <a:pt x="6130" y="16092"/>
                  </a:lnTo>
                  <a:lnTo>
                    <a:pt x="6162" y="16089"/>
                  </a:lnTo>
                  <a:lnTo>
                    <a:pt x="6195" y="16084"/>
                  </a:lnTo>
                  <a:lnTo>
                    <a:pt x="6227" y="16079"/>
                  </a:lnTo>
                  <a:lnTo>
                    <a:pt x="6259" y="16073"/>
                  </a:lnTo>
                  <a:lnTo>
                    <a:pt x="6291" y="16066"/>
                  </a:lnTo>
                  <a:lnTo>
                    <a:pt x="6326" y="16057"/>
                  </a:lnTo>
                  <a:lnTo>
                    <a:pt x="6359" y="16047"/>
                  </a:lnTo>
                  <a:lnTo>
                    <a:pt x="6391" y="16036"/>
                  </a:lnTo>
                  <a:lnTo>
                    <a:pt x="6424" y="16024"/>
                  </a:lnTo>
                  <a:lnTo>
                    <a:pt x="6456" y="16009"/>
                  </a:lnTo>
                  <a:lnTo>
                    <a:pt x="6487" y="15995"/>
                  </a:lnTo>
                  <a:lnTo>
                    <a:pt x="6517" y="15980"/>
                  </a:lnTo>
                  <a:lnTo>
                    <a:pt x="6548" y="15964"/>
                  </a:lnTo>
                  <a:lnTo>
                    <a:pt x="6577" y="15947"/>
                  </a:lnTo>
                  <a:lnTo>
                    <a:pt x="6605" y="15929"/>
                  </a:lnTo>
                  <a:lnTo>
                    <a:pt x="6633" y="15909"/>
                  </a:lnTo>
                  <a:lnTo>
                    <a:pt x="6660" y="15890"/>
                  </a:lnTo>
                  <a:lnTo>
                    <a:pt x="6687" y="15869"/>
                  </a:lnTo>
                  <a:lnTo>
                    <a:pt x="6713" y="15847"/>
                  </a:lnTo>
                  <a:lnTo>
                    <a:pt x="6738" y="15823"/>
                  </a:lnTo>
                  <a:lnTo>
                    <a:pt x="6762" y="15800"/>
                  </a:lnTo>
                  <a:lnTo>
                    <a:pt x="6784" y="15778"/>
                  </a:lnTo>
                  <a:lnTo>
                    <a:pt x="6804" y="15756"/>
                  </a:lnTo>
                  <a:lnTo>
                    <a:pt x="6824" y="15733"/>
                  </a:lnTo>
                  <a:lnTo>
                    <a:pt x="6843" y="15710"/>
                  </a:lnTo>
                  <a:lnTo>
                    <a:pt x="6861" y="15686"/>
                  </a:lnTo>
                  <a:lnTo>
                    <a:pt x="6879" y="15661"/>
                  </a:lnTo>
                  <a:lnTo>
                    <a:pt x="6895" y="15635"/>
                  </a:lnTo>
                  <a:lnTo>
                    <a:pt x="6912" y="15610"/>
                  </a:lnTo>
                  <a:lnTo>
                    <a:pt x="6928" y="15584"/>
                  </a:lnTo>
                  <a:lnTo>
                    <a:pt x="6942" y="15557"/>
                  </a:lnTo>
                  <a:lnTo>
                    <a:pt x="6956" y="15530"/>
                  </a:lnTo>
                  <a:lnTo>
                    <a:pt x="6969" y="15501"/>
                  </a:lnTo>
                  <a:lnTo>
                    <a:pt x="6981" y="15473"/>
                  </a:lnTo>
                  <a:lnTo>
                    <a:pt x="6992" y="15445"/>
                  </a:lnTo>
                  <a:lnTo>
                    <a:pt x="7003" y="15416"/>
                  </a:lnTo>
                  <a:lnTo>
                    <a:pt x="7012" y="15386"/>
                  </a:lnTo>
                  <a:lnTo>
                    <a:pt x="7035" y="15317"/>
                  </a:lnTo>
                  <a:lnTo>
                    <a:pt x="7058" y="15249"/>
                  </a:lnTo>
                  <a:lnTo>
                    <a:pt x="7081" y="15181"/>
                  </a:lnTo>
                  <a:lnTo>
                    <a:pt x="7106" y="15113"/>
                  </a:lnTo>
                  <a:lnTo>
                    <a:pt x="7132" y="15047"/>
                  </a:lnTo>
                  <a:lnTo>
                    <a:pt x="7159" y="14980"/>
                  </a:lnTo>
                  <a:lnTo>
                    <a:pt x="7187" y="14915"/>
                  </a:lnTo>
                  <a:lnTo>
                    <a:pt x="7216" y="14850"/>
                  </a:lnTo>
                  <a:lnTo>
                    <a:pt x="7245" y="14784"/>
                  </a:lnTo>
                  <a:lnTo>
                    <a:pt x="7277" y="14721"/>
                  </a:lnTo>
                  <a:lnTo>
                    <a:pt x="7309" y="14657"/>
                  </a:lnTo>
                  <a:lnTo>
                    <a:pt x="7341" y="14593"/>
                  </a:lnTo>
                  <a:lnTo>
                    <a:pt x="7375" y="14531"/>
                  </a:lnTo>
                  <a:lnTo>
                    <a:pt x="7411" y="14468"/>
                  </a:lnTo>
                  <a:lnTo>
                    <a:pt x="7446" y="14407"/>
                  </a:lnTo>
                  <a:lnTo>
                    <a:pt x="7483" y="14346"/>
                  </a:lnTo>
                  <a:lnTo>
                    <a:pt x="7522" y="14284"/>
                  </a:lnTo>
                  <a:lnTo>
                    <a:pt x="7561" y="14224"/>
                  </a:lnTo>
                  <a:lnTo>
                    <a:pt x="7601" y="14165"/>
                  </a:lnTo>
                  <a:lnTo>
                    <a:pt x="7642" y="14104"/>
                  </a:lnTo>
                  <a:lnTo>
                    <a:pt x="7684" y="14046"/>
                  </a:lnTo>
                  <a:lnTo>
                    <a:pt x="7727" y="13987"/>
                  </a:lnTo>
                  <a:lnTo>
                    <a:pt x="7773" y="13929"/>
                  </a:lnTo>
                  <a:lnTo>
                    <a:pt x="7818" y="13871"/>
                  </a:lnTo>
                  <a:lnTo>
                    <a:pt x="7864" y="13814"/>
                  </a:lnTo>
                  <a:lnTo>
                    <a:pt x="7912" y="13756"/>
                  </a:lnTo>
                  <a:lnTo>
                    <a:pt x="7961" y="13700"/>
                  </a:lnTo>
                  <a:lnTo>
                    <a:pt x="8011" y="13644"/>
                  </a:lnTo>
                  <a:lnTo>
                    <a:pt x="8062" y="13588"/>
                  </a:lnTo>
                  <a:lnTo>
                    <a:pt x="8113" y="13532"/>
                  </a:lnTo>
                  <a:lnTo>
                    <a:pt x="8167" y="13478"/>
                  </a:lnTo>
                  <a:lnTo>
                    <a:pt x="8221" y="13422"/>
                  </a:lnTo>
                  <a:lnTo>
                    <a:pt x="8295" y="13350"/>
                  </a:lnTo>
                  <a:lnTo>
                    <a:pt x="8370" y="13278"/>
                  </a:lnTo>
                  <a:lnTo>
                    <a:pt x="8446" y="13208"/>
                  </a:lnTo>
                  <a:lnTo>
                    <a:pt x="8524" y="13139"/>
                  </a:lnTo>
                  <a:lnTo>
                    <a:pt x="8603" y="13070"/>
                  </a:lnTo>
                  <a:lnTo>
                    <a:pt x="8683" y="13003"/>
                  </a:lnTo>
                  <a:lnTo>
                    <a:pt x="8765" y="12936"/>
                  </a:lnTo>
                  <a:lnTo>
                    <a:pt x="8847" y="12871"/>
                  </a:lnTo>
                  <a:lnTo>
                    <a:pt x="8931" y="12806"/>
                  </a:lnTo>
                  <a:lnTo>
                    <a:pt x="9016" y="12741"/>
                  </a:lnTo>
                  <a:lnTo>
                    <a:pt x="9101" y="12678"/>
                  </a:lnTo>
                  <a:lnTo>
                    <a:pt x="9188" y="12615"/>
                  </a:lnTo>
                  <a:lnTo>
                    <a:pt x="9277" y="12553"/>
                  </a:lnTo>
                  <a:lnTo>
                    <a:pt x="9366" y="12491"/>
                  </a:lnTo>
                  <a:lnTo>
                    <a:pt x="9455" y="12430"/>
                  </a:lnTo>
                  <a:lnTo>
                    <a:pt x="9546" y="12369"/>
                  </a:lnTo>
                  <a:lnTo>
                    <a:pt x="9638" y="12309"/>
                  </a:lnTo>
                  <a:lnTo>
                    <a:pt x="9730" y="12249"/>
                  </a:lnTo>
                  <a:lnTo>
                    <a:pt x="9823" y="12190"/>
                  </a:lnTo>
                  <a:lnTo>
                    <a:pt x="9917" y="12131"/>
                  </a:lnTo>
                  <a:lnTo>
                    <a:pt x="10012" y="12072"/>
                  </a:lnTo>
                  <a:lnTo>
                    <a:pt x="10107" y="12014"/>
                  </a:lnTo>
                  <a:lnTo>
                    <a:pt x="10203" y="11956"/>
                  </a:lnTo>
                  <a:lnTo>
                    <a:pt x="10300" y="11897"/>
                  </a:lnTo>
                  <a:lnTo>
                    <a:pt x="10495" y="11781"/>
                  </a:lnTo>
                  <a:lnTo>
                    <a:pt x="10692" y="11665"/>
                  </a:lnTo>
                  <a:lnTo>
                    <a:pt x="10892" y="11549"/>
                  </a:lnTo>
                  <a:lnTo>
                    <a:pt x="11093" y="11432"/>
                  </a:lnTo>
                  <a:lnTo>
                    <a:pt x="11308" y="11309"/>
                  </a:lnTo>
                  <a:lnTo>
                    <a:pt x="11522" y="11183"/>
                  </a:lnTo>
                  <a:lnTo>
                    <a:pt x="11737" y="11056"/>
                  </a:lnTo>
                  <a:lnTo>
                    <a:pt x="11952" y="10929"/>
                  </a:lnTo>
                  <a:lnTo>
                    <a:pt x="12059" y="10864"/>
                  </a:lnTo>
                  <a:lnTo>
                    <a:pt x="12166" y="10799"/>
                  </a:lnTo>
                  <a:lnTo>
                    <a:pt x="12272" y="10732"/>
                  </a:lnTo>
                  <a:lnTo>
                    <a:pt x="12379" y="10666"/>
                  </a:lnTo>
                  <a:lnTo>
                    <a:pt x="12485" y="10599"/>
                  </a:lnTo>
                  <a:lnTo>
                    <a:pt x="12591" y="10530"/>
                  </a:lnTo>
                  <a:lnTo>
                    <a:pt x="12697" y="10462"/>
                  </a:lnTo>
                  <a:lnTo>
                    <a:pt x="12802" y="10392"/>
                  </a:lnTo>
                  <a:lnTo>
                    <a:pt x="12906" y="10321"/>
                  </a:lnTo>
                  <a:lnTo>
                    <a:pt x="13009" y="10249"/>
                  </a:lnTo>
                  <a:lnTo>
                    <a:pt x="13113" y="10177"/>
                  </a:lnTo>
                  <a:lnTo>
                    <a:pt x="13215" y="10104"/>
                  </a:lnTo>
                  <a:lnTo>
                    <a:pt x="13317" y="10029"/>
                  </a:lnTo>
                  <a:lnTo>
                    <a:pt x="13419" y="9954"/>
                  </a:lnTo>
                  <a:lnTo>
                    <a:pt x="13519" y="9876"/>
                  </a:lnTo>
                  <a:lnTo>
                    <a:pt x="13618" y="9799"/>
                  </a:lnTo>
                  <a:lnTo>
                    <a:pt x="13717" y="9719"/>
                  </a:lnTo>
                  <a:lnTo>
                    <a:pt x="13815" y="9639"/>
                  </a:lnTo>
                  <a:lnTo>
                    <a:pt x="13912" y="9556"/>
                  </a:lnTo>
                  <a:lnTo>
                    <a:pt x="14007" y="9473"/>
                  </a:lnTo>
                  <a:lnTo>
                    <a:pt x="14101" y="9388"/>
                  </a:lnTo>
                  <a:lnTo>
                    <a:pt x="14195" y="9302"/>
                  </a:lnTo>
                  <a:lnTo>
                    <a:pt x="14288" y="9214"/>
                  </a:lnTo>
                  <a:lnTo>
                    <a:pt x="14379" y="9125"/>
                  </a:lnTo>
                  <a:lnTo>
                    <a:pt x="14455" y="9047"/>
                  </a:lnTo>
                  <a:lnTo>
                    <a:pt x="14530" y="8970"/>
                  </a:lnTo>
                  <a:lnTo>
                    <a:pt x="14602" y="8891"/>
                  </a:lnTo>
                  <a:lnTo>
                    <a:pt x="14675" y="8813"/>
                  </a:lnTo>
                  <a:lnTo>
                    <a:pt x="14745" y="8734"/>
                  </a:lnTo>
                  <a:lnTo>
                    <a:pt x="14813" y="8653"/>
                  </a:lnTo>
                  <a:lnTo>
                    <a:pt x="14881" y="8573"/>
                  </a:lnTo>
                  <a:lnTo>
                    <a:pt x="14946" y="8491"/>
                  </a:lnTo>
                  <a:lnTo>
                    <a:pt x="15011" y="8410"/>
                  </a:lnTo>
                  <a:lnTo>
                    <a:pt x="15073" y="8327"/>
                  </a:lnTo>
                  <a:lnTo>
                    <a:pt x="15134" y="8244"/>
                  </a:lnTo>
                  <a:lnTo>
                    <a:pt x="15194" y="8160"/>
                  </a:lnTo>
                  <a:lnTo>
                    <a:pt x="15252" y="8076"/>
                  </a:lnTo>
                  <a:lnTo>
                    <a:pt x="15309" y="7990"/>
                  </a:lnTo>
                  <a:lnTo>
                    <a:pt x="15365" y="7905"/>
                  </a:lnTo>
                  <a:lnTo>
                    <a:pt x="15418" y="7818"/>
                  </a:lnTo>
                  <a:lnTo>
                    <a:pt x="15471" y="7731"/>
                  </a:lnTo>
                  <a:lnTo>
                    <a:pt x="15522" y="7643"/>
                  </a:lnTo>
                  <a:lnTo>
                    <a:pt x="15571" y="7555"/>
                  </a:lnTo>
                  <a:lnTo>
                    <a:pt x="15619" y="7465"/>
                  </a:lnTo>
                  <a:lnTo>
                    <a:pt x="15666" y="7375"/>
                  </a:lnTo>
                  <a:lnTo>
                    <a:pt x="15712" y="7284"/>
                  </a:lnTo>
                  <a:lnTo>
                    <a:pt x="15755" y="7192"/>
                  </a:lnTo>
                  <a:lnTo>
                    <a:pt x="15797" y="7100"/>
                  </a:lnTo>
                  <a:lnTo>
                    <a:pt x="15839" y="7007"/>
                  </a:lnTo>
                  <a:lnTo>
                    <a:pt x="15878" y="6913"/>
                  </a:lnTo>
                  <a:lnTo>
                    <a:pt x="15916" y="6818"/>
                  </a:lnTo>
                  <a:lnTo>
                    <a:pt x="15954" y="6723"/>
                  </a:lnTo>
                  <a:lnTo>
                    <a:pt x="15989" y="6626"/>
                  </a:lnTo>
                  <a:lnTo>
                    <a:pt x="16023" y="6530"/>
                  </a:lnTo>
                  <a:lnTo>
                    <a:pt x="16055" y="6431"/>
                  </a:lnTo>
                  <a:lnTo>
                    <a:pt x="16087" y="6332"/>
                  </a:lnTo>
                  <a:lnTo>
                    <a:pt x="16097" y="6299"/>
                  </a:lnTo>
                  <a:lnTo>
                    <a:pt x="16105" y="6265"/>
                  </a:lnTo>
                  <a:lnTo>
                    <a:pt x="16113" y="6232"/>
                  </a:lnTo>
                  <a:lnTo>
                    <a:pt x="16119" y="6198"/>
                  </a:lnTo>
                  <a:lnTo>
                    <a:pt x="16124" y="6163"/>
                  </a:lnTo>
                  <a:lnTo>
                    <a:pt x="16127" y="6129"/>
                  </a:lnTo>
                  <a:lnTo>
                    <a:pt x="16130" y="6095"/>
                  </a:lnTo>
                  <a:lnTo>
                    <a:pt x="16132" y="6062"/>
                  </a:lnTo>
                  <a:lnTo>
                    <a:pt x="16132" y="6028"/>
                  </a:lnTo>
                  <a:lnTo>
                    <a:pt x="16131" y="5993"/>
                  </a:lnTo>
                  <a:lnTo>
                    <a:pt x="16129" y="5960"/>
                  </a:lnTo>
                  <a:lnTo>
                    <a:pt x="16126" y="5926"/>
                  </a:lnTo>
                  <a:lnTo>
                    <a:pt x="16122" y="5893"/>
                  </a:lnTo>
                  <a:lnTo>
                    <a:pt x="16116" y="5860"/>
                  </a:lnTo>
                  <a:lnTo>
                    <a:pt x="16110" y="5826"/>
                  </a:lnTo>
                  <a:lnTo>
                    <a:pt x="16103" y="5793"/>
                  </a:lnTo>
                  <a:lnTo>
                    <a:pt x="16094" y="5761"/>
                  </a:lnTo>
                  <a:lnTo>
                    <a:pt x="16084" y="5729"/>
                  </a:lnTo>
                  <a:lnTo>
                    <a:pt x="16074" y="5697"/>
                  </a:lnTo>
                  <a:lnTo>
                    <a:pt x="16061" y="5664"/>
                  </a:lnTo>
                  <a:lnTo>
                    <a:pt x="16048" y="5633"/>
                  </a:lnTo>
                  <a:lnTo>
                    <a:pt x="16034" y="5603"/>
                  </a:lnTo>
                  <a:lnTo>
                    <a:pt x="16019" y="5573"/>
                  </a:lnTo>
                  <a:lnTo>
                    <a:pt x="16003" y="5543"/>
                  </a:lnTo>
                  <a:lnTo>
                    <a:pt x="15986" y="5514"/>
                  </a:lnTo>
                  <a:lnTo>
                    <a:pt x="15968" y="5484"/>
                  </a:lnTo>
                  <a:lnTo>
                    <a:pt x="15948" y="5456"/>
                  </a:lnTo>
                  <a:lnTo>
                    <a:pt x="15928" y="5429"/>
                  </a:lnTo>
                  <a:lnTo>
                    <a:pt x="15907" y="5402"/>
                  </a:lnTo>
                  <a:lnTo>
                    <a:pt x="15884" y="5375"/>
                  </a:lnTo>
                  <a:lnTo>
                    <a:pt x="15861" y="5350"/>
                  </a:lnTo>
                  <a:lnTo>
                    <a:pt x="15837" y="53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5" name="Freeform 201"/>
            <p:cNvSpPr>
              <a:spLocks noEditPoints="1"/>
            </p:cNvSpPr>
            <p:nvPr/>
          </p:nvSpPr>
          <p:spPr bwMode="auto">
            <a:xfrm>
              <a:off x="3043238" y="4397375"/>
              <a:ext cx="185738" cy="193675"/>
            </a:xfrm>
            <a:custGeom>
              <a:avLst/>
              <a:gdLst>
                <a:gd name="T0" fmla="*/ 3132 w 4362"/>
                <a:gd name="T1" fmla="*/ 3096 h 4518"/>
                <a:gd name="T2" fmla="*/ 2633 w 4362"/>
                <a:gd name="T3" fmla="*/ 2415 h 4518"/>
                <a:gd name="T4" fmla="*/ 3056 w 4362"/>
                <a:gd name="T5" fmla="*/ 2277 h 4518"/>
                <a:gd name="T6" fmla="*/ 3379 w 4362"/>
                <a:gd name="T7" fmla="*/ 2332 h 4518"/>
                <a:gd name="T8" fmla="*/ 3583 w 4362"/>
                <a:gd name="T9" fmla="*/ 2521 h 4518"/>
                <a:gd name="T10" fmla="*/ 3655 w 4362"/>
                <a:gd name="T11" fmla="*/ 2803 h 4518"/>
                <a:gd name="T12" fmla="*/ 1124 w 4362"/>
                <a:gd name="T13" fmla="*/ 2140 h 4518"/>
                <a:gd name="T14" fmla="*/ 801 w 4362"/>
                <a:gd name="T15" fmla="*/ 1993 h 4518"/>
                <a:gd name="T16" fmla="*/ 680 w 4362"/>
                <a:gd name="T17" fmla="*/ 1678 h 4518"/>
                <a:gd name="T18" fmla="*/ 821 w 4362"/>
                <a:gd name="T19" fmla="*/ 1269 h 4518"/>
                <a:gd name="T20" fmla="*/ 1394 w 4362"/>
                <a:gd name="T21" fmla="*/ 1652 h 4518"/>
                <a:gd name="T22" fmla="*/ 1411 w 4362"/>
                <a:gd name="T23" fmla="*/ 2093 h 4518"/>
                <a:gd name="T24" fmla="*/ 3840 w 4362"/>
                <a:gd name="T25" fmla="*/ 1684 h 4518"/>
                <a:gd name="T26" fmla="*/ 3406 w 4362"/>
                <a:gd name="T27" fmla="*/ 1499 h 4518"/>
                <a:gd name="T28" fmla="*/ 2969 w 4362"/>
                <a:gd name="T29" fmla="*/ 1472 h 4518"/>
                <a:gd name="T30" fmla="*/ 2528 w 4362"/>
                <a:gd name="T31" fmla="*/ 1573 h 4518"/>
                <a:gd name="T32" fmla="*/ 1732 w 4362"/>
                <a:gd name="T33" fmla="*/ 1516 h 4518"/>
                <a:gd name="T34" fmla="*/ 1241 w 4362"/>
                <a:gd name="T35" fmla="*/ 847 h 4518"/>
                <a:gd name="T36" fmla="*/ 1571 w 4362"/>
                <a:gd name="T37" fmla="*/ 732 h 4518"/>
                <a:gd name="T38" fmla="*/ 2116 w 4362"/>
                <a:gd name="T39" fmla="*/ 825 h 4518"/>
                <a:gd name="T40" fmla="*/ 2348 w 4362"/>
                <a:gd name="T41" fmla="*/ 801 h 4518"/>
                <a:gd name="T42" fmla="*/ 2491 w 4362"/>
                <a:gd name="T43" fmla="*/ 617 h 4518"/>
                <a:gd name="T44" fmla="*/ 2475 w 4362"/>
                <a:gd name="T45" fmla="*/ 366 h 4518"/>
                <a:gd name="T46" fmla="*/ 2240 w 4362"/>
                <a:gd name="T47" fmla="*/ 108 h 4518"/>
                <a:gd name="T48" fmla="*/ 1861 w 4362"/>
                <a:gd name="T49" fmla="*/ 2 h 4518"/>
                <a:gd name="T50" fmla="*/ 1447 w 4362"/>
                <a:gd name="T51" fmla="*/ 51 h 4518"/>
                <a:gd name="T52" fmla="*/ 1028 w 4362"/>
                <a:gd name="T53" fmla="*/ 241 h 4518"/>
                <a:gd name="T54" fmla="*/ 593 w 4362"/>
                <a:gd name="T55" fmla="*/ 342 h 4518"/>
                <a:gd name="T56" fmla="*/ 417 w 4362"/>
                <a:gd name="T57" fmla="*/ 344 h 4518"/>
                <a:gd name="T58" fmla="*/ 317 w 4362"/>
                <a:gd name="T59" fmla="*/ 504 h 4518"/>
                <a:gd name="T60" fmla="*/ 456 w 4362"/>
                <a:gd name="T61" fmla="*/ 721 h 4518"/>
                <a:gd name="T62" fmla="*/ 211 w 4362"/>
                <a:gd name="T63" fmla="*/ 1149 h 4518"/>
                <a:gd name="T64" fmla="*/ 34 w 4362"/>
                <a:gd name="T65" fmla="*/ 1621 h 4518"/>
                <a:gd name="T66" fmla="*/ 10 w 4362"/>
                <a:gd name="T67" fmla="*/ 2070 h 4518"/>
                <a:gd name="T68" fmla="*/ 158 w 4362"/>
                <a:gd name="T69" fmla="*/ 2459 h 4518"/>
                <a:gd name="T70" fmla="*/ 474 w 4362"/>
                <a:gd name="T71" fmla="*/ 2756 h 4518"/>
                <a:gd name="T72" fmla="*/ 828 w 4362"/>
                <a:gd name="T73" fmla="*/ 2905 h 4518"/>
                <a:gd name="T74" fmla="*/ 1261 w 4362"/>
                <a:gd name="T75" fmla="*/ 2929 h 4518"/>
                <a:gd name="T76" fmla="*/ 2177 w 4362"/>
                <a:gd name="T77" fmla="*/ 2653 h 4518"/>
                <a:gd name="T78" fmla="*/ 2973 w 4362"/>
                <a:gd name="T79" fmla="*/ 3437 h 4518"/>
                <a:gd name="T80" fmla="*/ 2902 w 4362"/>
                <a:gd name="T81" fmla="*/ 3773 h 4518"/>
                <a:gd name="T82" fmla="*/ 2620 w 4362"/>
                <a:gd name="T83" fmla="*/ 3814 h 4518"/>
                <a:gd name="T84" fmla="*/ 2301 w 4362"/>
                <a:gd name="T85" fmla="*/ 3676 h 4518"/>
                <a:gd name="T86" fmla="*/ 1951 w 4362"/>
                <a:gd name="T87" fmla="*/ 3525 h 4518"/>
                <a:gd name="T88" fmla="*/ 1747 w 4362"/>
                <a:gd name="T89" fmla="*/ 3591 h 4518"/>
                <a:gd name="T90" fmla="*/ 1591 w 4362"/>
                <a:gd name="T91" fmla="*/ 3790 h 4518"/>
                <a:gd name="T92" fmla="*/ 1619 w 4362"/>
                <a:gd name="T93" fmla="*/ 4034 h 4518"/>
                <a:gd name="T94" fmla="*/ 1834 w 4362"/>
                <a:gd name="T95" fmla="*/ 4277 h 4518"/>
                <a:gd name="T96" fmla="*/ 2170 w 4362"/>
                <a:gd name="T97" fmla="*/ 4454 h 4518"/>
                <a:gd name="T98" fmla="*/ 2588 w 4362"/>
                <a:gd name="T99" fmla="*/ 4518 h 4518"/>
                <a:gd name="T100" fmla="*/ 3057 w 4362"/>
                <a:gd name="T101" fmla="*/ 4420 h 4518"/>
                <a:gd name="T102" fmla="*/ 3543 w 4362"/>
                <a:gd name="T103" fmla="*/ 4094 h 4518"/>
                <a:gd name="T104" fmla="*/ 3921 w 4362"/>
                <a:gd name="T105" fmla="*/ 4346 h 4518"/>
                <a:gd name="T106" fmla="*/ 4078 w 4362"/>
                <a:gd name="T107" fmla="*/ 4315 h 4518"/>
                <a:gd name="T108" fmla="*/ 4164 w 4362"/>
                <a:gd name="T109" fmla="*/ 4161 h 4518"/>
                <a:gd name="T110" fmla="*/ 4000 w 4362"/>
                <a:gd name="T111" fmla="*/ 3928 h 4518"/>
                <a:gd name="T112" fmla="*/ 4060 w 4362"/>
                <a:gd name="T113" fmla="*/ 3466 h 4518"/>
                <a:gd name="T114" fmla="*/ 4292 w 4362"/>
                <a:gd name="T115" fmla="*/ 2963 h 4518"/>
                <a:gd name="T116" fmla="*/ 4361 w 4362"/>
                <a:gd name="T117" fmla="*/ 2501 h 4518"/>
                <a:gd name="T118" fmla="*/ 4260 w 4362"/>
                <a:gd name="T119" fmla="*/ 2107 h 45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362" h="4518">
                  <a:moveTo>
                    <a:pt x="3555" y="3147"/>
                  </a:moveTo>
                  <a:lnTo>
                    <a:pt x="3538" y="3178"/>
                  </a:lnTo>
                  <a:lnTo>
                    <a:pt x="3520" y="3209"/>
                  </a:lnTo>
                  <a:lnTo>
                    <a:pt x="3501" y="3238"/>
                  </a:lnTo>
                  <a:lnTo>
                    <a:pt x="3481" y="3266"/>
                  </a:lnTo>
                  <a:lnTo>
                    <a:pt x="3461" y="3293"/>
                  </a:lnTo>
                  <a:lnTo>
                    <a:pt x="3441" y="3319"/>
                  </a:lnTo>
                  <a:lnTo>
                    <a:pt x="3419" y="3345"/>
                  </a:lnTo>
                  <a:lnTo>
                    <a:pt x="3397" y="3371"/>
                  </a:lnTo>
                  <a:lnTo>
                    <a:pt x="3343" y="3316"/>
                  </a:lnTo>
                  <a:lnTo>
                    <a:pt x="3291" y="3262"/>
                  </a:lnTo>
                  <a:lnTo>
                    <a:pt x="3237" y="3208"/>
                  </a:lnTo>
                  <a:lnTo>
                    <a:pt x="3185" y="3151"/>
                  </a:lnTo>
                  <a:lnTo>
                    <a:pt x="3132" y="3096"/>
                  </a:lnTo>
                  <a:lnTo>
                    <a:pt x="3079" y="3040"/>
                  </a:lnTo>
                  <a:lnTo>
                    <a:pt x="3026" y="2982"/>
                  </a:lnTo>
                  <a:lnTo>
                    <a:pt x="2973" y="2925"/>
                  </a:lnTo>
                  <a:lnTo>
                    <a:pt x="2920" y="2867"/>
                  </a:lnTo>
                  <a:lnTo>
                    <a:pt x="2867" y="2808"/>
                  </a:lnTo>
                  <a:lnTo>
                    <a:pt x="2814" y="2750"/>
                  </a:lnTo>
                  <a:lnTo>
                    <a:pt x="2762" y="2690"/>
                  </a:lnTo>
                  <a:lnTo>
                    <a:pt x="2708" y="2631"/>
                  </a:lnTo>
                  <a:lnTo>
                    <a:pt x="2656" y="2572"/>
                  </a:lnTo>
                  <a:lnTo>
                    <a:pt x="2602" y="2511"/>
                  </a:lnTo>
                  <a:lnTo>
                    <a:pt x="2550" y="2452"/>
                  </a:lnTo>
                  <a:lnTo>
                    <a:pt x="2577" y="2440"/>
                  </a:lnTo>
                  <a:lnTo>
                    <a:pt x="2604" y="2427"/>
                  </a:lnTo>
                  <a:lnTo>
                    <a:pt x="2633" y="2415"/>
                  </a:lnTo>
                  <a:lnTo>
                    <a:pt x="2661" y="2403"/>
                  </a:lnTo>
                  <a:lnTo>
                    <a:pt x="2690" y="2390"/>
                  </a:lnTo>
                  <a:lnTo>
                    <a:pt x="2719" y="2377"/>
                  </a:lnTo>
                  <a:lnTo>
                    <a:pt x="2748" y="2365"/>
                  </a:lnTo>
                  <a:lnTo>
                    <a:pt x="2779" y="2351"/>
                  </a:lnTo>
                  <a:lnTo>
                    <a:pt x="2810" y="2339"/>
                  </a:lnTo>
                  <a:lnTo>
                    <a:pt x="2840" y="2328"/>
                  </a:lnTo>
                  <a:lnTo>
                    <a:pt x="2871" y="2318"/>
                  </a:lnTo>
                  <a:lnTo>
                    <a:pt x="2902" y="2308"/>
                  </a:lnTo>
                  <a:lnTo>
                    <a:pt x="2932" y="2300"/>
                  </a:lnTo>
                  <a:lnTo>
                    <a:pt x="2963" y="2293"/>
                  </a:lnTo>
                  <a:lnTo>
                    <a:pt x="2993" y="2286"/>
                  </a:lnTo>
                  <a:lnTo>
                    <a:pt x="3025" y="2281"/>
                  </a:lnTo>
                  <a:lnTo>
                    <a:pt x="3056" y="2277"/>
                  </a:lnTo>
                  <a:lnTo>
                    <a:pt x="3087" y="2274"/>
                  </a:lnTo>
                  <a:lnTo>
                    <a:pt x="3119" y="2273"/>
                  </a:lnTo>
                  <a:lnTo>
                    <a:pt x="3149" y="2274"/>
                  </a:lnTo>
                  <a:lnTo>
                    <a:pt x="3180" y="2276"/>
                  </a:lnTo>
                  <a:lnTo>
                    <a:pt x="3211" y="2280"/>
                  </a:lnTo>
                  <a:lnTo>
                    <a:pt x="3243" y="2285"/>
                  </a:lnTo>
                  <a:lnTo>
                    <a:pt x="3274" y="2292"/>
                  </a:lnTo>
                  <a:lnTo>
                    <a:pt x="3289" y="2296"/>
                  </a:lnTo>
                  <a:lnTo>
                    <a:pt x="3304" y="2300"/>
                  </a:lnTo>
                  <a:lnTo>
                    <a:pt x="3319" y="2306"/>
                  </a:lnTo>
                  <a:lnTo>
                    <a:pt x="3334" y="2311"/>
                  </a:lnTo>
                  <a:lnTo>
                    <a:pt x="3349" y="2318"/>
                  </a:lnTo>
                  <a:lnTo>
                    <a:pt x="3364" y="2325"/>
                  </a:lnTo>
                  <a:lnTo>
                    <a:pt x="3379" y="2332"/>
                  </a:lnTo>
                  <a:lnTo>
                    <a:pt x="3393" y="2340"/>
                  </a:lnTo>
                  <a:lnTo>
                    <a:pt x="3408" y="2349"/>
                  </a:lnTo>
                  <a:lnTo>
                    <a:pt x="3422" y="2359"/>
                  </a:lnTo>
                  <a:lnTo>
                    <a:pt x="3436" y="2369"/>
                  </a:lnTo>
                  <a:lnTo>
                    <a:pt x="3450" y="2379"/>
                  </a:lnTo>
                  <a:lnTo>
                    <a:pt x="3463" y="2390"/>
                  </a:lnTo>
                  <a:lnTo>
                    <a:pt x="3477" y="2401"/>
                  </a:lnTo>
                  <a:lnTo>
                    <a:pt x="3492" y="2413"/>
                  </a:lnTo>
                  <a:lnTo>
                    <a:pt x="3505" y="2426"/>
                  </a:lnTo>
                  <a:lnTo>
                    <a:pt x="3530" y="2453"/>
                  </a:lnTo>
                  <a:lnTo>
                    <a:pt x="3553" y="2480"/>
                  </a:lnTo>
                  <a:lnTo>
                    <a:pt x="3564" y="2493"/>
                  </a:lnTo>
                  <a:lnTo>
                    <a:pt x="3573" y="2507"/>
                  </a:lnTo>
                  <a:lnTo>
                    <a:pt x="3583" y="2521"/>
                  </a:lnTo>
                  <a:lnTo>
                    <a:pt x="3591" y="2535"/>
                  </a:lnTo>
                  <a:lnTo>
                    <a:pt x="3599" y="2549"/>
                  </a:lnTo>
                  <a:lnTo>
                    <a:pt x="3608" y="2563"/>
                  </a:lnTo>
                  <a:lnTo>
                    <a:pt x="3615" y="2578"/>
                  </a:lnTo>
                  <a:lnTo>
                    <a:pt x="3621" y="2592"/>
                  </a:lnTo>
                  <a:lnTo>
                    <a:pt x="3626" y="2606"/>
                  </a:lnTo>
                  <a:lnTo>
                    <a:pt x="3631" y="2621"/>
                  </a:lnTo>
                  <a:lnTo>
                    <a:pt x="3635" y="2635"/>
                  </a:lnTo>
                  <a:lnTo>
                    <a:pt x="3639" y="2650"/>
                  </a:lnTo>
                  <a:lnTo>
                    <a:pt x="3645" y="2680"/>
                  </a:lnTo>
                  <a:lnTo>
                    <a:pt x="3650" y="2711"/>
                  </a:lnTo>
                  <a:lnTo>
                    <a:pt x="3653" y="2742"/>
                  </a:lnTo>
                  <a:lnTo>
                    <a:pt x="3655" y="2772"/>
                  </a:lnTo>
                  <a:lnTo>
                    <a:pt x="3655" y="2803"/>
                  </a:lnTo>
                  <a:lnTo>
                    <a:pt x="3653" y="2833"/>
                  </a:lnTo>
                  <a:lnTo>
                    <a:pt x="3650" y="2865"/>
                  </a:lnTo>
                  <a:lnTo>
                    <a:pt x="3646" y="2896"/>
                  </a:lnTo>
                  <a:lnTo>
                    <a:pt x="3640" y="2927"/>
                  </a:lnTo>
                  <a:lnTo>
                    <a:pt x="3632" y="2958"/>
                  </a:lnTo>
                  <a:lnTo>
                    <a:pt x="3623" y="2989"/>
                  </a:lnTo>
                  <a:lnTo>
                    <a:pt x="3613" y="3021"/>
                  </a:lnTo>
                  <a:lnTo>
                    <a:pt x="3600" y="3053"/>
                  </a:lnTo>
                  <a:lnTo>
                    <a:pt x="3586" y="3084"/>
                  </a:lnTo>
                  <a:lnTo>
                    <a:pt x="3571" y="3116"/>
                  </a:lnTo>
                  <a:lnTo>
                    <a:pt x="3555" y="3147"/>
                  </a:lnTo>
                  <a:close/>
                  <a:moveTo>
                    <a:pt x="1177" y="2140"/>
                  </a:moveTo>
                  <a:lnTo>
                    <a:pt x="1150" y="2141"/>
                  </a:lnTo>
                  <a:lnTo>
                    <a:pt x="1124" y="2140"/>
                  </a:lnTo>
                  <a:lnTo>
                    <a:pt x="1099" y="2138"/>
                  </a:lnTo>
                  <a:lnTo>
                    <a:pt x="1074" y="2135"/>
                  </a:lnTo>
                  <a:lnTo>
                    <a:pt x="1049" y="2130"/>
                  </a:lnTo>
                  <a:lnTo>
                    <a:pt x="1024" y="2124"/>
                  </a:lnTo>
                  <a:lnTo>
                    <a:pt x="1000" y="2117"/>
                  </a:lnTo>
                  <a:lnTo>
                    <a:pt x="976" y="2109"/>
                  </a:lnTo>
                  <a:lnTo>
                    <a:pt x="953" y="2099"/>
                  </a:lnTo>
                  <a:lnTo>
                    <a:pt x="931" y="2088"/>
                  </a:lnTo>
                  <a:lnTo>
                    <a:pt x="907" y="2076"/>
                  </a:lnTo>
                  <a:lnTo>
                    <a:pt x="885" y="2062"/>
                  </a:lnTo>
                  <a:lnTo>
                    <a:pt x="864" y="2047"/>
                  </a:lnTo>
                  <a:lnTo>
                    <a:pt x="843" y="2031"/>
                  </a:lnTo>
                  <a:lnTo>
                    <a:pt x="822" y="2012"/>
                  </a:lnTo>
                  <a:lnTo>
                    <a:pt x="801" y="1993"/>
                  </a:lnTo>
                  <a:lnTo>
                    <a:pt x="784" y="1977"/>
                  </a:lnTo>
                  <a:lnTo>
                    <a:pt x="769" y="1959"/>
                  </a:lnTo>
                  <a:lnTo>
                    <a:pt x="755" y="1940"/>
                  </a:lnTo>
                  <a:lnTo>
                    <a:pt x="742" y="1920"/>
                  </a:lnTo>
                  <a:lnTo>
                    <a:pt x="730" y="1900"/>
                  </a:lnTo>
                  <a:lnTo>
                    <a:pt x="720" y="1878"/>
                  </a:lnTo>
                  <a:lnTo>
                    <a:pt x="711" y="1856"/>
                  </a:lnTo>
                  <a:lnTo>
                    <a:pt x="703" y="1831"/>
                  </a:lnTo>
                  <a:lnTo>
                    <a:pt x="696" y="1807"/>
                  </a:lnTo>
                  <a:lnTo>
                    <a:pt x="690" y="1783"/>
                  </a:lnTo>
                  <a:lnTo>
                    <a:pt x="686" y="1758"/>
                  </a:lnTo>
                  <a:lnTo>
                    <a:pt x="683" y="1732"/>
                  </a:lnTo>
                  <a:lnTo>
                    <a:pt x="681" y="1705"/>
                  </a:lnTo>
                  <a:lnTo>
                    <a:pt x="680" y="1678"/>
                  </a:lnTo>
                  <a:lnTo>
                    <a:pt x="681" y="1650"/>
                  </a:lnTo>
                  <a:lnTo>
                    <a:pt x="684" y="1622"/>
                  </a:lnTo>
                  <a:lnTo>
                    <a:pt x="687" y="1593"/>
                  </a:lnTo>
                  <a:lnTo>
                    <a:pt x="691" y="1564"/>
                  </a:lnTo>
                  <a:lnTo>
                    <a:pt x="698" y="1536"/>
                  </a:lnTo>
                  <a:lnTo>
                    <a:pt x="705" y="1507"/>
                  </a:lnTo>
                  <a:lnTo>
                    <a:pt x="715" y="1476"/>
                  </a:lnTo>
                  <a:lnTo>
                    <a:pt x="725" y="1447"/>
                  </a:lnTo>
                  <a:lnTo>
                    <a:pt x="738" y="1418"/>
                  </a:lnTo>
                  <a:lnTo>
                    <a:pt x="752" y="1388"/>
                  </a:lnTo>
                  <a:lnTo>
                    <a:pt x="766" y="1358"/>
                  </a:lnTo>
                  <a:lnTo>
                    <a:pt x="783" y="1328"/>
                  </a:lnTo>
                  <a:lnTo>
                    <a:pt x="802" y="1298"/>
                  </a:lnTo>
                  <a:lnTo>
                    <a:pt x="821" y="1269"/>
                  </a:lnTo>
                  <a:lnTo>
                    <a:pt x="842" y="1240"/>
                  </a:lnTo>
                  <a:lnTo>
                    <a:pt x="865" y="1210"/>
                  </a:lnTo>
                  <a:lnTo>
                    <a:pt x="889" y="1181"/>
                  </a:lnTo>
                  <a:lnTo>
                    <a:pt x="915" y="1152"/>
                  </a:lnTo>
                  <a:lnTo>
                    <a:pt x="963" y="1200"/>
                  </a:lnTo>
                  <a:lnTo>
                    <a:pt x="1011" y="1248"/>
                  </a:lnTo>
                  <a:lnTo>
                    <a:pt x="1060" y="1297"/>
                  </a:lnTo>
                  <a:lnTo>
                    <a:pt x="1107" y="1347"/>
                  </a:lnTo>
                  <a:lnTo>
                    <a:pt x="1154" y="1397"/>
                  </a:lnTo>
                  <a:lnTo>
                    <a:pt x="1203" y="1447"/>
                  </a:lnTo>
                  <a:lnTo>
                    <a:pt x="1250" y="1497"/>
                  </a:lnTo>
                  <a:lnTo>
                    <a:pt x="1299" y="1549"/>
                  </a:lnTo>
                  <a:lnTo>
                    <a:pt x="1346" y="1600"/>
                  </a:lnTo>
                  <a:lnTo>
                    <a:pt x="1394" y="1652"/>
                  </a:lnTo>
                  <a:lnTo>
                    <a:pt x="1442" y="1705"/>
                  </a:lnTo>
                  <a:lnTo>
                    <a:pt x="1490" y="1758"/>
                  </a:lnTo>
                  <a:lnTo>
                    <a:pt x="1538" y="1810"/>
                  </a:lnTo>
                  <a:lnTo>
                    <a:pt x="1586" y="1864"/>
                  </a:lnTo>
                  <a:lnTo>
                    <a:pt x="1633" y="1918"/>
                  </a:lnTo>
                  <a:lnTo>
                    <a:pt x="1682" y="1971"/>
                  </a:lnTo>
                  <a:lnTo>
                    <a:pt x="1645" y="1990"/>
                  </a:lnTo>
                  <a:lnTo>
                    <a:pt x="1610" y="2008"/>
                  </a:lnTo>
                  <a:lnTo>
                    <a:pt x="1575" y="2026"/>
                  </a:lnTo>
                  <a:lnTo>
                    <a:pt x="1541" y="2042"/>
                  </a:lnTo>
                  <a:lnTo>
                    <a:pt x="1507" y="2057"/>
                  </a:lnTo>
                  <a:lnTo>
                    <a:pt x="1474" y="2070"/>
                  </a:lnTo>
                  <a:lnTo>
                    <a:pt x="1442" y="2082"/>
                  </a:lnTo>
                  <a:lnTo>
                    <a:pt x="1411" y="2093"/>
                  </a:lnTo>
                  <a:lnTo>
                    <a:pt x="1379" y="2103"/>
                  </a:lnTo>
                  <a:lnTo>
                    <a:pt x="1348" y="2112"/>
                  </a:lnTo>
                  <a:lnTo>
                    <a:pt x="1319" y="2120"/>
                  </a:lnTo>
                  <a:lnTo>
                    <a:pt x="1289" y="2126"/>
                  </a:lnTo>
                  <a:lnTo>
                    <a:pt x="1260" y="2131"/>
                  </a:lnTo>
                  <a:lnTo>
                    <a:pt x="1232" y="2135"/>
                  </a:lnTo>
                  <a:lnTo>
                    <a:pt x="1204" y="2138"/>
                  </a:lnTo>
                  <a:lnTo>
                    <a:pt x="1177" y="2140"/>
                  </a:lnTo>
                  <a:close/>
                  <a:moveTo>
                    <a:pt x="3995" y="1799"/>
                  </a:moveTo>
                  <a:lnTo>
                    <a:pt x="3964" y="1774"/>
                  </a:lnTo>
                  <a:lnTo>
                    <a:pt x="3933" y="1750"/>
                  </a:lnTo>
                  <a:lnTo>
                    <a:pt x="3903" y="1727"/>
                  </a:lnTo>
                  <a:lnTo>
                    <a:pt x="3872" y="1705"/>
                  </a:lnTo>
                  <a:lnTo>
                    <a:pt x="3840" y="1684"/>
                  </a:lnTo>
                  <a:lnTo>
                    <a:pt x="3810" y="1663"/>
                  </a:lnTo>
                  <a:lnTo>
                    <a:pt x="3779" y="1644"/>
                  </a:lnTo>
                  <a:lnTo>
                    <a:pt x="3748" y="1626"/>
                  </a:lnTo>
                  <a:lnTo>
                    <a:pt x="3716" y="1610"/>
                  </a:lnTo>
                  <a:lnTo>
                    <a:pt x="3686" y="1594"/>
                  </a:lnTo>
                  <a:lnTo>
                    <a:pt x="3655" y="1579"/>
                  </a:lnTo>
                  <a:lnTo>
                    <a:pt x="3624" y="1566"/>
                  </a:lnTo>
                  <a:lnTo>
                    <a:pt x="3592" y="1554"/>
                  </a:lnTo>
                  <a:lnTo>
                    <a:pt x="3561" y="1542"/>
                  </a:lnTo>
                  <a:lnTo>
                    <a:pt x="3530" y="1532"/>
                  </a:lnTo>
                  <a:lnTo>
                    <a:pt x="3499" y="1523"/>
                  </a:lnTo>
                  <a:lnTo>
                    <a:pt x="3468" y="1515"/>
                  </a:lnTo>
                  <a:lnTo>
                    <a:pt x="3437" y="1507"/>
                  </a:lnTo>
                  <a:lnTo>
                    <a:pt x="3406" y="1499"/>
                  </a:lnTo>
                  <a:lnTo>
                    <a:pt x="3375" y="1493"/>
                  </a:lnTo>
                  <a:lnTo>
                    <a:pt x="3344" y="1487"/>
                  </a:lnTo>
                  <a:lnTo>
                    <a:pt x="3313" y="1482"/>
                  </a:lnTo>
                  <a:lnTo>
                    <a:pt x="3282" y="1478"/>
                  </a:lnTo>
                  <a:lnTo>
                    <a:pt x="3251" y="1474"/>
                  </a:lnTo>
                  <a:lnTo>
                    <a:pt x="3219" y="1471"/>
                  </a:lnTo>
                  <a:lnTo>
                    <a:pt x="3188" y="1469"/>
                  </a:lnTo>
                  <a:lnTo>
                    <a:pt x="3157" y="1467"/>
                  </a:lnTo>
                  <a:lnTo>
                    <a:pt x="3126" y="1466"/>
                  </a:lnTo>
                  <a:lnTo>
                    <a:pt x="3094" y="1466"/>
                  </a:lnTo>
                  <a:lnTo>
                    <a:pt x="3063" y="1466"/>
                  </a:lnTo>
                  <a:lnTo>
                    <a:pt x="3032" y="1467"/>
                  </a:lnTo>
                  <a:lnTo>
                    <a:pt x="3001" y="1469"/>
                  </a:lnTo>
                  <a:lnTo>
                    <a:pt x="2969" y="1472"/>
                  </a:lnTo>
                  <a:lnTo>
                    <a:pt x="2938" y="1475"/>
                  </a:lnTo>
                  <a:lnTo>
                    <a:pt x="2907" y="1479"/>
                  </a:lnTo>
                  <a:lnTo>
                    <a:pt x="2876" y="1483"/>
                  </a:lnTo>
                  <a:lnTo>
                    <a:pt x="2844" y="1488"/>
                  </a:lnTo>
                  <a:lnTo>
                    <a:pt x="2813" y="1494"/>
                  </a:lnTo>
                  <a:lnTo>
                    <a:pt x="2782" y="1500"/>
                  </a:lnTo>
                  <a:lnTo>
                    <a:pt x="2751" y="1508"/>
                  </a:lnTo>
                  <a:lnTo>
                    <a:pt x="2718" y="1515"/>
                  </a:lnTo>
                  <a:lnTo>
                    <a:pt x="2687" y="1523"/>
                  </a:lnTo>
                  <a:lnTo>
                    <a:pt x="2655" y="1532"/>
                  </a:lnTo>
                  <a:lnTo>
                    <a:pt x="2623" y="1541"/>
                  </a:lnTo>
                  <a:lnTo>
                    <a:pt x="2591" y="1551"/>
                  </a:lnTo>
                  <a:lnTo>
                    <a:pt x="2560" y="1562"/>
                  </a:lnTo>
                  <a:lnTo>
                    <a:pt x="2528" y="1573"/>
                  </a:lnTo>
                  <a:lnTo>
                    <a:pt x="2496" y="1585"/>
                  </a:lnTo>
                  <a:lnTo>
                    <a:pt x="2433" y="1609"/>
                  </a:lnTo>
                  <a:lnTo>
                    <a:pt x="2369" y="1635"/>
                  </a:lnTo>
                  <a:lnTo>
                    <a:pt x="2306" y="1661"/>
                  </a:lnTo>
                  <a:lnTo>
                    <a:pt x="2241" y="1688"/>
                  </a:lnTo>
                  <a:lnTo>
                    <a:pt x="2178" y="1716"/>
                  </a:lnTo>
                  <a:lnTo>
                    <a:pt x="2114" y="1744"/>
                  </a:lnTo>
                  <a:lnTo>
                    <a:pt x="2050" y="1774"/>
                  </a:lnTo>
                  <a:lnTo>
                    <a:pt x="1986" y="1804"/>
                  </a:lnTo>
                  <a:lnTo>
                    <a:pt x="1935" y="1746"/>
                  </a:lnTo>
                  <a:lnTo>
                    <a:pt x="1884" y="1689"/>
                  </a:lnTo>
                  <a:lnTo>
                    <a:pt x="1833" y="1630"/>
                  </a:lnTo>
                  <a:lnTo>
                    <a:pt x="1783" y="1573"/>
                  </a:lnTo>
                  <a:lnTo>
                    <a:pt x="1732" y="1516"/>
                  </a:lnTo>
                  <a:lnTo>
                    <a:pt x="1681" y="1458"/>
                  </a:lnTo>
                  <a:lnTo>
                    <a:pt x="1630" y="1401"/>
                  </a:lnTo>
                  <a:lnTo>
                    <a:pt x="1580" y="1344"/>
                  </a:lnTo>
                  <a:lnTo>
                    <a:pt x="1529" y="1287"/>
                  </a:lnTo>
                  <a:lnTo>
                    <a:pt x="1478" y="1231"/>
                  </a:lnTo>
                  <a:lnTo>
                    <a:pt x="1428" y="1176"/>
                  </a:lnTo>
                  <a:lnTo>
                    <a:pt x="1376" y="1120"/>
                  </a:lnTo>
                  <a:lnTo>
                    <a:pt x="1326" y="1065"/>
                  </a:lnTo>
                  <a:lnTo>
                    <a:pt x="1274" y="1011"/>
                  </a:lnTo>
                  <a:lnTo>
                    <a:pt x="1224" y="956"/>
                  </a:lnTo>
                  <a:lnTo>
                    <a:pt x="1174" y="903"/>
                  </a:lnTo>
                  <a:lnTo>
                    <a:pt x="1196" y="883"/>
                  </a:lnTo>
                  <a:lnTo>
                    <a:pt x="1219" y="864"/>
                  </a:lnTo>
                  <a:lnTo>
                    <a:pt x="1241" y="847"/>
                  </a:lnTo>
                  <a:lnTo>
                    <a:pt x="1264" y="830"/>
                  </a:lnTo>
                  <a:lnTo>
                    <a:pt x="1287" y="815"/>
                  </a:lnTo>
                  <a:lnTo>
                    <a:pt x="1309" y="801"/>
                  </a:lnTo>
                  <a:lnTo>
                    <a:pt x="1331" y="789"/>
                  </a:lnTo>
                  <a:lnTo>
                    <a:pt x="1353" y="777"/>
                  </a:lnTo>
                  <a:lnTo>
                    <a:pt x="1375" y="768"/>
                  </a:lnTo>
                  <a:lnTo>
                    <a:pt x="1397" y="759"/>
                  </a:lnTo>
                  <a:lnTo>
                    <a:pt x="1420" y="751"/>
                  </a:lnTo>
                  <a:lnTo>
                    <a:pt x="1442" y="745"/>
                  </a:lnTo>
                  <a:lnTo>
                    <a:pt x="1463" y="740"/>
                  </a:lnTo>
                  <a:lnTo>
                    <a:pt x="1485" y="737"/>
                  </a:lnTo>
                  <a:lnTo>
                    <a:pt x="1506" y="734"/>
                  </a:lnTo>
                  <a:lnTo>
                    <a:pt x="1527" y="733"/>
                  </a:lnTo>
                  <a:lnTo>
                    <a:pt x="1571" y="732"/>
                  </a:lnTo>
                  <a:lnTo>
                    <a:pt x="1613" y="732"/>
                  </a:lnTo>
                  <a:lnTo>
                    <a:pt x="1655" y="734"/>
                  </a:lnTo>
                  <a:lnTo>
                    <a:pt x="1696" y="737"/>
                  </a:lnTo>
                  <a:lnTo>
                    <a:pt x="1737" y="742"/>
                  </a:lnTo>
                  <a:lnTo>
                    <a:pt x="1778" y="749"/>
                  </a:lnTo>
                  <a:lnTo>
                    <a:pt x="1817" y="757"/>
                  </a:lnTo>
                  <a:lnTo>
                    <a:pt x="1856" y="766"/>
                  </a:lnTo>
                  <a:lnTo>
                    <a:pt x="1897" y="776"/>
                  </a:lnTo>
                  <a:lnTo>
                    <a:pt x="1935" y="785"/>
                  </a:lnTo>
                  <a:lnTo>
                    <a:pt x="1972" y="794"/>
                  </a:lnTo>
                  <a:lnTo>
                    <a:pt x="2009" y="802"/>
                  </a:lnTo>
                  <a:lnTo>
                    <a:pt x="2046" y="810"/>
                  </a:lnTo>
                  <a:lnTo>
                    <a:pt x="2081" y="818"/>
                  </a:lnTo>
                  <a:lnTo>
                    <a:pt x="2116" y="825"/>
                  </a:lnTo>
                  <a:lnTo>
                    <a:pt x="2151" y="833"/>
                  </a:lnTo>
                  <a:lnTo>
                    <a:pt x="2167" y="836"/>
                  </a:lnTo>
                  <a:lnTo>
                    <a:pt x="2184" y="838"/>
                  </a:lnTo>
                  <a:lnTo>
                    <a:pt x="2200" y="839"/>
                  </a:lnTo>
                  <a:lnTo>
                    <a:pt x="2216" y="840"/>
                  </a:lnTo>
                  <a:lnTo>
                    <a:pt x="2231" y="839"/>
                  </a:lnTo>
                  <a:lnTo>
                    <a:pt x="2247" y="837"/>
                  </a:lnTo>
                  <a:lnTo>
                    <a:pt x="2263" y="835"/>
                  </a:lnTo>
                  <a:lnTo>
                    <a:pt x="2278" y="832"/>
                  </a:lnTo>
                  <a:lnTo>
                    <a:pt x="2292" y="827"/>
                  </a:lnTo>
                  <a:lnTo>
                    <a:pt x="2307" y="822"/>
                  </a:lnTo>
                  <a:lnTo>
                    <a:pt x="2321" y="816"/>
                  </a:lnTo>
                  <a:lnTo>
                    <a:pt x="2335" y="809"/>
                  </a:lnTo>
                  <a:lnTo>
                    <a:pt x="2348" y="801"/>
                  </a:lnTo>
                  <a:lnTo>
                    <a:pt x="2362" y="792"/>
                  </a:lnTo>
                  <a:lnTo>
                    <a:pt x="2375" y="783"/>
                  </a:lnTo>
                  <a:lnTo>
                    <a:pt x="2389" y="773"/>
                  </a:lnTo>
                  <a:lnTo>
                    <a:pt x="2402" y="761"/>
                  </a:lnTo>
                  <a:lnTo>
                    <a:pt x="2414" y="748"/>
                  </a:lnTo>
                  <a:lnTo>
                    <a:pt x="2426" y="735"/>
                  </a:lnTo>
                  <a:lnTo>
                    <a:pt x="2437" y="722"/>
                  </a:lnTo>
                  <a:lnTo>
                    <a:pt x="2447" y="709"/>
                  </a:lnTo>
                  <a:lnTo>
                    <a:pt x="2456" y="695"/>
                  </a:lnTo>
                  <a:lnTo>
                    <a:pt x="2465" y="680"/>
                  </a:lnTo>
                  <a:lnTo>
                    <a:pt x="2473" y="665"/>
                  </a:lnTo>
                  <a:lnTo>
                    <a:pt x="2480" y="649"/>
                  </a:lnTo>
                  <a:lnTo>
                    <a:pt x="2486" y="633"/>
                  </a:lnTo>
                  <a:lnTo>
                    <a:pt x="2491" y="617"/>
                  </a:lnTo>
                  <a:lnTo>
                    <a:pt x="2496" y="600"/>
                  </a:lnTo>
                  <a:lnTo>
                    <a:pt x="2500" y="584"/>
                  </a:lnTo>
                  <a:lnTo>
                    <a:pt x="2503" y="566"/>
                  </a:lnTo>
                  <a:lnTo>
                    <a:pt x="2507" y="549"/>
                  </a:lnTo>
                  <a:lnTo>
                    <a:pt x="2508" y="530"/>
                  </a:lnTo>
                  <a:lnTo>
                    <a:pt x="2508" y="512"/>
                  </a:lnTo>
                  <a:lnTo>
                    <a:pt x="2508" y="494"/>
                  </a:lnTo>
                  <a:lnTo>
                    <a:pt x="2505" y="474"/>
                  </a:lnTo>
                  <a:lnTo>
                    <a:pt x="2503" y="456"/>
                  </a:lnTo>
                  <a:lnTo>
                    <a:pt x="2499" y="438"/>
                  </a:lnTo>
                  <a:lnTo>
                    <a:pt x="2495" y="420"/>
                  </a:lnTo>
                  <a:lnTo>
                    <a:pt x="2489" y="402"/>
                  </a:lnTo>
                  <a:lnTo>
                    <a:pt x="2482" y="384"/>
                  </a:lnTo>
                  <a:lnTo>
                    <a:pt x="2475" y="366"/>
                  </a:lnTo>
                  <a:lnTo>
                    <a:pt x="2466" y="348"/>
                  </a:lnTo>
                  <a:lnTo>
                    <a:pt x="2456" y="330"/>
                  </a:lnTo>
                  <a:lnTo>
                    <a:pt x="2446" y="311"/>
                  </a:lnTo>
                  <a:lnTo>
                    <a:pt x="2434" y="293"/>
                  </a:lnTo>
                  <a:lnTo>
                    <a:pt x="2421" y="276"/>
                  </a:lnTo>
                  <a:lnTo>
                    <a:pt x="2407" y="258"/>
                  </a:lnTo>
                  <a:lnTo>
                    <a:pt x="2393" y="240"/>
                  </a:lnTo>
                  <a:lnTo>
                    <a:pt x="2372" y="218"/>
                  </a:lnTo>
                  <a:lnTo>
                    <a:pt x="2351" y="197"/>
                  </a:lnTo>
                  <a:lnTo>
                    <a:pt x="2330" y="177"/>
                  </a:lnTo>
                  <a:lnTo>
                    <a:pt x="2308" y="159"/>
                  </a:lnTo>
                  <a:lnTo>
                    <a:pt x="2286" y="140"/>
                  </a:lnTo>
                  <a:lnTo>
                    <a:pt x="2264" y="123"/>
                  </a:lnTo>
                  <a:lnTo>
                    <a:pt x="2240" y="108"/>
                  </a:lnTo>
                  <a:lnTo>
                    <a:pt x="2216" y="93"/>
                  </a:lnTo>
                  <a:lnTo>
                    <a:pt x="2192" y="80"/>
                  </a:lnTo>
                  <a:lnTo>
                    <a:pt x="2167" y="68"/>
                  </a:lnTo>
                  <a:lnTo>
                    <a:pt x="2142" y="57"/>
                  </a:lnTo>
                  <a:lnTo>
                    <a:pt x="2115" y="47"/>
                  </a:lnTo>
                  <a:lnTo>
                    <a:pt x="2088" y="38"/>
                  </a:lnTo>
                  <a:lnTo>
                    <a:pt x="2061" y="30"/>
                  </a:lnTo>
                  <a:lnTo>
                    <a:pt x="2033" y="23"/>
                  </a:lnTo>
                  <a:lnTo>
                    <a:pt x="2004" y="18"/>
                  </a:lnTo>
                  <a:lnTo>
                    <a:pt x="1976" y="13"/>
                  </a:lnTo>
                  <a:lnTo>
                    <a:pt x="1947" y="9"/>
                  </a:lnTo>
                  <a:lnTo>
                    <a:pt x="1919" y="6"/>
                  </a:lnTo>
                  <a:lnTo>
                    <a:pt x="1889" y="3"/>
                  </a:lnTo>
                  <a:lnTo>
                    <a:pt x="1861" y="2"/>
                  </a:lnTo>
                  <a:lnTo>
                    <a:pt x="1832" y="0"/>
                  </a:lnTo>
                  <a:lnTo>
                    <a:pt x="1803" y="0"/>
                  </a:lnTo>
                  <a:lnTo>
                    <a:pt x="1774" y="0"/>
                  </a:lnTo>
                  <a:lnTo>
                    <a:pt x="1744" y="1"/>
                  </a:lnTo>
                  <a:lnTo>
                    <a:pt x="1715" y="3"/>
                  </a:lnTo>
                  <a:lnTo>
                    <a:pt x="1685" y="5"/>
                  </a:lnTo>
                  <a:lnTo>
                    <a:pt x="1656" y="8"/>
                  </a:lnTo>
                  <a:lnTo>
                    <a:pt x="1625" y="12"/>
                  </a:lnTo>
                  <a:lnTo>
                    <a:pt x="1596" y="17"/>
                  </a:lnTo>
                  <a:lnTo>
                    <a:pt x="1566" y="22"/>
                  </a:lnTo>
                  <a:lnTo>
                    <a:pt x="1536" y="29"/>
                  </a:lnTo>
                  <a:lnTo>
                    <a:pt x="1505" y="36"/>
                  </a:lnTo>
                  <a:lnTo>
                    <a:pt x="1476" y="43"/>
                  </a:lnTo>
                  <a:lnTo>
                    <a:pt x="1447" y="51"/>
                  </a:lnTo>
                  <a:lnTo>
                    <a:pt x="1418" y="60"/>
                  </a:lnTo>
                  <a:lnTo>
                    <a:pt x="1388" y="69"/>
                  </a:lnTo>
                  <a:lnTo>
                    <a:pt x="1359" y="79"/>
                  </a:lnTo>
                  <a:lnTo>
                    <a:pt x="1331" y="89"/>
                  </a:lnTo>
                  <a:lnTo>
                    <a:pt x="1303" y="100"/>
                  </a:lnTo>
                  <a:lnTo>
                    <a:pt x="1274" y="112"/>
                  </a:lnTo>
                  <a:lnTo>
                    <a:pt x="1246" y="124"/>
                  </a:lnTo>
                  <a:lnTo>
                    <a:pt x="1218" y="136"/>
                  </a:lnTo>
                  <a:lnTo>
                    <a:pt x="1190" y="151"/>
                  </a:lnTo>
                  <a:lnTo>
                    <a:pt x="1163" y="164"/>
                  </a:lnTo>
                  <a:lnTo>
                    <a:pt x="1135" y="179"/>
                  </a:lnTo>
                  <a:lnTo>
                    <a:pt x="1108" y="194"/>
                  </a:lnTo>
                  <a:lnTo>
                    <a:pt x="1081" y="209"/>
                  </a:lnTo>
                  <a:lnTo>
                    <a:pt x="1028" y="241"/>
                  </a:lnTo>
                  <a:lnTo>
                    <a:pt x="978" y="272"/>
                  </a:lnTo>
                  <a:lnTo>
                    <a:pt x="932" y="304"/>
                  </a:lnTo>
                  <a:lnTo>
                    <a:pt x="886" y="337"/>
                  </a:lnTo>
                  <a:lnTo>
                    <a:pt x="845" y="369"/>
                  </a:lnTo>
                  <a:lnTo>
                    <a:pt x="806" y="401"/>
                  </a:lnTo>
                  <a:lnTo>
                    <a:pt x="769" y="432"/>
                  </a:lnTo>
                  <a:lnTo>
                    <a:pt x="736" y="464"/>
                  </a:lnTo>
                  <a:lnTo>
                    <a:pt x="712" y="441"/>
                  </a:lnTo>
                  <a:lnTo>
                    <a:pt x="687" y="418"/>
                  </a:lnTo>
                  <a:lnTo>
                    <a:pt x="662" y="395"/>
                  </a:lnTo>
                  <a:lnTo>
                    <a:pt x="637" y="372"/>
                  </a:lnTo>
                  <a:lnTo>
                    <a:pt x="623" y="360"/>
                  </a:lnTo>
                  <a:lnTo>
                    <a:pt x="609" y="350"/>
                  </a:lnTo>
                  <a:lnTo>
                    <a:pt x="593" y="342"/>
                  </a:lnTo>
                  <a:lnTo>
                    <a:pt x="577" y="335"/>
                  </a:lnTo>
                  <a:lnTo>
                    <a:pt x="559" y="329"/>
                  </a:lnTo>
                  <a:lnTo>
                    <a:pt x="540" y="325"/>
                  </a:lnTo>
                  <a:lnTo>
                    <a:pt x="521" y="323"/>
                  </a:lnTo>
                  <a:lnTo>
                    <a:pt x="502" y="323"/>
                  </a:lnTo>
                  <a:lnTo>
                    <a:pt x="491" y="323"/>
                  </a:lnTo>
                  <a:lnTo>
                    <a:pt x="482" y="324"/>
                  </a:lnTo>
                  <a:lnTo>
                    <a:pt x="472" y="325"/>
                  </a:lnTo>
                  <a:lnTo>
                    <a:pt x="462" y="327"/>
                  </a:lnTo>
                  <a:lnTo>
                    <a:pt x="453" y="329"/>
                  </a:lnTo>
                  <a:lnTo>
                    <a:pt x="444" y="332"/>
                  </a:lnTo>
                  <a:lnTo>
                    <a:pt x="435" y="336"/>
                  </a:lnTo>
                  <a:lnTo>
                    <a:pt x="426" y="340"/>
                  </a:lnTo>
                  <a:lnTo>
                    <a:pt x="417" y="344"/>
                  </a:lnTo>
                  <a:lnTo>
                    <a:pt x="409" y="349"/>
                  </a:lnTo>
                  <a:lnTo>
                    <a:pt x="401" y="355"/>
                  </a:lnTo>
                  <a:lnTo>
                    <a:pt x="393" y="360"/>
                  </a:lnTo>
                  <a:lnTo>
                    <a:pt x="378" y="374"/>
                  </a:lnTo>
                  <a:lnTo>
                    <a:pt x="364" y="389"/>
                  </a:lnTo>
                  <a:lnTo>
                    <a:pt x="351" y="405"/>
                  </a:lnTo>
                  <a:lnTo>
                    <a:pt x="341" y="422"/>
                  </a:lnTo>
                  <a:lnTo>
                    <a:pt x="332" y="439"/>
                  </a:lnTo>
                  <a:lnTo>
                    <a:pt x="325" y="457"/>
                  </a:lnTo>
                  <a:lnTo>
                    <a:pt x="322" y="466"/>
                  </a:lnTo>
                  <a:lnTo>
                    <a:pt x="320" y="475"/>
                  </a:lnTo>
                  <a:lnTo>
                    <a:pt x="318" y="484"/>
                  </a:lnTo>
                  <a:lnTo>
                    <a:pt x="317" y="494"/>
                  </a:lnTo>
                  <a:lnTo>
                    <a:pt x="317" y="504"/>
                  </a:lnTo>
                  <a:lnTo>
                    <a:pt x="316" y="513"/>
                  </a:lnTo>
                  <a:lnTo>
                    <a:pt x="317" y="523"/>
                  </a:lnTo>
                  <a:lnTo>
                    <a:pt x="318" y="533"/>
                  </a:lnTo>
                  <a:lnTo>
                    <a:pt x="321" y="552"/>
                  </a:lnTo>
                  <a:lnTo>
                    <a:pt x="325" y="570"/>
                  </a:lnTo>
                  <a:lnTo>
                    <a:pt x="330" y="588"/>
                  </a:lnTo>
                  <a:lnTo>
                    <a:pt x="338" y="604"/>
                  </a:lnTo>
                  <a:lnTo>
                    <a:pt x="346" y="619"/>
                  </a:lnTo>
                  <a:lnTo>
                    <a:pt x="357" y="633"/>
                  </a:lnTo>
                  <a:lnTo>
                    <a:pt x="368" y="646"/>
                  </a:lnTo>
                  <a:lnTo>
                    <a:pt x="381" y="660"/>
                  </a:lnTo>
                  <a:lnTo>
                    <a:pt x="406" y="680"/>
                  </a:lnTo>
                  <a:lnTo>
                    <a:pt x="431" y="700"/>
                  </a:lnTo>
                  <a:lnTo>
                    <a:pt x="456" y="721"/>
                  </a:lnTo>
                  <a:lnTo>
                    <a:pt x="480" y="743"/>
                  </a:lnTo>
                  <a:lnTo>
                    <a:pt x="456" y="772"/>
                  </a:lnTo>
                  <a:lnTo>
                    <a:pt x="433" y="801"/>
                  </a:lnTo>
                  <a:lnTo>
                    <a:pt x="410" y="832"/>
                  </a:lnTo>
                  <a:lnTo>
                    <a:pt x="387" y="862"/>
                  </a:lnTo>
                  <a:lnTo>
                    <a:pt x="366" y="893"/>
                  </a:lnTo>
                  <a:lnTo>
                    <a:pt x="345" y="924"/>
                  </a:lnTo>
                  <a:lnTo>
                    <a:pt x="324" y="955"/>
                  </a:lnTo>
                  <a:lnTo>
                    <a:pt x="303" y="986"/>
                  </a:lnTo>
                  <a:lnTo>
                    <a:pt x="284" y="1019"/>
                  </a:lnTo>
                  <a:lnTo>
                    <a:pt x="265" y="1051"/>
                  </a:lnTo>
                  <a:lnTo>
                    <a:pt x="246" y="1084"/>
                  </a:lnTo>
                  <a:lnTo>
                    <a:pt x="228" y="1116"/>
                  </a:lnTo>
                  <a:lnTo>
                    <a:pt x="211" y="1149"/>
                  </a:lnTo>
                  <a:lnTo>
                    <a:pt x="194" y="1183"/>
                  </a:lnTo>
                  <a:lnTo>
                    <a:pt x="177" y="1217"/>
                  </a:lnTo>
                  <a:lnTo>
                    <a:pt x="161" y="1251"/>
                  </a:lnTo>
                  <a:lnTo>
                    <a:pt x="146" y="1284"/>
                  </a:lnTo>
                  <a:lnTo>
                    <a:pt x="131" y="1318"/>
                  </a:lnTo>
                  <a:lnTo>
                    <a:pt x="117" y="1353"/>
                  </a:lnTo>
                  <a:lnTo>
                    <a:pt x="104" y="1387"/>
                  </a:lnTo>
                  <a:lnTo>
                    <a:pt x="92" y="1420"/>
                  </a:lnTo>
                  <a:lnTo>
                    <a:pt x="81" y="1454"/>
                  </a:lnTo>
                  <a:lnTo>
                    <a:pt x="70" y="1487"/>
                  </a:lnTo>
                  <a:lnTo>
                    <a:pt x="59" y="1521"/>
                  </a:lnTo>
                  <a:lnTo>
                    <a:pt x="50" y="1555"/>
                  </a:lnTo>
                  <a:lnTo>
                    <a:pt x="42" y="1588"/>
                  </a:lnTo>
                  <a:lnTo>
                    <a:pt x="34" y="1621"/>
                  </a:lnTo>
                  <a:lnTo>
                    <a:pt x="27" y="1654"/>
                  </a:lnTo>
                  <a:lnTo>
                    <a:pt x="21" y="1688"/>
                  </a:lnTo>
                  <a:lnTo>
                    <a:pt x="16" y="1721"/>
                  </a:lnTo>
                  <a:lnTo>
                    <a:pt x="11" y="1754"/>
                  </a:lnTo>
                  <a:lnTo>
                    <a:pt x="8" y="1787"/>
                  </a:lnTo>
                  <a:lnTo>
                    <a:pt x="4" y="1819"/>
                  </a:lnTo>
                  <a:lnTo>
                    <a:pt x="2" y="1852"/>
                  </a:lnTo>
                  <a:lnTo>
                    <a:pt x="1" y="1884"/>
                  </a:lnTo>
                  <a:lnTo>
                    <a:pt x="0" y="1916"/>
                  </a:lnTo>
                  <a:lnTo>
                    <a:pt x="0" y="1947"/>
                  </a:lnTo>
                  <a:lnTo>
                    <a:pt x="1" y="1978"/>
                  </a:lnTo>
                  <a:lnTo>
                    <a:pt x="4" y="2009"/>
                  </a:lnTo>
                  <a:lnTo>
                    <a:pt x="6" y="2040"/>
                  </a:lnTo>
                  <a:lnTo>
                    <a:pt x="10" y="2070"/>
                  </a:lnTo>
                  <a:lnTo>
                    <a:pt x="15" y="2100"/>
                  </a:lnTo>
                  <a:lnTo>
                    <a:pt x="20" y="2129"/>
                  </a:lnTo>
                  <a:lnTo>
                    <a:pt x="26" y="2158"/>
                  </a:lnTo>
                  <a:lnTo>
                    <a:pt x="34" y="2188"/>
                  </a:lnTo>
                  <a:lnTo>
                    <a:pt x="42" y="2217"/>
                  </a:lnTo>
                  <a:lnTo>
                    <a:pt x="50" y="2245"/>
                  </a:lnTo>
                  <a:lnTo>
                    <a:pt x="60" y="2273"/>
                  </a:lnTo>
                  <a:lnTo>
                    <a:pt x="72" y="2301"/>
                  </a:lnTo>
                  <a:lnTo>
                    <a:pt x="83" y="2328"/>
                  </a:lnTo>
                  <a:lnTo>
                    <a:pt x="96" y="2356"/>
                  </a:lnTo>
                  <a:lnTo>
                    <a:pt x="110" y="2382"/>
                  </a:lnTo>
                  <a:lnTo>
                    <a:pt x="125" y="2408"/>
                  </a:lnTo>
                  <a:lnTo>
                    <a:pt x="141" y="2433"/>
                  </a:lnTo>
                  <a:lnTo>
                    <a:pt x="158" y="2459"/>
                  </a:lnTo>
                  <a:lnTo>
                    <a:pt x="176" y="2483"/>
                  </a:lnTo>
                  <a:lnTo>
                    <a:pt x="196" y="2508"/>
                  </a:lnTo>
                  <a:lnTo>
                    <a:pt x="216" y="2533"/>
                  </a:lnTo>
                  <a:lnTo>
                    <a:pt x="237" y="2556"/>
                  </a:lnTo>
                  <a:lnTo>
                    <a:pt x="259" y="2580"/>
                  </a:lnTo>
                  <a:lnTo>
                    <a:pt x="282" y="2603"/>
                  </a:lnTo>
                  <a:lnTo>
                    <a:pt x="308" y="2626"/>
                  </a:lnTo>
                  <a:lnTo>
                    <a:pt x="333" y="2649"/>
                  </a:lnTo>
                  <a:lnTo>
                    <a:pt x="360" y="2672"/>
                  </a:lnTo>
                  <a:lnTo>
                    <a:pt x="382" y="2690"/>
                  </a:lnTo>
                  <a:lnTo>
                    <a:pt x="405" y="2708"/>
                  </a:lnTo>
                  <a:lnTo>
                    <a:pt x="427" y="2724"/>
                  </a:lnTo>
                  <a:lnTo>
                    <a:pt x="451" y="2740"/>
                  </a:lnTo>
                  <a:lnTo>
                    <a:pt x="474" y="2756"/>
                  </a:lnTo>
                  <a:lnTo>
                    <a:pt x="498" y="2771"/>
                  </a:lnTo>
                  <a:lnTo>
                    <a:pt x="522" y="2785"/>
                  </a:lnTo>
                  <a:lnTo>
                    <a:pt x="545" y="2798"/>
                  </a:lnTo>
                  <a:lnTo>
                    <a:pt x="571" y="2811"/>
                  </a:lnTo>
                  <a:lnTo>
                    <a:pt x="595" y="2823"/>
                  </a:lnTo>
                  <a:lnTo>
                    <a:pt x="620" y="2834"/>
                  </a:lnTo>
                  <a:lnTo>
                    <a:pt x="645" y="2845"/>
                  </a:lnTo>
                  <a:lnTo>
                    <a:pt x="670" y="2856"/>
                  </a:lnTo>
                  <a:lnTo>
                    <a:pt x="696" y="2866"/>
                  </a:lnTo>
                  <a:lnTo>
                    <a:pt x="722" y="2875"/>
                  </a:lnTo>
                  <a:lnTo>
                    <a:pt x="748" y="2883"/>
                  </a:lnTo>
                  <a:lnTo>
                    <a:pt x="774" y="2891"/>
                  </a:lnTo>
                  <a:lnTo>
                    <a:pt x="802" y="2898"/>
                  </a:lnTo>
                  <a:lnTo>
                    <a:pt x="828" y="2905"/>
                  </a:lnTo>
                  <a:lnTo>
                    <a:pt x="855" y="2910"/>
                  </a:lnTo>
                  <a:lnTo>
                    <a:pt x="882" y="2916"/>
                  </a:lnTo>
                  <a:lnTo>
                    <a:pt x="910" y="2920"/>
                  </a:lnTo>
                  <a:lnTo>
                    <a:pt x="938" y="2924"/>
                  </a:lnTo>
                  <a:lnTo>
                    <a:pt x="966" y="2928"/>
                  </a:lnTo>
                  <a:lnTo>
                    <a:pt x="995" y="2931"/>
                  </a:lnTo>
                  <a:lnTo>
                    <a:pt x="1023" y="2933"/>
                  </a:lnTo>
                  <a:lnTo>
                    <a:pt x="1053" y="2934"/>
                  </a:lnTo>
                  <a:lnTo>
                    <a:pt x="1082" y="2935"/>
                  </a:lnTo>
                  <a:lnTo>
                    <a:pt x="1111" y="2936"/>
                  </a:lnTo>
                  <a:lnTo>
                    <a:pt x="1140" y="2935"/>
                  </a:lnTo>
                  <a:lnTo>
                    <a:pt x="1171" y="2935"/>
                  </a:lnTo>
                  <a:lnTo>
                    <a:pt x="1201" y="2933"/>
                  </a:lnTo>
                  <a:lnTo>
                    <a:pt x="1261" y="2929"/>
                  </a:lnTo>
                  <a:lnTo>
                    <a:pt x="1323" y="2922"/>
                  </a:lnTo>
                  <a:lnTo>
                    <a:pt x="1385" y="2914"/>
                  </a:lnTo>
                  <a:lnTo>
                    <a:pt x="1448" y="2904"/>
                  </a:lnTo>
                  <a:lnTo>
                    <a:pt x="1511" y="2892"/>
                  </a:lnTo>
                  <a:lnTo>
                    <a:pt x="1575" y="2878"/>
                  </a:lnTo>
                  <a:lnTo>
                    <a:pt x="1639" y="2862"/>
                  </a:lnTo>
                  <a:lnTo>
                    <a:pt x="1705" y="2842"/>
                  </a:lnTo>
                  <a:lnTo>
                    <a:pt x="1770" y="2822"/>
                  </a:lnTo>
                  <a:lnTo>
                    <a:pt x="1836" y="2800"/>
                  </a:lnTo>
                  <a:lnTo>
                    <a:pt x="1904" y="2775"/>
                  </a:lnTo>
                  <a:lnTo>
                    <a:pt x="1971" y="2748"/>
                  </a:lnTo>
                  <a:lnTo>
                    <a:pt x="2039" y="2719"/>
                  </a:lnTo>
                  <a:lnTo>
                    <a:pt x="2107" y="2687"/>
                  </a:lnTo>
                  <a:lnTo>
                    <a:pt x="2177" y="2653"/>
                  </a:lnTo>
                  <a:lnTo>
                    <a:pt x="2246" y="2617"/>
                  </a:lnTo>
                  <a:lnTo>
                    <a:pt x="2302" y="2681"/>
                  </a:lnTo>
                  <a:lnTo>
                    <a:pt x="2358" y="2745"/>
                  </a:lnTo>
                  <a:lnTo>
                    <a:pt x="2414" y="2809"/>
                  </a:lnTo>
                  <a:lnTo>
                    <a:pt x="2470" y="2874"/>
                  </a:lnTo>
                  <a:lnTo>
                    <a:pt x="2526" y="2937"/>
                  </a:lnTo>
                  <a:lnTo>
                    <a:pt x="2582" y="3000"/>
                  </a:lnTo>
                  <a:lnTo>
                    <a:pt x="2638" y="3064"/>
                  </a:lnTo>
                  <a:lnTo>
                    <a:pt x="2693" y="3127"/>
                  </a:lnTo>
                  <a:lnTo>
                    <a:pt x="2749" y="3189"/>
                  </a:lnTo>
                  <a:lnTo>
                    <a:pt x="2805" y="3252"/>
                  </a:lnTo>
                  <a:lnTo>
                    <a:pt x="2861" y="3314"/>
                  </a:lnTo>
                  <a:lnTo>
                    <a:pt x="2917" y="3376"/>
                  </a:lnTo>
                  <a:lnTo>
                    <a:pt x="2973" y="3437"/>
                  </a:lnTo>
                  <a:lnTo>
                    <a:pt x="3029" y="3497"/>
                  </a:lnTo>
                  <a:lnTo>
                    <a:pt x="3085" y="3558"/>
                  </a:lnTo>
                  <a:lnTo>
                    <a:pt x="3141" y="3617"/>
                  </a:lnTo>
                  <a:lnTo>
                    <a:pt x="3118" y="3636"/>
                  </a:lnTo>
                  <a:lnTo>
                    <a:pt x="3094" y="3655"/>
                  </a:lnTo>
                  <a:lnTo>
                    <a:pt x="3071" y="3672"/>
                  </a:lnTo>
                  <a:lnTo>
                    <a:pt x="3049" y="3688"/>
                  </a:lnTo>
                  <a:lnTo>
                    <a:pt x="3027" y="3703"/>
                  </a:lnTo>
                  <a:lnTo>
                    <a:pt x="3006" y="3718"/>
                  </a:lnTo>
                  <a:lnTo>
                    <a:pt x="2984" y="3731"/>
                  </a:lnTo>
                  <a:lnTo>
                    <a:pt x="2963" y="3743"/>
                  </a:lnTo>
                  <a:lnTo>
                    <a:pt x="2942" y="3754"/>
                  </a:lnTo>
                  <a:lnTo>
                    <a:pt x="2922" y="3764"/>
                  </a:lnTo>
                  <a:lnTo>
                    <a:pt x="2902" y="3773"/>
                  </a:lnTo>
                  <a:lnTo>
                    <a:pt x="2883" y="3781"/>
                  </a:lnTo>
                  <a:lnTo>
                    <a:pt x="2863" y="3788"/>
                  </a:lnTo>
                  <a:lnTo>
                    <a:pt x="2844" y="3794"/>
                  </a:lnTo>
                  <a:lnTo>
                    <a:pt x="2825" y="3799"/>
                  </a:lnTo>
                  <a:lnTo>
                    <a:pt x="2807" y="3804"/>
                  </a:lnTo>
                  <a:lnTo>
                    <a:pt x="2771" y="3810"/>
                  </a:lnTo>
                  <a:lnTo>
                    <a:pt x="2735" y="3815"/>
                  </a:lnTo>
                  <a:lnTo>
                    <a:pt x="2718" y="3816"/>
                  </a:lnTo>
                  <a:lnTo>
                    <a:pt x="2701" y="3817"/>
                  </a:lnTo>
                  <a:lnTo>
                    <a:pt x="2685" y="3818"/>
                  </a:lnTo>
                  <a:lnTo>
                    <a:pt x="2668" y="3818"/>
                  </a:lnTo>
                  <a:lnTo>
                    <a:pt x="2652" y="3817"/>
                  </a:lnTo>
                  <a:lnTo>
                    <a:pt x="2636" y="3816"/>
                  </a:lnTo>
                  <a:lnTo>
                    <a:pt x="2620" y="3814"/>
                  </a:lnTo>
                  <a:lnTo>
                    <a:pt x="2604" y="3812"/>
                  </a:lnTo>
                  <a:lnTo>
                    <a:pt x="2589" y="3809"/>
                  </a:lnTo>
                  <a:lnTo>
                    <a:pt x="2574" y="3806"/>
                  </a:lnTo>
                  <a:lnTo>
                    <a:pt x="2559" y="3803"/>
                  </a:lnTo>
                  <a:lnTo>
                    <a:pt x="2544" y="3799"/>
                  </a:lnTo>
                  <a:lnTo>
                    <a:pt x="2515" y="3789"/>
                  </a:lnTo>
                  <a:lnTo>
                    <a:pt x="2486" y="3778"/>
                  </a:lnTo>
                  <a:lnTo>
                    <a:pt x="2458" y="3767"/>
                  </a:lnTo>
                  <a:lnTo>
                    <a:pt x="2430" y="3754"/>
                  </a:lnTo>
                  <a:lnTo>
                    <a:pt x="2403" y="3740"/>
                  </a:lnTo>
                  <a:lnTo>
                    <a:pt x="2376" y="3726"/>
                  </a:lnTo>
                  <a:lnTo>
                    <a:pt x="2351" y="3710"/>
                  </a:lnTo>
                  <a:lnTo>
                    <a:pt x="2325" y="3693"/>
                  </a:lnTo>
                  <a:lnTo>
                    <a:pt x="2301" y="3676"/>
                  </a:lnTo>
                  <a:lnTo>
                    <a:pt x="2276" y="3660"/>
                  </a:lnTo>
                  <a:lnTo>
                    <a:pt x="2250" y="3644"/>
                  </a:lnTo>
                  <a:lnTo>
                    <a:pt x="2225" y="3629"/>
                  </a:lnTo>
                  <a:lnTo>
                    <a:pt x="2201" y="3615"/>
                  </a:lnTo>
                  <a:lnTo>
                    <a:pt x="2176" y="3601"/>
                  </a:lnTo>
                  <a:lnTo>
                    <a:pt x="2152" y="3588"/>
                  </a:lnTo>
                  <a:lnTo>
                    <a:pt x="2126" y="3576"/>
                  </a:lnTo>
                  <a:lnTo>
                    <a:pt x="2102" y="3565"/>
                  </a:lnTo>
                  <a:lnTo>
                    <a:pt x="2077" y="3555"/>
                  </a:lnTo>
                  <a:lnTo>
                    <a:pt x="2053" y="3546"/>
                  </a:lnTo>
                  <a:lnTo>
                    <a:pt x="2028" y="3539"/>
                  </a:lnTo>
                  <a:lnTo>
                    <a:pt x="2002" y="3532"/>
                  </a:lnTo>
                  <a:lnTo>
                    <a:pt x="1977" y="3528"/>
                  </a:lnTo>
                  <a:lnTo>
                    <a:pt x="1951" y="3525"/>
                  </a:lnTo>
                  <a:lnTo>
                    <a:pt x="1926" y="3524"/>
                  </a:lnTo>
                  <a:lnTo>
                    <a:pt x="1913" y="3524"/>
                  </a:lnTo>
                  <a:lnTo>
                    <a:pt x="1900" y="3525"/>
                  </a:lnTo>
                  <a:lnTo>
                    <a:pt x="1886" y="3527"/>
                  </a:lnTo>
                  <a:lnTo>
                    <a:pt x="1873" y="3530"/>
                  </a:lnTo>
                  <a:lnTo>
                    <a:pt x="1859" y="3533"/>
                  </a:lnTo>
                  <a:lnTo>
                    <a:pt x="1846" y="3537"/>
                  </a:lnTo>
                  <a:lnTo>
                    <a:pt x="1832" y="3543"/>
                  </a:lnTo>
                  <a:lnTo>
                    <a:pt x="1819" y="3549"/>
                  </a:lnTo>
                  <a:lnTo>
                    <a:pt x="1805" y="3556"/>
                  </a:lnTo>
                  <a:lnTo>
                    <a:pt x="1791" y="3563"/>
                  </a:lnTo>
                  <a:lnTo>
                    <a:pt x="1777" y="3572"/>
                  </a:lnTo>
                  <a:lnTo>
                    <a:pt x="1762" y="3581"/>
                  </a:lnTo>
                  <a:lnTo>
                    <a:pt x="1747" y="3591"/>
                  </a:lnTo>
                  <a:lnTo>
                    <a:pt x="1733" y="3601"/>
                  </a:lnTo>
                  <a:lnTo>
                    <a:pt x="1718" y="3613"/>
                  </a:lnTo>
                  <a:lnTo>
                    <a:pt x="1703" y="3625"/>
                  </a:lnTo>
                  <a:lnTo>
                    <a:pt x="1688" y="3639"/>
                  </a:lnTo>
                  <a:lnTo>
                    <a:pt x="1674" y="3653"/>
                  </a:lnTo>
                  <a:lnTo>
                    <a:pt x="1661" y="3667"/>
                  </a:lnTo>
                  <a:lnTo>
                    <a:pt x="1648" y="3681"/>
                  </a:lnTo>
                  <a:lnTo>
                    <a:pt x="1637" y="3696"/>
                  </a:lnTo>
                  <a:lnTo>
                    <a:pt x="1627" y="3712"/>
                  </a:lnTo>
                  <a:lnTo>
                    <a:pt x="1618" y="3727"/>
                  </a:lnTo>
                  <a:lnTo>
                    <a:pt x="1610" y="3742"/>
                  </a:lnTo>
                  <a:lnTo>
                    <a:pt x="1603" y="3758"/>
                  </a:lnTo>
                  <a:lnTo>
                    <a:pt x="1596" y="3774"/>
                  </a:lnTo>
                  <a:lnTo>
                    <a:pt x="1591" y="3790"/>
                  </a:lnTo>
                  <a:lnTo>
                    <a:pt x="1587" y="3806"/>
                  </a:lnTo>
                  <a:lnTo>
                    <a:pt x="1583" y="3823"/>
                  </a:lnTo>
                  <a:lnTo>
                    <a:pt x="1581" y="3840"/>
                  </a:lnTo>
                  <a:lnTo>
                    <a:pt x="1580" y="3857"/>
                  </a:lnTo>
                  <a:lnTo>
                    <a:pt x="1579" y="3875"/>
                  </a:lnTo>
                  <a:lnTo>
                    <a:pt x="1580" y="3893"/>
                  </a:lnTo>
                  <a:lnTo>
                    <a:pt x="1581" y="3911"/>
                  </a:lnTo>
                  <a:lnTo>
                    <a:pt x="1584" y="3928"/>
                  </a:lnTo>
                  <a:lnTo>
                    <a:pt x="1587" y="3946"/>
                  </a:lnTo>
                  <a:lnTo>
                    <a:pt x="1592" y="3963"/>
                  </a:lnTo>
                  <a:lnTo>
                    <a:pt x="1597" y="3981"/>
                  </a:lnTo>
                  <a:lnTo>
                    <a:pt x="1604" y="3998"/>
                  </a:lnTo>
                  <a:lnTo>
                    <a:pt x="1611" y="4016"/>
                  </a:lnTo>
                  <a:lnTo>
                    <a:pt x="1619" y="4034"/>
                  </a:lnTo>
                  <a:lnTo>
                    <a:pt x="1629" y="4053"/>
                  </a:lnTo>
                  <a:lnTo>
                    <a:pt x="1639" y="4071"/>
                  </a:lnTo>
                  <a:lnTo>
                    <a:pt x="1652" y="4088"/>
                  </a:lnTo>
                  <a:lnTo>
                    <a:pt x="1664" y="4106"/>
                  </a:lnTo>
                  <a:lnTo>
                    <a:pt x="1677" y="4124"/>
                  </a:lnTo>
                  <a:lnTo>
                    <a:pt x="1692" y="4142"/>
                  </a:lnTo>
                  <a:lnTo>
                    <a:pt x="1707" y="4160"/>
                  </a:lnTo>
                  <a:lnTo>
                    <a:pt x="1723" y="4178"/>
                  </a:lnTo>
                  <a:lnTo>
                    <a:pt x="1740" y="4195"/>
                  </a:lnTo>
                  <a:lnTo>
                    <a:pt x="1757" y="4212"/>
                  </a:lnTo>
                  <a:lnTo>
                    <a:pt x="1776" y="4230"/>
                  </a:lnTo>
                  <a:lnTo>
                    <a:pt x="1795" y="4246"/>
                  </a:lnTo>
                  <a:lnTo>
                    <a:pt x="1814" y="4262"/>
                  </a:lnTo>
                  <a:lnTo>
                    <a:pt x="1834" y="4277"/>
                  </a:lnTo>
                  <a:lnTo>
                    <a:pt x="1854" y="4293"/>
                  </a:lnTo>
                  <a:lnTo>
                    <a:pt x="1875" y="4307"/>
                  </a:lnTo>
                  <a:lnTo>
                    <a:pt x="1898" y="4322"/>
                  </a:lnTo>
                  <a:lnTo>
                    <a:pt x="1920" y="4336"/>
                  </a:lnTo>
                  <a:lnTo>
                    <a:pt x="1942" y="4349"/>
                  </a:lnTo>
                  <a:lnTo>
                    <a:pt x="1965" y="4363"/>
                  </a:lnTo>
                  <a:lnTo>
                    <a:pt x="1989" y="4375"/>
                  </a:lnTo>
                  <a:lnTo>
                    <a:pt x="2013" y="4389"/>
                  </a:lnTo>
                  <a:lnTo>
                    <a:pt x="2039" y="4401"/>
                  </a:lnTo>
                  <a:lnTo>
                    <a:pt x="2064" y="4413"/>
                  </a:lnTo>
                  <a:lnTo>
                    <a:pt x="2090" y="4424"/>
                  </a:lnTo>
                  <a:lnTo>
                    <a:pt x="2116" y="4434"/>
                  </a:lnTo>
                  <a:lnTo>
                    <a:pt x="2144" y="4444"/>
                  </a:lnTo>
                  <a:lnTo>
                    <a:pt x="2170" y="4454"/>
                  </a:lnTo>
                  <a:lnTo>
                    <a:pt x="2198" y="4462"/>
                  </a:lnTo>
                  <a:lnTo>
                    <a:pt x="2225" y="4471"/>
                  </a:lnTo>
                  <a:lnTo>
                    <a:pt x="2253" y="4478"/>
                  </a:lnTo>
                  <a:lnTo>
                    <a:pt x="2283" y="4485"/>
                  </a:lnTo>
                  <a:lnTo>
                    <a:pt x="2311" y="4491"/>
                  </a:lnTo>
                  <a:lnTo>
                    <a:pt x="2340" y="4497"/>
                  </a:lnTo>
                  <a:lnTo>
                    <a:pt x="2370" y="4502"/>
                  </a:lnTo>
                  <a:lnTo>
                    <a:pt x="2401" y="4506"/>
                  </a:lnTo>
                  <a:lnTo>
                    <a:pt x="2431" y="4510"/>
                  </a:lnTo>
                  <a:lnTo>
                    <a:pt x="2462" y="4513"/>
                  </a:lnTo>
                  <a:lnTo>
                    <a:pt x="2493" y="4516"/>
                  </a:lnTo>
                  <a:lnTo>
                    <a:pt x="2525" y="4517"/>
                  </a:lnTo>
                  <a:lnTo>
                    <a:pt x="2556" y="4518"/>
                  </a:lnTo>
                  <a:lnTo>
                    <a:pt x="2588" y="4518"/>
                  </a:lnTo>
                  <a:lnTo>
                    <a:pt x="2620" y="4517"/>
                  </a:lnTo>
                  <a:lnTo>
                    <a:pt x="2653" y="4515"/>
                  </a:lnTo>
                  <a:lnTo>
                    <a:pt x="2685" y="4513"/>
                  </a:lnTo>
                  <a:lnTo>
                    <a:pt x="2717" y="4509"/>
                  </a:lnTo>
                  <a:lnTo>
                    <a:pt x="2751" y="4504"/>
                  </a:lnTo>
                  <a:lnTo>
                    <a:pt x="2784" y="4499"/>
                  </a:lnTo>
                  <a:lnTo>
                    <a:pt x="2817" y="4492"/>
                  </a:lnTo>
                  <a:lnTo>
                    <a:pt x="2850" y="4485"/>
                  </a:lnTo>
                  <a:lnTo>
                    <a:pt x="2885" y="4477"/>
                  </a:lnTo>
                  <a:lnTo>
                    <a:pt x="2919" y="4467"/>
                  </a:lnTo>
                  <a:lnTo>
                    <a:pt x="2953" y="4457"/>
                  </a:lnTo>
                  <a:lnTo>
                    <a:pt x="2987" y="4446"/>
                  </a:lnTo>
                  <a:lnTo>
                    <a:pt x="3023" y="4434"/>
                  </a:lnTo>
                  <a:lnTo>
                    <a:pt x="3057" y="4420"/>
                  </a:lnTo>
                  <a:lnTo>
                    <a:pt x="3092" y="4406"/>
                  </a:lnTo>
                  <a:lnTo>
                    <a:pt x="3128" y="4390"/>
                  </a:lnTo>
                  <a:lnTo>
                    <a:pt x="3162" y="4372"/>
                  </a:lnTo>
                  <a:lnTo>
                    <a:pt x="3197" y="4353"/>
                  </a:lnTo>
                  <a:lnTo>
                    <a:pt x="3231" y="4333"/>
                  </a:lnTo>
                  <a:lnTo>
                    <a:pt x="3267" y="4312"/>
                  </a:lnTo>
                  <a:lnTo>
                    <a:pt x="3301" y="4290"/>
                  </a:lnTo>
                  <a:lnTo>
                    <a:pt x="3336" y="4266"/>
                  </a:lnTo>
                  <a:lnTo>
                    <a:pt x="3371" y="4241"/>
                  </a:lnTo>
                  <a:lnTo>
                    <a:pt x="3405" y="4213"/>
                  </a:lnTo>
                  <a:lnTo>
                    <a:pt x="3440" y="4185"/>
                  </a:lnTo>
                  <a:lnTo>
                    <a:pt x="3474" y="4156"/>
                  </a:lnTo>
                  <a:lnTo>
                    <a:pt x="3509" y="4126"/>
                  </a:lnTo>
                  <a:lnTo>
                    <a:pt x="3543" y="4094"/>
                  </a:lnTo>
                  <a:lnTo>
                    <a:pt x="3576" y="4060"/>
                  </a:lnTo>
                  <a:lnTo>
                    <a:pt x="3610" y="4092"/>
                  </a:lnTo>
                  <a:lnTo>
                    <a:pt x="3643" y="4123"/>
                  </a:lnTo>
                  <a:lnTo>
                    <a:pt x="3676" y="4154"/>
                  </a:lnTo>
                  <a:lnTo>
                    <a:pt x="3709" y="4185"/>
                  </a:lnTo>
                  <a:lnTo>
                    <a:pt x="3743" y="4215"/>
                  </a:lnTo>
                  <a:lnTo>
                    <a:pt x="3776" y="4246"/>
                  </a:lnTo>
                  <a:lnTo>
                    <a:pt x="3808" y="4276"/>
                  </a:lnTo>
                  <a:lnTo>
                    <a:pt x="3841" y="4306"/>
                  </a:lnTo>
                  <a:lnTo>
                    <a:pt x="3856" y="4317"/>
                  </a:lnTo>
                  <a:lnTo>
                    <a:pt x="3872" y="4326"/>
                  </a:lnTo>
                  <a:lnTo>
                    <a:pt x="3887" y="4335"/>
                  </a:lnTo>
                  <a:lnTo>
                    <a:pt x="3904" y="4341"/>
                  </a:lnTo>
                  <a:lnTo>
                    <a:pt x="3921" y="4346"/>
                  </a:lnTo>
                  <a:lnTo>
                    <a:pt x="3940" y="4349"/>
                  </a:lnTo>
                  <a:lnTo>
                    <a:pt x="3959" y="4350"/>
                  </a:lnTo>
                  <a:lnTo>
                    <a:pt x="3980" y="4350"/>
                  </a:lnTo>
                  <a:lnTo>
                    <a:pt x="3990" y="4349"/>
                  </a:lnTo>
                  <a:lnTo>
                    <a:pt x="3999" y="4348"/>
                  </a:lnTo>
                  <a:lnTo>
                    <a:pt x="4009" y="4346"/>
                  </a:lnTo>
                  <a:lnTo>
                    <a:pt x="4018" y="4344"/>
                  </a:lnTo>
                  <a:lnTo>
                    <a:pt x="4027" y="4341"/>
                  </a:lnTo>
                  <a:lnTo>
                    <a:pt x="4036" y="4338"/>
                  </a:lnTo>
                  <a:lnTo>
                    <a:pt x="4045" y="4334"/>
                  </a:lnTo>
                  <a:lnTo>
                    <a:pt x="4053" y="4330"/>
                  </a:lnTo>
                  <a:lnTo>
                    <a:pt x="4062" y="4325"/>
                  </a:lnTo>
                  <a:lnTo>
                    <a:pt x="4070" y="4320"/>
                  </a:lnTo>
                  <a:lnTo>
                    <a:pt x="4078" y="4315"/>
                  </a:lnTo>
                  <a:lnTo>
                    <a:pt x="4086" y="4308"/>
                  </a:lnTo>
                  <a:lnTo>
                    <a:pt x="4102" y="4295"/>
                  </a:lnTo>
                  <a:lnTo>
                    <a:pt x="4116" y="4279"/>
                  </a:lnTo>
                  <a:lnTo>
                    <a:pt x="4129" y="4262"/>
                  </a:lnTo>
                  <a:lnTo>
                    <a:pt x="4140" y="4245"/>
                  </a:lnTo>
                  <a:lnTo>
                    <a:pt x="4144" y="4236"/>
                  </a:lnTo>
                  <a:lnTo>
                    <a:pt x="4148" y="4227"/>
                  </a:lnTo>
                  <a:lnTo>
                    <a:pt x="4152" y="4218"/>
                  </a:lnTo>
                  <a:lnTo>
                    <a:pt x="4155" y="4207"/>
                  </a:lnTo>
                  <a:lnTo>
                    <a:pt x="4158" y="4198"/>
                  </a:lnTo>
                  <a:lnTo>
                    <a:pt x="4160" y="4189"/>
                  </a:lnTo>
                  <a:lnTo>
                    <a:pt x="4162" y="4180"/>
                  </a:lnTo>
                  <a:lnTo>
                    <a:pt x="4163" y="4170"/>
                  </a:lnTo>
                  <a:lnTo>
                    <a:pt x="4164" y="4161"/>
                  </a:lnTo>
                  <a:lnTo>
                    <a:pt x="4164" y="4151"/>
                  </a:lnTo>
                  <a:lnTo>
                    <a:pt x="4163" y="4141"/>
                  </a:lnTo>
                  <a:lnTo>
                    <a:pt x="4163" y="4131"/>
                  </a:lnTo>
                  <a:lnTo>
                    <a:pt x="4160" y="4112"/>
                  </a:lnTo>
                  <a:lnTo>
                    <a:pt x="4156" y="4094"/>
                  </a:lnTo>
                  <a:lnTo>
                    <a:pt x="4150" y="4078"/>
                  </a:lnTo>
                  <a:lnTo>
                    <a:pt x="4143" y="4062"/>
                  </a:lnTo>
                  <a:lnTo>
                    <a:pt x="4134" y="4046"/>
                  </a:lnTo>
                  <a:lnTo>
                    <a:pt x="4124" y="4032"/>
                  </a:lnTo>
                  <a:lnTo>
                    <a:pt x="4113" y="4020"/>
                  </a:lnTo>
                  <a:lnTo>
                    <a:pt x="4100" y="4009"/>
                  </a:lnTo>
                  <a:lnTo>
                    <a:pt x="4066" y="3982"/>
                  </a:lnTo>
                  <a:lnTo>
                    <a:pt x="4033" y="3955"/>
                  </a:lnTo>
                  <a:lnTo>
                    <a:pt x="4000" y="3928"/>
                  </a:lnTo>
                  <a:lnTo>
                    <a:pt x="3966" y="3900"/>
                  </a:lnTo>
                  <a:lnTo>
                    <a:pt x="3933" y="3871"/>
                  </a:lnTo>
                  <a:lnTo>
                    <a:pt x="3900" y="3843"/>
                  </a:lnTo>
                  <a:lnTo>
                    <a:pt x="3867" y="3814"/>
                  </a:lnTo>
                  <a:lnTo>
                    <a:pt x="3833" y="3785"/>
                  </a:lnTo>
                  <a:lnTo>
                    <a:pt x="3862" y="3751"/>
                  </a:lnTo>
                  <a:lnTo>
                    <a:pt x="3889" y="3716"/>
                  </a:lnTo>
                  <a:lnTo>
                    <a:pt x="3915" y="3680"/>
                  </a:lnTo>
                  <a:lnTo>
                    <a:pt x="3941" y="3645"/>
                  </a:lnTo>
                  <a:lnTo>
                    <a:pt x="3966" y="3609"/>
                  </a:lnTo>
                  <a:lnTo>
                    <a:pt x="3991" y="3574"/>
                  </a:lnTo>
                  <a:lnTo>
                    <a:pt x="4015" y="3537"/>
                  </a:lnTo>
                  <a:lnTo>
                    <a:pt x="4037" y="3502"/>
                  </a:lnTo>
                  <a:lnTo>
                    <a:pt x="4060" y="3466"/>
                  </a:lnTo>
                  <a:lnTo>
                    <a:pt x="4081" y="3430"/>
                  </a:lnTo>
                  <a:lnTo>
                    <a:pt x="4103" y="3394"/>
                  </a:lnTo>
                  <a:lnTo>
                    <a:pt x="4122" y="3357"/>
                  </a:lnTo>
                  <a:lnTo>
                    <a:pt x="4142" y="3321"/>
                  </a:lnTo>
                  <a:lnTo>
                    <a:pt x="4160" y="3285"/>
                  </a:lnTo>
                  <a:lnTo>
                    <a:pt x="4178" y="3250"/>
                  </a:lnTo>
                  <a:lnTo>
                    <a:pt x="4195" y="3214"/>
                  </a:lnTo>
                  <a:lnTo>
                    <a:pt x="4211" y="3177"/>
                  </a:lnTo>
                  <a:lnTo>
                    <a:pt x="4228" y="3141"/>
                  </a:lnTo>
                  <a:lnTo>
                    <a:pt x="4242" y="3105"/>
                  </a:lnTo>
                  <a:lnTo>
                    <a:pt x="4256" y="3070"/>
                  </a:lnTo>
                  <a:lnTo>
                    <a:pt x="4269" y="3034"/>
                  </a:lnTo>
                  <a:lnTo>
                    <a:pt x="4281" y="2998"/>
                  </a:lnTo>
                  <a:lnTo>
                    <a:pt x="4292" y="2963"/>
                  </a:lnTo>
                  <a:lnTo>
                    <a:pt x="4302" y="2929"/>
                  </a:lnTo>
                  <a:lnTo>
                    <a:pt x="4312" y="2895"/>
                  </a:lnTo>
                  <a:lnTo>
                    <a:pt x="4320" y="2859"/>
                  </a:lnTo>
                  <a:lnTo>
                    <a:pt x="4328" y="2826"/>
                  </a:lnTo>
                  <a:lnTo>
                    <a:pt x="4335" y="2792"/>
                  </a:lnTo>
                  <a:lnTo>
                    <a:pt x="4342" y="2759"/>
                  </a:lnTo>
                  <a:lnTo>
                    <a:pt x="4348" y="2726"/>
                  </a:lnTo>
                  <a:lnTo>
                    <a:pt x="4352" y="2693"/>
                  </a:lnTo>
                  <a:lnTo>
                    <a:pt x="4356" y="2660"/>
                  </a:lnTo>
                  <a:lnTo>
                    <a:pt x="4359" y="2627"/>
                  </a:lnTo>
                  <a:lnTo>
                    <a:pt x="4361" y="2596"/>
                  </a:lnTo>
                  <a:lnTo>
                    <a:pt x="4362" y="2564"/>
                  </a:lnTo>
                  <a:lnTo>
                    <a:pt x="4362" y="2533"/>
                  </a:lnTo>
                  <a:lnTo>
                    <a:pt x="4361" y="2501"/>
                  </a:lnTo>
                  <a:lnTo>
                    <a:pt x="4360" y="2471"/>
                  </a:lnTo>
                  <a:lnTo>
                    <a:pt x="4357" y="2441"/>
                  </a:lnTo>
                  <a:lnTo>
                    <a:pt x="4354" y="2412"/>
                  </a:lnTo>
                  <a:lnTo>
                    <a:pt x="4350" y="2382"/>
                  </a:lnTo>
                  <a:lnTo>
                    <a:pt x="4345" y="2354"/>
                  </a:lnTo>
                  <a:lnTo>
                    <a:pt x="4338" y="2324"/>
                  </a:lnTo>
                  <a:lnTo>
                    <a:pt x="4331" y="2296"/>
                  </a:lnTo>
                  <a:lnTo>
                    <a:pt x="4323" y="2268"/>
                  </a:lnTo>
                  <a:lnTo>
                    <a:pt x="4315" y="2241"/>
                  </a:lnTo>
                  <a:lnTo>
                    <a:pt x="4306" y="2214"/>
                  </a:lnTo>
                  <a:lnTo>
                    <a:pt x="4296" y="2187"/>
                  </a:lnTo>
                  <a:lnTo>
                    <a:pt x="4285" y="2159"/>
                  </a:lnTo>
                  <a:lnTo>
                    <a:pt x="4273" y="2133"/>
                  </a:lnTo>
                  <a:lnTo>
                    <a:pt x="4260" y="2107"/>
                  </a:lnTo>
                  <a:lnTo>
                    <a:pt x="4245" y="2082"/>
                  </a:lnTo>
                  <a:lnTo>
                    <a:pt x="4230" y="2057"/>
                  </a:lnTo>
                  <a:lnTo>
                    <a:pt x="4213" y="2032"/>
                  </a:lnTo>
                  <a:lnTo>
                    <a:pt x="4196" y="2007"/>
                  </a:lnTo>
                  <a:lnTo>
                    <a:pt x="4178" y="1983"/>
                  </a:lnTo>
                  <a:lnTo>
                    <a:pt x="4159" y="1960"/>
                  </a:lnTo>
                  <a:lnTo>
                    <a:pt x="4139" y="1936"/>
                  </a:lnTo>
                  <a:lnTo>
                    <a:pt x="4118" y="1913"/>
                  </a:lnTo>
                  <a:lnTo>
                    <a:pt x="4095" y="1890"/>
                  </a:lnTo>
                  <a:lnTo>
                    <a:pt x="4071" y="1867"/>
                  </a:lnTo>
                  <a:lnTo>
                    <a:pt x="4047" y="1845"/>
                  </a:lnTo>
                  <a:lnTo>
                    <a:pt x="4022" y="1821"/>
                  </a:lnTo>
                  <a:lnTo>
                    <a:pt x="3995" y="17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202"/>
            <p:cNvSpPr>
              <a:spLocks/>
            </p:cNvSpPr>
            <p:nvPr/>
          </p:nvSpPr>
          <p:spPr bwMode="auto">
            <a:xfrm>
              <a:off x="3022600" y="4629150"/>
              <a:ext cx="104775" cy="109538"/>
            </a:xfrm>
            <a:custGeom>
              <a:avLst/>
              <a:gdLst>
                <a:gd name="T0" fmla="*/ 1968 w 2440"/>
                <a:gd name="T1" fmla="*/ 101 h 2551"/>
                <a:gd name="T2" fmla="*/ 1793 w 2440"/>
                <a:gd name="T3" fmla="*/ 240 h 2551"/>
                <a:gd name="T4" fmla="*/ 1619 w 2440"/>
                <a:gd name="T5" fmla="*/ 382 h 2551"/>
                <a:gd name="T6" fmla="*/ 1449 w 2440"/>
                <a:gd name="T7" fmla="*/ 528 h 2551"/>
                <a:gd name="T8" fmla="*/ 1283 w 2440"/>
                <a:gd name="T9" fmla="*/ 680 h 2551"/>
                <a:gd name="T10" fmla="*/ 1120 w 2440"/>
                <a:gd name="T11" fmla="*/ 836 h 2551"/>
                <a:gd name="T12" fmla="*/ 969 w 2440"/>
                <a:gd name="T13" fmla="*/ 992 h 2551"/>
                <a:gd name="T14" fmla="*/ 824 w 2440"/>
                <a:gd name="T15" fmla="*/ 1150 h 2551"/>
                <a:gd name="T16" fmla="*/ 684 w 2440"/>
                <a:gd name="T17" fmla="*/ 1310 h 2551"/>
                <a:gd name="T18" fmla="*/ 551 w 2440"/>
                <a:gd name="T19" fmla="*/ 1472 h 2551"/>
                <a:gd name="T20" fmla="*/ 425 w 2440"/>
                <a:gd name="T21" fmla="*/ 1636 h 2551"/>
                <a:gd name="T22" fmla="*/ 40 w 2440"/>
                <a:gd name="T23" fmla="*/ 2162 h 2551"/>
                <a:gd name="T24" fmla="*/ 12 w 2440"/>
                <a:gd name="T25" fmla="*/ 2221 h 2551"/>
                <a:gd name="T26" fmla="*/ 0 w 2440"/>
                <a:gd name="T27" fmla="*/ 2282 h 2551"/>
                <a:gd name="T28" fmla="*/ 4 w 2440"/>
                <a:gd name="T29" fmla="*/ 2345 h 2551"/>
                <a:gd name="T30" fmla="*/ 23 w 2440"/>
                <a:gd name="T31" fmla="*/ 2406 h 2551"/>
                <a:gd name="T32" fmla="*/ 59 w 2440"/>
                <a:gd name="T33" fmla="*/ 2461 h 2551"/>
                <a:gd name="T34" fmla="*/ 93 w 2440"/>
                <a:gd name="T35" fmla="*/ 2494 h 2551"/>
                <a:gd name="T36" fmla="*/ 123 w 2440"/>
                <a:gd name="T37" fmla="*/ 2516 h 2551"/>
                <a:gd name="T38" fmla="*/ 156 w 2440"/>
                <a:gd name="T39" fmla="*/ 2532 h 2551"/>
                <a:gd name="T40" fmla="*/ 192 w 2440"/>
                <a:gd name="T41" fmla="*/ 2544 h 2551"/>
                <a:gd name="T42" fmla="*/ 228 w 2440"/>
                <a:gd name="T43" fmla="*/ 2550 h 2551"/>
                <a:gd name="T44" fmla="*/ 264 w 2440"/>
                <a:gd name="T45" fmla="*/ 2551 h 2551"/>
                <a:gd name="T46" fmla="*/ 301 w 2440"/>
                <a:gd name="T47" fmla="*/ 2547 h 2551"/>
                <a:gd name="T48" fmla="*/ 336 w 2440"/>
                <a:gd name="T49" fmla="*/ 2536 h 2551"/>
                <a:gd name="T50" fmla="*/ 370 w 2440"/>
                <a:gd name="T51" fmla="*/ 2522 h 2551"/>
                <a:gd name="T52" fmla="*/ 402 w 2440"/>
                <a:gd name="T53" fmla="*/ 2502 h 2551"/>
                <a:gd name="T54" fmla="*/ 432 w 2440"/>
                <a:gd name="T55" fmla="*/ 2477 h 2551"/>
                <a:gd name="T56" fmla="*/ 461 w 2440"/>
                <a:gd name="T57" fmla="*/ 2440 h 2551"/>
                <a:gd name="T58" fmla="*/ 829 w 2440"/>
                <a:gd name="T59" fmla="*/ 1936 h 2551"/>
                <a:gd name="T60" fmla="*/ 946 w 2440"/>
                <a:gd name="T61" fmla="*/ 1784 h 2551"/>
                <a:gd name="T62" fmla="*/ 1070 w 2440"/>
                <a:gd name="T63" fmla="*/ 1633 h 2551"/>
                <a:gd name="T64" fmla="*/ 1200 w 2440"/>
                <a:gd name="T65" fmla="*/ 1484 h 2551"/>
                <a:gd name="T66" fmla="*/ 1336 w 2440"/>
                <a:gd name="T67" fmla="*/ 1337 h 2551"/>
                <a:gd name="T68" fmla="*/ 1477 w 2440"/>
                <a:gd name="T69" fmla="*/ 1193 h 2551"/>
                <a:gd name="T70" fmla="*/ 1634 w 2440"/>
                <a:gd name="T71" fmla="*/ 1040 h 2551"/>
                <a:gd name="T72" fmla="*/ 1791 w 2440"/>
                <a:gd name="T73" fmla="*/ 898 h 2551"/>
                <a:gd name="T74" fmla="*/ 1948 w 2440"/>
                <a:gd name="T75" fmla="*/ 762 h 2551"/>
                <a:gd name="T76" fmla="*/ 2111 w 2440"/>
                <a:gd name="T77" fmla="*/ 629 h 2551"/>
                <a:gd name="T78" fmla="*/ 2282 w 2440"/>
                <a:gd name="T79" fmla="*/ 495 h 2551"/>
                <a:gd name="T80" fmla="*/ 2353 w 2440"/>
                <a:gd name="T81" fmla="*/ 440 h 2551"/>
                <a:gd name="T82" fmla="*/ 2383 w 2440"/>
                <a:gd name="T83" fmla="*/ 410 h 2551"/>
                <a:gd name="T84" fmla="*/ 2405 w 2440"/>
                <a:gd name="T85" fmla="*/ 379 h 2551"/>
                <a:gd name="T86" fmla="*/ 2421 w 2440"/>
                <a:gd name="T87" fmla="*/ 346 h 2551"/>
                <a:gd name="T88" fmla="*/ 2433 w 2440"/>
                <a:gd name="T89" fmla="*/ 311 h 2551"/>
                <a:gd name="T90" fmla="*/ 2439 w 2440"/>
                <a:gd name="T91" fmla="*/ 275 h 2551"/>
                <a:gd name="T92" fmla="*/ 2439 w 2440"/>
                <a:gd name="T93" fmla="*/ 239 h 2551"/>
                <a:gd name="T94" fmla="*/ 2435 w 2440"/>
                <a:gd name="T95" fmla="*/ 203 h 2551"/>
                <a:gd name="T96" fmla="*/ 2426 w 2440"/>
                <a:gd name="T97" fmla="*/ 168 h 2551"/>
                <a:gd name="T98" fmla="*/ 2411 w 2440"/>
                <a:gd name="T99" fmla="*/ 133 h 2551"/>
                <a:gd name="T100" fmla="*/ 2391 w 2440"/>
                <a:gd name="T101" fmla="*/ 101 h 2551"/>
                <a:gd name="T102" fmla="*/ 2365 w 2440"/>
                <a:gd name="T103" fmla="*/ 72 h 2551"/>
                <a:gd name="T104" fmla="*/ 2338 w 2440"/>
                <a:gd name="T105" fmla="*/ 49 h 2551"/>
                <a:gd name="T106" fmla="*/ 2309 w 2440"/>
                <a:gd name="T107" fmla="*/ 30 h 2551"/>
                <a:gd name="T108" fmla="*/ 2277 w 2440"/>
                <a:gd name="T109" fmla="*/ 16 h 2551"/>
                <a:gd name="T110" fmla="*/ 2244 w 2440"/>
                <a:gd name="T111" fmla="*/ 6 h 2551"/>
                <a:gd name="T112" fmla="*/ 2211 w 2440"/>
                <a:gd name="T113" fmla="*/ 1 h 2551"/>
                <a:gd name="T114" fmla="*/ 2154 w 2440"/>
                <a:gd name="T115" fmla="*/ 2 h 2551"/>
                <a:gd name="T116" fmla="*/ 2120 w 2440"/>
                <a:gd name="T117" fmla="*/ 9 h 2551"/>
                <a:gd name="T118" fmla="*/ 2088 w 2440"/>
                <a:gd name="T119" fmla="*/ 20 h 2551"/>
                <a:gd name="T120" fmla="*/ 2057 w 2440"/>
                <a:gd name="T121" fmla="*/ 36 h 2551"/>
                <a:gd name="T122" fmla="*/ 2029 w 2440"/>
                <a:gd name="T123" fmla="*/ 56 h 2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440" h="2551">
                  <a:moveTo>
                    <a:pt x="2029" y="56"/>
                  </a:moveTo>
                  <a:lnTo>
                    <a:pt x="2028" y="56"/>
                  </a:lnTo>
                  <a:lnTo>
                    <a:pt x="1968" y="101"/>
                  </a:lnTo>
                  <a:lnTo>
                    <a:pt x="1910" y="147"/>
                  </a:lnTo>
                  <a:lnTo>
                    <a:pt x="1851" y="193"/>
                  </a:lnTo>
                  <a:lnTo>
                    <a:pt x="1793" y="240"/>
                  </a:lnTo>
                  <a:lnTo>
                    <a:pt x="1734" y="286"/>
                  </a:lnTo>
                  <a:lnTo>
                    <a:pt x="1677" y="333"/>
                  </a:lnTo>
                  <a:lnTo>
                    <a:pt x="1619" y="382"/>
                  </a:lnTo>
                  <a:lnTo>
                    <a:pt x="1562" y="430"/>
                  </a:lnTo>
                  <a:lnTo>
                    <a:pt x="1505" y="478"/>
                  </a:lnTo>
                  <a:lnTo>
                    <a:pt x="1449" y="528"/>
                  </a:lnTo>
                  <a:lnTo>
                    <a:pt x="1394" y="578"/>
                  </a:lnTo>
                  <a:lnTo>
                    <a:pt x="1337" y="628"/>
                  </a:lnTo>
                  <a:lnTo>
                    <a:pt x="1283" y="680"/>
                  </a:lnTo>
                  <a:lnTo>
                    <a:pt x="1228" y="732"/>
                  </a:lnTo>
                  <a:lnTo>
                    <a:pt x="1174" y="784"/>
                  </a:lnTo>
                  <a:lnTo>
                    <a:pt x="1120" y="836"/>
                  </a:lnTo>
                  <a:lnTo>
                    <a:pt x="1069" y="889"/>
                  </a:lnTo>
                  <a:lnTo>
                    <a:pt x="1018" y="940"/>
                  </a:lnTo>
                  <a:lnTo>
                    <a:pt x="969" y="992"/>
                  </a:lnTo>
                  <a:lnTo>
                    <a:pt x="920" y="1045"/>
                  </a:lnTo>
                  <a:lnTo>
                    <a:pt x="871" y="1097"/>
                  </a:lnTo>
                  <a:lnTo>
                    <a:pt x="824" y="1150"/>
                  </a:lnTo>
                  <a:lnTo>
                    <a:pt x="776" y="1203"/>
                  </a:lnTo>
                  <a:lnTo>
                    <a:pt x="730" y="1257"/>
                  </a:lnTo>
                  <a:lnTo>
                    <a:pt x="684" y="1310"/>
                  </a:lnTo>
                  <a:lnTo>
                    <a:pt x="639" y="1364"/>
                  </a:lnTo>
                  <a:lnTo>
                    <a:pt x="594" y="1418"/>
                  </a:lnTo>
                  <a:lnTo>
                    <a:pt x="551" y="1472"/>
                  </a:lnTo>
                  <a:lnTo>
                    <a:pt x="508" y="1527"/>
                  </a:lnTo>
                  <a:lnTo>
                    <a:pt x="466" y="1582"/>
                  </a:lnTo>
                  <a:lnTo>
                    <a:pt x="425" y="1636"/>
                  </a:lnTo>
                  <a:lnTo>
                    <a:pt x="383" y="1692"/>
                  </a:lnTo>
                  <a:lnTo>
                    <a:pt x="39" y="2161"/>
                  </a:lnTo>
                  <a:lnTo>
                    <a:pt x="40" y="2162"/>
                  </a:lnTo>
                  <a:lnTo>
                    <a:pt x="29" y="2180"/>
                  </a:lnTo>
                  <a:lnTo>
                    <a:pt x="20" y="2201"/>
                  </a:lnTo>
                  <a:lnTo>
                    <a:pt x="12" y="2221"/>
                  </a:lnTo>
                  <a:lnTo>
                    <a:pt x="6" y="2241"/>
                  </a:lnTo>
                  <a:lnTo>
                    <a:pt x="2" y="2262"/>
                  </a:lnTo>
                  <a:lnTo>
                    <a:pt x="0" y="2282"/>
                  </a:lnTo>
                  <a:lnTo>
                    <a:pt x="0" y="2303"/>
                  </a:lnTo>
                  <a:lnTo>
                    <a:pt x="1" y="2324"/>
                  </a:lnTo>
                  <a:lnTo>
                    <a:pt x="4" y="2345"/>
                  </a:lnTo>
                  <a:lnTo>
                    <a:pt x="8" y="2365"/>
                  </a:lnTo>
                  <a:lnTo>
                    <a:pt x="15" y="2387"/>
                  </a:lnTo>
                  <a:lnTo>
                    <a:pt x="23" y="2406"/>
                  </a:lnTo>
                  <a:lnTo>
                    <a:pt x="33" y="2425"/>
                  </a:lnTo>
                  <a:lnTo>
                    <a:pt x="44" y="2443"/>
                  </a:lnTo>
                  <a:lnTo>
                    <a:pt x="59" y="2461"/>
                  </a:lnTo>
                  <a:lnTo>
                    <a:pt x="74" y="2477"/>
                  </a:lnTo>
                  <a:lnTo>
                    <a:pt x="83" y="2486"/>
                  </a:lnTo>
                  <a:lnTo>
                    <a:pt x="93" y="2494"/>
                  </a:lnTo>
                  <a:lnTo>
                    <a:pt x="103" y="2502"/>
                  </a:lnTo>
                  <a:lnTo>
                    <a:pt x="113" y="2509"/>
                  </a:lnTo>
                  <a:lnTo>
                    <a:pt x="123" y="2516"/>
                  </a:lnTo>
                  <a:lnTo>
                    <a:pt x="134" y="2522"/>
                  </a:lnTo>
                  <a:lnTo>
                    <a:pt x="145" y="2527"/>
                  </a:lnTo>
                  <a:lnTo>
                    <a:pt x="156" y="2532"/>
                  </a:lnTo>
                  <a:lnTo>
                    <a:pt x="168" y="2536"/>
                  </a:lnTo>
                  <a:lnTo>
                    <a:pt x="180" y="2541"/>
                  </a:lnTo>
                  <a:lnTo>
                    <a:pt x="192" y="2544"/>
                  </a:lnTo>
                  <a:lnTo>
                    <a:pt x="204" y="2547"/>
                  </a:lnTo>
                  <a:lnTo>
                    <a:pt x="216" y="2549"/>
                  </a:lnTo>
                  <a:lnTo>
                    <a:pt x="228" y="2550"/>
                  </a:lnTo>
                  <a:lnTo>
                    <a:pt x="240" y="2551"/>
                  </a:lnTo>
                  <a:lnTo>
                    <a:pt x="252" y="2551"/>
                  </a:lnTo>
                  <a:lnTo>
                    <a:pt x="264" y="2551"/>
                  </a:lnTo>
                  <a:lnTo>
                    <a:pt x="276" y="2550"/>
                  </a:lnTo>
                  <a:lnTo>
                    <a:pt x="288" y="2549"/>
                  </a:lnTo>
                  <a:lnTo>
                    <a:pt x="301" y="2547"/>
                  </a:lnTo>
                  <a:lnTo>
                    <a:pt x="313" y="2544"/>
                  </a:lnTo>
                  <a:lnTo>
                    <a:pt x="324" y="2541"/>
                  </a:lnTo>
                  <a:lnTo>
                    <a:pt x="336" y="2536"/>
                  </a:lnTo>
                  <a:lnTo>
                    <a:pt x="347" y="2532"/>
                  </a:lnTo>
                  <a:lnTo>
                    <a:pt x="359" y="2527"/>
                  </a:lnTo>
                  <a:lnTo>
                    <a:pt x="370" y="2522"/>
                  </a:lnTo>
                  <a:lnTo>
                    <a:pt x="381" y="2516"/>
                  </a:lnTo>
                  <a:lnTo>
                    <a:pt x="391" y="2509"/>
                  </a:lnTo>
                  <a:lnTo>
                    <a:pt x="402" y="2502"/>
                  </a:lnTo>
                  <a:lnTo>
                    <a:pt x="412" y="2494"/>
                  </a:lnTo>
                  <a:lnTo>
                    <a:pt x="422" y="2486"/>
                  </a:lnTo>
                  <a:lnTo>
                    <a:pt x="432" y="2477"/>
                  </a:lnTo>
                  <a:lnTo>
                    <a:pt x="442" y="2465"/>
                  </a:lnTo>
                  <a:lnTo>
                    <a:pt x="452" y="2453"/>
                  </a:lnTo>
                  <a:lnTo>
                    <a:pt x="461" y="2440"/>
                  </a:lnTo>
                  <a:lnTo>
                    <a:pt x="469" y="2427"/>
                  </a:lnTo>
                  <a:lnTo>
                    <a:pt x="791" y="1987"/>
                  </a:lnTo>
                  <a:lnTo>
                    <a:pt x="829" y="1936"/>
                  </a:lnTo>
                  <a:lnTo>
                    <a:pt x="867" y="1886"/>
                  </a:lnTo>
                  <a:lnTo>
                    <a:pt x="907" y="1834"/>
                  </a:lnTo>
                  <a:lnTo>
                    <a:pt x="946" y="1784"/>
                  </a:lnTo>
                  <a:lnTo>
                    <a:pt x="987" y="1734"/>
                  </a:lnTo>
                  <a:lnTo>
                    <a:pt x="1029" y="1683"/>
                  </a:lnTo>
                  <a:lnTo>
                    <a:pt x="1070" y="1633"/>
                  </a:lnTo>
                  <a:lnTo>
                    <a:pt x="1113" y="1583"/>
                  </a:lnTo>
                  <a:lnTo>
                    <a:pt x="1157" y="1534"/>
                  </a:lnTo>
                  <a:lnTo>
                    <a:pt x="1200" y="1484"/>
                  </a:lnTo>
                  <a:lnTo>
                    <a:pt x="1244" y="1435"/>
                  </a:lnTo>
                  <a:lnTo>
                    <a:pt x="1290" y="1386"/>
                  </a:lnTo>
                  <a:lnTo>
                    <a:pt x="1336" y="1337"/>
                  </a:lnTo>
                  <a:lnTo>
                    <a:pt x="1382" y="1288"/>
                  </a:lnTo>
                  <a:lnTo>
                    <a:pt x="1429" y="1241"/>
                  </a:lnTo>
                  <a:lnTo>
                    <a:pt x="1477" y="1193"/>
                  </a:lnTo>
                  <a:lnTo>
                    <a:pt x="1530" y="1140"/>
                  </a:lnTo>
                  <a:lnTo>
                    <a:pt x="1582" y="1090"/>
                  </a:lnTo>
                  <a:lnTo>
                    <a:pt x="1634" y="1040"/>
                  </a:lnTo>
                  <a:lnTo>
                    <a:pt x="1686" y="991"/>
                  </a:lnTo>
                  <a:lnTo>
                    <a:pt x="1738" y="944"/>
                  </a:lnTo>
                  <a:lnTo>
                    <a:pt x="1791" y="898"/>
                  </a:lnTo>
                  <a:lnTo>
                    <a:pt x="1842" y="852"/>
                  </a:lnTo>
                  <a:lnTo>
                    <a:pt x="1896" y="806"/>
                  </a:lnTo>
                  <a:lnTo>
                    <a:pt x="1948" y="762"/>
                  </a:lnTo>
                  <a:lnTo>
                    <a:pt x="2001" y="718"/>
                  </a:lnTo>
                  <a:lnTo>
                    <a:pt x="2056" y="673"/>
                  </a:lnTo>
                  <a:lnTo>
                    <a:pt x="2111" y="629"/>
                  </a:lnTo>
                  <a:lnTo>
                    <a:pt x="2167" y="585"/>
                  </a:lnTo>
                  <a:lnTo>
                    <a:pt x="2223" y="541"/>
                  </a:lnTo>
                  <a:lnTo>
                    <a:pt x="2282" y="495"/>
                  </a:lnTo>
                  <a:lnTo>
                    <a:pt x="2341" y="450"/>
                  </a:lnTo>
                  <a:lnTo>
                    <a:pt x="2340" y="449"/>
                  </a:lnTo>
                  <a:lnTo>
                    <a:pt x="2353" y="440"/>
                  </a:lnTo>
                  <a:lnTo>
                    <a:pt x="2365" y="429"/>
                  </a:lnTo>
                  <a:lnTo>
                    <a:pt x="2375" y="419"/>
                  </a:lnTo>
                  <a:lnTo>
                    <a:pt x="2383" y="410"/>
                  </a:lnTo>
                  <a:lnTo>
                    <a:pt x="2391" y="400"/>
                  </a:lnTo>
                  <a:lnTo>
                    <a:pt x="2398" y="390"/>
                  </a:lnTo>
                  <a:lnTo>
                    <a:pt x="2405" y="379"/>
                  </a:lnTo>
                  <a:lnTo>
                    <a:pt x="2411" y="368"/>
                  </a:lnTo>
                  <a:lnTo>
                    <a:pt x="2416" y="357"/>
                  </a:lnTo>
                  <a:lnTo>
                    <a:pt x="2421" y="346"/>
                  </a:lnTo>
                  <a:lnTo>
                    <a:pt x="2426" y="334"/>
                  </a:lnTo>
                  <a:lnTo>
                    <a:pt x="2429" y="322"/>
                  </a:lnTo>
                  <a:lnTo>
                    <a:pt x="2433" y="311"/>
                  </a:lnTo>
                  <a:lnTo>
                    <a:pt x="2435" y="299"/>
                  </a:lnTo>
                  <a:lnTo>
                    <a:pt x="2437" y="287"/>
                  </a:lnTo>
                  <a:lnTo>
                    <a:pt x="2439" y="275"/>
                  </a:lnTo>
                  <a:lnTo>
                    <a:pt x="2439" y="263"/>
                  </a:lnTo>
                  <a:lnTo>
                    <a:pt x="2440" y="251"/>
                  </a:lnTo>
                  <a:lnTo>
                    <a:pt x="2439" y="239"/>
                  </a:lnTo>
                  <a:lnTo>
                    <a:pt x="2439" y="227"/>
                  </a:lnTo>
                  <a:lnTo>
                    <a:pt x="2437" y="215"/>
                  </a:lnTo>
                  <a:lnTo>
                    <a:pt x="2435" y="203"/>
                  </a:lnTo>
                  <a:lnTo>
                    <a:pt x="2433" y="191"/>
                  </a:lnTo>
                  <a:lnTo>
                    <a:pt x="2429" y="179"/>
                  </a:lnTo>
                  <a:lnTo>
                    <a:pt x="2426" y="168"/>
                  </a:lnTo>
                  <a:lnTo>
                    <a:pt x="2421" y="155"/>
                  </a:lnTo>
                  <a:lnTo>
                    <a:pt x="2416" y="144"/>
                  </a:lnTo>
                  <a:lnTo>
                    <a:pt x="2411" y="133"/>
                  </a:lnTo>
                  <a:lnTo>
                    <a:pt x="2405" y="122"/>
                  </a:lnTo>
                  <a:lnTo>
                    <a:pt x="2398" y="112"/>
                  </a:lnTo>
                  <a:lnTo>
                    <a:pt x="2391" y="101"/>
                  </a:lnTo>
                  <a:lnTo>
                    <a:pt x="2383" y="91"/>
                  </a:lnTo>
                  <a:lnTo>
                    <a:pt x="2375" y="82"/>
                  </a:lnTo>
                  <a:lnTo>
                    <a:pt x="2365" y="72"/>
                  </a:lnTo>
                  <a:lnTo>
                    <a:pt x="2356" y="64"/>
                  </a:lnTo>
                  <a:lnTo>
                    <a:pt x="2347" y="56"/>
                  </a:lnTo>
                  <a:lnTo>
                    <a:pt x="2338" y="49"/>
                  </a:lnTo>
                  <a:lnTo>
                    <a:pt x="2329" y="42"/>
                  </a:lnTo>
                  <a:lnTo>
                    <a:pt x="2319" y="36"/>
                  </a:lnTo>
                  <a:lnTo>
                    <a:pt x="2309" y="30"/>
                  </a:lnTo>
                  <a:lnTo>
                    <a:pt x="2298" y="25"/>
                  </a:lnTo>
                  <a:lnTo>
                    <a:pt x="2288" y="20"/>
                  </a:lnTo>
                  <a:lnTo>
                    <a:pt x="2277" y="16"/>
                  </a:lnTo>
                  <a:lnTo>
                    <a:pt x="2267" y="12"/>
                  </a:lnTo>
                  <a:lnTo>
                    <a:pt x="2256" y="9"/>
                  </a:lnTo>
                  <a:lnTo>
                    <a:pt x="2244" y="6"/>
                  </a:lnTo>
                  <a:lnTo>
                    <a:pt x="2233" y="4"/>
                  </a:lnTo>
                  <a:lnTo>
                    <a:pt x="2222" y="2"/>
                  </a:lnTo>
                  <a:lnTo>
                    <a:pt x="2211" y="1"/>
                  </a:lnTo>
                  <a:lnTo>
                    <a:pt x="2199" y="0"/>
                  </a:lnTo>
                  <a:lnTo>
                    <a:pt x="2177" y="0"/>
                  </a:lnTo>
                  <a:lnTo>
                    <a:pt x="2154" y="2"/>
                  </a:lnTo>
                  <a:lnTo>
                    <a:pt x="2143" y="4"/>
                  </a:lnTo>
                  <a:lnTo>
                    <a:pt x="2132" y="6"/>
                  </a:lnTo>
                  <a:lnTo>
                    <a:pt x="2120" y="9"/>
                  </a:lnTo>
                  <a:lnTo>
                    <a:pt x="2109" y="12"/>
                  </a:lnTo>
                  <a:lnTo>
                    <a:pt x="2099" y="16"/>
                  </a:lnTo>
                  <a:lnTo>
                    <a:pt x="2088" y="20"/>
                  </a:lnTo>
                  <a:lnTo>
                    <a:pt x="2078" y="25"/>
                  </a:lnTo>
                  <a:lnTo>
                    <a:pt x="2067" y="30"/>
                  </a:lnTo>
                  <a:lnTo>
                    <a:pt x="2057" y="36"/>
                  </a:lnTo>
                  <a:lnTo>
                    <a:pt x="2048" y="42"/>
                  </a:lnTo>
                  <a:lnTo>
                    <a:pt x="2038" y="49"/>
                  </a:lnTo>
                  <a:lnTo>
                    <a:pt x="2029" y="5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7" name="Freeform 203"/>
            <p:cNvSpPr>
              <a:spLocks/>
            </p:cNvSpPr>
            <p:nvPr/>
          </p:nvSpPr>
          <p:spPr bwMode="auto">
            <a:xfrm>
              <a:off x="3146425" y="4259263"/>
              <a:ext cx="106363" cy="111125"/>
            </a:xfrm>
            <a:custGeom>
              <a:avLst/>
              <a:gdLst>
                <a:gd name="T0" fmla="*/ 830 w 2478"/>
                <a:gd name="T1" fmla="*/ 1534 h 2592"/>
                <a:gd name="T2" fmla="*/ 622 w 2478"/>
                <a:gd name="T3" fmla="*/ 1720 h 2592"/>
                <a:gd name="T4" fmla="*/ 408 w 2478"/>
                <a:gd name="T5" fmla="*/ 1899 h 2592"/>
                <a:gd name="T6" fmla="*/ 189 w 2478"/>
                <a:gd name="T7" fmla="*/ 2072 h 2592"/>
                <a:gd name="T8" fmla="*/ 89 w 2478"/>
                <a:gd name="T9" fmla="*/ 2144 h 2592"/>
                <a:gd name="T10" fmla="*/ 49 w 2478"/>
                <a:gd name="T11" fmla="*/ 2187 h 2592"/>
                <a:gd name="T12" fmla="*/ 24 w 2478"/>
                <a:gd name="T13" fmla="*/ 2230 h 2592"/>
                <a:gd name="T14" fmla="*/ 7 w 2478"/>
                <a:gd name="T15" fmla="*/ 2277 h 2592"/>
                <a:gd name="T16" fmla="*/ 1 w 2478"/>
                <a:gd name="T17" fmla="*/ 2325 h 2592"/>
                <a:gd name="T18" fmla="*/ 3 w 2478"/>
                <a:gd name="T19" fmla="*/ 2374 h 2592"/>
                <a:gd name="T20" fmla="*/ 14 w 2478"/>
                <a:gd name="T21" fmla="*/ 2421 h 2592"/>
                <a:gd name="T22" fmla="*/ 35 w 2478"/>
                <a:gd name="T23" fmla="*/ 2466 h 2592"/>
                <a:gd name="T24" fmla="*/ 65 w 2478"/>
                <a:gd name="T25" fmla="*/ 2508 h 2592"/>
                <a:gd name="T26" fmla="*/ 104 w 2478"/>
                <a:gd name="T27" fmla="*/ 2542 h 2592"/>
                <a:gd name="T28" fmla="*/ 145 w 2478"/>
                <a:gd name="T29" fmla="*/ 2567 h 2592"/>
                <a:gd name="T30" fmla="*/ 190 w 2478"/>
                <a:gd name="T31" fmla="*/ 2584 h 2592"/>
                <a:gd name="T32" fmla="*/ 238 w 2478"/>
                <a:gd name="T33" fmla="*/ 2591 h 2592"/>
                <a:gd name="T34" fmla="*/ 285 w 2478"/>
                <a:gd name="T35" fmla="*/ 2590 h 2592"/>
                <a:gd name="T36" fmla="*/ 333 w 2478"/>
                <a:gd name="T37" fmla="*/ 2579 h 2592"/>
                <a:gd name="T38" fmla="*/ 377 w 2478"/>
                <a:gd name="T39" fmla="*/ 2560 h 2592"/>
                <a:gd name="T40" fmla="*/ 418 w 2478"/>
                <a:gd name="T41" fmla="*/ 2533 h 2592"/>
                <a:gd name="T42" fmla="*/ 547 w 2478"/>
                <a:gd name="T43" fmla="*/ 2434 h 2592"/>
                <a:gd name="T44" fmla="*/ 780 w 2478"/>
                <a:gd name="T45" fmla="*/ 2246 h 2592"/>
                <a:gd name="T46" fmla="*/ 1007 w 2478"/>
                <a:gd name="T47" fmla="*/ 2052 h 2592"/>
                <a:gd name="T48" fmla="*/ 1228 w 2478"/>
                <a:gd name="T49" fmla="*/ 1849 h 2592"/>
                <a:gd name="T50" fmla="*/ 1438 w 2478"/>
                <a:gd name="T51" fmla="*/ 1640 h 2592"/>
                <a:gd name="T52" fmla="*/ 1632 w 2478"/>
                <a:gd name="T53" fmla="*/ 1431 h 2592"/>
                <a:gd name="T54" fmla="*/ 1817 w 2478"/>
                <a:gd name="T55" fmla="*/ 1217 h 2592"/>
                <a:gd name="T56" fmla="*/ 1990 w 2478"/>
                <a:gd name="T57" fmla="*/ 1000 h 2592"/>
                <a:gd name="T58" fmla="*/ 2417 w 2478"/>
                <a:gd name="T59" fmla="*/ 417 h 2592"/>
                <a:gd name="T60" fmla="*/ 2444 w 2478"/>
                <a:gd name="T61" fmla="*/ 378 h 2592"/>
                <a:gd name="T62" fmla="*/ 2464 w 2478"/>
                <a:gd name="T63" fmla="*/ 335 h 2592"/>
                <a:gd name="T64" fmla="*/ 2475 w 2478"/>
                <a:gd name="T65" fmla="*/ 289 h 2592"/>
                <a:gd name="T66" fmla="*/ 2478 w 2478"/>
                <a:gd name="T67" fmla="*/ 243 h 2592"/>
                <a:gd name="T68" fmla="*/ 2472 w 2478"/>
                <a:gd name="T69" fmla="*/ 198 h 2592"/>
                <a:gd name="T70" fmla="*/ 2458 w 2478"/>
                <a:gd name="T71" fmla="*/ 154 h 2592"/>
                <a:gd name="T72" fmla="*/ 2435 w 2478"/>
                <a:gd name="T73" fmla="*/ 111 h 2592"/>
                <a:gd name="T74" fmla="*/ 2403 w 2478"/>
                <a:gd name="T75" fmla="*/ 74 h 2592"/>
                <a:gd name="T76" fmla="*/ 2363 w 2478"/>
                <a:gd name="T77" fmla="*/ 41 h 2592"/>
                <a:gd name="T78" fmla="*/ 2320 w 2478"/>
                <a:gd name="T79" fmla="*/ 18 h 2592"/>
                <a:gd name="T80" fmla="*/ 2272 w 2478"/>
                <a:gd name="T81" fmla="*/ 4 h 2592"/>
                <a:gd name="T82" fmla="*/ 2224 w 2478"/>
                <a:gd name="T83" fmla="*/ 0 h 2592"/>
                <a:gd name="T84" fmla="*/ 2176 w 2478"/>
                <a:gd name="T85" fmla="*/ 4 h 2592"/>
                <a:gd name="T86" fmla="*/ 2128 w 2478"/>
                <a:gd name="T87" fmla="*/ 18 h 2592"/>
                <a:gd name="T88" fmla="*/ 2084 w 2478"/>
                <a:gd name="T89" fmla="*/ 41 h 2592"/>
                <a:gd name="T90" fmla="*/ 2044 w 2478"/>
                <a:gd name="T91" fmla="*/ 74 h 2592"/>
                <a:gd name="T92" fmla="*/ 2000 w 2478"/>
                <a:gd name="T93" fmla="*/ 136 h 2592"/>
                <a:gd name="T94" fmla="*/ 1549 w 2478"/>
                <a:gd name="T95" fmla="*/ 746 h 2592"/>
                <a:gd name="T96" fmla="*/ 1386 w 2478"/>
                <a:gd name="T97" fmla="*/ 948 h 2592"/>
                <a:gd name="T98" fmla="*/ 1212 w 2478"/>
                <a:gd name="T99" fmla="*/ 1146 h 2592"/>
                <a:gd name="T100" fmla="*/ 1027 w 2478"/>
                <a:gd name="T101" fmla="*/ 1341 h 25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478" h="2592">
                  <a:moveTo>
                    <a:pt x="980" y="1388"/>
                  </a:moveTo>
                  <a:lnTo>
                    <a:pt x="929" y="1437"/>
                  </a:lnTo>
                  <a:lnTo>
                    <a:pt x="880" y="1485"/>
                  </a:lnTo>
                  <a:lnTo>
                    <a:pt x="830" y="1534"/>
                  </a:lnTo>
                  <a:lnTo>
                    <a:pt x="778" y="1581"/>
                  </a:lnTo>
                  <a:lnTo>
                    <a:pt x="727" y="1627"/>
                  </a:lnTo>
                  <a:lnTo>
                    <a:pt x="674" y="1674"/>
                  </a:lnTo>
                  <a:lnTo>
                    <a:pt x="622" y="1720"/>
                  </a:lnTo>
                  <a:lnTo>
                    <a:pt x="569" y="1765"/>
                  </a:lnTo>
                  <a:lnTo>
                    <a:pt x="516" y="1810"/>
                  </a:lnTo>
                  <a:lnTo>
                    <a:pt x="463" y="1855"/>
                  </a:lnTo>
                  <a:lnTo>
                    <a:pt x="408" y="1899"/>
                  </a:lnTo>
                  <a:lnTo>
                    <a:pt x="354" y="1942"/>
                  </a:lnTo>
                  <a:lnTo>
                    <a:pt x="299" y="1985"/>
                  </a:lnTo>
                  <a:lnTo>
                    <a:pt x="245" y="2029"/>
                  </a:lnTo>
                  <a:lnTo>
                    <a:pt x="189" y="2072"/>
                  </a:lnTo>
                  <a:lnTo>
                    <a:pt x="134" y="2114"/>
                  </a:lnTo>
                  <a:lnTo>
                    <a:pt x="119" y="2123"/>
                  </a:lnTo>
                  <a:lnTo>
                    <a:pt x="103" y="2133"/>
                  </a:lnTo>
                  <a:lnTo>
                    <a:pt x="89" y="2144"/>
                  </a:lnTo>
                  <a:lnTo>
                    <a:pt x="74" y="2157"/>
                  </a:lnTo>
                  <a:lnTo>
                    <a:pt x="65" y="2166"/>
                  </a:lnTo>
                  <a:lnTo>
                    <a:pt x="57" y="2177"/>
                  </a:lnTo>
                  <a:lnTo>
                    <a:pt x="49" y="2187"/>
                  </a:lnTo>
                  <a:lnTo>
                    <a:pt x="42" y="2198"/>
                  </a:lnTo>
                  <a:lnTo>
                    <a:pt x="35" y="2208"/>
                  </a:lnTo>
                  <a:lnTo>
                    <a:pt x="29" y="2219"/>
                  </a:lnTo>
                  <a:lnTo>
                    <a:pt x="24" y="2230"/>
                  </a:lnTo>
                  <a:lnTo>
                    <a:pt x="19" y="2242"/>
                  </a:lnTo>
                  <a:lnTo>
                    <a:pt x="14" y="2253"/>
                  </a:lnTo>
                  <a:lnTo>
                    <a:pt x="11" y="2265"/>
                  </a:lnTo>
                  <a:lnTo>
                    <a:pt x="7" y="2277"/>
                  </a:lnTo>
                  <a:lnTo>
                    <a:pt x="5" y="2288"/>
                  </a:lnTo>
                  <a:lnTo>
                    <a:pt x="3" y="2300"/>
                  </a:lnTo>
                  <a:lnTo>
                    <a:pt x="1" y="2313"/>
                  </a:lnTo>
                  <a:lnTo>
                    <a:pt x="1" y="2325"/>
                  </a:lnTo>
                  <a:lnTo>
                    <a:pt x="0" y="2338"/>
                  </a:lnTo>
                  <a:lnTo>
                    <a:pt x="1" y="2350"/>
                  </a:lnTo>
                  <a:lnTo>
                    <a:pt x="1" y="2362"/>
                  </a:lnTo>
                  <a:lnTo>
                    <a:pt x="3" y="2374"/>
                  </a:lnTo>
                  <a:lnTo>
                    <a:pt x="5" y="2386"/>
                  </a:lnTo>
                  <a:lnTo>
                    <a:pt x="7" y="2398"/>
                  </a:lnTo>
                  <a:lnTo>
                    <a:pt x="11" y="2410"/>
                  </a:lnTo>
                  <a:lnTo>
                    <a:pt x="14" y="2421"/>
                  </a:lnTo>
                  <a:lnTo>
                    <a:pt x="19" y="2433"/>
                  </a:lnTo>
                  <a:lnTo>
                    <a:pt x="24" y="2444"/>
                  </a:lnTo>
                  <a:lnTo>
                    <a:pt x="29" y="2455"/>
                  </a:lnTo>
                  <a:lnTo>
                    <a:pt x="35" y="2466"/>
                  </a:lnTo>
                  <a:lnTo>
                    <a:pt x="42" y="2477"/>
                  </a:lnTo>
                  <a:lnTo>
                    <a:pt x="49" y="2487"/>
                  </a:lnTo>
                  <a:lnTo>
                    <a:pt x="57" y="2497"/>
                  </a:lnTo>
                  <a:lnTo>
                    <a:pt x="65" y="2508"/>
                  </a:lnTo>
                  <a:lnTo>
                    <a:pt x="74" y="2517"/>
                  </a:lnTo>
                  <a:lnTo>
                    <a:pt x="83" y="2526"/>
                  </a:lnTo>
                  <a:lnTo>
                    <a:pt x="94" y="2534"/>
                  </a:lnTo>
                  <a:lnTo>
                    <a:pt x="104" y="2542"/>
                  </a:lnTo>
                  <a:lnTo>
                    <a:pt x="114" y="2549"/>
                  </a:lnTo>
                  <a:lnTo>
                    <a:pt x="124" y="2556"/>
                  </a:lnTo>
                  <a:lnTo>
                    <a:pt x="135" y="2562"/>
                  </a:lnTo>
                  <a:lnTo>
                    <a:pt x="145" y="2567"/>
                  </a:lnTo>
                  <a:lnTo>
                    <a:pt x="156" y="2572"/>
                  </a:lnTo>
                  <a:lnTo>
                    <a:pt x="168" y="2577"/>
                  </a:lnTo>
                  <a:lnTo>
                    <a:pt x="179" y="2580"/>
                  </a:lnTo>
                  <a:lnTo>
                    <a:pt x="190" y="2584"/>
                  </a:lnTo>
                  <a:lnTo>
                    <a:pt x="202" y="2586"/>
                  </a:lnTo>
                  <a:lnTo>
                    <a:pt x="215" y="2588"/>
                  </a:lnTo>
                  <a:lnTo>
                    <a:pt x="226" y="2590"/>
                  </a:lnTo>
                  <a:lnTo>
                    <a:pt x="238" y="2591"/>
                  </a:lnTo>
                  <a:lnTo>
                    <a:pt x="250" y="2592"/>
                  </a:lnTo>
                  <a:lnTo>
                    <a:pt x="262" y="2591"/>
                  </a:lnTo>
                  <a:lnTo>
                    <a:pt x="274" y="2591"/>
                  </a:lnTo>
                  <a:lnTo>
                    <a:pt x="285" y="2590"/>
                  </a:lnTo>
                  <a:lnTo>
                    <a:pt x="297" y="2588"/>
                  </a:lnTo>
                  <a:lnTo>
                    <a:pt x="309" y="2586"/>
                  </a:lnTo>
                  <a:lnTo>
                    <a:pt x="320" y="2583"/>
                  </a:lnTo>
                  <a:lnTo>
                    <a:pt x="333" y="2579"/>
                  </a:lnTo>
                  <a:lnTo>
                    <a:pt x="344" y="2576"/>
                  </a:lnTo>
                  <a:lnTo>
                    <a:pt x="355" y="2571"/>
                  </a:lnTo>
                  <a:lnTo>
                    <a:pt x="366" y="2566"/>
                  </a:lnTo>
                  <a:lnTo>
                    <a:pt x="377" y="2560"/>
                  </a:lnTo>
                  <a:lnTo>
                    <a:pt x="388" y="2554"/>
                  </a:lnTo>
                  <a:lnTo>
                    <a:pt x="398" y="2548"/>
                  </a:lnTo>
                  <a:lnTo>
                    <a:pt x="408" y="2540"/>
                  </a:lnTo>
                  <a:lnTo>
                    <a:pt x="418" y="2533"/>
                  </a:lnTo>
                  <a:lnTo>
                    <a:pt x="427" y="2524"/>
                  </a:lnTo>
                  <a:lnTo>
                    <a:pt x="429" y="2525"/>
                  </a:lnTo>
                  <a:lnTo>
                    <a:pt x="488" y="2479"/>
                  </a:lnTo>
                  <a:lnTo>
                    <a:pt x="547" y="2434"/>
                  </a:lnTo>
                  <a:lnTo>
                    <a:pt x="606" y="2388"/>
                  </a:lnTo>
                  <a:lnTo>
                    <a:pt x="664" y="2341"/>
                  </a:lnTo>
                  <a:lnTo>
                    <a:pt x="722" y="2293"/>
                  </a:lnTo>
                  <a:lnTo>
                    <a:pt x="780" y="2246"/>
                  </a:lnTo>
                  <a:lnTo>
                    <a:pt x="837" y="2199"/>
                  </a:lnTo>
                  <a:lnTo>
                    <a:pt x="894" y="2150"/>
                  </a:lnTo>
                  <a:lnTo>
                    <a:pt x="951" y="2101"/>
                  </a:lnTo>
                  <a:lnTo>
                    <a:pt x="1007" y="2052"/>
                  </a:lnTo>
                  <a:lnTo>
                    <a:pt x="1063" y="2003"/>
                  </a:lnTo>
                  <a:lnTo>
                    <a:pt x="1119" y="1951"/>
                  </a:lnTo>
                  <a:lnTo>
                    <a:pt x="1173" y="1901"/>
                  </a:lnTo>
                  <a:lnTo>
                    <a:pt x="1228" y="1849"/>
                  </a:lnTo>
                  <a:lnTo>
                    <a:pt x="1282" y="1796"/>
                  </a:lnTo>
                  <a:lnTo>
                    <a:pt x="1336" y="1744"/>
                  </a:lnTo>
                  <a:lnTo>
                    <a:pt x="1387" y="1693"/>
                  </a:lnTo>
                  <a:lnTo>
                    <a:pt x="1438" y="1640"/>
                  </a:lnTo>
                  <a:lnTo>
                    <a:pt x="1487" y="1589"/>
                  </a:lnTo>
                  <a:lnTo>
                    <a:pt x="1536" y="1537"/>
                  </a:lnTo>
                  <a:lnTo>
                    <a:pt x="1585" y="1483"/>
                  </a:lnTo>
                  <a:lnTo>
                    <a:pt x="1632" y="1431"/>
                  </a:lnTo>
                  <a:lnTo>
                    <a:pt x="1680" y="1378"/>
                  </a:lnTo>
                  <a:lnTo>
                    <a:pt x="1726" y="1325"/>
                  </a:lnTo>
                  <a:lnTo>
                    <a:pt x="1772" y="1271"/>
                  </a:lnTo>
                  <a:lnTo>
                    <a:pt x="1817" y="1217"/>
                  </a:lnTo>
                  <a:lnTo>
                    <a:pt x="1861" y="1164"/>
                  </a:lnTo>
                  <a:lnTo>
                    <a:pt x="1905" y="1109"/>
                  </a:lnTo>
                  <a:lnTo>
                    <a:pt x="1948" y="1055"/>
                  </a:lnTo>
                  <a:lnTo>
                    <a:pt x="1990" y="1000"/>
                  </a:lnTo>
                  <a:lnTo>
                    <a:pt x="2031" y="945"/>
                  </a:lnTo>
                  <a:lnTo>
                    <a:pt x="2073" y="890"/>
                  </a:lnTo>
                  <a:lnTo>
                    <a:pt x="2418" y="418"/>
                  </a:lnTo>
                  <a:lnTo>
                    <a:pt x="2417" y="417"/>
                  </a:lnTo>
                  <a:lnTo>
                    <a:pt x="2424" y="408"/>
                  </a:lnTo>
                  <a:lnTo>
                    <a:pt x="2432" y="398"/>
                  </a:lnTo>
                  <a:lnTo>
                    <a:pt x="2438" y="388"/>
                  </a:lnTo>
                  <a:lnTo>
                    <a:pt x="2444" y="378"/>
                  </a:lnTo>
                  <a:lnTo>
                    <a:pt x="2450" y="367"/>
                  </a:lnTo>
                  <a:lnTo>
                    <a:pt x="2455" y="357"/>
                  </a:lnTo>
                  <a:lnTo>
                    <a:pt x="2460" y="346"/>
                  </a:lnTo>
                  <a:lnTo>
                    <a:pt x="2464" y="335"/>
                  </a:lnTo>
                  <a:lnTo>
                    <a:pt x="2467" y="324"/>
                  </a:lnTo>
                  <a:lnTo>
                    <a:pt x="2470" y="313"/>
                  </a:lnTo>
                  <a:lnTo>
                    <a:pt x="2473" y="301"/>
                  </a:lnTo>
                  <a:lnTo>
                    <a:pt x="2475" y="289"/>
                  </a:lnTo>
                  <a:lnTo>
                    <a:pt x="2476" y="278"/>
                  </a:lnTo>
                  <a:lnTo>
                    <a:pt x="2477" y="266"/>
                  </a:lnTo>
                  <a:lnTo>
                    <a:pt x="2478" y="255"/>
                  </a:lnTo>
                  <a:lnTo>
                    <a:pt x="2478" y="243"/>
                  </a:lnTo>
                  <a:lnTo>
                    <a:pt x="2477" y="232"/>
                  </a:lnTo>
                  <a:lnTo>
                    <a:pt x="2476" y="220"/>
                  </a:lnTo>
                  <a:lnTo>
                    <a:pt x="2474" y="209"/>
                  </a:lnTo>
                  <a:lnTo>
                    <a:pt x="2472" y="198"/>
                  </a:lnTo>
                  <a:lnTo>
                    <a:pt x="2469" y="186"/>
                  </a:lnTo>
                  <a:lnTo>
                    <a:pt x="2466" y="175"/>
                  </a:lnTo>
                  <a:lnTo>
                    <a:pt x="2462" y="164"/>
                  </a:lnTo>
                  <a:lnTo>
                    <a:pt x="2458" y="154"/>
                  </a:lnTo>
                  <a:lnTo>
                    <a:pt x="2453" y="143"/>
                  </a:lnTo>
                  <a:lnTo>
                    <a:pt x="2447" y="132"/>
                  </a:lnTo>
                  <a:lnTo>
                    <a:pt x="2441" y="121"/>
                  </a:lnTo>
                  <a:lnTo>
                    <a:pt x="2435" y="111"/>
                  </a:lnTo>
                  <a:lnTo>
                    <a:pt x="2428" y="101"/>
                  </a:lnTo>
                  <a:lnTo>
                    <a:pt x="2420" y="92"/>
                  </a:lnTo>
                  <a:lnTo>
                    <a:pt x="2412" y="83"/>
                  </a:lnTo>
                  <a:lnTo>
                    <a:pt x="2403" y="74"/>
                  </a:lnTo>
                  <a:lnTo>
                    <a:pt x="2393" y="65"/>
                  </a:lnTo>
                  <a:lnTo>
                    <a:pt x="2384" y="56"/>
                  </a:lnTo>
                  <a:lnTo>
                    <a:pt x="2374" y="49"/>
                  </a:lnTo>
                  <a:lnTo>
                    <a:pt x="2363" y="41"/>
                  </a:lnTo>
                  <a:lnTo>
                    <a:pt x="2353" y="35"/>
                  </a:lnTo>
                  <a:lnTo>
                    <a:pt x="2342" y="29"/>
                  </a:lnTo>
                  <a:lnTo>
                    <a:pt x="2331" y="23"/>
                  </a:lnTo>
                  <a:lnTo>
                    <a:pt x="2320" y="18"/>
                  </a:lnTo>
                  <a:lnTo>
                    <a:pt x="2308" y="14"/>
                  </a:lnTo>
                  <a:lnTo>
                    <a:pt x="2297" y="10"/>
                  </a:lnTo>
                  <a:lnTo>
                    <a:pt x="2284" y="7"/>
                  </a:lnTo>
                  <a:lnTo>
                    <a:pt x="2272" y="4"/>
                  </a:lnTo>
                  <a:lnTo>
                    <a:pt x="2260" y="2"/>
                  </a:lnTo>
                  <a:lnTo>
                    <a:pt x="2248" y="1"/>
                  </a:lnTo>
                  <a:lnTo>
                    <a:pt x="2236" y="0"/>
                  </a:lnTo>
                  <a:lnTo>
                    <a:pt x="2224" y="0"/>
                  </a:lnTo>
                  <a:lnTo>
                    <a:pt x="2212" y="0"/>
                  </a:lnTo>
                  <a:lnTo>
                    <a:pt x="2200" y="1"/>
                  </a:lnTo>
                  <a:lnTo>
                    <a:pt x="2188" y="2"/>
                  </a:lnTo>
                  <a:lnTo>
                    <a:pt x="2176" y="4"/>
                  </a:lnTo>
                  <a:lnTo>
                    <a:pt x="2163" y="7"/>
                  </a:lnTo>
                  <a:lnTo>
                    <a:pt x="2151" y="10"/>
                  </a:lnTo>
                  <a:lnTo>
                    <a:pt x="2139" y="14"/>
                  </a:lnTo>
                  <a:lnTo>
                    <a:pt x="2128" y="18"/>
                  </a:lnTo>
                  <a:lnTo>
                    <a:pt x="2117" y="23"/>
                  </a:lnTo>
                  <a:lnTo>
                    <a:pt x="2105" y="29"/>
                  </a:lnTo>
                  <a:lnTo>
                    <a:pt x="2095" y="35"/>
                  </a:lnTo>
                  <a:lnTo>
                    <a:pt x="2084" y="41"/>
                  </a:lnTo>
                  <a:lnTo>
                    <a:pt x="2074" y="49"/>
                  </a:lnTo>
                  <a:lnTo>
                    <a:pt x="2063" y="56"/>
                  </a:lnTo>
                  <a:lnTo>
                    <a:pt x="2054" y="65"/>
                  </a:lnTo>
                  <a:lnTo>
                    <a:pt x="2044" y="74"/>
                  </a:lnTo>
                  <a:lnTo>
                    <a:pt x="2031" y="88"/>
                  </a:lnTo>
                  <a:lnTo>
                    <a:pt x="2019" y="103"/>
                  </a:lnTo>
                  <a:lnTo>
                    <a:pt x="2009" y="119"/>
                  </a:lnTo>
                  <a:lnTo>
                    <a:pt x="2000" y="136"/>
                  </a:lnTo>
                  <a:lnTo>
                    <a:pt x="1664" y="593"/>
                  </a:lnTo>
                  <a:lnTo>
                    <a:pt x="1627" y="645"/>
                  </a:lnTo>
                  <a:lnTo>
                    <a:pt x="1589" y="696"/>
                  </a:lnTo>
                  <a:lnTo>
                    <a:pt x="1549" y="746"/>
                  </a:lnTo>
                  <a:lnTo>
                    <a:pt x="1509" y="797"/>
                  </a:lnTo>
                  <a:lnTo>
                    <a:pt x="1469" y="848"/>
                  </a:lnTo>
                  <a:lnTo>
                    <a:pt x="1427" y="898"/>
                  </a:lnTo>
                  <a:lnTo>
                    <a:pt x="1386" y="948"/>
                  </a:lnTo>
                  <a:lnTo>
                    <a:pt x="1343" y="998"/>
                  </a:lnTo>
                  <a:lnTo>
                    <a:pt x="1299" y="1048"/>
                  </a:lnTo>
                  <a:lnTo>
                    <a:pt x="1256" y="1097"/>
                  </a:lnTo>
                  <a:lnTo>
                    <a:pt x="1212" y="1146"/>
                  </a:lnTo>
                  <a:lnTo>
                    <a:pt x="1166" y="1195"/>
                  </a:lnTo>
                  <a:lnTo>
                    <a:pt x="1120" y="1244"/>
                  </a:lnTo>
                  <a:lnTo>
                    <a:pt x="1074" y="1292"/>
                  </a:lnTo>
                  <a:lnTo>
                    <a:pt x="1027" y="1341"/>
                  </a:lnTo>
                  <a:lnTo>
                    <a:pt x="980" y="13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6417" tIns="48208" rIns="96417" bIns="482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id-ID" sz="2001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4" name="矩形 9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6" name="矩形 95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5004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5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98" grpId="0" animBg="1"/>
      <p:bldP spid="112" grpId="0" animBg="1"/>
      <p:bldP spid="126" grpId="0" animBg="1"/>
      <p:bldP spid="153" grpId="0"/>
      <p:bldP spid="154" grpId="0"/>
      <p:bldP spid="155" grpId="0"/>
      <p:bldP spid="156" grpId="0"/>
      <p:bldP spid="157" grpId="0"/>
      <p:bldP spid="158" grpId="0"/>
      <p:bldP spid="159" grpId="0"/>
      <p:bldP spid="16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AutoShape 7"/>
          <p:cNvSpPr>
            <a:spLocks noChangeArrowheads="1"/>
          </p:cNvSpPr>
          <p:nvPr/>
        </p:nvSpPr>
        <p:spPr bwMode="auto">
          <a:xfrm>
            <a:off x="1754940" y="2212675"/>
            <a:ext cx="2348938" cy="2348938"/>
          </a:xfrm>
          <a:prstGeom prst="diamond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1" name="AutoShape 8"/>
          <p:cNvSpPr>
            <a:spLocks noChangeArrowheads="1"/>
          </p:cNvSpPr>
          <p:nvPr/>
        </p:nvSpPr>
        <p:spPr bwMode="auto">
          <a:xfrm>
            <a:off x="4103878" y="2212675"/>
            <a:ext cx="2350611" cy="2348938"/>
          </a:xfrm>
          <a:prstGeom prst="diamond">
            <a:avLst/>
          </a:prstGeom>
          <a:solidFill>
            <a:srgbClr val="43CAE5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2" name="AutoShape 9"/>
          <p:cNvSpPr>
            <a:spLocks noChangeArrowheads="1"/>
          </p:cNvSpPr>
          <p:nvPr/>
        </p:nvSpPr>
        <p:spPr bwMode="auto">
          <a:xfrm>
            <a:off x="6437747" y="2212675"/>
            <a:ext cx="2350611" cy="2348938"/>
          </a:xfrm>
          <a:prstGeom prst="diamond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3" name="AutoShape 10"/>
          <p:cNvSpPr>
            <a:spLocks noChangeArrowheads="1"/>
          </p:cNvSpPr>
          <p:nvPr/>
        </p:nvSpPr>
        <p:spPr bwMode="auto">
          <a:xfrm>
            <a:off x="8788358" y="2197608"/>
            <a:ext cx="2348936" cy="2348936"/>
          </a:xfrm>
          <a:prstGeom prst="diamond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4" name="AutoShape 11"/>
          <p:cNvSpPr>
            <a:spLocks noChangeArrowheads="1"/>
          </p:cNvSpPr>
          <p:nvPr/>
        </p:nvSpPr>
        <p:spPr bwMode="auto">
          <a:xfrm>
            <a:off x="2920201" y="3578843"/>
            <a:ext cx="2348938" cy="2348938"/>
          </a:xfrm>
          <a:prstGeom prst="diamond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s-ES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55" name="AutoShape 12"/>
          <p:cNvSpPr>
            <a:spLocks noChangeArrowheads="1"/>
          </p:cNvSpPr>
          <p:nvPr/>
        </p:nvSpPr>
        <p:spPr bwMode="auto">
          <a:xfrm>
            <a:off x="5269138" y="3578843"/>
            <a:ext cx="2350611" cy="2348938"/>
          </a:xfrm>
          <a:prstGeom prst="diamond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56" name="AutoShape 13"/>
          <p:cNvSpPr>
            <a:spLocks noChangeArrowheads="1"/>
          </p:cNvSpPr>
          <p:nvPr/>
        </p:nvSpPr>
        <p:spPr bwMode="auto">
          <a:xfrm>
            <a:off x="7603007" y="3578843"/>
            <a:ext cx="2350611" cy="2348938"/>
          </a:xfrm>
          <a:prstGeom prst="diamond">
            <a:avLst/>
          </a:prstGeom>
          <a:solidFill>
            <a:srgbClr val="43CAE5"/>
          </a:solidFill>
          <a:ln>
            <a:noFill/>
          </a:ln>
          <a:extLst/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endParaRPr lang="es-ES" altLang="en-US" sz="3058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ヒラギノ角ゴ ProN W3"/>
              <a:sym typeface="Arial" panose="020B0604020202020204" pitchFamily="34" charset="0"/>
            </a:endParaRPr>
          </a:p>
        </p:txBody>
      </p:sp>
      <p:sp>
        <p:nvSpPr>
          <p:cNvPr id="31760" name="AutoShape 10"/>
          <p:cNvSpPr>
            <a:spLocks/>
          </p:cNvSpPr>
          <p:nvPr/>
        </p:nvSpPr>
        <p:spPr bwMode="auto">
          <a:xfrm>
            <a:off x="3864464" y="4157536"/>
            <a:ext cx="492222" cy="410186"/>
          </a:xfrm>
          <a:custGeom>
            <a:avLst/>
            <a:gdLst>
              <a:gd name="T0" fmla="*/ 466725 w 21600"/>
              <a:gd name="T1" fmla="*/ 169263 h 21579"/>
              <a:gd name="T2" fmla="*/ 458471 w 21600"/>
              <a:gd name="T3" fmla="*/ 192802 h 21579"/>
              <a:gd name="T4" fmla="*/ 437836 w 21600"/>
              <a:gd name="T5" fmla="*/ 205977 h 21579"/>
              <a:gd name="T6" fmla="*/ 437836 w 21600"/>
              <a:gd name="T7" fmla="*/ 299395 h 21579"/>
              <a:gd name="T8" fmla="*/ 426319 w 21600"/>
              <a:gd name="T9" fmla="*/ 326737 h 21579"/>
              <a:gd name="T10" fmla="*/ 398855 w 21600"/>
              <a:gd name="T11" fmla="*/ 338111 h 21579"/>
              <a:gd name="T12" fmla="*/ 357326 w 21600"/>
              <a:gd name="T13" fmla="*/ 304676 h 21579"/>
              <a:gd name="T14" fmla="*/ 305013 w 21600"/>
              <a:gd name="T15" fmla="*/ 274955 h 21579"/>
              <a:gd name="T16" fmla="*/ 247407 w 21600"/>
              <a:gd name="T17" fmla="*/ 251776 h 21579"/>
              <a:gd name="T18" fmla="*/ 189910 w 21600"/>
              <a:gd name="T19" fmla="*/ 239141 h 21579"/>
              <a:gd name="T20" fmla="*/ 172191 w 21600"/>
              <a:gd name="T21" fmla="*/ 249253 h 21579"/>
              <a:gd name="T22" fmla="*/ 162814 w 21600"/>
              <a:gd name="T23" fmla="*/ 265060 h 21579"/>
              <a:gd name="T24" fmla="*/ 162295 w 21600"/>
              <a:gd name="T25" fmla="*/ 282939 h 21579"/>
              <a:gd name="T26" fmla="*/ 171716 w 21600"/>
              <a:gd name="T27" fmla="*/ 299395 h 21579"/>
              <a:gd name="T28" fmla="*/ 165882 w 21600"/>
              <a:gd name="T29" fmla="*/ 318537 h 21579"/>
              <a:gd name="T30" fmla="*/ 171068 w 21600"/>
              <a:gd name="T31" fmla="*/ 335353 h 21579"/>
              <a:gd name="T32" fmla="*/ 183622 w 21600"/>
              <a:gd name="T33" fmla="*/ 350908 h 21579"/>
              <a:gd name="T34" fmla="*/ 200324 w 21600"/>
              <a:gd name="T35" fmla="*/ 365723 h 21579"/>
              <a:gd name="T36" fmla="*/ 182714 w 21600"/>
              <a:gd name="T37" fmla="*/ 382341 h 21579"/>
              <a:gd name="T38" fmla="*/ 155834 w 21600"/>
              <a:gd name="T39" fmla="*/ 388794 h 21579"/>
              <a:gd name="T40" fmla="*/ 127852 w 21600"/>
              <a:gd name="T41" fmla="*/ 386144 h 21579"/>
              <a:gd name="T42" fmla="*/ 106374 w 21600"/>
              <a:gd name="T43" fmla="*/ 375096 h 21579"/>
              <a:gd name="T44" fmla="*/ 96219 w 21600"/>
              <a:gd name="T45" fmla="*/ 343464 h 21579"/>
              <a:gd name="T46" fmla="*/ 87122 w 21600"/>
              <a:gd name="T47" fmla="*/ 310444 h 21579"/>
              <a:gd name="T48" fmla="*/ 83578 w 21600"/>
              <a:gd name="T49" fmla="*/ 275423 h 21579"/>
              <a:gd name="T50" fmla="*/ 89672 w 21600"/>
              <a:gd name="T51" fmla="*/ 237087 h 21579"/>
              <a:gd name="T52" fmla="*/ 38980 w 21600"/>
              <a:gd name="T53" fmla="*/ 237087 h 21579"/>
              <a:gd name="T54" fmla="*/ 11538 w 21600"/>
              <a:gd name="T55" fmla="*/ 225713 h 21579"/>
              <a:gd name="T56" fmla="*/ 0 w 21600"/>
              <a:gd name="T57" fmla="*/ 198101 h 21579"/>
              <a:gd name="T58" fmla="*/ 0 w 21600"/>
              <a:gd name="T59" fmla="*/ 140118 h 21579"/>
              <a:gd name="T60" fmla="*/ 11366 w 21600"/>
              <a:gd name="T61" fmla="*/ 112559 h 21579"/>
              <a:gd name="T62" fmla="*/ 38980 w 21600"/>
              <a:gd name="T63" fmla="*/ 101024 h 21579"/>
              <a:gd name="T64" fmla="*/ 165363 w 21600"/>
              <a:gd name="T65" fmla="*/ 101024 h 21579"/>
              <a:gd name="T66" fmla="*/ 227420 w 21600"/>
              <a:gd name="T67" fmla="*/ 92571 h 21579"/>
              <a:gd name="T68" fmla="*/ 291941 w 21600"/>
              <a:gd name="T69" fmla="*/ 69825 h 21579"/>
              <a:gd name="T70" fmla="*/ 351621 w 21600"/>
              <a:gd name="T71" fmla="*/ 37346 h 21579"/>
              <a:gd name="T72" fmla="*/ 398855 w 21600"/>
              <a:gd name="T73" fmla="*/ 0 h 21579"/>
              <a:gd name="T74" fmla="*/ 426319 w 21600"/>
              <a:gd name="T75" fmla="*/ 11427 h 21579"/>
              <a:gd name="T76" fmla="*/ 437836 w 21600"/>
              <a:gd name="T77" fmla="*/ 39040 h 21579"/>
              <a:gd name="T78" fmla="*/ 437836 w 21600"/>
              <a:gd name="T79" fmla="*/ 132187 h 21579"/>
              <a:gd name="T80" fmla="*/ 458471 w 21600"/>
              <a:gd name="T81" fmla="*/ 145471 h 21579"/>
              <a:gd name="T82" fmla="*/ 466725 w 21600"/>
              <a:gd name="T83" fmla="*/ 169263 h 21579"/>
              <a:gd name="T84" fmla="*/ 398855 w 21600"/>
              <a:gd name="T85" fmla="*/ 51458 h 21579"/>
              <a:gd name="T86" fmla="*/ 356807 w 21600"/>
              <a:gd name="T87" fmla="*/ 80242 h 21579"/>
              <a:gd name="T88" fmla="*/ 308557 w 21600"/>
              <a:gd name="T89" fmla="*/ 105152 h 21579"/>
              <a:gd name="T90" fmla="*/ 256656 w 21600"/>
              <a:gd name="T91" fmla="*/ 124780 h 21579"/>
              <a:gd name="T92" fmla="*/ 204343 w 21600"/>
              <a:gd name="T93" fmla="*/ 137054 h 21579"/>
              <a:gd name="T94" fmla="*/ 204343 w 21600"/>
              <a:gd name="T95" fmla="*/ 201381 h 21579"/>
              <a:gd name="T96" fmla="*/ 256656 w 21600"/>
              <a:gd name="T97" fmla="*/ 213800 h 21579"/>
              <a:gd name="T98" fmla="*/ 308557 w 21600"/>
              <a:gd name="T99" fmla="*/ 233536 h 21579"/>
              <a:gd name="T100" fmla="*/ 357066 w 21600"/>
              <a:gd name="T101" fmla="*/ 258607 h 21579"/>
              <a:gd name="T102" fmla="*/ 398855 w 21600"/>
              <a:gd name="T103" fmla="*/ 286959 h 21579"/>
              <a:gd name="T104" fmla="*/ 398855 w 21600"/>
              <a:gd name="T105" fmla="*/ 51458 h 21579"/>
              <a:gd name="T106" fmla="*/ 398855 w 21600"/>
              <a:gd name="T107" fmla="*/ 51458 h 21579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21600" h="21579">
                <a:moveTo>
                  <a:pt x="21600" y="9391"/>
                </a:moveTo>
                <a:cubicBezTo>
                  <a:pt x="21600" y="9887"/>
                  <a:pt x="21473" y="10321"/>
                  <a:pt x="21218" y="10697"/>
                </a:cubicBezTo>
                <a:cubicBezTo>
                  <a:pt x="20964" y="11073"/>
                  <a:pt x="20648" y="11313"/>
                  <a:pt x="20263" y="11428"/>
                </a:cubicBezTo>
                <a:lnTo>
                  <a:pt x="20263" y="16611"/>
                </a:lnTo>
                <a:cubicBezTo>
                  <a:pt x="20263" y="17201"/>
                  <a:pt x="20087" y="17708"/>
                  <a:pt x="19730" y="18128"/>
                </a:cubicBezTo>
                <a:cubicBezTo>
                  <a:pt x="19375" y="18551"/>
                  <a:pt x="18951" y="18759"/>
                  <a:pt x="18459" y="18759"/>
                </a:cubicBezTo>
                <a:cubicBezTo>
                  <a:pt x="17928" y="18122"/>
                  <a:pt x="17286" y="17506"/>
                  <a:pt x="16537" y="16904"/>
                </a:cubicBezTo>
                <a:cubicBezTo>
                  <a:pt x="15786" y="16305"/>
                  <a:pt x="14980" y="15757"/>
                  <a:pt x="14116" y="15255"/>
                </a:cubicBezTo>
                <a:cubicBezTo>
                  <a:pt x="13254" y="14756"/>
                  <a:pt x="12363" y="14325"/>
                  <a:pt x="11450" y="13969"/>
                </a:cubicBezTo>
                <a:cubicBezTo>
                  <a:pt x="10537" y="13614"/>
                  <a:pt x="9648" y="13380"/>
                  <a:pt x="8789" y="13268"/>
                </a:cubicBezTo>
                <a:cubicBezTo>
                  <a:pt x="8453" y="13379"/>
                  <a:pt x="8179" y="13564"/>
                  <a:pt x="7969" y="13829"/>
                </a:cubicBezTo>
                <a:cubicBezTo>
                  <a:pt x="7758" y="14093"/>
                  <a:pt x="7614" y="14386"/>
                  <a:pt x="7535" y="14706"/>
                </a:cubicBezTo>
                <a:cubicBezTo>
                  <a:pt x="7457" y="15029"/>
                  <a:pt x="7450" y="15361"/>
                  <a:pt x="7511" y="15698"/>
                </a:cubicBezTo>
                <a:cubicBezTo>
                  <a:pt x="7575" y="16036"/>
                  <a:pt x="7719" y="16341"/>
                  <a:pt x="7947" y="16611"/>
                </a:cubicBezTo>
                <a:cubicBezTo>
                  <a:pt x="7751" y="16992"/>
                  <a:pt x="7660" y="17347"/>
                  <a:pt x="7677" y="17673"/>
                </a:cubicBezTo>
                <a:cubicBezTo>
                  <a:pt x="7692" y="17993"/>
                  <a:pt x="7773" y="18307"/>
                  <a:pt x="7917" y="18606"/>
                </a:cubicBezTo>
                <a:cubicBezTo>
                  <a:pt x="8059" y="18909"/>
                  <a:pt x="8255" y="19193"/>
                  <a:pt x="8498" y="19469"/>
                </a:cubicBezTo>
                <a:cubicBezTo>
                  <a:pt x="8737" y="19745"/>
                  <a:pt x="8997" y="20021"/>
                  <a:pt x="9271" y="20291"/>
                </a:cubicBezTo>
                <a:cubicBezTo>
                  <a:pt x="9114" y="20696"/>
                  <a:pt x="8843" y="21001"/>
                  <a:pt x="8456" y="21213"/>
                </a:cubicBezTo>
                <a:cubicBezTo>
                  <a:pt x="8069" y="21424"/>
                  <a:pt x="7655" y="21541"/>
                  <a:pt x="7212" y="21571"/>
                </a:cubicBezTo>
                <a:cubicBezTo>
                  <a:pt x="6772" y="21600"/>
                  <a:pt x="6341" y="21550"/>
                  <a:pt x="5917" y="21424"/>
                </a:cubicBezTo>
                <a:cubicBezTo>
                  <a:pt x="5496" y="21295"/>
                  <a:pt x="5163" y="21092"/>
                  <a:pt x="4923" y="20811"/>
                </a:cubicBezTo>
                <a:cubicBezTo>
                  <a:pt x="4781" y="20241"/>
                  <a:pt x="4625" y="19657"/>
                  <a:pt x="4453" y="19056"/>
                </a:cubicBezTo>
                <a:cubicBezTo>
                  <a:pt x="4282" y="18454"/>
                  <a:pt x="4140" y="17843"/>
                  <a:pt x="4032" y="17224"/>
                </a:cubicBezTo>
                <a:cubicBezTo>
                  <a:pt x="3922" y="16599"/>
                  <a:pt x="3868" y="15953"/>
                  <a:pt x="3868" y="15281"/>
                </a:cubicBezTo>
                <a:cubicBezTo>
                  <a:pt x="3868" y="14615"/>
                  <a:pt x="3961" y="13905"/>
                  <a:pt x="4150" y="13154"/>
                </a:cubicBezTo>
                <a:lnTo>
                  <a:pt x="1804" y="13154"/>
                </a:lnTo>
                <a:cubicBezTo>
                  <a:pt x="1312" y="13154"/>
                  <a:pt x="889" y="12945"/>
                  <a:pt x="534" y="12523"/>
                </a:cubicBezTo>
                <a:cubicBezTo>
                  <a:pt x="176" y="12100"/>
                  <a:pt x="0" y="11592"/>
                  <a:pt x="0" y="10991"/>
                </a:cubicBezTo>
                <a:lnTo>
                  <a:pt x="0" y="7774"/>
                </a:lnTo>
                <a:cubicBezTo>
                  <a:pt x="0" y="7184"/>
                  <a:pt x="176" y="6677"/>
                  <a:pt x="526" y="6245"/>
                </a:cubicBezTo>
                <a:cubicBezTo>
                  <a:pt x="879" y="5820"/>
                  <a:pt x="1305" y="5605"/>
                  <a:pt x="1804" y="5605"/>
                </a:cubicBezTo>
                <a:lnTo>
                  <a:pt x="7653" y="5605"/>
                </a:lnTo>
                <a:cubicBezTo>
                  <a:pt x="8551" y="5605"/>
                  <a:pt x="9509" y="5450"/>
                  <a:pt x="10525" y="5136"/>
                </a:cubicBezTo>
                <a:cubicBezTo>
                  <a:pt x="11541" y="4822"/>
                  <a:pt x="12537" y="4399"/>
                  <a:pt x="13511" y="3874"/>
                </a:cubicBezTo>
                <a:cubicBezTo>
                  <a:pt x="14488" y="3343"/>
                  <a:pt x="15409" y="2744"/>
                  <a:pt x="16273" y="2072"/>
                </a:cubicBezTo>
                <a:cubicBezTo>
                  <a:pt x="17135" y="1406"/>
                  <a:pt x="17864" y="713"/>
                  <a:pt x="18459" y="0"/>
                </a:cubicBezTo>
                <a:cubicBezTo>
                  <a:pt x="18951" y="0"/>
                  <a:pt x="19375" y="214"/>
                  <a:pt x="19730" y="634"/>
                </a:cubicBezTo>
                <a:cubicBezTo>
                  <a:pt x="20087" y="1057"/>
                  <a:pt x="20263" y="1567"/>
                  <a:pt x="20263" y="2166"/>
                </a:cubicBezTo>
                <a:lnTo>
                  <a:pt x="20263" y="7334"/>
                </a:lnTo>
                <a:cubicBezTo>
                  <a:pt x="20648" y="7446"/>
                  <a:pt x="20963" y="7692"/>
                  <a:pt x="21218" y="8071"/>
                </a:cubicBezTo>
                <a:cubicBezTo>
                  <a:pt x="21473" y="8455"/>
                  <a:pt x="21600" y="8895"/>
                  <a:pt x="21600" y="9391"/>
                </a:cubicBezTo>
                <a:moveTo>
                  <a:pt x="18459" y="2855"/>
                </a:moveTo>
                <a:cubicBezTo>
                  <a:pt x="17864" y="3407"/>
                  <a:pt x="17215" y="3941"/>
                  <a:pt x="16513" y="4452"/>
                </a:cubicBezTo>
                <a:cubicBezTo>
                  <a:pt x="15810" y="4963"/>
                  <a:pt x="15066" y="5423"/>
                  <a:pt x="14280" y="5834"/>
                </a:cubicBezTo>
                <a:cubicBezTo>
                  <a:pt x="13494" y="6245"/>
                  <a:pt x="12694" y="6609"/>
                  <a:pt x="11878" y="6923"/>
                </a:cubicBezTo>
                <a:cubicBezTo>
                  <a:pt x="11061" y="7237"/>
                  <a:pt x="10255" y="7463"/>
                  <a:pt x="9457" y="7604"/>
                </a:cubicBezTo>
                <a:lnTo>
                  <a:pt x="9457" y="11173"/>
                </a:lnTo>
                <a:cubicBezTo>
                  <a:pt x="10255" y="11325"/>
                  <a:pt x="11061" y="11554"/>
                  <a:pt x="11878" y="11862"/>
                </a:cubicBezTo>
                <a:cubicBezTo>
                  <a:pt x="12694" y="12170"/>
                  <a:pt x="13494" y="12537"/>
                  <a:pt x="14280" y="12957"/>
                </a:cubicBezTo>
                <a:cubicBezTo>
                  <a:pt x="15066" y="13379"/>
                  <a:pt x="15813" y="13843"/>
                  <a:pt x="16525" y="14348"/>
                </a:cubicBezTo>
                <a:cubicBezTo>
                  <a:pt x="17235" y="14856"/>
                  <a:pt x="17881" y="15381"/>
                  <a:pt x="18459" y="15921"/>
                </a:cubicBezTo>
                <a:lnTo>
                  <a:pt x="18459" y="2855"/>
                </a:lnTo>
                <a:close/>
                <a:moveTo>
                  <a:pt x="18459" y="2855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1" name="Rectangle 21"/>
          <p:cNvSpPr>
            <a:spLocks noChangeArrowheads="1"/>
          </p:cNvSpPr>
          <p:nvPr/>
        </p:nvSpPr>
        <p:spPr bwMode="auto">
          <a:xfrm>
            <a:off x="3592893" y="4686546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2" name="AutoShape 8"/>
          <p:cNvSpPr>
            <a:spLocks/>
          </p:cNvSpPr>
          <p:nvPr/>
        </p:nvSpPr>
        <p:spPr bwMode="auto">
          <a:xfrm>
            <a:off x="5016330" y="2925307"/>
            <a:ext cx="550820" cy="375026"/>
          </a:xfrm>
          <a:custGeom>
            <a:avLst/>
            <a:gdLst>
              <a:gd name="T0" fmla="*/ 449095 w 21600"/>
              <a:gd name="T1" fmla="*/ 156201 h 21600"/>
              <a:gd name="T2" fmla="*/ 455745 w 21600"/>
              <a:gd name="T3" fmla="*/ 122962 h 21600"/>
              <a:gd name="T4" fmla="*/ 332668 w 21600"/>
              <a:gd name="T5" fmla="*/ 0 h 21600"/>
              <a:gd name="T6" fmla="*/ 242840 w 21600"/>
              <a:gd name="T7" fmla="*/ 59826 h 21600"/>
              <a:gd name="T8" fmla="*/ 153035 w 21600"/>
              <a:gd name="T9" fmla="*/ 26588 h 21600"/>
              <a:gd name="T10" fmla="*/ 66543 w 21600"/>
              <a:gd name="T11" fmla="*/ 132938 h 21600"/>
              <a:gd name="T12" fmla="*/ 69856 w 21600"/>
              <a:gd name="T13" fmla="*/ 156201 h 21600"/>
              <a:gd name="T14" fmla="*/ 0 w 21600"/>
              <a:gd name="T15" fmla="*/ 252575 h 21600"/>
              <a:gd name="T16" fmla="*/ 103128 w 21600"/>
              <a:gd name="T17" fmla="*/ 355600 h 21600"/>
              <a:gd name="T18" fmla="*/ 419160 w 21600"/>
              <a:gd name="T19" fmla="*/ 355600 h 21600"/>
              <a:gd name="T20" fmla="*/ 522288 w 21600"/>
              <a:gd name="T21" fmla="*/ 252575 h 21600"/>
              <a:gd name="T22" fmla="*/ 449095 w 21600"/>
              <a:gd name="T23" fmla="*/ 156201 h 21600"/>
              <a:gd name="T24" fmla="*/ 399212 w 21600"/>
              <a:gd name="T25" fmla="*/ 335663 h 21600"/>
              <a:gd name="T26" fmla="*/ 262812 w 21600"/>
              <a:gd name="T27" fmla="*/ 335663 h 21600"/>
              <a:gd name="T28" fmla="*/ 345967 w 21600"/>
              <a:gd name="T29" fmla="*/ 252575 h 21600"/>
              <a:gd name="T30" fmla="*/ 342655 w 21600"/>
              <a:gd name="T31" fmla="*/ 242598 h 21600"/>
              <a:gd name="T32" fmla="*/ 306046 w 21600"/>
              <a:gd name="T33" fmla="*/ 242598 h 21600"/>
              <a:gd name="T34" fmla="*/ 306046 w 21600"/>
              <a:gd name="T35" fmla="*/ 225987 h 21600"/>
              <a:gd name="T36" fmla="*/ 306046 w 21600"/>
              <a:gd name="T37" fmla="*/ 122962 h 21600"/>
              <a:gd name="T38" fmla="*/ 299397 w 21600"/>
              <a:gd name="T39" fmla="*/ 119636 h 21600"/>
              <a:gd name="T40" fmla="*/ 212905 w 21600"/>
              <a:gd name="T41" fmla="*/ 119636 h 21600"/>
              <a:gd name="T42" fmla="*/ 206255 w 21600"/>
              <a:gd name="T43" fmla="*/ 126287 h 21600"/>
              <a:gd name="T44" fmla="*/ 206255 w 21600"/>
              <a:gd name="T45" fmla="*/ 225987 h 21600"/>
              <a:gd name="T46" fmla="*/ 206255 w 21600"/>
              <a:gd name="T47" fmla="*/ 242598 h 21600"/>
              <a:gd name="T48" fmla="*/ 169671 w 21600"/>
              <a:gd name="T49" fmla="*/ 242598 h 21600"/>
              <a:gd name="T50" fmla="*/ 169671 w 21600"/>
              <a:gd name="T51" fmla="*/ 252575 h 21600"/>
              <a:gd name="T52" fmla="*/ 252826 w 21600"/>
              <a:gd name="T53" fmla="*/ 335663 h 21600"/>
              <a:gd name="T54" fmla="*/ 126413 w 21600"/>
              <a:gd name="T55" fmla="*/ 335663 h 21600"/>
              <a:gd name="T56" fmla="*/ 36584 w 21600"/>
              <a:gd name="T57" fmla="*/ 249249 h 21600"/>
              <a:gd name="T58" fmla="*/ 96478 w 21600"/>
              <a:gd name="T59" fmla="*/ 166161 h 21600"/>
              <a:gd name="T60" fmla="*/ 93141 w 21600"/>
              <a:gd name="T61" fmla="*/ 146224 h 21600"/>
              <a:gd name="T62" fmla="*/ 169671 w 21600"/>
              <a:gd name="T63" fmla="*/ 56501 h 21600"/>
              <a:gd name="T64" fmla="*/ 249489 w 21600"/>
              <a:gd name="T65" fmla="*/ 99700 h 21600"/>
              <a:gd name="T66" fmla="*/ 326019 w 21600"/>
              <a:gd name="T67" fmla="*/ 36564 h 21600"/>
              <a:gd name="T68" fmla="*/ 425810 w 21600"/>
              <a:gd name="T69" fmla="*/ 139573 h 21600"/>
              <a:gd name="T70" fmla="*/ 422497 w 21600"/>
              <a:gd name="T71" fmla="*/ 166161 h 21600"/>
              <a:gd name="T72" fmla="*/ 489016 w 21600"/>
              <a:gd name="T73" fmla="*/ 249249 h 21600"/>
              <a:gd name="T74" fmla="*/ 399212 w 21600"/>
              <a:gd name="T75" fmla="*/ 335663 h 21600"/>
              <a:gd name="T76" fmla="*/ 399212 w 21600"/>
              <a:gd name="T77" fmla="*/ 335663 h 21600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</a:gdLst>
            <a:ahLst/>
            <a:cxnLst>
              <a:cxn ang="T78">
                <a:pos x="T0" y="T1"/>
              </a:cxn>
              <a:cxn ang="T79">
                <a:pos x="T2" y="T3"/>
              </a:cxn>
              <a:cxn ang="T80">
                <a:pos x="T4" y="T5"/>
              </a:cxn>
              <a:cxn ang="T81">
                <a:pos x="T6" y="T7"/>
              </a:cxn>
              <a:cxn ang="T82">
                <a:pos x="T8" y="T9"/>
              </a:cxn>
              <a:cxn ang="T83">
                <a:pos x="T10" y="T11"/>
              </a:cxn>
              <a:cxn ang="T84">
                <a:pos x="T12" y="T13"/>
              </a:cxn>
              <a:cxn ang="T85">
                <a:pos x="T14" y="T15"/>
              </a:cxn>
              <a:cxn ang="T86">
                <a:pos x="T16" y="T17"/>
              </a:cxn>
              <a:cxn ang="T87">
                <a:pos x="T18" y="T19"/>
              </a:cxn>
              <a:cxn ang="T88">
                <a:pos x="T20" y="T21"/>
              </a:cxn>
              <a:cxn ang="T89">
                <a:pos x="T22" y="T23"/>
              </a:cxn>
              <a:cxn ang="T90">
                <a:pos x="T24" y="T25"/>
              </a:cxn>
              <a:cxn ang="T91">
                <a:pos x="T26" y="T27"/>
              </a:cxn>
              <a:cxn ang="T92">
                <a:pos x="T28" y="T29"/>
              </a:cxn>
              <a:cxn ang="T93">
                <a:pos x="T30" y="T31"/>
              </a:cxn>
              <a:cxn ang="T94">
                <a:pos x="T32" y="T33"/>
              </a:cxn>
              <a:cxn ang="T95">
                <a:pos x="T34" y="T35"/>
              </a:cxn>
              <a:cxn ang="T96">
                <a:pos x="T36" y="T37"/>
              </a:cxn>
              <a:cxn ang="T97">
                <a:pos x="T38" y="T39"/>
              </a:cxn>
              <a:cxn ang="T98">
                <a:pos x="T40" y="T41"/>
              </a:cxn>
              <a:cxn ang="T99">
                <a:pos x="T42" y="T43"/>
              </a:cxn>
              <a:cxn ang="T100">
                <a:pos x="T44" y="T45"/>
              </a:cxn>
              <a:cxn ang="T101">
                <a:pos x="T46" y="T47"/>
              </a:cxn>
              <a:cxn ang="T102">
                <a:pos x="T48" y="T49"/>
              </a:cxn>
              <a:cxn ang="T103">
                <a:pos x="T50" y="T51"/>
              </a:cxn>
              <a:cxn ang="T104">
                <a:pos x="T52" y="T53"/>
              </a:cxn>
              <a:cxn ang="T105">
                <a:pos x="T54" y="T55"/>
              </a:cxn>
              <a:cxn ang="T106">
                <a:pos x="T56" y="T57"/>
              </a:cxn>
              <a:cxn ang="T107">
                <a:pos x="T58" y="T59"/>
              </a:cxn>
              <a:cxn ang="T108">
                <a:pos x="T60" y="T61"/>
              </a:cxn>
              <a:cxn ang="T109">
                <a:pos x="T62" y="T63"/>
              </a:cxn>
              <a:cxn ang="T110">
                <a:pos x="T64" y="T65"/>
              </a:cxn>
              <a:cxn ang="T111">
                <a:pos x="T66" y="T67"/>
              </a:cxn>
              <a:cxn ang="T112">
                <a:pos x="T68" y="T69"/>
              </a:cxn>
              <a:cxn ang="T113">
                <a:pos x="T70" y="T71"/>
              </a:cxn>
              <a:cxn ang="T114">
                <a:pos x="T72" y="T73"/>
              </a:cxn>
              <a:cxn ang="T115">
                <a:pos x="T74" y="T75"/>
              </a:cxn>
              <a:cxn ang="T116">
                <a:pos x="T76" y="T77"/>
              </a:cxn>
            </a:cxnLst>
            <a:rect l="0" t="0" r="r" b="b"/>
            <a:pathLst>
              <a:path w="21600" h="21600">
                <a:moveTo>
                  <a:pt x="18573" y="9488"/>
                </a:moveTo>
                <a:cubicBezTo>
                  <a:pt x="18711" y="8882"/>
                  <a:pt x="18848" y="8075"/>
                  <a:pt x="18848" y="7469"/>
                </a:cubicBezTo>
                <a:cubicBezTo>
                  <a:pt x="18848" y="3432"/>
                  <a:pt x="16510" y="0"/>
                  <a:pt x="13758" y="0"/>
                </a:cubicBezTo>
                <a:cubicBezTo>
                  <a:pt x="10456" y="0"/>
                  <a:pt x="10043" y="3634"/>
                  <a:pt x="10043" y="3634"/>
                </a:cubicBezTo>
                <a:cubicBezTo>
                  <a:pt x="10043" y="3634"/>
                  <a:pt x="8668" y="1211"/>
                  <a:pt x="6329" y="1615"/>
                </a:cubicBezTo>
                <a:cubicBezTo>
                  <a:pt x="4127" y="2221"/>
                  <a:pt x="2752" y="5047"/>
                  <a:pt x="2752" y="8075"/>
                </a:cubicBezTo>
                <a:cubicBezTo>
                  <a:pt x="2752" y="8478"/>
                  <a:pt x="2752" y="9084"/>
                  <a:pt x="2889" y="9488"/>
                </a:cubicBezTo>
                <a:cubicBezTo>
                  <a:pt x="1238" y="10295"/>
                  <a:pt x="0" y="12718"/>
                  <a:pt x="0" y="15342"/>
                </a:cubicBezTo>
                <a:cubicBezTo>
                  <a:pt x="0" y="18774"/>
                  <a:pt x="1926" y="21600"/>
                  <a:pt x="4265" y="21600"/>
                </a:cubicBezTo>
                <a:cubicBezTo>
                  <a:pt x="17335" y="21600"/>
                  <a:pt x="17335" y="21600"/>
                  <a:pt x="17335" y="21600"/>
                </a:cubicBezTo>
                <a:cubicBezTo>
                  <a:pt x="19674" y="21600"/>
                  <a:pt x="21600" y="18774"/>
                  <a:pt x="21600" y="15342"/>
                </a:cubicBezTo>
                <a:cubicBezTo>
                  <a:pt x="21600" y="12516"/>
                  <a:pt x="20362" y="10295"/>
                  <a:pt x="18573" y="9488"/>
                </a:cubicBezTo>
                <a:close/>
                <a:moveTo>
                  <a:pt x="16510" y="20389"/>
                </a:moveTo>
                <a:cubicBezTo>
                  <a:pt x="10869" y="20389"/>
                  <a:pt x="10869" y="20389"/>
                  <a:pt x="10869" y="20389"/>
                </a:cubicBezTo>
                <a:cubicBezTo>
                  <a:pt x="11282" y="19581"/>
                  <a:pt x="14308" y="15342"/>
                  <a:pt x="14308" y="15342"/>
                </a:cubicBezTo>
                <a:cubicBezTo>
                  <a:pt x="14308" y="15342"/>
                  <a:pt x="14721" y="14736"/>
                  <a:pt x="14171" y="14736"/>
                </a:cubicBezTo>
                <a:cubicBezTo>
                  <a:pt x="13620" y="14736"/>
                  <a:pt x="12657" y="14736"/>
                  <a:pt x="12657" y="14736"/>
                </a:cubicBezTo>
                <a:cubicBezTo>
                  <a:pt x="12657" y="14736"/>
                  <a:pt x="12657" y="14333"/>
                  <a:pt x="12657" y="13727"/>
                </a:cubicBezTo>
                <a:cubicBezTo>
                  <a:pt x="12657" y="12112"/>
                  <a:pt x="12657" y="8882"/>
                  <a:pt x="12657" y="7469"/>
                </a:cubicBezTo>
                <a:cubicBezTo>
                  <a:pt x="12657" y="7469"/>
                  <a:pt x="12657" y="7267"/>
                  <a:pt x="12382" y="7267"/>
                </a:cubicBezTo>
                <a:cubicBezTo>
                  <a:pt x="12107" y="7267"/>
                  <a:pt x="9218" y="7267"/>
                  <a:pt x="8805" y="7267"/>
                </a:cubicBezTo>
                <a:cubicBezTo>
                  <a:pt x="8530" y="7267"/>
                  <a:pt x="8530" y="7671"/>
                  <a:pt x="8530" y="7671"/>
                </a:cubicBezTo>
                <a:cubicBezTo>
                  <a:pt x="8530" y="8882"/>
                  <a:pt x="8530" y="12112"/>
                  <a:pt x="8530" y="13727"/>
                </a:cubicBezTo>
                <a:cubicBezTo>
                  <a:pt x="8530" y="14333"/>
                  <a:pt x="8530" y="14736"/>
                  <a:pt x="8530" y="14736"/>
                </a:cubicBezTo>
                <a:cubicBezTo>
                  <a:pt x="8530" y="14736"/>
                  <a:pt x="7429" y="14736"/>
                  <a:pt x="7017" y="14736"/>
                </a:cubicBezTo>
                <a:cubicBezTo>
                  <a:pt x="6604" y="14736"/>
                  <a:pt x="7017" y="15342"/>
                  <a:pt x="7017" y="15342"/>
                </a:cubicBezTo>
                <a:cubicBezTo>
                  <a:pt x="10456" y="20389"/>
                  <a:pt x="10456" y="20389"/>
                  <a:pt x="10456" y="20389"/>
                </a:cubicBezTo>
                <a:cubicBezTo>
                  <a:pt x="5228" y="20389"/>
                  <a:pt x="5228" y="20389"/>
                  <a:pt x="5228" y="20389"/>
                </a:cubicBezTo>
                <a:cubicBezTo>
                  <a:pt x="3164" y="20389"/>
                  <a:pt x="1513" y="17966"/>
                  <a:pt x="1513" y="15140"/>
                </a:cubicBezTo>
                <a:cubicBezTo>
                  <a:pt x="1513" y="12718"/>
                  <a:pt x="2614" y="10901"/>
                  <a:pt x="3990" y="10093"/>
                </a:cubicBezTo>
                <a:cubicBezTo>
                  <a:pt x="3852" y="9690"/>
                  <a:pt x="3852" y="9286"/>
                  <a:pt x="3852" y="8882"/>
                </a:cubicBezTo>
                <a:cubicBezTo>
                  <a:pt x="3852" y="6460"/>
                  <a:pt x="5090" y="4037"/>
                  <a:pt x="7017" y="3432"/>
                </a:cubicBezTo>
                <a:cubicBezTo>
                  <a:pt x="9080" y="3230"/>
                  <a:pt x="10318" y="6056"/>
                  <a:pt x="10318" y="6056"/>
                </a:cubicBezTo>
                <a:cubicBezTo>
                  <a:pt x="10318" y="6056"/>
                  <a:pt x="10594" y="2221"/>
                  <a:pt x="13483" y="2221"/>
                </a:cubicBezTo>
                <a:cubicBezTo>
                  <a:pt x="15822" y="2221"/>
                  <a:pt x="17610" y="5047"/>
                  <a:pt x="17610" y="8478"/>
                </a:cubicBezTo>
                <a:cubicBezTo>
                  <a:pt x="17610" y="9084"/>
                  <a:pt x="17610" y="9690"/>
                  <a:pt x="17473" y="10093"/>
                </a:cubicBezTo>
                <a:cubicBezTo>
                  <a:pt x="18986" y="10699"/>
                  <a:pt x="20224" y="12718"/>
                  <a:pt x="20224" y="15140"/>
                </a:cubicBezTo>
                <a:cubicBezTo>
                  <a:pt x="20224" y="17966"/>
                  <a:pt x="18573" y="20389"/>
                  <a:pt x="16510" y="20389"/>
                </a:cubicBezTo>
                <a:close/>
                <a:moveTo>
                  <a:pt x="16510" y="20389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3" name="Rectangle 21"/>
          <p:cNvSpPr>
            <a:spLocks noChangeArrowheads="1"/>
          </p:cNvSpPr>
          <p:nvPr/>
        </p:nvSpPr>
        <p:spPr bwMode="auto">
          <a:xfrm>
            <a:off x="4748108" y="3373954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6" name="AutoShape 21"/>
          <p:cNvSpPr>
            <a:spLocks/>
          </p:cNvSpPr>
          <p:nvPr/>
        </p:nvSpPr>
        <p:spPr bwMode="auto">
          <a:xfrm>
            <a:off x="7435584" y="2950421"/>
            <a:ext cx="462086" cy="385072"/>
          </a:xfrm>
          <a:custGeom>
            <a:avLst/>
            <a:gdLst>
              <a:gd name="T0" fmla="*/ 432795 w 21600"/>
              <a:gd name="T1" fmla="*/ 242301 h 21600"/>
              <a:gd name="T2" fmla="*/ 438150 w 21600"/>
              <a:gd name="T3" fmla="*/ 346598 h 21600"/>
              <a:gd name="T4" fmla="*/ 420076 w 21600"/>
              <a:gd name="T5" fmla="*/ 365125 h 21600"/>
              <a:gd name="T6" fmla="*/ 315711 w 21600"/>
              <a:gd name="T7" fmla="*/ 359817 h 21600"/>
              <a:gd name="T8" fmla="*/ 310681 w 21600"/>
              <a:gd name="T9" fmla="*/ 255520 h 21600"/>
              <a:gd name="T10" fmla="*/ 328572 w 21600"/>
              <a:gd name="T11" fmla="*/ 236993 h 21600"/>
              <a:gd name="T12" fmla="*/ 360845 w 21600"/>
              <a:gd name="T13" fmla="*/ 200633 h 21600"/>
              <a:gd name="T14" fmla="*/ 232727 w 21600"/>
              <a:gd name="T15" fmla="*/ 196119 h 21600"/>
              <a:gd name="T16" fmla="*/ 264797 w 21600"/>
              <a:gd name="T17" fmla="*/ 236993 h 21600"/>
              <a:gd name="T18" fmla="*/ 282870 w 21600"/>
              <a:gd name="T19" fmla="*/ 255520 h 21600"/>
              <a:gd name="T20" fmla="*/ 277515 w 21600"/>
              <a:gd name="T21" fmla="*/ 359817 h 21600"/>
              <a:gd name="T22" fmla="*/ 173292 w 21600"/>
              <a:gd name="T23" fmla="*/ 365125 h 21600"/>
              <a:gd name="T24" fmla="*/ 155219 w 21600"/>
              <a:gd name="T25" fmla="*/ 346598 h 21600"/>
              <a:gd name="T26" fmla="*/ 160533 w 21600"/>
              <a:gd name="T27" fmla="*/ 242301 h 21600"/>
              <a:gd name="T28" fmla="*/ 205363 w 21600"/>
              <a:gd name="T29" fmla="*/ 236993 h 21600"/>
              <a:gd name="T30" fmla="*/ 82275 w 21600"/>
              <a:gd name="T31" fmla="*/ 196119 h 21600"/>
              <a:gd name="T32" fmla="*/ 77508 w 21600"/>
              <a:gd name="T33" fmla="*/ 236993 h 21600"/>
              <a:gd name="T34" fmla="*/ 122804 w 21600"/>
              <a:gd name="T35" fmla="*/ 242301 h 21600"/>
              <a:gd name="T36" fmla="*/ 128118 w 21600"/>
              <a:gd name="T37" fmla="*/ 346598 h 21600"/>
              <a:gd name="T38" fmla="*/ 109578 w 21600"/>
              <a:gd name="T39" fmla="*/ 365125 h 21600"/>
              <a:gd name="T40" fmla="*/ 5315 w 21600"/>
              <a:gd name="T41" fmla="*/ 359817 h 21600"/>
              <a:gd name="T42" fmla="*/ 0 w 21600"/>
              <a:gd name="T43" fmla="*/ 255520 h 21600"/>
              <a:gd name="T44" fmla="*/ 18520 w 21600"/>
              <a:gd name="T45" fmla="*/ 236993 h 21600"/>
              <a:gd name="T46" fmla="*/ 50144 w 21600"/>
              <a:gd name="T47" fmla="*/ 200633 h 21600"/>
              <a:gd name="T48" fmla="*/ 82234 w 21600"/>
              <a:gd name="T49" fmla="*/ 169006 h 21600"/>
              <a:gd name="T50" fmla="*/ 205322 w 21600"/>
              <a:gd name="T51" fmla="*/ 127642 h 21600"/>
              <a:gd name="T52" fmla="*/ 160493 w 21600"/>
              <a:gd name="T53" fmla="*/ 122520 h 21600"/>
              <a:gd name="T54" fmla="*/ 155178 w 21600"/>
              <a:gd name="T55" fmla="*/ 18020 h 21600"/>
              <a:gd name="T56" fmla="*/ 173252 w 21600"/>
              <a:gd name="T57" fmla="*/ 0 h 21600"/>
              <a:gd name="T58" fmla="*/ 277475 w 21600"/>
              <a:gd name="T59" fmla="*/ 5308 h 21600"/>
              <a:gd name="T60" fmla="*/ 282830 w 21600"/>
              <a:gd name="T61" fmla="*/ 109605 h 21600"/>
              <a:gd name="T62" fmla="*/ 264756 w 21600"/>
              <a:gd name="T63" fmla="*/ 127642 h 21600"/>
              <a:gd name="T64" fmla="*/ 232686 w 21600"/>
              <a:gd name="T65" fmla="*/ 169006 h 21600"/>
              <a:gd name="T66" fmla="*/ 378371 w 21600"/>
              <a:gd name="T67" fmla="*/ 178151 h 21600"/>
              <a:gd name="T68" fmla="*/ 387905 w 21600"/>
              <a:gd name="T69" fmla="*/ 236993 h 21600"/>
              <a:gd name="T70" fmla="*/ 420076 w 21600"/>
              <a:gd name="T71" fmla="*/ 236993 h 21600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21600" h="21600">
                <a:moveTo>
                  <a:pt x="20709" y="14020"/>
                </a:moveTo>
                <a:cubicBezTo>
                  <a:pt x="20951" y="14020"/>
                  <a:pt x="21162" y="14126"/>
                  <a:pt x="21336" y="14334"/>
                </a:cubicBezTo>
                <a:cubicBezTo>
                  <a:pt x="21512" y="14549"/>
                  <a:pt x="21600" y="14810"/>
                  <a:pt x="21600" y="15116"/>
                </a:cubicBezTo>
                <a:lnTo>
                  <a:pt x="21600" y="20504"/>
                </a:lnTo>
                <a:cubicBezTo>
                  <a:pt x="21600" y="20816"/>
                  <a:pt x="21512" y="21071"/>
                  <a:pt x="21336" y="21286"/>
                </a:cubicBezTo>
                <a:cubicBezTo>
                  <a:pt x="21162" y="21494"/>
                  <a:pt x="20951" y="21600"/>
                  <a:pt x="20709" y="21600"/>
                </a:cubicBezTo>
                <a:lnTo>
                  <a:pt x="16198" y="21600"/>
                </a:lnTo>
                <a:cubicBezTo>
                  <a:pt x="15940" y="21600"/>
                  <a:pt x="15730" y="21494"/>
                  <a:pt x="15564" y="21286"/>
                </a:cubicBezTo>
                <a:cubicBezTo>
                  <a:pt x="15400" y="21071"/>
                  <a:pt x="15316" y="20816"/>
                  <a:pt x="15316" y="20504"/>
                </a:cubicBezTo>
                <a:lnTo>
                  <a:pt x="15316" y="15116"/>
                </a:lnTo>
                <a:cubicBezTo>
                  <a:pt x="15316" y="14810"/>
                  <a:pt x="15400" y="14549"/>
                  <a:pt x="15571" y="14334"/>
                </a:cubicBezTo>
                <a:cubicBezTo>
                  <a:pt x="15737" y="14126"/>
                  <a:pt x="15945" y="14020"/>
                  <a:pt x="16198" y="14020"/>
                </a:cubicBezTo>
                <a:lnTo>
                  <a:pt x="17789" y="14020"/>
                </a:lnTo>
                <a:lnTo>
                  <a:pt x="17789" y="11869"/>
                </a:lnTo>
                <a:cubicBezTo>
                  <a:pt x="17789" y="11699"/>
                  <a:pt x="17708" y="11611"/>
                  <a:pt x="17544" y="11602"/>
                </a:cubicBezTo>
                <a:lnTo>
                  <a:pt x="11473" y="11602"/>
                </a:lnTo>
                <a:lnTo>
                  <a:pt x="11473" y="14020"/>
                </a:lnTo>
                <a:lnTo>
                  <a:pt x="13054" y="14020"/>
                </a:lnTo>
                <a:cubicBezTo>
                  <a:pt x="13297" y="14020"/>
                  <a:pt x="13507" y="14126"/>
                  <a:pt x="13681" y="14334"/>
                </a:cubicBezTo>
                <a:cubicBezTo>
                  <a:pt x="13857" y="14549"/>
                  <a:pt x="13945" y="14810"/>
                  <a:pt x="13945" y="15116"/>
                </a:cubicBezTo>
                <a:lnTo>
                  <a:pt x="13945" y="20504"/>
                </a:lnTo>
                <a:cubicBezTo>
                  <a:pt x="13945" y="20816"/>
                  <a:pt x="13857" y="21071"/>
                  <a:pt x="13681" y="21286"/>
                </a:cubicBezTo>
                <a:cubicBezTo>
                  <a:pt x="13507" y="21494"/>
                  <a:pt x="13297" y="21600"/>
                  <a:pt x="13054" y="21600"/>
                </a:cubicBezTo>
                <a:lnTo>
                  <a:pt x="8543" y="21600"/>
                </a:lnTo>
                <a:cubicBezTo>
                  <a:pt x="8298" y="21600"/>
                  <a:pt x="8090" y="21494"/>
                  <a:pt x="7914" y="21286"/>
                </a:cubicBezTo>
                <a:cubicBezTo>
                  <a:pt x="7740" y="21071"/>
                  <a:pt x="7652" y="20816"/>
                  <a:pt x="7652" y="20504"/>
                </a:cubicBezTo>
                <a:lnTo>
                  <a:pt x="7652" y="15116"/>
                </a:lnTo>
                <a:cubicBezTo>
                  <a:pt x="7652" y="14810"/>
                  <a:pt x="7740" y="14549"/>
                  <a:pt x="7914" y="14334"/>
                </a:cubicBezTo>
                <a:cubicBezTo>
                  <a:pt x="8090" y="14126"/>
                  <a:pt x="8298" y="14020"/>
                  <a:pt x="8543" y="14020"/>
                </a:cubicBezTo>
                <a:lnTo>
                  <a:pt x="10124" y="14020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2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2" y="14020"/>
                  <a:pt x="5875" y="14126"/>
                  <a:pt x="6054" y="14334"/>
                </a:cubicBezTo>
                <a:cubicBezTo>
                  <a:pt x="6230" y="14549"/>
                  <a:pt x="6316" y="14810"/>
                  <a:pt x="6316" y="15116"/>
                </a:cubicBezTo>
                <a:lnTo>
                  <a:pt x="6316" y="20504"/>
                </a:lnTo>
                <a:cubicBezTo>
                  <a:pt x="6316" y="20816"/>
                  <a:pt x="6230" y="21071"/>
                  <a:pt x="6054" y="21286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1" y="21494"/>
                  <a:pt x="262" y="21286"/>
                </a:cubicBezTo>
                <a:cubicBezTo>
                  <a:pt x="88" y="21071"/>
                  <a:pt x="0" y="20816"/>
                  <a:pt x="0" y="20504"/>
                </a:cubicBezTo>
                <a:lnTo>
                  <a:pt x="0" y="15116"/>
                </a:lnTo>
                <a:cubicBezTo>
                  <a:pt x="0" y="14810"/>
                  <a:pt x="88" y="14549"/>
                  <a:pt x="262" y="14334"/>
                </a:cubicBezTo>
                <a:cubicBezTo>
                  <a:pt x="438" y="14126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2"/>
                  <a:pt x="2942" y="10544"/>
                </a:cubicBezTo>
                <a:cubicBezTo>
                  <a:pt x="3253" y="10180"/>
                  <a:pt x="3623" y="9998"/>
                  <a:pt x="4054" y="9998"/>
                </a:cubicBezTo>
                <a:lnTo>
                  <a:pt x="10122" y="9998"/>
                </a:lnTo>
                <a:lnTo>
                  <a:pt x="10122" y="7551"/>
                </a:lnTo>
                <a:lnTo>
                  <a:pt x="8541" y="7551"/>
                </a:lnTo>
                <a:cubicBezTo>
                  <a:pt x="8296" y="7551"/>
                  <a:pt x="8088" y="7451"/>
                  <a:pt x="7912" y="7248"/>
                </a:cubicBezTo>
                <a:cubicBezTo>
                  <a:pt x="7738" y="7045"/>
                  <a:pt x="7650" y="6790"/>
                  <a:pt x="7650" y="6484"/>
                </a:cubicBezTo>
                <a:lnTo>
                  <a:pt x="7650" y="1066"/>
                </a:lnTo>
                <a:cubicBezTo>
                  <a:pt x="7650" y="776"/>
                  <a:pt x="7738" y="523"/>
                  <a:pt x="7912" y="314"/>
                </a:cubicBezTo>
                <a:cubicBezTo>
                  <a:pt x="8088" y="103"/>
                  <a:pt x="8296" y="0"/>
                  <a:pt x="8541" y="0"/>
                </a:cubicBezTo>
                <a:lnTo>
                  <a:pt x="13052" y="0"/>
                </a:lnTo>
                <a:cubicBezTo>
                  <a:pt x="13294" y="0"/>
                  <a:pt x="13505" y="103"/>
                  <a:pt x="13679" y="314"/>
                </a:cubicBezTo>
                <a:cubicBezTo>
                  <a:pt x="13855" y="523"/>
                  <a:pt x="13943" y="776"/>
                  <a:pt x="13943" y="1066"/>
                </a:cubicBezTo>
                <a:lnTo>
                  <a:pt x="13943" y="6484"/>
                </a:lnTo>
                <a:cubicBezTo>
                  <a:pt x="13943" y="6790"/>
                  <a:pt x="13855" y="7045"/>
                  <a:pt x="13679" y="7248"/>
                </a:cubicBezTo>
                <a:cubicBezTo>
                  <a:pt x="13505" y="7451"/>
                  <a:pt x="13294" y="7551"/>
                  <a:pt x="13052" y="7551"/>
                </a:cubicBezTo>
                <a:lnTo>
                  <a:pt x="11471" y="7551"/>
                </a:lnTo>
                <a:lnTo>
                  <a:pt x="11471" y="9998"/>
                </a:lnTo>
                <a:lnTo>
                  <a:pt x="17541" y="9998"/>
                </a:lnTo>
                <a:cubicBezTo>
                  <a:pt x="17970" y="9998"/>
                  <a:pt x="18339" y="10177"/>
                  <a:pt x="18653" y="10539"/>
                </a:cubicBezTo>
                <a:cubicBezTo>
                  <a:pt x="18966" y="10900"/>
                  <a:pt x="19123" y="11344"/>
                  <a:pt x="19123" y="11869"/>
                </a:cubicBezTo>
                <a:lnTo>
                  <a:pt x="19123" y="14020"/>
                </a:lnTo>
                <a:lnTo>
                  <a:pt x="20709" y="14020"/>
                </a:lnTo>
                <a:close/>
                <a:moveTo>
                  <a:pt x="20709" y="14020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7" name="AutoShape 16"/>
          <p:cNvSpPr>
            <a:spLocks/>
          </p:cNvSpPr>
          <p:nvPr/>
        </p:nvSpPr>
        <p:spPr bwMode="auto">
          <a:xfrm>
            <a:off x="8610891" y="4342562"/>
            <a:ext cx="425253" cy="411859"/>
          </a:xfrm>
          <a:custGeom>
            <a:avLst/>
            <a:gdLst>
              <a:gd name="T0" fmla="*/ 375933 w 21600"/>
              <a:gd name="T1" fmla="*/ 0 h 21600"/>
              <a:gd name="T2" fmla="*/ 27292 w 21600"/>
              <a:gd name="T3" fmla="*/ 0 h 21600"/>
              <a:gd name="T4" fmla="*/ 0 w 21600"/>
              <a:gd name="T5" fmla="*/ 27680 h 21600"/>
              <a:gd name="T6" fmla="*/ 0 w 21600"/>
              <a:gd name="T7" fmla="*/ 279822 h 21600"/>
              <a:gd name="T8" fmla="*/ 27292 w 21600"/>
              <a:gd name="T9" fmla="*/ 307502 h 21600"/>
              <a:gd name="T10" fmla="*/ 160693 w 21600"/>
              <a:gd name="T11" fmla="*/ 307502 h 21600"/>
              <a:gd name="T12" fmla="*/ 118242 w 21600"/>
              <a:gd name="T13" fmla="*/ 362845 h 21600"/>
              <a:gd name="T14" fmla="*/ 118242 w 21600"/>
              <a:gd name="T15" fmla="*/ 390525 h 21600"/>
              <a:gd name="T16" fmla="*/ 160693 w 21600"/>
              <a:gd name="T17" fmla="*/ 390525 h 21600"/>
              <a:gd name="T18" fmla="*/ 242532 w 21600"/>
              <a:gd name="T19" fmla="*/ 390525 h 21600"/>
              <a:gd name="T20" fmla="*/ 281959 w 21600"/>
              <a:gd name="T21" fmla="*/ 390525 h 21600"/>
              <a:gd name="T22" fmla="*/ 281959 w 21600"/>
              <a:gd name="T23" fmla="*/ 362845 h 21600"/>
              <a:gd name="T24" fmla="*/ 242532 w 21600"/>
              <a:gd name="T25" fmla="*/ 307502 h 21600"/>
              <a:gd name="T26" fmla="*/ 375933 w 21600"/>
              <a:gd name="T27" fmla="*/ 307502 h 21600"/>
              <a:gd name="T28" fmla="*/ 403225 w 21600"/>
              <a:gd name="T29" fmla="*/ 279822 h 21600"/>
              <a:gd name="T30" fmla="*/ 403225 w 21600"/>
              <a:gd name="T31" fmla="*/ 27680 h 21600"/>
              <a:gd name="T32" fmla="*/ 375933 w 21600"/>
              <a:gd name="T33" fmla="*/ 0 h 21600"/>
              <a:gd name="T34" fmla="*/ 178875 w 21600"/>
              <a:gd name="T35" fmla="*/ 273675 h 21600"/>
              <a:gd name="T36" fmla="*/ 203125 w 21600"/>
              <a:gd name="T37" fmla="*/ 252142 h 21600"/>
              <a:gd name="T38" fmla="*/ 227374 w 21600"/>
              <a:gd name="T39" fmla="*/ 273675 h 21600"/>
              <a:gd name="T40" fmla="*/ 203125 w 21600"/>
              <a:gd name="T41" fmla="*/ 298282 h 21600"/>
              <a:gd name="T42" fmla="*/ 178875 w 21600"/>
              <a:gd name="T43" fmla="*/ 273675 h 21600"/>
              <a:gd name="T44" fmla="*/ 372908 w 21600"/>
              <a:gd name="T45" fmla="*/ 242921 h 21600"/>
              <a:gd name="T46" fmla="*/ 27292 w 21600"/>
              <a:gd name="T47" fmla="*/ 242921 h 21600"/>
              <a:gd name="T48" fmla="*/ 27292 w 21600"/>
              <a:gd name="T49" fmla="*/ 30754 h 21600"/>
              <a:gd name="T50" fmla="*/ 372908 w 21600"/>
              <a:gd name="T51" fmla="*/ 30754 h 21600"/>
              <a:gd name="T52" fmla="*/ 372908 w 21600"/>
              <a:gd name="T53" fmla="*/ 242921 h 21600"/>
              <a:gd name="T54" fmla="*/ 372908 w 21600"/>
              <a:gd name="T55" fmla="*/ 242921 h 21600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0" t="0" r="r" b="b"/>
            <a:pathLst>
              <a:path w="21600" h="21600">
                <a:moveTo>
                  <a:pt x="20138" y="0"/>
                </a:moveTo>
                <a:cubicBezTo>
                  <a:pt x="1462" y="0"/>
                  <a:pt x="1462" y="0"/>
                  <a:pt x="1462" y="0"/>
                </a:cubicBezTo>
                <a:cubicBezTo>
                  <a:pt x="650" y="0"/>
                  <a:pt x="0" y="680"/>
                  <a:pt x="0" y="1531"/>
                </a:cubicBezTo>
                <a:cubicBezTo>
                  <a:pt x="0" y="15477"/>
                  <a:pt x="0" y="15477"/>
                  <a:pt x="0" y="15477"/>
                </a:cubicBezTo>
                <a:cubicBezTo>
                  <a:pt x="0" y="16328"/>
                  <a:pt x="650" y="17008"/>
                  <a:pt x="1462" y="17008"/>
                </a:cubicBezTo>
                <a:cubicBezTo>
                  <a:pt x="8608" y="17008"/>
                  <a:pt x="8608" y="17008"/>
                  <a:pt x="8608" y="17008"/>
                </a:cubicBezTo>
                <a:cubicBezTo>
                  <a:pt x="8608" y="17008"/>
                  <a:pt x="8932" y="20069"/>
                  <a:pt x="6334" y="20069"/>
                </a:cubicBezTo>
                <a:cubicBezTo>
                  <a:pt x="6334" y="21600"/>
                  <a:pt x="6334" y="21600"/>
                  <a:pt x="6334" y="21600"/>
                </a:cubicBezTo>
                <a:cubicBezTo>
                  <a:pt x="8608" y="21600"/>
                  <a:pt x="8608" y="21600"/>
                  <a:pt x="8608" y="21600"/>
                </a:cubicBezTo>
                <a:cubicBezTo>
                  <a:pt x="12992" y="21600"/>
                  <a:pt x="12992" y="21600"/>
                  <a:pt x="12992" y="21600"/>
                </a:cubicBezTo>
                <a:cubicBezTo>
                  <a:pt x="15104" y="21600"/>
                  <a:pt x="15104" y="21600"/>
                  <a:pt x="15104" y="21600"/>
                </a:cubicBezTo>
                <a:cubicBezTo>
                  <a:pt x="15104" y="20069"/>
                  <a:pt x="15104" y="20069"/>
                  <a:pt x="15104" y="20069"/>
                </a:cubicBezTo>
                <a:cubicBezTo>
                  <a:pt x="12505" y="20069"/>
                  <a:pt x="12992" y="17008"/>
                  <a:pt x="12992" y="17008"/>
                </a:cubicBezTo>
                <a:cubicBezTo>
                  <a:pt x="20138" y="17008"/>
                  <a:pt x="20138" y="17008"/>
                  <a:pt x="20138" y="17008"/>
                </a:cubicBezTo>
                <a:cubicBezTo>
                  <a:pt x="20950" y="17008"/>
                  <a:pt x="21600" y="16328"/>
                  <a:pt x="21600" y="15477"/>
                </a:cubicBezTo>
                <a:cubicBezTo>
                  <a:pt x="21600" y="1531"/>
                  <a:pt x="21600" y="1531"/>
                  <a:pt x="21600" y="1531"/>
                </a:cubicBezTo>
                <a:cubicBezTo>
                  <a:pt x="21600" y="680"/>
                  <a:pt x="20950" y="0"/>
                  <a:pt x="20138" y="0"/>
                </a:cubicBezTo>
                <a:close/>
                <a:moveTo>
                  <a:pt x="9582" y="15137"/>
                </a:moveTo>
                <a:cubicBezTo>
                  <a:pt x="9582" y="14457"/>
                  <a:pt x="10232" y="13946"/>
                  <a:pt x="10881" y="13946"/>
                </a:cubicBezTo>
                <a:cubicBezTo>
                  <a:pt x="11531" y="13946"/>
                  <a:pt x="12180" y="14457"/>
                  <a:pt x="12180" y="15137"/>
                </a:cubicBezTo>
                <a:cubicBezTo>
                  <a:pt x="12180" y="15817"/>
                  <a:pt x="11531" y="16498"/>
                  <a:pt x="10881" y="16498"/>
                </a:cubicBezTo>
                <a:cubicBezTo>
                  <a:pt x="10232" y="16498"/>
                  <a:pt x="9582" y="15817"/>
                  <a:pt x="9582" y="15137"/>
                </a:cubicBezTo>
                <a:close/>
                <a:moveTo>
                  <a:pt x="19976" y="13436"/>
                </a:moveTo>
                <a:cubicBezTo>
                  <a:pt x="1462" y="13436"/>
                  <a:pt x="1462" y="13436"/>
                  <a:pt x="1462" y="13436"/>
                </a:cubicBezTo>
                <a:cubicBezTo>
                  <a:pt x="1462" y="1701"/>
                  <a:pt x="1462" y="1701"/>
                  <a:pt x="1462" y="1701"/>
                </a:cubicBezTo>
                <a:cubicBezTo>
                  <a:pt x="19976" y="1701"/>
                  <a:pt x="19976" y="1701"/>
                  <a:pt x="19976" y="1701"/>
                </a:cubicBezTo>
                <a:lnTo>
                  <a:pt x="19976" y="13436"/>
                </a:lnTo>
                <a:close/>
                <a:moveTo>
                  <a:pt x="19976" y="13436"/>
                </a:move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>
              <a:lnSpc>
                <a:spcPct val="130000"/>
              </a:lnSpc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69" name="Rectangle 21"/>
          <p:cNvSpPr>
            <a:spLocks noChangeArrowheads="1"/>
          </p:cNvSpPr>
          <p:nvPr/>
        </p:nvSpPr>
        <p:spPr bwMode="auto">
          <a:xfrm>
            <a:off x="7171001" y="3373954"/>
            <a:ext cx="10029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771" name="Rectangle 21"/>
          <p:cNvSpPr>
            <a:spLocks noChangeArrowheads="1"/>
          </p:cNvSpPr>
          <p:nvPr/>
        </p:nvSpPr>
        <p:spPr bwMode="auto">
          <a:xfrm>
            <a:off x="8332622" y="4735958"/>
            <a:ext cx="100187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800" b="1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n-US" sz="28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147354" y="574576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1147354" y="542901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3137820" y="16553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3137820" y="1338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73727" y="16172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622797" y="13243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9186454" y="5802919"/>
            <a:ext cx="2760773" cy="8194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9235524" y="551001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矩形 30"/>
          <p:cNvSpPr/>
          <p:nvPr/>
        </p:nvSpPr>
        <p:spPr>
          <a:xfrm>
            <a:off x="9785872" y="1459628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970491" y="884565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703239" y="702427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3932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800" decel="100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800" decel="100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800" decel="100000"/>
                                        <p:tgtEl>
                                          <p:spTgt spid="31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800" decel="100000" fill="hold"/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800" decel="1000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317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800" decel="100000"/>
                                        <p:tgtEl>
                                          <p:spTgt spid="317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800" decel="100000" fill="hold"/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800" decel="100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800" decel="100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800" decel="100000"/>
                                        <p:tgtEl>
                                          <p:spTgt spid="31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800" decel="100000" fill="hold"/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3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800" decel="100000"/>
                                        <p:tgtEl>
                                          <p:spTgt spid="317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800" decel="100000" fill="hold"/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7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17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2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nimBg="1"/>
      <p:bldP spid="31751" grpId="0" animBg="1"/>
      <p:bldP spid="31752" grpId="0" animBg="1"/>
      <p:bldP spid="31753" grpId="0" animBg="1"/>
      <p:bldP spid="31754" grpId="0" animBg="1"/>
      <p:bldP spid="31755" grpId="0" animBg="1"/>
      <p:bldP spid="31756" grpId="0" animBg="1"/>
      <p:bldP spid="31760" grpId="0" animBg="1"/>
      <p:bldP spid="31761" grpId="0"/>
      <p:bldP spid="31762" grpId="0" animBg="1"/>
      <p:bldP spid="31763" grpId="0"/>
      <p:bldP spid="31766" grpId="0" animBg="1"/>
      <p:bldP spid="31767" grpId="0" animBg="1"/>
      <p:bldP spid="31769" grpId="0"/>
      <p:bldP spid="31771" grpId="0"/>
      <p:bldP spid="23" grpId="0" build="p"/>
      <p:bldP spid="24" grpId="0" build="p"/>
      <p:bldP spid="25" grpId="0" build="p"/>
      <p:bldP spid="26" grpId="0" build="p"/>
      <p:bldP spid="27" grpId="0" build="p"/>
      <p:bldP spid="28" grpId="0" build="p"/>
      <p:bldP spid="29" grpId="0" build="p"/>
      <p:bldP spid="30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/>
          </p:cNvGrpSpPr>
          <p:nvPr/>
        </p:nvGrpSpPr>
        <p:grpSpPr bwMode="auto">
          <a:xfrm>
            <a:off x="8493695" y="3616325"/>
            <a:ext cx="418556" cy="418556"/>
            <a:chOff x="0" y="0"/>
            <a:chExt cx="812800" cy="812800"/>
          </a:xfrm>
        </p:grpSpPr>
        <p:sp>
          <p:nvSpPr>
            <p:cNvPr id="10284" name="椭圆 32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43C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5" name="任意多边形 33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组合 34"/>
          <p:cNvGrpSpPr>
            <a:grpSpLocks/>
          </p:cNvGrpSpPr>
          <p:nvPr/>
        </p:nvGrpSpPr>
        <p:grpSpPr bwMode="auto">
          <a:xfrm>
            <a:off x="3993379" y="3616325"/>
            <a:ext cx="418556" cy="418556"/>
            <a:chOff x="0" y="0"/>
            <a:chExt cx="812800" cy="812800"/>
          </a:xfrm>
        </p:grpSpPr>
        <p:sp>
          <p:nvSpPr>
            <p:cNvPr id="10282" name="椭圆 35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43CA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3" name="任意多边形 36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4" name="组合 37"/>
          <p:cNvGrpSpPr>
            <a:grpSpLocks/>
          </p:cNvGrpSpPr>
          <p:nvPr/>
        </p:nvGrpSpPr>
        <p:grpSpPr bwMode="auto">
          <a:xfrm>
            <a:off x="6220098" y="1408022"/>
            <a:ext cx="418556" cy="418556"/>
            <a:chOff x="0" y="0"/>
            <a:chExt cx="812800" cy="812800"/>
          </a:xfrm>
        </p:grpSpPr>
        <p:sp>
          <p:nvSpPr>
            <p:cNvPr id="10280" name="椭圆 38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81" name="任意多边形 39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5" name="组合 40"/>
          <p:cNvGrpSpPr>
            <a:grpSpLocks/>
          </p:cNvGrpSpPr>
          <p:nvPr/>
        </p:nvGrpSpPr>
        <p:grpSpPr bwMode="auto">
          <a:xfrm>
            <a:off x="6220098" y="5868157"/>
            <a:ext cx="418556" cy="418556"/>
            <a:chOff x="0" y="0"/>
            <a:chExt cx="812800" cy="812800"/>
          </a:xfrm>
        </p:grpSpPr>
        <p:sp>
          <p:nvSpPr>
            <p:cNvPr id="10278" name="椭圆 41"/>
            <p:cNvSpPr>
              <a:spLocks noChangeArrowheads="1"/>
            </p:cNvSpPr>
            <p:nvPr/>
          </p:nvSpPr>
          <p:spPr bwMode="auto">
            <a:xfrm>
              <a:off x="0" y="0"/>
              <a:ext cx="812800" cy="812800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algn="ctr" eaLnBrk="1" hangingPunct="1">
                <a:buFont typeface="Arial" panose="020B0604020202020204" pitchFamily="34" charset="0"/>
                <a:buNone/>
              </a:pPr>
              <a:endParaRPr lang="zh-CN" altLang="en-US">
                <a:solidFill>
                  <a:srgbClr val="FFFFFF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79" name="任意多边形 42"/>
            <p:cNvSpPr>
              <a:spLocks/>
            </p:cNvSpPr>
            <p:nvPr/>
          </p:nvSpPr>
          <p:spPr bwMode="auto">
            <a:xfrm rot="5400000">
              <a:off x="120456" y="120456"/>
              <a:ext cx="571888" cy="571888"/>
            </a:xfrm>
            <a:custGeom>
              <a:avLst/>
              <a:gdLst>
                <a:gd name="T0" fmla="*/ 0 w 692642"/>
                <a:gd name="T1" fmla="*/ 194932 h 692642"/>
                <a:gd name="T2" fmla="*/ 38476 w 692642"/>
                <a:gd name="T3" fmla="*/ 156456 h 692642"/>
                <a:gd name="T4" fmla="*/ 156457 w 692642"/>
                <a:gd name="T5" fmla="*/ 156456 h 692642"/>
                <a:gd name="T6" fmla="*/ 156457 w 692642"/>
                <a:gd name="T7" fmla="*/ 38476 h 692642"/>
                <a:gd name="T8" fmla="*/ 194933 w 692642"/>
                <a:gd name="T9" fmla="*/ 0 h 692642"/>
                <a:gd name="T10" fmla="*/ 233409 w 692642"/>
                <a:gd name="T11" fmla="*/ 38476 h 692642"/>
                <a:gd name="T12" fmla="*/ 233409 w 692642"/>
                <a:gd name="T13" fmla="*/ 156457 h 692642"/>
                <a:gd name="T14" fmla="*/ 351390 w 692642"/>
                <a:gd name="T15" fmla="*/ 156457 h 692642"/>
                <a:gd name="T16" fmla="*/ 389866 w 692642"/>
                <a:gd name="T17" fmla="*/ 194933 h 692642"/>
                <a:gd name="T18" fmla="*/ 389865 w 692642"/>
                <a:gd name="T19" fmla="*/ 194932 h 692642"/>
                <a:gd name="T20" fmla="*/ 351389 w 692642"/>
                <a:gd name="T21" fmla="*/ 233409 h 692642"/>
                <a:gd name="T22" fmla="*/ 233409 w 692642"/>
                <a:gd name="T23" fmla="*/ 233409 h 692642"/>
                <a:gd name="T24" fmla="*/ 233409 w 692642"/>
                <a:gd name="T25" fmla="*/ 351390 h 692642"/>
                <a:gd name="T26" fmla="*/ 194932 w 692642"/>
                <a:gd name="T27" fmla="*/ 389866 h 692642"/>
                <a:gd name="T28" fmla="*/ 194933 w 692642"/>
                <a:gd name="T29" fmla="*/ 389865 h 692642"/>
                <a:gd name="T30" fmla="*/ 156457 w 692642"/>
                <a:gd name="T31" fmla="*/ 351389 h 692642"/>
                <a:gd name="T32" fmla="*/ 156457 w 692642"/>
                <a:gd name="T33" fmla="*/ 233409 h 692642"/>
                <a:gd name="T34" fmla="*/ 38476 w 692642"/>
                <a:gd name="T35" fmla="*/ 233409 h 692642"/>
                <a:gd name="T36" fmla="*/ 0 w 692642"/>
                <a:gd name="T37" fmla="*/ 194932 h 692642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692642"/>
                <a:gd name="T58" fmla="*/ 0 h 692642"/>
                <a:gd name="T59" fmla="*/ 692642 w 692642"/>
                <a:gd name="T60" fmla="*/ 692642 h 692642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692642" h="692642">
                  <a:moveTo>
                    <a:pt x="0" y="346320"/>
                  </a:moveTo>
                  <a:cubicBezTo>
                    <a:pt x="0" y="308567"/>
                    <a:pt x="30604" y="277963"/>
                    <a:pt x="68357" y="277963"/>
                  </a:cubicBezTo>
                  <a:lnTo>
                    <a:pt x="277964" y="277963"/>
                  </a:lnTo>
                  <a:lnTo>
                    <a:pt x="277964" y="68357"/>
                  </a:lnTo>
                  <a:cubicBezTo>
                    <a:pt x="277964" y="30604"/>
                    <a:pt x="308568" y="0"/>
                    <a:pt x="346321" y="0"/>
                  </a:cubicBezTo>
                  <a:cubicBezTo>
                    <a:pt x="384074" y="0"/>
                    <a:pt x="414678" y="30604"/>
                    <a:pt x="414678" y="68357"/>
                  </a:cubicBezTo>
                  <a:lnTo>
                    <a:pt x="414678" y="277964"/>
                  </a:lnTo>
                  <a:lnTo>
                    <a:pt x="624285" y="277964"/>
                  </a:lnTo>
                  <a:cubicBezTo>
                    <a:pt x="662038" y="277964"/>
                    <a:pt x="692642" y="308568"/>
                    <a:pt x="692642" y="346321"/>
                  </a:cubicBezTo>
                  <a:lnTo>
                    <a:pt x="692641" y="346320"/>
                  </a:lnTo>
                  <a:cubicBezTo>
                    <a:pt x="692641" y="384073"/>
                    <a:pt x="662037" y="414677"/>
                    <a:pt x="624284" y="414677"/>
                  </a:cubicBezTo>
                  <a:lnTo>
                    <a:pt x="414677" y="414677"/>
                  </a:lnTo>
                  <a:lnTo>
                    <a:pt x="414677" y="624285"/>
                  </a:lnTo>
                  <a:cubicBezTo>
                    <a:pt x="414677" y="662038"/>
                    <a:pt x="384073" y="692642"/>
                    <a:pt x="346320" y="692642"/>
                  </a:cubicBezTo>
                  <a:lnTo>
                    <a:pt x="346321" y="692641"/>
                  </a:lnTo>
                  <a:cubicBezTo>
                    <a:pt x="308568" y="692641"/>
                    <a:pt x="277964" y="662037"/>
                    <a:pt x="277964" y="624284"/>
                  </a:cubicBezTo>
                  <a:lnTo>
                    <a:pt x="277964" y="414677"/>
                  </a:lnTo>
                  <a:lnTo>
                    <a:pt x="68357" y="414677"/>
                  </a:lnTo>
                  <a:cubicBezTo>
                    <a:pt x="30604" y="414677"/>
                    <a:pt x="0" y="384073"/>
                    <a:pt x="0" y="3463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Arial" panose="020B0604020202020204" pitchFamily="34" charset="0"/>
              </a:endParaRPr>
            </a:p>
          </p:txBody>
        </p:sp>
      </p:grpSp>
      <p:grpSp>
        <p:nvGrpSpPr>
          <p:cNvPr id="10" name="组合 66"/>
          <p:cNvGrpSpPr>
            <a:grpSpLocks/>
          </p:cNvGrpSpPr>
          <p:nvPr/>
        </p:nvGrpSpPr>
        <p:grpSpPr bwMode="auto">
          <a:xfrm>
            <a:off x="4313383" y="1714774"/>
            <a:ext cx="4231988" cy="4235050"/>
            <a:chOff x="0" y="0"/>
            <a:chExt cx="4392474" cy="4393594"/>
          </a:xfrm>
        </p:grpSpPr>
        <p:grpSp>
          <p:nvGrpSpPr>
            <p:cNvPr id="10256" name="组合 44"/>
            <p:cNvGrpSpPr>
              <a:grpSpLocks/>
            </p:cNvGrpSpPr>
            <p:nvPr/>
          </p:nvGrpSpPr>
          <p:grpSpPr bwMode="auto">
            <a:xfrm>
              <a:off x="0" y="0"/>
              <a:ext cx="4392474" cy="4393594"/>
              <a:chOff x="0" y="0"/>
              <a:chExt cx="4392474" cy="4393594"/>
            </a:xfrm>
          </p:grpSpPr>
          <p:grpSp>
            <p:nvGrpSpPr>
              <p:cNvPr id="10261" name="组合 30"/>
              <p:cNvGrpSpPr>
                <a:grpSpLocks/>
              </p:cNvGrpSpPr>
              <p:nvPr/>
            </p:nvGrpSpPr>
            <p:grpSpPr bwMode="auto">
              <a:xfrm>
                <a:off x="0" y="0"/>
                <a:ext cx="4392474" cy="4393594"/>
                <a:chOff x="0" y="0"/>
                <a:chExt cx="4392474" cy="4393594"/>
              </a:xfrm>
            </p:grpSpPr>
            <p:sp>
              <p:nvSpPr>
                <p:cNvPr id="10263" name="Freeform 5"/>
                <p:cNvSpPr>
                  <a:spLocks/>
                </p:cNvSpPr>
                <p:nvPr/>
              </p:nvSpPr>
              <p:spPr bwMode="auto">
                <a:xfrm rot="2700000">
                  <a:off x="1722485" y="615110"/>
                  <a:ext cx="1941774" cy="711551"/>
                </a:xfrm>
                <a:custGeom>
                  <a:avLst/>
                  <a:gdLst>
                    <a:gd name="T0" fmla="*/ 2147483647 w 821"/>
                    <a:gd name="T1" fmla="*/ 2147483647 h 301"/>
                    <a:gd name="T2" fmla="*/ 0 w 821"/>
                    <a:gd name="T3" fmla="*/ 2147483647 h 301"/>
                    <a:gd name="T4" fmla="*/ 2147483647 w 821"/>
                    <a:gd name="T5" fmla="*/ 2147483647 h 301"/>
                    <a:gd name="T6" fmla="*/ 2147483647 w 821"/>
                    <a:gd name="T7" fmla="*/ 0 h 301"/>
                    <a:gd name="T8" fmla="*/ 2147483647 w 821"/>
                    <a:gd name="T9" fmla="*/ 0 h 301"/>
                    <a:gd name="T10" fmla="*/ 2147483647 w 821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1"/>
                    <a:gd name="T19" fmla="*/ 0 h 301"/>
                    <a:gd name="T20" fmla="*/ 821 w 821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1" h="301">
                      <a:moveTo>
                        <a:pt x="282" y="20"/>
                      </a:move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821" y="301"/>
                        <a:pt x="821" y="301"/>
                        <a:pt x="821" y="301"/>
                      </a:cubicBezTo>
                      <a:cubicBezTo>
                        <a:pt x="821" y="0"/>
                        <a:pt x="821" y="0"/>
                        <a:pt x="821" y="0"/>
                      </a:cubicBezTo>
                      <a:cubicBezTo>
                        <a:pt x="328" y="0"/>
                        <a:pt x="328" y="0"/>
                        <a:pt x="328" y="0"/>
                      </a:cubicBezTo>
                      <a:cubicBezTo>
                        <a:pt x="302" y="7"/>
                        <a:pt x="290" y="15"/>
                        <a:pt x="282" y="20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4" name="Freeform 6"/>
                <p:cNvSpPr>
                  <a:spLocks/>
                </p:cNvSpPr>
                <p:nvPr/>
              </p:nvSpPr>
              <p:spPr bwMode="auto">
                <a:xfrm rot="2700000">
                  <a:off x="3064311" y="1725311"/>
                  <a:ext cx="714549" cy="1941775"/>
                </a:xfrm>
                <a:custGeom>
                  <a:avLst/>
                  <a:gdLst>
                    <a:gd name="T0" fmla="*/ 2147483647 w 302"/>
                    <a:gd name="T1" fmla="*/ 2147483647 h 821"/>
                    <a:gd name="T2" fmla="*/ 0 w 302"/>
                    <a:gd name="T3" fmla="*/ 0 h 821"/>
                    <a:gd name="T4" fmla="*/ 0 w 302"/>
                    <a:gd name="T5" fmla="*/ 2147483647 h 821"/>
                    <a:gd name="T6" fmla="*/ 2147483647 w 302"/>
                    <a:gd name="T7" fmla="*/ 2147483647 h 821"/>
                    <a:gd name="T8" fmla="*/ 2147483647 w 302"/>
                    <a:gd name="T9" fmla="*/ 2147483647 h 821"/>
                    <a:gd name="T10" fmla="*/ 2147483647 w 302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2"/>
                    <a:gd name="T19" fmla="*/ 0 h 821"/>
                    <a:gd name="T20" fmla="*/ 302 w 302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2" h="821">
                      <a:moveTo>
                        <a:pt x="282" y="282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21"/>
                        <a:pt x="0" y="821"/>
                        <a:pt x="0" y="821"/>
                      </a:cubicBezTo>
                      <a:cubicBezTo>
                        <a:pt x="302" y="821"/>
                        <a:pt x="302" y="821"/>
                        <a:pt x="302" y="821"/>
                      </a:cubicBezTo>
                      <a:cubicBezTo>
                        <a:pt x="302" y="328"/>
                        <a:pt x="302" y="328"/>
                        <a:pt x="302" y="328"/>
                      </a:cubicBezTo>
                      <a:cubicBezTo>
                        <a:pt x="295" y="301"/>
                        <a:pt x="286" y="290"/>
                        <a:pt x="282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5" name="Freeform 7"/>
                <p:cNvSpPr>
                  <a:spLocks/>
                </p:cNvSpPr>
                <p:nvPr/>
              </p:nvSpPr>
              <p:spPr bwMode="auto">
                <a:xfrm rot="2700000">
                  <a:off x="2580127" y="1261992"/>
                  <a:ext cx="1863824" cy="1076321"/>
                </a:xfrm>
                <a:custGeom>
                  <a:avLst/>
                  <a:gdLst>
                    <a:gd name="T0" fmla="*/ 2147483647 w 788"/>
                    <a:gd name="T1" fmla="*/ 2147483647 h 455"/>
                    <a:gd name="T2" fmla="*/ 2147483647 w 788"/>
                    <a:gd name="T3" fmla="*/ 2147483647 h 455"/>
                    <a:gd name="T4" fmla="*/ 2147483647 w 788"/>
                    <a:gd name="T5" fmla="*/ 2147483647 h 455"/>
                    <a:gd name="T6" fmla="*/ 2147483647 w 788"/>
                    <a:gd name="T7" fmla="*/ 2147483647 h 455"/>
                    <a:gd name="T8" fmla="*/ 2147483647 w 788"/>
                    <a:gd name="T9" fmla="*/ 2147483647 h 455"/>
                    <a:gd name="T10" fmla="*/ 2147483647 w 788"/>
                    <a:gd name="T11" fmla="*/ 2147483647 h 455"/>
                    <a:gd name="T12" fmla="*/ 2147483647 w 788"/>
                    <a:gd name="T13" fmla="*/ 2147483647 h 455"/>
                    <a:gd name="T14" fmla="*/ 2147483647 w 788"/>
                    <a:gd name="T15" fmla="*/ 2147483647 h 455"/>
                    <a:gd name="T16" fmla="*/ 2147483647 w 788"/>
                    <a:gd name="T17" fmla="*/ 2147483647 h 455"/>
                    <a:gd name="T18" fmla="*/ 2147483647 w 788"/>
                    <a:gd name="T19" fmla="*/ 2147483647 h 455"/>
                    <a:gd name="T20" fmla="*/ 2147483647 w 788"/>
                    <a:gd name="T21" fmla="*/ 2147483647 h 455"/>
                    <a:gd name="T22" fmla="*/ 2147483647 w 788"/>
                    <a:gd name="T23" fmla="*/ 2147483647 h 455"/>
                    <a:gd name="T24" fmla="*/ 2147483647 w 788"/>
                    <a:gd name="T25" fmla="*/ 2147483647 h 455"/>
                    <a:gd name="T26" fmla="*/ 2147483647 w 788"/>
                    <a:gd name="T27" fmla="*/ 2147483647 h 455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88"/>
                    <a:gd name="T43" fmla="*/ 0 h 455"/>
                    <a:gd name="T44" fmla="*/ 788 w 788"/>
                    <a:gd name="T45" fmla="*/ 455 h 455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88" h="455">
                      <a:moveTo>
                        <a:pt x="492" y="94"/>
                      </a:moveTo>
                      <a:cubicBezTo>
                        <a:pt x="477" y="78"/>
                        <a:pt x="445" y="75"/>
                        <a:pt x="418" y="75"/>
                      </a:cubicBezTo>
                      <a:cubicBezTo>
                        <a:pt x="241" y="75"/>
                        <a:pt x="241" y="75"/>
                        <a:pt x="241" y="75"/>
                      </a:cubicBezTo>
                      <a:cubicBezTo>
                        <a:pt x="241" y="29"/>
                        <a:pt x="241" y="29"/>
                        <a:pt x="241" y="29"/>
                      </a:cubicBezTo>
                      <a:cubicBezTo>
                        <a:pt x="241" y="12"/>
                        <a:pt x="222" y="0"/>
                        <a:pt x="207" y="12"/>
                      </a:cubicBezTo>
                      <a:cubicBezTo>
                        <a:pt x="16" y="202"/>
                        <a:pt x="16" y="202"/>
                        <a:pt x="16" y="202"/>
                      </a:cubicBezTo>
                      <a:cubicBezTo>
                        <a:pt x="0" y="216"/>
                        <a:pt x="0" y="238"/>
                        <a:pt x="16" y="252"/>
                      </a:cubicBezTo>
                      <a:cubicBezTo>
                        <a:pt x="207" y="442"/>
                        <a:pt x="207" y="442"/>
                        <a:pt x="207" y="442"/>
                      </a:cubicBezTo>
                      <a:cubicBezTo>
                        <a:pt x="222" y="455"/>
                        <a:pt x="241" y="444"/>
                        <a:pt x="241" y="426"/>
                      </a:cubicBezTo>
                      <a:cubicBezTo>
                        <a:pt x="241" y="381"/>
                        <a:pt x="241" y="381"/>
                        <a:pt x="241" y="381"/>
                      </a:cubicBezTo>
                      <a:cubicBezTo>
                        <a:pt x="241" y="381"/>
                        <a:pt x="633" y="381"/>
                        <a:pt x="683" y="381"/>
                      </a:cubicBezTo>
                      <a:cubicBezTo>
                        <a:pt x="739" y="381"/>
                        <a:pt x="784" y="411"/>
                        <a:pt x="784" y="446"/>
                      </a:cubicBezTo>
                      <a:cubicBezTo>
                        <a:pt x="784" y="446"/>
                        <a:pt x="788" y="421"/>
                        <a:pt x="763" y="390"/>
                      </a:cubicBezTo>
                      <a:cubicBezTo>
                        <a:pt x="750" y="375"/>
                        <a:pt x="492" y="94"/>
                        <a:pt x="492" y="94"/>
                      </a:cubicBezTo>
                      <a:close/>
                    </a:path>
                  </a:pathLst>
                </a:custGeom>
                <a:solidFill>
                  <a:srgbClr val="43CA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6" name="Freeform 8"/>
                <p:cNvSpPr>
                  <a:spLocks/>
                </p:cNvSpPr>
                <p:nvPr/>
              </p:nvSpPr>
              <p:spPr bwMode="auto">
                <a:xfrm rot="2700000">
                  <a:off x="730626" y="3067930"/>
                  <a:ext cx="1939775" cy="711551"/>
                </a:xfrm>
                <a:custGeom>
                  <a:avLst/>
                  <a:gdLst>
                    <a:gd name="T0" fmla="*/ 2147483647 w 820"/>
                    <a:gd name="T1" fmla="*/ 2147483647 h 301"/>
                    <a:gd name="T2" fmla="*/ 2147483647 w 820"/>
                    <a:gd name="T3" fmla="*/ 0 h 301"/>
                    <a:gd name="T4" fmla="*/ 0 w 820"/>
                    <a:gd name="T5" fmla="*/ 0 h 301"/>
                    <a:gd name="T6" fmla="*/ 0 w 820"/>
                    <a:gd name="T7" fmla="*/ 2147483647 h 301"/>
                    <a:gd name="T8" fmla="*/ 2147483647 w 820"/>
                    <a:gd name="T9" fmla="*/ 2147483647 h 301"/>
                    <a:gd name="T10" fmla="*/ 2147483647 w 820"/>
                    <a:gd name="T11" fmla="*/ 2147483647 h 30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820"/>
                    <a:gd name="T19" fmla="*/ 0 h 301"/>
                    <a:gd name="T20" fmla="*/ 820 w 820"/>
                    <a:gd name="T21" fmla="*/ 301 h 30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820" h="301">
                      <a:moveTo>
                        <a:pt x="539" y="282"/>
                      </a:moveTo>
                      <a:cubicBezTo>
                        <a:pt x="820" y="0"/>
                        <a:pt x="820" y="0"/>
                        <a:pt x="82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01"/>
                        <a:pt x="0" y="301"/>
                        <a:pt x="0" y="301"/>
                      </a:cubicBezTo>
                      <a:cubicBezTo>
                        <a:pt x="493" y="301"/>
                        <a:pt x="493" y="301"/>
                        <a:pt x="493" y="301"/>
                      </a:cubicBezTo>
                      <a:cubicBezTo>
                        <a:pt x="519" y="294"/>
                        <a:pt x="531" y="286"/>
                        <a:pt x="539" y="282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7" name="Freeform 9"/>
                <p:cNvSpPr>
                  <a:spLocks/>
                </p:cNvSpPr>
                <p:nvPr/>
              </p:nvSpPr>
              <p:spPr bwMode="auto">
                <a:xfrm rot="2700000">
                  <a:off x="2052721" y="2581222"/>
                  <a:ext cx="1081317" cy="1870820"/>
                </a:xfrm>
                <a:custGeom>
                  <a:avLst/>
                  <a:gdLst>
                    <a:gd name="T0" fmla="*/ 2147483647 w 457"/>
                    <a:gd name="T1" fmla="*/ 2147483647 h 791"/>
                    <a:gd name="T2" fmla="*/ 2147483647 w 457"/>
                    <a:gd name="T3" fmla="*/ 2147483647 h 791"/>
                    <a:gd name="T4" fmla="*/ 2147483647 w 457"/>
                    <a:gd name="T5" fmla="*/ 2147483647 h 791"/>
                    <a:gd name="T6" fmla="*/ 2147483647 w 457"/>
                    <a:gd name="T7" fmla="*/ 2147483647 h 791"/>
                    <a:gd name="T8" fmla="*/ 2147483647 w 457"/>
                    <a:gd name="T9" fmla="*/ 2147483647 h 791"/>
                    <a:gd name="T10" fmla="*/ 2147483647 w 457"/>
                    <a:gd name="T11" fmla="*/ 2147483647 h 791"/>
                    <a:gd name="T12" fmla="*/ 2147483647 w 457"/>
                    <a:gd name="T13" fmla="*/ 2147483647 h 791"/>
                    <a:gd name="T14" fmla="*/ 2147483647 w 457"/>
                    <a:gd name="T15" fmla="*/ 2147483647 h 791"/>
                    <a:gd name="T16" fmla="*/ 2147483647 w 457"/>
                    <a:gd name="T17" fmla="*/ 2147483647 h 791"/>
                    <a:gd name="T18" fmla="*/ 2147483647 w 457"/>
                    <a:gd name="T19" fmla="*/ 2147483647 h 791"/>
                    <a:gd name="T20" fmla="*/ 2147483647 w 457"/>
                    <a:gd name="T21" fmla="*/ 2147483647 h 791"/>
                    <a:gd name="T22" fmla="*/ 0 w 457"/>
                    <a:gd name="T23" fmla="*/ 2147483647 h 791"/>
                    <a:gd name="T24" fmla="*/ 2147483647 w 457"/>
                    <a:gd name="T25" fmla="*/ 2147483647 h 791"/>
                    <a:gd name="T26" fmla="*/ 2147483647 w 457"/>
                    <a:gd name="T27" fmla="*/ 2147483647 h 79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457"/>
                    <a:gd name="T43" fmla="*/ 0 h 791"/>
                    <a:gd name="T44" fmla="*/ 457 w 457"/>
                    <a:gd name="T45" fmla="*/ 791 h 791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457" h="791">
                      <a:moveTo>
                        <a:pt x="363" y="492"/>
                      </a:moveTo>
                      <a:cubicBezTo>
                        <a:pt x="378" y="477"/>
                        <a:pt x="381" y="445"/>
                        <a:pt x="381" y="418"/>
                      </a:cubicBezTo>
                      <a:cubicBezTo>
                        <a:pt x="381" y="241"/>
                        <a:pt x="381" y="241"/>
                        <a:pt x="381" y="241"/>
                      </a:cubicBezTo>
                      <a:cubicBezTo>
                        <a:pt x="428" y="241"/>
                        <a:pt x="428" y="241"/>
                        <a:pt x="428" y="241"/>
                      </a:cubicBezTo>
                      <a:cubicBezTo>
                        <a:pt x="445" y="241"/>
                        <a:pt x="457" y="221"/>
                        <a:pt x="444" y="207"/>
                      </a:cubicBezTo>
                      <a:cubicBezTo>
                        <a:pt x="254" y="16"/>
                        <a:pt x="254" y="16"/>
                        <a:pt x="254" y="16"/>
                      </a:cubicBezTo>
                      <a:cubicBezTo>
                        <a:pt x="241" y="0"/>
                        <a:pt x="218" y="0"/>
                        <a:pt x="204" y="16"/>
                      </a:cubicBezTo>
                      <a:cubicBezTo>
                        <a:pt x="15" y="207"/>
                        <a:pt x="15" y="207"/>
                        <a:pt x="15" y="207"/>
                      </a:cubicBezTo>
                      <a:cubicBezTo>
                        <a:pt x="2" y="222"/>
                        <a:pt x="13" y="241"/>
                        <a:pt x="31" y="241"/>
                      </a:cubicBezTo>
                      <a:cubicBezTo>
                        <a:pt x="75" y="241"/>
                        <a:pt x="75" y="241"/>
                        <a:pt x="75" y="241"/>
                      </a:cubicBezTo>
                      <a:cubicBezTo>
                        <a:pt x="75" y="241"/>
                        <a:pt x="75" y="633"/>
                        <a:pt x="75" y="683"/>
                      </a:cubicBezTo>
                      <a:cubicBezTo>
                        <a:pt x="75" y="739"/>
                        <a:pt x="42" y="784"/>
                        <a:pt x="0" y="784"/>
                      </a:cubicBezTo>
                      <a:cubicBezTo>
                        <a:pt x="0" y="784"/>
                        <a:pt x="31" y="791"/>
                        <a:pt x="66" y="762"/>
                      </a:cubicBezTo>
                      <a:cubicBezTo>
                        <a:pt x="81" y="750"/>
                        <a:pt x="363" y="492"/>
                        <a:pt x="363" y="492"/>
                      </a:cubicBezTo>
                      <a:close/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8" name="Freeform 10"/>
                <p:cNvSpPr>
                  <a:spLocks/>
                </p:cNvSpPr>
                <p:nvPr/>
              </p:nvSpPr>
              <p:spPr bwMode="auto">
                <a:xfrm rot="2700000">
                  <a:off x="614612" y="726093"/>
                  <a:ext cx="712551" cy="1941775"/>
                </a:xfrm>
                <a:custGeom>
                  <a:avLst/>
                  <a:gdLst>
                    <a:gd name="T0" fmla="*/ 2147483647 w 301"/>
                    <a:gd name="T1" fmla="*/ 2147483647 h 821"/>
                    <a:gd name="T2" fmla="*/ 2147483647 w 301"/>
                    <a:gd name="T3" fmla="*/ 2147483647 h 821"/>
                    <a:gd name="T4" fmla="*/ 2147483647 w 301"/>
                    <a:gd name="T5" fmla="*/ 0 h 821"/>
                    <a:gd name="T6" fmla="*/ 0 w 301"/>
                    <a:gd name="T7" fmla="*/ 0 h 821"/>
                    <a:gd name="T8" fmla="*/ 0 w 301"/>
                    <a:gd name="T9" fmla="*/ 2147483647 h 821"/>
                    <a:gd name="T10" fmla="*/ 2147483647 w 301"/>
                    <a:gd name="T11" fmla="*/ 2147483647 h 8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301"/>
                    <a:gd name="T19" fmla="*/ 0 h 821"/>
                    <a:gd name="T20" fmla="*/ 301 w 301"/>
                    <a:gd name="T21" fmla="*/ 821 h 821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301" h="821">
                      <a:moveTo>
                        <a:pt x="20" y="539"/>
                      </a:moveTo>
                      <a:cubicBezTo>
                        <a:pt x="301" y="821"/>
                        <a:pt x="301" y="821"/>
                        <a:pt x="301" y="821"/>
                      </a:cubicBezTo>
                      <a:cubicBezTo>
                        <a:pt x="301" y="0"/>
                        <a:pt x="301" y="0"/>
                        <a:pt x="30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493"/>
                        <a:pt x="0" y="493"/>
                        <a:pt x="0" y="493"/>
                      </a:cubicBezTo>
                      <a:cubicBezTo>
                        <a:pt x="7" y="520"/>
                        <a:pt x="15" y="532"/>
                        <a:pt x="20" y="539"/>
                      </a:cubicBezTo>
                      <a:close/>
                    </a:path>
                  </a:pathLst>
                </a:custGeom>
                <a:solidFill>
                  <a:srgbClr val="A6A6A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0269" name="Freeform 11"/>
                <p:cNvSpPr>
                  <a:spLocks/>
                </p:cNvSpPr>
                <p:nvPr/>
              </p:nvSpPr>
              <p:spPr bwMode="auto">
                <a:xfrm rot="2700000">
                  <a:off x="-56035" y="2051393"/>
                  <a:ext cx="1870819" cy="1078320"/>
                </a:xfrm>
                <a:custGeom>
                  <a:avLst/>
                  <a:gdLst>
                    <a:gd name="T0" fmla="*/ 2147483647 w 791"/>
                    <a:gd name="T1" fmla="*/ 2147483647 h 456"/>
                    <a:gd name="T2" fmla="*/ 2147483647 w 791"/>
                    <a:gd name="T3" fmla="*/ 2147483647 h 456"/>
                    <a:gd name="T4" fmla="*/ 2147483647 w 791"/>
                    <a:gd name="T5" fmla="*/ 2147483647 h 456"/>
                    <a:gd name="T6" fmla="*/ 2147483647 w 791"/>
                    <a:gd name="T7" fmla="*/ 2147483647 h 456"/>
                    <a:gd name="T8" fmla="*/ 2147483647 w 791"/>
                    <a:gd name="T9" fmla="*/ 2147483647 h 456"/>
                    <a:gd name="T10" fmla="*/ 2147483647 w 791"/>
                    <a:gd name="T11" fmla="*/ 2147483647 h 456"/>
                    <a:gd name="T12" fmla="*/ 2147483647 w 791"/>
                    <a:gd name="T13" fmla="*/ 2147483647 h 456"/>
                    <a:gd name="T14" fmla="*/ 2147483647 w 791"/>
                    <a:gd name="T15" fmla="*/ 2147483647 h 456"/>
                    <a:gd name="T16" fmla="*/ 2147483647 w 791"/>
                    <a:gd name="T17" fmla="*/ 2147483647 h 456"/>
                    <a:gd name="T18" fmla="*/ 2147483647 w 791"/>
                    <a:gd name="T19" fmla="*/ 2147483647 h 456"/>
                    <a:gd name="T20" fmla="*/ 2147483647 w 791"/>
                    <a:gd name="T21" fmla="*/ 2147483647 h 456"/>
                    <a:gd name="T22" fmla="*/ 2147483647 w 791"/>
                    <a:gd name="T23" fmla="*/ 0 h 456"/>
                    <a:gd name="T24" fmla="*/ 2147483647 w 791"/>
                    <a:gd name="T25" fmla="*/ 2147483647 h 456"/>
                    <a:gd name="T26" fmla="*/ 2147483647 w 791"/>
                    <a:gd name="T27" fmla="*/ 2147483647 h 45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w 791"/>
                    <a:gd name="T43" fmla="*/ 0 h 456"/>
                    <a:gd name="T44" fmla="*/ 791 w 791"/>
                    <a:gd name="T45" fmla="*/ 456 h 45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T42" t="T43" r="T44" b="T45"/>
                  <a:pathLst>
                    <a:path w="791" h="456">
                      <a:moveTo>
                        <a:pt x="298" y="362"/>
                      </a:moveTo>
                      <a:cubicBezTo>
                        <a:pt x="314" y="378"/>
                        <a:pt x="345" y="381"/>
                        <a:pt x="373" y="381"/>
                      </a:cubicBezTo>
                      <a:cubicBezTo>
                        <a:pt x="550" y="381"/>
                        <a:pt x="550" y="381"/>
                        <a:pt x="550" y="381"/>
                      </a:cubicBezTo>
                      <a:cubicBezTo>
                        <a:pt x="550" y="428"/>
                        <a:pt x="550" y="428"/>
                        <a:pt x="550" y="428"/>
                      </a:cubicBezTo>
                      <a:cubicBezTo>
                        <a:pt x="550" y="444"/>
                        <a:pt x="569" y="456"/>
                        <a:pt x="584" y="444"/>
                      </a:cubicBezTo>
                      <a:cubicBezTo>
                        <a:pt x="774" y="254"/>
                        <a:pt x="774" y="254"/>
                        <a:pt x="774" y="254"/>
                      </a:cubicBezTo>
                      <a:cubicBezTo>
                        <a:pt x="791" y="240"/>
                        <a:pt x="791" y="218"/>
                        <a:pt x="774" y="204"/>
                      </a:cubicBezTo>
                      <a:cubicBezTo>
                        <a:pt x="584" y="14"/>
                        <a:pt x="584" y="14"/>
                        <a:pt x="584" y="14"/>
                      </a:cubicBezTo>
                      <a:cubicBezTo>
                        <a:pt x="569" y="2"/>
                        <a:pt x="550" y="12"/>
                        <a:pt x="550" y="31"/>
                      </a:cubicBezTo>
                      <a:cubicBezTo>
                        <a:pt x="549" y="75"/>
                        <a:pt x="549" y="75"/>
                        <a:pt x="549" y="75"/>
                      </a:cubicBezTo>
                      <a:cubicBezTo>
                        <a:pt x="549" y="75"/>
                        <a:pt x="157" y="75"/>
                        <a:pt x="107" y="75"/>
                      </a:cubicBezTo>
                      <a:cubicBezTo>
                        <a:pt x="51" y="75"/>
                        <a:pt x="6" y="42"/>
                        <a:pt x="6" y="0"/>
                      </a:cubicBezTo>
                      <a:cubicBezTo>
                        <a:pt x="6" y="0"/>
                        <a:pt x="0" y="31"/>
                        <a:pt x="28" y="66"/>
                      </a:cubicBezTo>
                      <a:cubicBezTo>
                        <a:pt x="40" y="81"/>
                        <a:pt x="298" y="362"/>
                        <a:pt x="298" y="362"/>
                      </a:cubicBezTo>
                      <a:close/>
                    </a:path>
                  </a:pathLst>
                </a:custGeom>
                <a:solidFill>
                  <a:srgbClr val="43CA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latin typeface="Arial" panose="020B0604020202020204" pitchFamily="34" charset="0"/>
                  </a:endParaRPr>
                </a:p>
              </p:txBody>
            </p:sp>
          </p:grpSp>
          <p:sp>
            <p:nvSpPr>
              <p:cNvPr id="10262" name="Freeform 12"/>
              <p:cNvSpPr>
                <a:spLocks/>
              </p:cNvSpPr>
              <p:nvPr/>
            </p:nvSpPr>
            <p:spPr bwMode="auto">
              <a:xfrm rot="2700000">
                <a:off x="1261261" y="-56035"/>
                <a:ext cx="1081317" cy="1870820"/>
              </a:xfrm>
              <a:custGeom>
                <a:avLst/>
                <a:gdLst>
                  <a:gd name="T0" fmla="*/ 2147483647 w 457"/>
                  <a:gd name="T1" fmla="*/ 2147483647 h 791"/>
                  <a:gd name="T2" fmla="*/ 2147483647 w 457"/>
                  <a:gd name="T3" fmla="*/ 2147483647 h 791"/>
                  <a:gd name="T4" fmla="*/ 2147483647 w 457"/>
                  <a:gd name="T5" fmla="*/ 2147483647 h 791"/>
                  <a:gd name="T6" fmla="*/ 2147483647 w 457"/>
                  <a:gd name="T7" fmla="*/ 2147483647 h 791"/>
                  <a:gd name="T8" fmla="*/ 2147483647 w 457"/>
                  <a:gd name="T9" fmla="*/ 2147483647 h 791"/>
                  <a:gd name="T10" fmla="*/ 2147483647 w 457"/>
                  <a:gd name="T11" fmla="*/ 2147483647 h 791"/>
                  <a:gd name="T12" fmla="*/ 2147483647 w 457"/>
                  <a:gd name="T13" fmla="*/ 2147483647 h 791"/>
                  <a:gd name="T14" fmla="*/ 2147483647 w 457"/>
                  <a:gd name="T15" fmla="*/ 2147483647 h 791"/>
                  <a:gd name="T16" fmla="*/ 2147483647 w 457"/>
                  <a:gd name="T17" fmla="*/ 2147483647 h 791"/>
                  <a:gd name="T18" fmla="*/ 2147483647 w 457"/>
                  <a:gd name="T19" fmla="*/ 2147483647 h 791"/>
                  <a:gd name="T20" fmla="*/ 2147483647 w 457"/>
                  <a:gd name="T21" fmla="*/ 2147483647 h 791"/>
                  <a:gd name="T22" fmla="*/ 2147483647 w 457"/>
                  <a:gd name="T23" fmla="*/ 2147483647 h 791"/>
                  <a:gd name="T24" fmla="*/ 2147483647 w 457"/>
                  <a:gd name="T25" fmla="*/ 2147483647 h 791"/>
                  <a:gd name="T26" fmla="*/ 2147483647 w 457"/>
                  <a:gd name="T27" fmla="*/ 2147483647 h 791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457"/>
                  <a:gd name="T43" fmla="*/ 0 h 791"/>
                  <a:gd name="T44" fmla="*/ 457 w 457"/>
                  <a:gd name="T45" fmla="*/ 791 h 791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457" h="791">
                    <a:moveTo>
                      <a:pt x="94" y="299"/>
                    </a:moveTo>
                    <a:cubicBezTo>
                      <a:pt x="79" y="315"/>
                      <a:pt x="75" y="346"/>
                      <a:pt x="75" y="373"/>
                    </a:cubicBezTo>
                    <a:cubicBezTo>
                      <a:pt x="75" y="550"/>
                      <a:pt x="75" y="550"/>
                      <a:pt x="75" y="550"/>
                    </a:cubicBezTo>
                    <a:cubicBezTo>
                      <a:pt x="29" y="550"/>
                      <a:pt x="29" y="550"/>
                      <a:pt x="29" y="550"/>
                    </a:cubicBezTo>
                    <a:cubicBezTo>
                      <a:pt x="12" y="550"/>
                      <a:pt x="0" y="570"/>
                      <a:pt x="13" y="585"/>
                    </a:cubicBezTo>
                    <a:cubicBezTo>
                      <a:pt x="202" y="775"/>
                      <a:pt x="202" y="775"/>
                      <a:pt x="202" y="775"/>
                    </a:cubicBezTo>
                    <a:cubicBezTo>
                      <a:pt x="216" y="791"/>
                      <a:pt x="239" y="791"/>
                      <a:pt x="253" y="775"/>
                    </a:cubicBezTo>
                    <a:cubicBezTo>
                      <a:pt x="442" y="585"/>
                      <a:pt x="442" y="585"/>
                      <a:pt x="442" y="585"/>
                    </a:cubicBezTo>
                    <a:cubicBezTo>
                      <a:pt x="455" y="570"/>
                      <a:pt x="444" y="550"/>
                      <a:pt x="426" y="550"/>
                    </a:cubicBezTo>
                    <a:cubicBezTo>
                      <a:pt x="381" y="550"/>
                      <a:pt x="381" y="550"/>
                      <a:pt x="381" y="550"/>
                    </a:cubicBezTo>
                    <a:cubicBezTo>
                      <a:pt x="381" y="550"/>
                      <a:pt x="381" y="158"/>
                      <a:pt x="381" y="108"/>
                    </a:cubicBezTo>
                    <a:cubicBezTo>
                      <a:pt x="381" y="52"/>
                      <a:pt x="414" y="7"/>
                      <a:pt x="457" y="7"/>
                    </a:cubicBezTo>
                    <a:cubicBezTo>
                      <a:pt x="457" y="7"/>
                      <a:pt x="426" y="0"/>
                      <a:pt x="390" y="29"/>
                    </a:cubicBezTo>
                    <a:cubicBezTo>
                      <a:pt x="375" y="41"/>
                      <a:pt x="94" y="299"/>
                      <a:pt x="94" y="299"/>
                    </a:cubicBezTo>
                    <a:close/>
                  </a:path>
                </a:pathLst>
              </a:custGeom>
              <a:solidFill>
                <a:srgbClr val="92D05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Arial" panose="020B0604020202020204" pitchFamily="34" charset="0"/>
                </a:endParaRPr>
              </a:p>
            </p:txBody>
          </p:sp>
        </p:grpSp>
        <p:sp>
          <p:nvSpPr>
            <p:cNvPr id="10257" name="文本框 62"/>
            <p:cNvSpPr txBox="1">
              <a:spLocks noChangeArrowheads="1"/>
            </p:cNvSpPr>
            <p:nvPr/>
          </p:nvSpPr>
          <p:spPr bwMode="auto">
            <a:xfrm>
              <a:off x="1194649" y="923100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01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8" name="文本框 63"/>
            <p:cNvSpPr txBox="1">
              <a:spLocks noChangeArrowheads="1"/>
            </p:cNvSpPr>
            <p:nvPr/>
          </p:nvSpPr>
          <p:spPr bwMode="auto">
            <a:xfrm>
              <a:off x="939877" y="2659858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04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59" name="文本框 64"/>
            <p:cNvSpPr txBox="1">
              <a:spLocks noChangeArrowheads="1"/>
            </p:cNvSpPr>
            <p:nvPr/>
          </p:nvSpPr>
          <p:spPr bwMode="auto">
            <a:xfrm>
              <a:off x="2599880" y="289469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03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60" name="文本框 65"/>
            <p:cNvSpPr txBox="1">
              <a:spLocks noChangeArrowheads="1"/>
            </p:cNvSpPr>
            <p:nvPr/>
          </p:nvSpPr>
          <p:spPr bwMode="auto">
            <a:xfrm>
              <a:off x="2913357" y="1212606"/>
              <a:ext cx="607617" cy="5428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微软雅黑 Light" panose="020B0502040204020203"/>
                  <a:cs typeface="微软雅黑 Light" panose="020B0502040204020203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sz="2800" dirty="0">
                  <a:solidFill>
                    <a:schemeClr val="bg1"/>
                  </a:solidFill>
                  <a:latin typeface="Arial" panose="020B0604020202020204" pitchFamily="34" charset="0"/>
                </a:rPr>
                <a:t>02</a:t>
              </a:r>
              <a:endParaRPr lang="zh-CN" altLang="en-US" sz="2800" dirty="0">
                <a:solidFill>
                  <a:schemeClr val="bg1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46" name="TextBox 23"/>
          <p:cNvSpPr txBox="1"/>
          <p:nvPr/>
        </p:nvSpPr>
        <p:spPr>
          <a:xfrm>
            <a:off x="2612951" y="1706818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3573605" y="138606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8" name="TextBox 23"/>
          <p:cNvSpPr txBox="1"/>
          <p:nvPr/>
        </p:nvSpPr>
        <p:spPr>
          <a:xfrm>
            <a:off x="1107492" y="4020180"/>
            <a:ext cx="258161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TextBox 24"/>
          <p:cNvSpPr txBox="1"/>
          <p:nvPr/>
        </p:nvSpPr>
        <p:spPr>
          <a:xfrm>
            <a:off x="2068146" y="369943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4" name="TextBox 23"/>
          <p:cNvSpPr txBox="1"/>
          <p:nvPr/>
        </p:nvSpPr>
        <p:spPr>
          <a:xfrm>
            <a:off x="9145434" y="3972070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5" name="TextBox 24"/>
          <p:cNvSpPr txBox="1"/>
          <p:nvPr/>
        </p:nvSpPr>
        <p:spPr>
          <a:xfrm>
            <a:off x="9145434" y="36513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Box 23"/>
          <p:cNvSpPr txBox="1"/>
          <p:nvPr/>
        </p:nvSpPr>
        <p:spPr>
          <a:xfrm>
            <a:off x="6977061" y="6001083"/>
            <a:ext cx="2476650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TextBox 24"/>
          <p:cNvSpPr txBox="1"/>
          <p:nvPr/>
        </p:nvSpPr>
        <p:spPr>
          <a:xfrm>
            <a:off x="6977061" y="568033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3" name="矩形 42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45843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4" grpId="0"/>
      <p:bldP spid="55" grpId="0"/>
      <p:bldP spid="56" grpId="0"/>
      <p:bldP spid="5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3127245" y="2996780"/>
            <a:ext cx="2541473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5076042" y="3783666"/>
            <a:ext cx="1089921" cy="1088246"/>
          </a:xfrm>
          <a:prstGeom prst="ellipse">
            <a:avLst/>
          </a:prstGeom>
          <a:solidFill>
            <a:srgbClr val="92D050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787378" y="4053215"/>
            <a:ext cx="711545" cy="711546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4043046" y="2641845"/>
            <a:ext cx="709871" cy="711545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932547" y="5074492"/>
            <a:ext cx="711545" cy="711546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376427" y="2996780"/>
            <a:ext cx="2543148" cy="2543147"/>
          </a:xfrm>
          <a:prstGeom prst="ellipse">
            <a:avLst/>
          </a:prstGeom>
          <a:noFill/>
          <a:ln w="9525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en-US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880856" y="3783666"/>
            <a:ext cx="1088246" cy="1088246"/>
          </a:xfrm>
          <a:prstGeom prst="ellipse">
            <a:avLst/>
          </a:prstGeom>
          <a:solidFill>
            <a:srgbClr val="43CAE5"/>
          </a:solidFill>
          <a:ln w="381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547896" y="4053215"/>
            <a:ext cx="709871" cy="711546"/>
          </a:xfrm>
          <a:prstGeom prst="ellipse">
            <a:avLst/>
          </a:prstGeom>
          <a:solidFill>
            <a:srgbClr val="92D050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292228" y="2641845"/>
            <a:ext cx="711545" cy="711545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402727" y="5074492"/>
            <a:ext cx="709871" cy="711546"/>
          </a:xfrm>
          <a:prstGeom prst="ellipse">
            <a:avLst/>
          </a:prstGeom>
          <a:solidFill>
            <a:srgbClr val="43CAE5"/>
          </a:solidFill>
          <a:ln w="25400">
            <a:noFill/>
            <a:round/>
            <a:headEnd/>
            <a:tailE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1400" dirty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TITLE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782" name="MH_Other_3"/>
          <p:cNvSpPr>
            <a:spLocks/>
          </p:cNvSpPr>
          <p:nvPr/>
        </p:nvSpPr>
        <p:spPr bwMode="auto">
          <a:xfrm rot="-2644669">
            <a:off x="5362335" y="3376829"/>
            <a:ext cx="2338891" cy="2338892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2783" name="MH_Other_4"/>
          <p:cNvSpPr>
            <a:spLocks/>
          </p:cNvSpPr>
          <p:nvPr/>
        </p:nvSpPr>
        <p:spPr bwMode="auto">
          <a:xfrm rot="-2644669" flipH="1" flipV="1">
            <a:off x="5345593" y="2938182"/>
            <a:ext cx="2340566" cy="2338892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9525" cap="flat" cmpd="sng">
            <a:solidFill>
              <a:schemeClr val="tx1">
                <a:lumMod val="65000"/>
                <a:lumOff val="3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TextBox 23"/>
          <p:cNvSpPr txBox="1"/>
          <p:nvPr/>
        </p:nvSpPr>
        <p:spPr>
          <a:xfrm>
            <a:off x="4802288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802287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8" name="TextBox 23"/>
          <p:cNvSpPr txBox="1"/>
          <p:nvPr/>
        </p:nvSpPr>
        <p:spPr>
          <a:xfrm>
            <a:off x="9156573" y="57434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156572" y="54919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矩形 28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1510448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1510447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5864733" y="2390666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5864732" y="213918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195704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734184" y="2680221"/>
            <a:ext cx="1888128" cy="983371"/>
            <a:chOff x="3913901" y="5865040"/>
            <a:chExt cx="3322518" cy="1730427"/>
          </a:xfrm>
        </p:grpSpPr>
        <p:cxnSp>
          <p:nvCxnSpPr>
            <p:cNvPr id="49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0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1583166" y="2637792"/>
            <a:ext cx="1054224" cy="1054499"/>
            <a:chOff x="7683929" y="9649657"/>
            <a:chExt cx="1999231" cy="1999752"/>
          </a:xfrm>
        </p:grpSpPr>
        <p:grpSp>
          <p:nvGrpSpPr>
            <p:cNvPr id="79" name="Group 78"/>
            <p:cNvGrpSpPr/>
            <p:nvPr/>
          </p:nvGrpSpPr>
          <p:grpSpPr>
            <a:xfrm rot="21316916">
              <a:off x="7683929" y="9649657"/>
              <a:ext cx="1999231" cy="1999752"/>
              <a:chOff x="5013110" y="5059616"/>
              <a:chExt cx="3378533" cy="3379413"/>
            </a:xfrm>
          </p:grpSpPr>
          <p:sp>
            <p:nvSpPr>
              <p:cNvPr id="82" name="Oval 81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80" name="Freeform 3"/>
            <p:cNvSpPr>
              <a:spLocks noChangeArrowheads="1"/>
            </p:cNvSpPr>
            <p:nvPr/>
          </p:nvSpPr>
          <p:spPr bwMode="auto">
            <a:xfrm>
              <a:off x="8300770" y="10295371"/>
              <a:ext cx="804670" cy="648009"/>
            </a:xfrm>
            <a:custGeom>
              <a:avLst/>
              <a:gdLst>
                <a:gd name="T0" fmla="*/ 487 w 497"/>
                <a:gd name="T1" fmla="*/ 71 h 400"/>
                <a:gd name="T2" fmla="*/ 487 w 497"/>
                <a:gd name="T3" fmla="*/ 71 h 400"/>
                <a:gd name="T4" fmla="*/ 372 w 497"/>
                <a:gd name="T5" fmla="*/ 0 h 400"/>
                <a:gd name="T6" fmla="*/ 354 w 497"/>
                <a:gd name="T7" fmla="*/ 0 h 400"/>
                <a:gd name="T8" fmla="*/ 248 w 497"/>
                <a:gd name="T9" fmla="*/ 71 h 400"/>
                <a:gd name="T10" fmla="*/ 142 w 497"/>
                <a:gd name="T11" fmla="*/ 0 h 400"/>
                <a:gd name="T12" fmla="*/ 123 w 497"/>
                <a:gd name="T13" fmla="*/ 0 h 400"/>
                <a:gd name="T14" fmla="*/ 8 w 497"/>
                <a:gd name="T15" fmla="*/ 71 h 400"/>
                <a:gd name="T16" fmla="*/ 0 w 497"/>
                <a:gd name="T17" fmla="*/ 89 h 400"/>
                <a:gd name="T18" fmla="*/ 0 w 497"/>
                <a:gd name="T19" fmla="*/ 382 h 400"/>
                <a:gd name="T20" fmla="*/ 8 w 497"/>
                <a:gd name="T21" fmla="*/ 390 h 400"/>
                <a:gd name="T22" fmla="*/ 26 w 497"/>
                <a:gd name="T23" fmla="*/ 390 h 400"/>
                <a:gd name="T24" fmla="*/ 132 w 497"/>
                <a:gd name="T25" fmla="*/ 328 h 400"/>
                <a:gd name="T26" fmla="*/ 239 w 497"/>
                <a:gd name="T27" fmla="*/ 390 h 400"/>
                <a:gd name="T28" fmla="*/ 257 w 497"/>
                <a:gd name="T29" fmla="*/ 390 h 400"/>
                <a:gd name="T30" fmla="*/ 363 w 497"/>
                <a:gd name="T31" fmla="*/ 328 h 400"/>
                <a:gd name="T32" fmla="*/ 470 w 497"/>
                <a:gd name="T33" fmla="*/ 390 h 400"/>
                <a:gd name="T34" fmla="*/ 478 w 497"/>
                <a:gd name="T35" fmla="*/ 399 h 400"/>
                <a:gd name="T36" fmla="*/ 487 w 497"/>
                <a:gd name="T37" fmla="*/ 390 h 400"/>
                <a:gd name="T38" fmla="*/ 496 w 497"/>
                <a:gd name="T39" fmla="*/ 382 h 400"/>
                <a:gd name="T40" fmla="*/ 496 w 497"/>
                <a:gd name="T41" fmla="*/ 89 h 400"/>
                <a:gd name="T42" fmla="*/ 487 w 497"/>
                <a:gd name="T43" fmla="*/ 71 h 400"/>
                <a:gd name="T44" fmla="*/ 115 w 497"/>
                <a:gd name="T45" fmla="*/ 293 h 400"/>
                <a:gd name="T46" fmla="*/ 115 w 497"/>
                <a:gd name="T47" fmla="*/ 293 h 400"/>
                <a:gd name="T48" fmla="*/ 35 w 497"/>
                <a:gd name="T49" fmla="*/ 346 h 400"/>
                <a:gd name="T50" fmla="*/ 35 w 497"/>
                <a:gd name="T51" fmla="*/ 98 h 400"/>
                <a:gd name="T52" fmla="*/ 115 w 497"/>
                <a:gd name="T53" fmla="*/ 44 h 400"/>
                <a:gd name="T54" fmla="*/ 115 w 497"/>
                <a:gd name="T55" fmla="*/ 293 h 400"/>
                <a:gd name="T56" fmla="*/ 230 w 497"/>
                <a:gd name="T57" fmla="*/ 346 h 400"/>
                <a:gd name="T58" fmla="*/ 230 w 497"/>
                <a:gd name="T59" fmla="*/ 346 h 400"/>
                <a:gd name="T60" fmla="*/ 150 w 497"/>
                <a:gd name="T61" fmla="*/ 293 h 400"/>
                <a:gd name="T62" fmla="*/ 150 w 497"/>
                <a:gd name="T63" fmla="*/ 44 h 400"/>
                <a:gd name="T64" fmla="*/ 230 w 497"/>
                <a:gd name="T65" fmla="*/ 98 h 400"/>
                <a:gd name="T66" fmla="*/ 230 w 497"/>
                <a:gd name="T67" fmla="*/ 346 h 400"/>
                <a:gd name="T68" fmla="*/ 345 w 497"/>
                <a:gd name="T69" fmla="*/ 293 h 400"/>
                <a:gd name="T70" fmla="*/ 345 w 497"/>
                <a:gd name="T71" fmla="*/ 293 h 400"/>
                <a:gd name="T72" fmla="*/ 266 w 497"/>
                <a:gd name="T73" fmla="*/ 346 h 400"/>
                <a:gd name="T74" fmla="*/ 266 w 497"/>
                <a:gd name="T75" fmla="*/ 98 h 400"/>
                <a:gd name="T76" fmla="*/ 345 w 497"/>
                <a:gd name="T77" fmla="*/ 44 h 400"/>
                <a:gd name="T78" fmla="*/ 345 w 497"/>
                <a:gd name="T79" fmla="*/ 293 h 400"/>
                <a:gd name="T80" fmla="*/ 461 w 497"/>
                <a:gd name="T81" fmla="*/ 346 h 400"/>
                <a:gd name="T82" fmla="*/ 461 w 497"/>
                <a:gd name="T83" fmla="*/ 346 h 400"/>
                <a:gd name="T84" fmla="*/ 380 w 497"/>
                <a:gd name="T85" fmla="*/ 293 h 400"/>
                <a:gd name="T86" fmla="*/ 380 w 497"/>
                <a:gd name="T87" fmla="*/ 44 h 400"/>
                <a:gd name="T88" fmla="*/ 461 w 497"/>
                <a:gd name="T89" fmla="*/ 98 h 400"/>
                <a:gd name="T90" fmla="*/ 461 w 497"/>
                <a:gd name="T91" fmla="*/ 346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97" h="400">
                  <a:moveTo>
                    <a:pt x="487" y="71"/>
                  </a:moveTo>
                  <a:lnTo>
                    <a:pt x="487" y="71"/>
                  </a:lnTo>
                  <a:cubicBezTo>
                    <a:pt x="372" y="0"/>
                    <a:pt x="372" y="0"/>
                    <a:pt x="372" y="0"/>
                  </a:cubicBezTo>
                  <a:cubicBezTo>
                    <a:pt x="363" y="0"/>
                    <a:pt x="363" y="0"/>
                    <a:pt x="354" y="0"/>
                  </a:cubicBezTo>
                  <a:cubicBezTo>
                    <a:pt x="248" y="71"/>
                    <a:pt x="248" y="71"/>
                    <a:pt x="248" y="71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32" y="0"/>
                    <a:pt x="132" y="0"/>
                    <a:pt x="123" y="0"/>
                  </a:cubicBezTo>
                  <a:cubicBezTo>
                    <a:pt x="8" y="71"/>
                    <a:pt x="8" y="71"/>
                    <a:pt x="8" y="71"/>
                  </a:cubicBezTo>
                  <a:cubicBezTo>
                    <a:pt x="0" y="80"/>
                    <a:pt x="0" y="80"/>
                    <a:pt x="0" y="89"/>
                  </a:cubicBezTo>
                  <a:cubicBezTo>
                    <a:pt x="0" y="382"/>
                    <a:pt x="0" y="382"/>
                    <a:pt x="0" y="382"/>
                  </a:cubicBezTo>
                  <a:cubicBezTo>
                    <a:pt x="0" y="382"/>
                    <a:pt x="0" y="390"/>
                    <a:pt x="8" y="390"/>
                  </a:cubicBezTo>
                  <a:cubicBezTo>
                    <a:pt x="8" y="399"/>
                    <a:pt x="17" y="399"/>
                    <a:pt x="26" y="390"/>
                  </a:cubicBezTo>
                  <a:cubicBezTo>
                    <a:pt x="132" y="328"/>
                    <a:pt x="132" y="328"/>
                    <a:pt x="132" y="328"/>
                  </a:cubicBezTo>
                  <a:cubicBezTo>
                    <a:pt x="239" y="390"/>
                    <a:pt x="239" y="390"/>
                    <a:pt x="239" y="390"/>
                  </a:cubicBezTo>
                  <a:cubicBezTo>
                    <a:pt x="248" y="399"/>
                    <a:pt x="248" y="399"/>
                    <a:pt x="257" y="390"/>
                  </a:cubicBezTo>
                  <a:cubicBezTo>
                    <a:pt x="363" y="328"/>
                    <a:pt x="363" y="328"/>
                    <a:pt x="363" y="328"/>
                  </a:cubicBezTo>
                  <a:cubicBezTo>
                    <a:pt x="470" y="390"/>
                    <a:pt x="470" y="390"/>
                    <a:pt x="470" y="390"/>
                  </a:cubicBezTo>
                  <a:cubicBezTo>
                    <a:pt x="470" y="399"/>
                    <a:pt x="478" y="399"/>
                    <a:pt x="478" y="399"/>
                  </a:cubicBezTo>
                  <a:cubicBezTo>
                    <a:pt x="478" y="399"/>
                    <a:pt x="487" y="399"/>
                    <a:pt x="487" y="390"/>
                  </a:cubicBezTo>
                  <a:cubicBezTo>
                    <a:pt x="496" y="390"/>
                    <a:pt x="496" y="382"/>
                    <a:pt x="496" y="382"/>
                  </a:cubicBezTo>
                  <a:cubicBezTo>
                    <a:pt x="496" y="89"/>
                    <a:pt x="496" y="89"/>
                    <a:pt x="496" y="89"/>
                  </a:cubicBezTo>
                  <a:cubicBezTo>
                    <a:pt x="496" y="80"/>
                    <a:pt x="496" y="80"/>
                    <a:pt x="487" y="71"/>
                  </a:cubicBezTo>
                  <a:close/>
                  <a:moveTo>
                    <a:pt x="115" y="293"/>
                  </a:moveTo>
                  <a:lnTo>
                    <a:pt x="115" y="293"/>
                  </a:lnTo>
                  <a:cubicBezTo>
                    <a:pt x="35" y="346"/>
                    <a:pt x="35" y="346"/>
                    <a:pt x="35" y="346"/>
                  </a:cubicBezTo>
                  <a:cubicBezTo>
                    <a:pt x="35" y="98"/>
                    <a:pt x="35" y="98"/>
                    <a:pt x="35" y="98"/>
                  </a:cubicBezTo>
                  <a:cubicBezTo>
                    <a:pt x="115" y="44"/>
                    <a:pt x="115" y="44"/>
                    <a:pt x="115" y="44"/>
                  </a:cubicBezTo>
                  <a:lnTo>
                    <a:pt x="115" y="293"/>
                  </a:lnTo>
                  <a:close/>
                  <a:moveTo>
                    <a:pt x="230" y="346"/>
                  </a:moveTo>
                  <a:lnTo>
                    <a:pt x="230" y="346"/>
                  </a:lnTo>
                  <a:cubicBezTo>
                    <a:pt x="150" y="293"/>
                    <a:pt x="150" y="293"/>
                    <a:pt x="150" y="293"/>
                  </a:cubicBezTo>
                  <a:cubicBezTo>
                    <a:pt x="150" y="44"/>
                    <a:pt x="150" y="44"/>
                    <a:pt x="150" y="44"/>
                  </a:cubicBezTo>
                  <a:cubicBezTo>
                    <a:pt x="230" y="98"/>
                    <a:pt x="230" y="98"/>
                    <a:pt x="230" y="98"/>
                  </a:cubicBezTo>
                  <a:lnTo>
                    <a:pt x="230" y="346"/>
                  </a:lnTo>
                  <a:close/>
                  <a:moveTo>
                    <a:pt x="345" y="293"/>
                  </a:moveTo>
                  <a:lnTo>
                    <a:pt x="345" y="293"/>
                  </a:lnTo>
                  <a:cubicBezTo>
                    <a:pt x="266" y="346"/>
                    <a:pt x="266" y="346"/>
                    <a:pt x="266" y="346"/>
                  </a:cubicBezTo>
                  <a:cubicBezTo>
                    <a:pt x="266" y="98"/>
                    <a:pt x="266" y="98"/>
                    <a:pt x="266" y="98"/>
                  </a:cubicBezTo>
                  <a:cubicBezTo>
                    <a:pt x="345" y="44"/>
                    <a:pt x="345" y="44"/>
                    <a:pt x="345" y="44"/>
                  </a:cubicBezTo>
                  <a:lnTo>
                    <a:pt x="345" y="293"/>
                  </a:lnTo>
                  <a:close/>
                  <a:moveTo>
                    <a:pt x="461" y="346"/>
                  </a:moveTo>
                  <a:lnTo>
                    <a:pt x="461" y="346"/>
                  </a:lnTo>
                  <a:cubicBezTo>
                    <a:pt x="380" y="293"/>
                    <a:pt x="380" y="293"/>
                    <a:pt x="380" y="293"/>
                  </a:cubicBezTo>
                  <a:cubicBezTo>
                    <a:pt x="380" y="44"/>
                    <a:pt x="380" y="44"/>
                    <a:pt x="380" y="44"/>
                  </a:cubicBezTo>
                  <a:cubicBezTo>
                    <a:pt x="461" y="98"/>
                    <a:pt x="461" y="98"/>
                    <a:pt x="461" y="98"/>
                  </a:cubicBezTo>
                  <a:lnTo>
                    <a:pt x="461" y="3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7769695" y="2638014"/>
            <a:ext cx="1054224" cy="1054499"/>
            <a:chOff x="14361737" y="2978422"/>
            <a:chExt cx="1999231" cy="1999752"/>
          </a:xfrm>
        </p:grpSpPr>
        <p:grpSp>
          <p:nvGrpSpPr>
            <p:cNvPr id="75" name="Group 74"/>
            <p:cNvGrpSpPr/>
            <p:nvPr/>
          </p:nvGrpSpPr>
          <p:grpSpPr>
            <a:xfrm rot="21316916">
              <a:off x="14361737" y="2978422"/>
              <a:ext cx="1999231" cy="1999752"/>
              <a:chOff x="5013110" y="5059616"/>
              <a:chExt cx="3378533" cy="3379413"/>
            </a:xfrm>
          </p:grpSpPr>
          <p:sp>
            <p:nvSpPr>
              <p:cNvPr id="77" name="Oval 76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76" name="Freeform 22"/>
            <p:cNvSpPr>
              <a:spLocks noChangeArrowheads="1"/>
            </p:cNvSpPr>
            <p:nvPr/>
          </p:nvSpPr>
          <p:spPr bwMode="auto">
            <a:xfrm>
              <a:off x="15014064" y="3584307"/>
              <a:ext cx="747702" cy="747708"/>
            </a:xfrm>
            <a:custGeom>
              <a:avLst/>
              <a:gdLst>
                <a:gd name="T0" fmla="*/ 230 w 461"/>
                <a:gd name="T1" fmla="*/ 8 h 461"/>
                <a:gd name="T2" fmla="*/ 230 w 461"/>
                <a:gd name="T3" fmla="*/ 8 h 461"/>
                <a:gd name="T4" fmla="*/ 0 w 461"/>
                <a:gd name="T5" fmla="*/ 239 h 461"/>
                <a:gd name="T6" fmla="*/ 230 w 461"/>
                <a:gd name="T7" fmla="*/ 460 h 461"/>
                <a:gd name="T8" fmla="*/ 460 w 461"/>
                <a:gd name="T9" fmla="*/ 230 h 461"/>
                <a:gd name="T10" fmla="*/ 230 w 461"/>
                <a:gd name="T11" fmla="*/ 8 h 461"/>
                <a:gd name="T12" fmla="*/ 230 w 461"/>
                <a:gd name="T13" fmla="*/ 35 h 461"/>
                <a:gd name="T14" fmla="*/ 230 w 461"/>
                <a:gd name="T15" fmla="*/ 35 h 461"/>
                <a:gd name="T16" fmla="*/ 319 w 461"/>
                <a:gd name="T17" fmla="*/ 53 h 461"/>
                <a:gd name="T18" fmla="*/ 291 w 461"/>
                <a:gd name="T19" fmla="*/ 106 h 461"/>
                <a:gd name="T20" fmla="*/ 230 w 461"/>
                <a:gd name="T21" fmla="*/ 97 h 461"/>
                <a:gd name="T22" fmla="*/ 168 w 461"/>
                <a:gd name="T23" fmla="*/ 106 h 461"/>
                <a:gd name="T24" fmla="*/ 141 w 461"/>
                <a:gd name="T25" fmla="*/ 53 h 461"/>
                <a:gd name="T26" fmla="*/ 230 w 461"/>
                <a:gd name="T27" fmla="*/ 35 h 461"/>
                <a:gd name="T28" fmla="*/ 106 w 461"/>
                <a:gd name="T29" fmla="*/ 292 h 461"/>
                <a:gd name="T30" fmla="*/ 106 w 461"/>
                <a:gd name="T31" fmla="*/ 292 h 461"/>
                <a:gd name="T32" fmla="*/ 53 w 461"/>
                <a:gd name="T33" fmla="*/ 327 h 461"/>
                <a:gd name="T34" fmla="*/ 35 w 461"/>
                <a:gd name="T35" fmla="*/ 239 h 461"/>
                <a:gd name="T36" fmla="*/ 53 w 461"/>
                <a:gd name="T37" fmla="*/ 141 h 461"/>
                <a:gd name="T38" fmla="*/ 106 w 461"/>
                <a:gd name="T39" fmla="*/ 167 h 461"/>
                <a:gd name="T40" fmla="*/ 88 w 461"/>
                <a:gd name="T41" fmla="*/ 230 h 461"/>
                <a:gd name="T42" fmla="*/ 106 w 461"/>
                <a:gd name="T43" fmla="*/ 292 h 461"/>
                <a:gd name="T44" fmla="*/ 230 w 461"/>
                <a:gd name="T45" fmla="*/ 433 h 461"/>
                <a:gd name="T46" fmla="*/ 230 w 461"/>
                <a:gd name="T47" fmla="*/ 433 h 461"/>
                <a:gd name="T48" fmla="*/ 141 w 461"/>
                <a:gd name="T49" fmla="*/ 407 h 461"/>
                <a:gd name="T50" fmla="*/ 168 w 461"/>
                <a:gd name="T51" fmla="*/ 354 h 461"/>
                <a:gd name="T52" fmla="*/ 230 w 461"/>
                <a:gd name="T53" fmla="*/ 372 h 461"/>
                <a:gd name="T54" fmla="*/ 291 w 461"/>
                <a:gd name="T55" fmla="*/ 354 h 461"/>
                <a:gd name="T56" fmla="*/ 319 w 461"/>
                <a:gd name="T57" fmla="*/ 407 h 461"/>
                <a:gd name="T58" fmla="*/ 230 w 461"/>
                <a:gd name="T59" fmla="*/ 433 h 461"/>
                <a:gd name="T60" fmla="*/ 230 w 461"/>
                <a:gd name="T61" fmla="*/ 345 h 461"/>
                <a:gd name="T62" fmla="*/ 230 w 461"/>
                <a:gd name="T63" fmla="*/ 345 h 461"/>
                <a:gd name="T64" fmla="*/ 124 w 461"/>
                <a:gd name="T65" fmla="*/ 230 h 461"/>
                <a:gd name="T66" fmla="*/ 230 w 461"/>
                <a:gd name="T67" fmla="*/ 123 h 461"/>
                <a:gd name="T68" fmla="*/ 336 w 461"/>
                <a:gd name="T69" fmla="*/ 230 h 461"/>
                <a:gd name="T70" fmla="*/ 230 w 461"/>
                <a:gd name="T71" fmla="*/ 345 h 461"/>
                <a:gd name="T72" fmla="*/ 354 w 461"/>
                <a:gd name="T73" fmla="*/ 292 h 461"/>
                <a:gd name="T74" fmla="*/ 354 w 461"/>
                <a:gd name="T75" fmla="*/ 292 h 461"/>
                <a:gd name="T76" fmla="*/ 372 w 461"/>
                <a:gd name="T77" fmla="*/ 230 h 461"/>
                <a:gd name="T78" fmla="*/ 354 w 461"/>
                <a:gd name="T79" fmla="*/ 167 h 461"/>
                <a:gd name="T80" fmla="*/ 407 w 461"/>
                <a:gd name="T81" fmla="*/ 141 h 461"/>
                <a:gd name="T82" fmla="*/ 425 w 461"/>
                <a:gd name="T83" fmla="*/ 230 h 461"/>
                <a:gd name="T84" fmla="*/ 407 w 461"/>
                <a:gd name="T85" fmla="*/ 327 h 461"/>
                <a:gd name="T86" fmla="*/ 354 w 461"/>
                <a:gd name="T87" fmla="*/ 292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461">
                  <a:moveTo>
                    <a:pt x="230" y="8"/>
                  </a:moveTo>
                  <a:lnTo>
                    <a:pt x="230" y="8"/>
                  </a:lnTo>
                  <a:cubicBezTo>
                    <a:pt x="97" y="8"/>
                    <a:pt x="0" y="106"/>
                    <a:pt x="0" y="239"/>
                  </a:cubicBezTo>
                  <a:cubicBezTo>
                    <a:pt x="0" y="363"/>
                    <a:pt x="106" y="460"/>
                    <a:pt x="230" y="460"/>
                  </a:cubicBezTo>
                  <a:cubicBezTo>
                    <a:pt x="363" y="460"/>
                    <a:pt x="460" y="354"/>
                    <a:pt x="460" y="230"/>
                  </a:cubicBezTo>
                  <a:cubicBezTo>
                    <a:pt x="460" y="106"/>
                    <a:pt x="354" y="0"/>
                    <a:pt x="230" y="8"/>
                  </a:cubicBezTo>
                  <a:close/>
                  <a:moveTo>
                    <a:pt x="230" y="35"/>
                  </a:moveTo>
                  <a:lnTo>
                    <a:pt x="230" y="35"/>
                  </a:lnTo>
                  <a:cubicBezTo>
                    <a:pt x="256" y="35"/>
                    <a:pt x="291" y="44"/>
                    <a:pt x="319" y="53"/>
                  </a:cubicBezTo>
                  <a:cubicBezTo>
                    <a:pt x="291" y="106"/>
                    <a:pt x="291" y="106"/>
                    <a:pt x="291" y="106"/>
                  </a:cubicBezTo>
                  <a:cubicBezTo>
                    <a:pt x="275" y="97"/>
                    <a:pt x="247" y="97"/>
                    <a:pt x="230" y="97"/>
                  </a:cubicBezTo>
                  <a:cubicBezTo>
                    <a:pt x="203" y="97"/>
                    <a:pt x="185" y="97"/>
                    <a:pt x="168" y="106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68" y="44"/>
                    <a:pt x="194" y="35"/>
                    <a:pt x="230" y="35"/>
                  </a:cubicBezTo>
                  <a:close/>
                  <a:moveTo>
                    <a:pt x="106" y="292"/>
                  </a:moveTo>
                  <a:lnTo>
                    <a:pt x="106" y="292"/>
                  </a:lnTo>
                  <a:cubicBezTo>
                    <a:pt x="53" y="327"/>
                    <a:pt x="53" y="327"/>
                    <a:pt x="53" y="327"/>
                  </a:cubicBezTo>
                  <a:cubicBezTo>
                    <a:pt x="35" y="301"/>
                    <a:pt x="35" y="265"/>
                    <a:pt x="35" y="239"/>
                  </a:cubicBezTo>
                  <a:cubicBezTo>
                    <a:pt x="26" y="204"/>
                    <a:pt x="35" y="167"/>
                    <a:pt x="53" y="141"/>
                  </a:cubicBezTo>
                  <a:cubicBezTo>
                    <a:pt x="106" y="167"/>
                    <a:pt x="106" y="167"/>
                    <a:pt x="106" y="167"/>
                  </a:cubicBezTo>
                  <a:cubicBezTo>
                    <a:pt x="97" y="185"/>
                    <a:pt x="88" y="212"/>
                    <a:pt x="88" y="230"/>
                  </a:cubicBezTo>
                  <a:cubicBezTo>
                    <a:pt x="88" y="257"/>
                    <a:pt x="97" y="274"/>
                    <a:pt x="106" y="292"/>
                  </a:cubicBezTo>
                  <a:close/>
                  <a:moveTo>
                    <a:pt x="230" y="433"/>
                  </a:moveTo>
                  <a:lnTo>
                    <a:pt x="230" y="433"/>
                  </a:lnTo>
                  <a:cubicBezTo>
                    <a:pt x="194" y="433"/>
                    <a:pt x="168" y="425"/>
                    <a:pt x="141" y="407"/>
                  </a:cubicBezTo>
                  <a:cubicBezTo>
                    <a:pt x="168" y="354"/>
                    <a:pt x="168" y="354"/>
                    <a:pt x="168" y="354"/>
                  </a:cubicBezTo>
                  <a:cubicBezTo>
                    <a:pt x="185" y="363"/>
                    <a:pt x="203" y="372"/>
                    <a:pt x="230" y="372"/>
                  </a:cubicBezTo>
                  <a:cubicBezTo>
                    <a:pt x="247" y="372"/>
                    <a:pt x="275" y="363"/>
                    <a:pt x="291" y="354"/>
                  </a:cubicBezTo>
                  <a:cubicBezTo>
                    <a:pt x="319" y="407"/>
                    <a:pt x="319" y="407"/>
                    <a:pt x="319" y="407"/>
                  </a:cubicBezTo>
                  <a:cubicBezTo>
                    <a:pt x="291" y="425"/>
                    <a:pt x="266" y="433"/>
                    <a:pt x="230" y="433"/>
                  </a:cubicBezTo>
                  <a:close/>
                  <a:moveTo>
                    <a:pt x="230" y="345"/>
                  </a:moveTo>
                  <a:lnTo>
                    <a:pt x="230" y="345"/>
                  </a:lnTo>
                  <a:cubicBezTo>
                    <a:pt x="168" y="345"/>
                    <a:pt x="124" y="292"/>
                    <a:pt x="124" y="230"/>
                  </a:cubicBezTo>
                  <a:cubicBezTo>
                    <a:pt x="124" y="167"/>
                    <a:pt x="168" y="123"/>
                    <a:pt x="230" y="123"/>
                  </a:cubicBezTo>
                  <a:cubicBezTo>
                    <a:pt x="291" y="123"/>
                    <a:pt x="336" y="167"/>
                    <a:pt x="336" y="230"/>
                  </a:cubicBezTo>
                  <a:cubicBezTo>
                    <a:pt x="336" y="292"/>
                    <a:pt x="291" y="345"/>
                    <a:pt x="230" y="345"/>
                  </a:cubicBezTo>
                  <a:close/>
                  <a:moveTo>
                    <a:pt x="354" y="292"/>
                  </a:moveTo>
                  <a:lnTo>
                    <a:pt x="354" y="292"/>
                  </a:lnTo>
                  <a:cubicBezTo>
                    <a:pt x="363" y="274"/>
                    <a:pt x="372" y="257"/>
                    <a:pt x="372" y="230"/>
                  </a:cubicBezTo>
                  <a:cubicBezTo>
                    <a:pt x="372" y="212"/>
                    <a:pt x="363" y="185"/>
                    <a:pt x="354" y="167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16" y="167"/>
                    <a:pt x="425" y="195"/>
                    <a:pt x="425" y="230"/>
                  </a:cubicBezTo>
                  <a:cubicBezTo>
                    <a:pt x="425" y="265"/>
                    <a:pt x="416" y="292"/>
                    <a:pt x="407" y="327"/>
                  </a:cubicBezTo>
                  <a:lnTo>
                    <a:pt x="354" y="29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5706992" y="2632590"/>
            <a:ext cx="1054224" cy="1054499"/>
            <a:chOff x="12208441" y="5274469"/>
            <a:chExt cx="1999231" cy="1999752"/>
          </a:xfrm>
        </p:grpSpPr>
        <p:grpSp>
          <p:nvGrpSpPr>
            <p:cNvPr id="62" name="Group 61"/>
            <p:cNvGrpSpPr/>
            <p:nvPr/>
          </p:nvGrpSpPr>
          <p:grpSpPr>
            <a:xfrm rot="21316916">
              <a:off x="12208441" y="5274469"/>
              <a:ext cx="1999231" cy="1999752"/>
              <a:chOff x="5013110" y="5059616"/>
              <a:chExt cx="3378533" cy="3379413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5286107" y="5332685"/>
                <a:ext cx="2832537" cy="2833275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63" name="Freeform 101"/>
            <p:cNvSpPr>
              <a:spLocks noChangeArrowheads="1"/>
            </p:cNvSpPr>
            <p:nvPr/>
          </p:nvSpPr>
          <p:spPr bwMode="auto">
            <a:xfrm>
              <a:off x="12885009" y="5933249"/>
              <a:ext cx="804670" cy="619524"/>
            </a:xfrm>
            <a:custGeom>
              <a:avLst/>
              <a:gdLst>
                <a:gd name="T0" fmla="*/ 80 w 497"/>
                <a:gd name="T1" fmla="*/ 248 h 382"/>
                <a:gd name="T2" fmla="*/ 80 w 497"/>
                <a:gd name="T3" fmla="*/ 248 h 382"/>
                <a:gd name="T4" fmla="*/ 159 w 497"/>
                <a:gd name="T5" fmla="*/ 328 h 382"/>
                <a:gd name="T6" fmla="*/ 248 w 497"/>
                <a:gd name="T7" fmla="*/ 381 h 382"/>
                <a:gd name="T8" fmla="*/ 337 w 497"/>
                <a:gd name="T9" fmla="*/ 337 h 382"/>
                <a:gd name="T10" fmla="*/ 390 w 497"/>
                <a:gd name="T11" fmla="*/ 258 h 382"/>
                <a:gd name="T12" fmla="*/ 248 w 497"/>
                <a:gd name="T13" fmla="*/ 328 h 382"/>
                <a:gd name="T14" fmla="*/ 80 w 497"/>
                <a:gd name="T15" fmla="*/ 248 h 382"/>
                <a:gd name="T16" fmla="*/ 487 w 497"/>
                <a:gd name="T17" fmla="*/ 124 h 382"/>
                <a:gd name="T18" fmla="*/ 487 w 497"/>
                <a:gd name="T19" fmla="*/ 124 h 382"/>
                <a:gd name="T20" fmla="*/ 274 w 497"/>
                <a:gd name="T21" fmla="*/ 9 h 382"/>
                <a:gd name="T22" fmla="*/ 221 w 497"/>
                <a:gd name="T23" fmla="*/ 9 h 382"/>
                <a:gd name="T24" fmla="*/ 9 w 497"/>
                <a:gd name="T25" fmla="*/ 124 h 382"/>
                <a:gd name="T26" fmla="*/ 9 w 497"/>
                <a:gd name="T27" fmla="*/ 160 h 382"/>
                <a:gd name="T28" fmla="*/ 221 w 497"/>
                <a:gd name="T29" fmla="*/ 275 h 382"/>
                <a:gd name="T30" fmla="*/ 274 w 497"/>
                <a:gd name="T31" fmla="*/ 275 h 382"/>
                <a:gd name="T32" fmla="*/ 408 w 497"/>
                <a:gd name="T33" fmla="*/ 195 h 382"/>
                <a:gd name="T34" fmla="*/ 266 w 497"/>
                <a:gd name="T35" fmla="*/ 160 h 382"/>
                <a:gd name="T36" fmla="*/ 248 w 497"/>
                <a:gd name="T37" fmla="*/ 168 h 382"/>
                <a:gd name="T38" fmla="*/ 203 w 497"/>
                <a:gd name="T39" fmla="*/ 133 h 382"/>
                <a:gd name="T40" fmla="*/ 248 w 497"/>
                <a:gd name="T41" fmla="*/ 107 h 382"/>
                <a:gd name="T42" fmla="*/ 293 w 497"/>
                <a:gd name="T43" fmla="*/ 124 h 382"/>
                <a:gd name="T44" fmla="*/ 443 w 497"/>
                <a:gd name="T45" fmla="*/ 177 h 382"/>
                <a:gd name="T46" fmla="*/ 487 w 497"/>
                <a:gd name="T47" fmla="*/ 160 h 382"/>
                <a:gd name="T48" fmla="*/ 487 w 497"/>
                <a:gd name="T49" fmla="*/ 124 h 382"/>
                <a:gd name="T50" fmla="*/ 425 w 497"/>
                <a:gd name="T51" fmla="*/ 346 h 382"/>
                <a:gd name="T52" fmla="*/ 425 w 497"/>
                <a:gd name="T53" fmla="*/ 346 h 382"/>
                <a:gd name="T54" fmla="*/ 461 w 497"/>
                <a:gd name="T55" fmla="*/ 337 h 382"/>
                <a:gd name="T56" fmla="*/ 443 w 497"/>
                <a:gd name="T57" fmla="*/ 177 h 382"/>
                <a:gd name="T58" fmla="*/ 408 w 497"/>
                <a:gd name="T59" fmla="*/ 195 h 382"/>
                <a:gd name="T60" fmla="*/ 425 w 497"/>
                <a:gd name="T61" fmla="*/ 346 h 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97" h="382">
                  <a:moveTo>
                    <a:pt x="80" y="248"/>
                  </a:moveTo>
                  <a:lnTo>
                    <a:pt x="80" y="248"/>
                  </a:lnTo>
                  <a:cubicBezTo>
                    <a:pt x="97" y="293"/>
                    <a:pt x="106" y="311"/>
                    <a:pt x="159" y="328"/>
                  </a:cubicBezTo>
                  <a:cubicBezTo>
                    <a:pt x="203" y="355"/>
                    <a:pt x="230" y="381"/>
                    <a:pt x="248" y="381"/>
                  </a:cubicBezTo>
                  <a:cubicBezTo>
                    <a:pt x="266" y="381"/>
                    <a:pt x="293" y="355"/>
                    <a:pt x="337" y="337"/>
                  </a:cubicBezTo>
                  <a:cubicBezTo>
                    <a:pt x="390" y="311"/>
                    <a:pt x="372" y="311"/>
                    <a:pt x="390" y="258"/>
                  </a:cubicBezTo>
                  <a:cubicBezTo>
                    <a:pt x="248" y="328"/>
                    <a:pt x="248" y="328"/>
                    <a:pt x="248" y="328"/>
                  </a:cubicBezTo>
                  <a:lnTo>
                    <a:pt x="80" y="248"/>
                  </a:lnTo>
                  <a:close/>
                  <a:moveTo>
                    <a:pt x="487" y="124"/>
                  </a:moveTo>
                  <a:lnTo>
                    <a:pt x="487" y="124"/>
                  </a:lnTo>
                  <a:cubicBezTo>
                    <a:pt x="274" y="9"/>
                    <a:pt x="274" y="9"/>
                    <a:pt x="274" y="9"/>
                  </a:cubicBezTo>
                  <a:cubicBezTo>
                    <a:pt x="266" y="0"/>
                    <a:pt x="239" y="0"/>
                    <a:pt x="221" y="9"/>
                  </a:cubicBezTo>
                  <a:cubicBezTo>
                    <a:pt x="9" y="124"/>
                    <a:pt x="9" y="124"/>
                    <a:pt x="9" y="124"/>
                  </a:cubicBezTo>
                  <a:cubicBezTo>
                    <a:pt x="0" y="133"/>
                    <a:pt x="0" y="142"/>
                    <a:pt x="9" y="160"/>
                  </a:cubicBezTo>
                  <a:cubicBezTo>
                    <a:pt x="221" y="275"/>
                    <a:pt x="221" y="275"/>
                    <a:pt x="221" y="275"/>
                  </a:cubicBezTo>
                  <a:cubicBezTo>
                    <a:pt x="239" y="284"/>
                    <a:pt x="266" y="284"/>
                    <a:pt x="274" y="275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266" y="160"/>
                    <a:pt x="266" y="160"/>
                    <a:pt x="266" y="160"/>
                  </a:cubicBezTo>
                  <a:cubicBezTo>
                    <a:pt x="257" y="160"/>
                    <a:pt x="257" y="168"/>
                    <a:pt x="248" y="168"/>
                  </a:cubicBezTo>
                  <a:cubicBezTo>
                    <a:pt x="221" y="168"/>
                    <a:pt x="203" y="151"/>
                    <a:pt x="203" y="133"/>
                  </a:cubicBezTo>
                  <a:cubicBezTo>
                    <a:pt x="203" y="124"/>
                    <a:pt x="221" y="107"/>
                    <a:pt x="248" y="107"/>
                  </a:cubicBezTo>
                  <a:cubicBezTo>
                    <a:pt x="266" y="107"/>
                    <a:pt x="284" y="115"/>
                    <a:pt x="293" y="124"/>
                  </a:cubicBezTo>
                  <a:cubicBezTo>
                    <a:pt x="443" y="177"/>
                    <a:pt x="443" y="177"/>
                    <a:pt x="443" y="177"/>
                  </a:cubicBezTo>
                  <a:cubicBezTo>
                    <a:pt x="487" y="160"/>
                    <a:pt x="487" y="160"/>
                    <a:pt x="487" y="160"/>
                  </a:cubicBezTo>
                  <a:cubicBezTo>
                    <a:pt x="496" y="142"/>
                    <a:pt x="496" y="133"/>
                    <a:pt x="487" y="124"/>
                  </a:cubicBezTo>
                  <a:close/>
                  <a:moveTo>
                    <a:pt x="425" y="346"/>
                  </a:moveTo>
                  <a:lnTo>
                    <a:pt x="425" y="346"/>
                  </a:lnTo>
                  <a:cubicBezTo>
                    <a:pt x="416" y="355"/>
                    <a:pt x="452" y="364"/>
                    <a:pt x="461" y="337"/>
                  </a:cubicBezTo>
                  <a:cubicBezTo>
                    <a:pt x="469" y="213"/>
                    <a:pt x="443" y="177"/>
                    <a:pt x="443" y="177"/>
                  </a:cubicBezTo>
                  <a:cubicBezTo>
                    <a:pt x="408" y="195"/>
                    <a:pt x="408" y="195"/>
                    <a:pt x="408" y="195"/>
                  </a:cubicBezTo>
                  <a:cubicBezTo>
                    <a:pt x="408" y="195"/>
                    <a:pt x="443" y="222"/>
                    <a:pt x="425" y="3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3639102" y="2629466"/>
            <a:ext cx="1054224" cy="1054499"/>
            <a:chOff x="9907711" y="7463571"/>
            <a:chExt cx="1999231" cy="1999752"/>
          </a:xfrm>
        </p:grpSpPr>
        <p:grpSp>
          <p:nvGrpSpPr>
            <p:cNvPr id="58" name="Group 57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60" name="Oval 59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92D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59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5799991" y="2680221"/>
            <a:ext cx="1888128" cy="983371"/>
            <a:chOff x="3913901" y="5865040"/>
            <a:chExt cx="3322518" cy="1730427"/>
          </a:xfrm>
        </p:grpSpPr>
        <p:cxnSp>
          <p:nvCxnSpPr>
            <p:cNvPr id="9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1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2" name="Group 101"/>
          <p:cNvGrpSpPr/>
          <p:nvPr/>
        </p:nvGrpSpPr>
        <p:grpSpPr>
          <a:xfrm>
            <a:off x="7862694" y="2680221"/>
            <a:ext cx="1888128" cy="983371"/>
            <a:chOff x="3913901" y="5865040"/>
            <a:chExt cx="3322518" cy="1730427"/>
          </a:xfrm>
        </p:grpSpPr>
        <p:cxnSp>
          <p:nvCxnSpPr>
            <p:cNvPr id="103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9525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4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9525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>
            <a:off x="1668734" y="2680221"/>
            <a:ext cx="1888128" cy="983371"/>
            <a:chOff x="3913901" y="5865040"/>
            <a:chExt cx="3322518" cy="1730427"/>
          </a:xfrm>
        </p:grpSpPr>
        <p:cxnSp>
          <p:nvCxnSpPr>
            <p:cNvPr id="106" name="直接连接符 84"/>
            <p:cNvCxnSpPr/>
            <p:nvPr/>
          </p:nvCxnSpPr>
          <p:spPr>
            <a:xfrm flipV="1">
              <a:off x="5664989" y="6731856"/>
              <a:ext cx="1571430" cy="1"/>
            </a:xfrm>
            <a:prstGeom prst="line">
              <a:avLst/>
            </a:prstGeom>
            <a:noFill/>
            <a:ln w="12700"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107" name="弧形 85"/>
            <p:cNvSpPr/>
            <p:nvPr/>
          </p:nvSpPr>
          <p:spPr>
            <a:xfrm rot="16200000">
              <a:off x="3913901" y="5865040"/>
              <a:ext cx="1730427" cy="1730428"/>
            </a:xfrm>
            <a:prstGeom prst="arc">
              <a:avLst>
                <a:gd name="adj1" fmla="val 2657162"/>
                <a:gd name="adj2" fmla="val 8176062"/>
              </a:avLst>
            </a:prstGeom>
            <a:noFill/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738">
                <a:latin typeface="Calibri Light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9786067" y="2637854"/>
            <a:ext cx="1054224" cy="1054499"/>
            <a:chOff x="9907711" y="7463571"/>
            <a:chExt cx="1999231" cy="1999752"/>
          </a:xfrm>
        </p:grpSpPr>
        <p:grpSp>
          <p:nvGrpSpPr>
            <p:cNvPr id="109" name="Group 108"/>
            <p:cNvGrpSpPr/>
            <p:nvPr/>
          </p:nvGrpSpPr>
          <p:grpSpPr>
            <a:xfrm rot="21316916">
              <a:off x="9907711" y="7463571"/>
              <a:ext cx="1999231" cy="1999752"/>
              <a:chOff x="5013110" y="5059616"/>
              <a:chExt cx="3378533" cy="3379413"/>
            </a:xfrm>
          </p:grpSpPr>
          <p:sp>
            <p:nvSpPr>
              <p:cNvPr id="111" name="Oval 110"/>
              <p:cNvSpPr/>
              <p:nvPr/>
            </p:nvSpPr>
            <p:spPr>
              <a:xfrm>
                <a:off x="5013110" y="5059616"/>
                <a:ext cx="3378533" cy="3379413"/>
              </a:xfrm>
              <a:prstGeom prst="ellipse">
                <a:avLst/>
              </a:prstGeom>
              <a:solidFill>
                <a:schemeClr val="bg1">
                  <a:lumMod val="75000"/>
                  <a:alpha val="3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>
              <a:xfrm>
                <a:off x="5286108" y="5332684"/>
                <a:ext cx="2832536" cy="2833274"/>
              </a:xfrm>
              <a:prstGeom prst="ellipse">
                <a:avLst/>
              </a:prstGeom>
              <a:solidFill>
                <a:srgbClr val="43CAE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15703" tIns="57852" rIns="115703" bIns="57852" rtlCol="0" anchor="ctr"/>
              <a:lstStyle/>
              <a:p>
                <a:pPr algn="ctr"/>
                <a:endParaRPr lang="bg-BG">
                  <a:latin typeface="Calibri Light"/>
                </a:endParaRPr>
              </a:p>
            </p:txBody>
          </p:sp>
        </p:grpSp>
        <p:sp>
          <p:nvSpPr>
            <p:cNvPr id="110" name="Freeform 104"/>
            <p:cNvSpPr>
              <a:spLocks noChangeArrowheads="1"/>
            </p:cNvSpPr>
            <p:nvPr/>
          </p:nvSpPr>
          <p:spPr bwMode="auto">
            <a:xfrm>
              <a:off x="10528124" y="8136492"/>
              <a:ext cx="804676" cy="541196"/>
            </a:xfrm>
            <a:custGeom>
              <a:avLst/>
              <a:gdLst>
                <a:gd name="T0" fmla="*/ 203 w 497"/>
                <a:gd name="T1" fmla="*/ 257 h 337"/>
                <a:gd name="T2" fmla="*/ 203 w 497"/>
                <a:gd name="T3" fmla="*/ 257 h 337"/>
                <a:gd name="T4" fmla="*/ 221 w 497"/>
                <a:gd name="T5" fmla="*/ 327 h 337"/>
                <a:gd name="T6" fmla="*/ 283 w 497"/>
                <a:gd name="T7" fmla="*/ 310 h 337"/>
                <a:gd name="T8" fmla="*/ 398 w 497"/>
                <a:gd name="T9" fmla="*/ 9 h 337"/>
                <a:gd name="T10" fmla="*/ 203 w 497"/>
                <a:gd name="T11" fmla="*/ 257 h 337"/>
                <a:gd name="T12" fmla="*/ 248 w 497"/>
                <a:gd name="T13" fmla="*/ 71 h 337"/>
                <a:gd name="T14" fmla="*/ 248 w 497"/>
                <a:gd name="T15" fmla="*/ 71 h 337"/>
                <a:gd name="T16" fmla="*/ 274 w 497"/>
                <a:gd name="T17" fmla="*/ 71 h 337"/>
                <a:gd name="T18" fmla="*/ 310 w 497"/>
                <a:gd name="T19" fmla="*/ 26 h 337"/>
                <a:gd name="T20" fmla="*/ 248 w 497"/>
                <a:gd name="T21" fmla="*/ 17 h 337"/>
                <a:gd name="T22" fmla="*/ 0 w 497"/>
                <a:gd name="T23" fmla="*/ 283 h 337"/>
                <a:gd name="T24" fmla="*/ 0 w 497"/>
                <a:gd name="T25" fmla="*/ 310 h 337"/>
                <a:gd name="T26" fmla="*/ 26 w 497"/>
                <a:gd name="T27" fmla="*/ 336 h 337"/>
                <a:gd name="T28" fmla="*/ 53 w 497"/>
                <a:gd name="T29" fmla="*/ 310 h 337"/>
                <a:gd name="T30" fmla="*/ 53 w 497"/>
                <a:gd name="T31" fmla="*/ 283 h 337"/>
                <a:gd name="T32" fmla="*/ 248 w 497"/>
                <a:gd name="T33" fmla="*/ 71 h 337"/>
                <a:gd name="T34" fmla="*/ 425 w 497"/>
                <a:gd name="T35" fmla="*/ 98 h 337"/>
                <a:gd name="T36" fmla="*/ 425 w 497"/>
                <a:gd name="T37" fmla="*/ 98 h 337"/>
                <a:gd name="T38" fmla="*/ 407 w 497"/>
                <a:gd name="T39" fmla="*/ 151 h 337"/>
                <a:gd name="T40" fmla="*/ 442 w 497"/>
                <a:gd name="T41" fmla="*/ 283 h 337"/>
                <a:gd name="T42" fmla="*/ 442 w 497"/>
                <a:gd name="T43" fmla="*/ 310 h 337"/>
                <a:gd name="T44" fmla="*/ 469 w 497"/>
                <a:gd name="T45" fmla="*/ 336 h 337"/>
                <a:gd name="T46" fmla="*/ 469 w 497"/>
                <a:gd name="T47" fmla="*/ 336 h 337"/>
                <a:gd name="T48" fmla="*/ 496 w 497"/>
                <a:gd name="T49" fmla="*/ 310 h 337"/>
                <a:gd name="T50" fmla="*/ 496 w 497"/>
                <a:gd name="T51" fmla="*/ 283 h 337"/>
                <a:gd name="T52" fmla="*/ 425 w 497"/>
                <a:gd name="T53" fmla="*/ 98 h 3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97" h="337">
                  <a:moveTo>
                    <a:pt x="203" y="257"/>
                  </a:moveTo>
                  <a:lnTo>
                    <a:pt x="203" y="257"/>
                  </a:lnTo>
                  <a:cubicBezTo>
                    <a:pt x="186" y="283"/>
                    <a:pt x="194" y="310"/>
                    <a:pt x="221" y="327"/>
                  </a:cubicBezTo>
                  <a:cubicBezTo>
                    <a:pt x="239" y="336"/>
                    <a:pt x="266" y="336"/>
                    <a:pt x="283" y="310"/>
                  </a:cubicBezTo>
                  <a:cubicBezTo>
                    <a:pt x="301" y="274"/>
                    <a:pt x="407" y="9"/>
                    <a:pt x="398" y="9"/>
                  </a:cubicBezTo>
                  <a:cubicBezTo>
                    <a:pt x="389" y="0"/>
                    <a:pt x="221" y="230"/>
                    <a:pt x="203" y="257"/>
                  </a:cubicBezTo>
                  <a:close/>
                  <a:moveTo>
                    <a:pt x="248" y="71"/>
                  </a:moveTo>
                  <a:lnTo>
                    <a:pt x="248" y="71"/>
                  </a:lnTo>
                  <a:cubicBezTo>
                    <a:pt x="257" y="71"/>
                    <a:pt x="266" y="71"/>
                    <a:pt x="274" y="71"/>
                  </a:cubicBezTo>
                  <a:cubicBezTo>
                    <a:pt x="292" y="53"/>
                    <a:pt x="301" y="44"/>
                    <a:pt x="310" y="26"/>
                  </a:cubicBezTo>
                  <a:cubicBezTo>
                    <a:pt x="292" y="17"/>
                    <a:pt x="274" y="17"/>
                    <a:pt x="248" y="17"/>
                  </a:cubicBezTo>
                  <a:cubicBezTo>
                    <a:pt x="106" y="17"/>
                    <a:pt x="0" y="133"/>
                    <a:pt x="0" y="283"/>
                  </a:cubicBezTo>
                  <a:cubicBezTo>
                    <a:pt x="0" y="292"/>
                    <a:pt x="0" y="301"/>
                    <a:pt x="0" y="310"/>
                  </a:cubicBezTo>
                  <a:cubicBezTo>
                    <a:pt x="0" y="327"/>
                    <a:pt x="17" y="336"/>
                    <a:pt x="26" y="336"/>
                  </a:cubicBezTo>
                  <a:cubicBezTo>
                    <a:pt x="44" y="336"/>
                    <a:pt x="53" y="319"/>
                    <a:pt x="53" y="310"/>
                  </a:cubicBezTo>
                  <a:cubicBezTo>
                    <a:pt x="53" y="301"/>
                    <a:pt x="53" y="292"/>
                    <a:pt x="53" y="283"/>
                  </a:cubicBezTo>
                  <a:cubicBezTo>
                    <a:pt x="53" y="160"/>
                    <a:pt x="132" y="71"/>
                    <a:pt x="248" y="71"/>
                  </a:cubicBezTo>
                  <a:close/>
                  <a:moveTo>
                    <a:pt x="425" y="98"/>
                  </a:moveTo>
                  <a:lnTo>
                    <a:pt x="425" y="98"/>
                  </a:lnTo>
                  <a:cubicBezTo>
                    <a:pt x="416" y="115"/>
                    <a:pt x="416" y="133"/>
                    <a:pt x="407" y="151"/>
                  </a:cubicBezTo>
                  <a:cubicBezTo>
                    <a:pt x="433" y="186"/>
                    <a:pt x="442" y="239"/>
                    <a:pt x="442" y="283"/>
                  </a:cubicBezTo>
                  <a:cubicBezTo>
                    <a:pt x="442" y="292"/>
                    <a:pt x="442" y="301"/>
                    <a:pt x="442" y="310"/>
                  </a:cubicBezTo>
                  <a:cubicBezTo>
                    <a:pt x="442" y="319"/>
                    <a:pt x="451" y="336"/>
                    <a:pt x="469" y="336"/>
                  </a:cubicBezTo>
                  <a:lnTo>
                    <a:pt x="469" y="336"/>
                  </a:lnTo>
                  <a:cubicBezTo>
                    <a:pt x="478" y="336"/>
                    <a:pt x="496" y="327"/>
                    <a:pt x="496" y="310"/>
                  </a:cubicBezTo>
                  <a:cubicBezTo>
                    <a:pt x="496" y="301"/>
                    <a:pt x="496" y="292"/>
                    <a:pt x="496" y="283"/>
                  </a:cubicBezTo>
                  <a:cubicBezTo>
                    <a:pt x="496" y="213"/>
                    <a:pt x="469" y="151"/>
                    <a:pt x="425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wrap="none" anchor="ctr"/>
            <a:lstStyle/>
            <a:p>
              <a:endParaRPr lang="en-US" dirty="0">
                <a:latin typeface="Calibri Light"/>
              </a:endParaRPr>
            </a:p>
          </p:txBody>
        </p:sp>
      </p:grpSp>
      <p:sp>
        <p:nvSpPr>
          <p:cNvPr id="51" name="TextBox 23"/>
          <p:cNvSpPr txBox="1"/>
          <p:nvPr/>
        </p:nvSpPr>
        <p:spPr>
          <a:xfrm>
            <a:off x="8116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8116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2" name="TextBox 23"/>
          <p:cNvSpPr txBox="1"/>
          <p:nvPr/>
        </p:nvSpPr>
        <p:spPr>
          <a:xfrm>
            <a:off x="304051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3" name="TextBox 24"/>
          <p:cNvSpPr txBox="1"/>
          <p:nvPr/>
        </p:nvSpPr>
        <p:spPr>
          <a:xfrm>
            <a:off x="304050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1" name="TextBox 23"/>
          <p:cNvSpPr txBox="1"/>
          <p:nvPr/>
        </p:nvSpPr>
        <p:spPr>
          <a:xfrm>
            <a:off x="525031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5" name="TextBox 24"/>
          <p:cNvSpPr txBox="1"/>
          <p:nvPr/>
        </p:nvSpPr>
        <p:spPr>
          <a:xfrm>
            <a:off x="525030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6" name="TextBox 23"/>
          <p:cNvSpPr txBox="1"/>
          <p:nvPr/>
        </p:nvSpPr>
        <p:spPr>
          <a:xfrm>
            <a:off x="75172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7" name="TextBox 24"/>
          <p:cNvSpPr txBox="1"/>
          <p:nvPr/>
        </p:nvSpPr>
        <p:spPr>
          <a:xfrm>
            <a:off x="75172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8" name="TextBox 23"/>
          <p:cNvSpPr txBox="1"/>
          <p:nvPr/>
        </p:nvSpPr>
        <p:spPr>
          <a:xfrm>
            <a:off x="9727060" y="5042920"/>
            <a:ext cx="20142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9" name="TextBox 24"/>
          <p:cNvSpPr txBox="1"/>
          <p:nvPr/>
        </p:nvSpPr>
        <p:spPr>
          <a:xfrm>
            <a:off x="9727059" y="47043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0" name="矩形 69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28775" y="270071"/>
            <a:ext cx="51167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19712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0"/>
                            </p:stCondLst>
                            <p:childTnLst>
                              <p:par>
                                <p:cTn id="6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72" grpId="0"/>
      <p:bldP spid="73" grpId="0"/>
      <p:bldP spid="81" grpId="0"/>
      <p:bldP spid="85" grpId="0"/>
      <p:bldP spid="86" grpId="0"/>
      <p:bldP spid="87" grpId="0"/>
      <p:bldP spid="88" grpId="0"/>
      <p:bldP spid="8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35479" y="3216508"/>
            <a:ext cx="60786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30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91445" y="2626548"/>
            <a:ext cx="4446740" cy="3482386"/>
            <a:chOff x="1591445" y="2300385"/>
            <a:chExt cx="4446740" cy="3482386"/>
          </a:xfrm>
        </p:grpSpPr>
        <p:sp>
          <p:nvSpPr>
            <p:cNvPr id="28674" name="MH_Other_1"/>
            <p:cNvSpPr>
              <a:spLocks/>
            </p:cNvSpPr>
            <p:nvPr/>
          </p:nvSpPr>
          <p:spPr bwMode="auto">
            <a:xfrm>
              <a:off x="1591445" y="4054972"/>
              <a:ext cx="3964564" cy="189188"/>
            </a:xfrm>
            <a:custGeom>
              <a:avLst/>
              <a:gdLst>
                <a:gd name="T0" fmla="*/ 0 w 3759200"/>
                <a:gd name="T1" fmla="*/ 76116 h 179488"/>
                <a:gd name="T2" fmla="*/ 2070100 w 3759200"/>
                <a:gd name="T3" fmla="*/ 177602 h 179488"/>
                <a:gd name="T4" fmla="*/ 3759200 w 3759200"/>
                <a:gd name="T5" fmla="*/ 0 h 17948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59200" h="179488">
                  <a:moveTo>
                    <a:pt x="0" y="76200"/>
                  </a:moveTo>
                  <a:cubicBezTo>
                    <a:pt x="921808" y="129116"/>
                    <a:pt x="1443567" y="190500"/>
                    <a:pt x="2070100" y="177800"/>
                  </a:cubicBezTo>
                  <a:cubicBezTo>
                    <a:pt x="2696633" y="165100"/>
                    <a:pt x="3440641" y="86783"/>
                    <a:pt x="37592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5" name="MH_Other_2"/>
            <p:cNvSpPr>
              <a:spLocks/>
            </p:cNvSpPr>
            <p:nvPr/>
          </p:nvSpPr>
          <p:spPr bwMode="auto">
            <a:xfrm>
              <a:off x="1591445" y="2300385"/>
              <a:ext cx="3442206" cy="1875131"/>
            </a:xfrm>
            <a:custGeom>
              <a:avLst/>
              <a:gdLst>
                <a:gd name="T0" fmla="*/ 0 w 3263900"/>
                <a:gd name="T1" fmla="*/ 1778000 h 1778000"/>
                <a:gd name="T2" fmla="*/ 2070100 w 3263900"/>
                <a:gd name="T3" fmla="*/ 1016000 h 1778000"/>
                <a:gd name="T4" fmla="*/ 3263900 w 3263900"/>
                <a:gd name="T5" fmla="*/ 0 h 17780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63900" h="1778000">
                  <a:moveTo>
                    <a:pt x="0" y="1778000"/>
                  </a:moveTo>
                  <a:cubicBezTo>
                    <a:pt x="594783" y="1656291"/>
                    <a:pt x="1526117" y="1312333"/>
                    <a:pt x="2070100" y="1016000"/>
                  </a:cubicBezTo>
                  <a:cubicBezTo>
                    <a:pt x="2614083" y="719667"/>
                    <a:pt x="2897716" y="483658"/>
                    <a:pt x="32639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6" name="MH_Other_3"/>
            <p:cNvSpPr>
              <a:spLocks/>
            </p:cNvSpPr>
            <p:nvPr/>
          </p:nvSpPr>
          <p:spPr bwMode="auto">
            <a:xfrm>
              <a:off x="1591445" y="3184375"/>
              <a:ext cx="4433347" cy="991141"/>
            </a:xfrm>
            <a:custGeom>
              <a:avLst/>
              <a:gdLst>
                <a:gd name="T0" fmla="*/ 0 w 4203700"/>
                <a:gd name="T1" fmla="*/ 939800 h 939800"/>
                <a:gd name="T2" fmla="*/ 2387600 w 4203700"/>
                <a:gd name="T3" fmla="*/ 622300 h 939800"/>
                <a:gd name="T4" fmla="*/ 4203700 w 4203700"/>
                <a:gd name="T5" fmla="*/ 0 h 939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03700" h="939800">
                  <a:moveTo>
                    <a:pt x="0" y="939800"/>
                  </a:moveTo>
                  <a:cubicBezTo>
                    <a:pt x="919691" y="827616"/>
                    <a:pt x="1686983" y="778933"/>
                    <a:pt x="2387600" y="622300"/>
                  </a:cubicBezTo>
                  <a:cubicBezTo>
                    <a:pt x="3088217" y="465667"/>
                    <a:pt x="3722158" y="201083"/>
                    <a:pt x="4203700" y="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7" name="MH_Other_4"/>
            <p:cNvSpPr>
              <a:spLocks/>
            </p:cNvSpPr>
            <p:nvPr/>
          </p:nvSpPr>
          <p:spPr bwMode="auto">
            <a:xfrm>
              <a:off x="1658414" y="4162122"/>
              <a:ext cx="4379771" cy="723265"/>
            </a:xfrm>
            <a:custGeom>
              <a:avLst/>
              <a:gdLst>
                <a:gd name="T0" fmla="*/ 0 w 4152900"/>
                <a:gd name="T1" fmla="*/ 0 h 685800"/>
                <a:gd name="T2" fmla="*/ 2959100 w 4152900"/>
                <a:gd name="T3" fmla="*/ 368300 h 685800"/>
                <a:gd name="T4" fmla="*/ 4152900 w 4152900"/>
                <a:gd name="T5" fmla="*/ 685800 h 6858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52900" h="685800">
                  <a:moveTo>
                    <a:pt x="0" y="0"/>
                  </a:moveTo>
                  <a:cubicBezTo>
                    <a:pt x="1133475" y="127000"/>
                    <a:pt x="2266950" y="254000"/>
                    <a:pt x="2959100" y="368300"/>
                  </a:cubicBezTo>
                  <a:cubicBezTo>
                    <a:pt x="3651250" y="482600"/>
                    <a:pt x="3902075" y="584200"/>
                    <a:pt x="4152900" y="6858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28678" name="MH_Other_5"/>
            <p:cNvSpPr>
              <a:spLocks/>
            </p:cNvSpPr>
            <p:nvPr/>
          </p:nvSpPr>
          <p:spPr bwMode="auto">
            <a:xfrm>
              <a:off x="1604839" y="4162122"/>
              <a:ext cx="3428812" cy="1620649"/>
            </a:xfrm>
            <a:custGeom>
              <a:avLst/>
              <a:gdLst>
                <a:gd name="T0" fmla="*/ 0 w 3251200"/>
                <a:gd name="T1" fmla="*/ 0 h 1536700"/>
                <a:gd name="T2" fmla="*/ 2235200 w 3251200"/>
                <a:gd name="T3" fmla="*/ 787400 h 1536700"/>
                <a:gd name="T4" fmla="*/ 3251200 w 3251200"/>
                <a:gd name="T5" fmla="*/ 1536700 h 153670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251200" h="1536700">
                  <a:moveTo>
                    <a:pt x="0" y="0"/>
                  </a:moveTo>
                  <a:cubicBezTo>
                    <a:pt x="1049866" y="208491"/>
                    <a:pt x="1693333" y="531283"/>
                    <a:pt x="2235200" y="787400"/>
                  </a:cubicBezTo>
                  <a:cubicBezTo>
                    <a:pt x="2777067" y="1043517"/>
                    <a:pt x="3141133" y="1359958"/>
                    <a:pt x="3251200" y="1536700"/>
                  </a:cubicBezTo>
                </a:path>
              </a:pathLst>
            </a:custGeom>
            <a:noFill/>
            <a:ln w="9525" cap="flat" cmpd="sng">
              <a:solidFill>
                <a:schemeClr val="tx1">
                  <a:lumMod val="65000"/>
                  <a:lumOff val="3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28684" name="MH_Other_6"/>
          <p:cNvSpPr>
            <a:spLocks noChangeArrowheads="1"/>
          </p:cNvSpPr>
          <p:nvPr/>
        </p:nvSpPr>
        <p:spPr bwMode="auto">
          <a:xfrm>
            <a:off x="4722245" y="2248173"/>
            <a:ext cx="704849" cy="704849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01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5" name="MH_Other_7"/>
          <p:cNvSpPr>
            <a:spLocks noChangeArrowheads="1"/>
          </p:cNvSpPr>
          <p:nvPr/>
        </p:nvSpPr>
        <p:spPr bwMode="auto">
          <a:xfrm>
            <a:off x="5701667" y="3097006"/>
            <a:ext cx="704848" cy="704848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02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6" name="MH_Other_8"/>
          <p:cNvSpPr>
            <a:spLocks noChangeArrowheads="1"/>
          </p:cNvSpPr>
          <p:nvPr/>
        </p:nvSpPr>
        <p:spPr bwMode="auto">
          <a:xfrm>
            <a:off x="5201073" y="4012806"/>
            <a:ext cx="704849" cy="706523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 dirty="0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03</a:t>
            </a:r>
            <a:endParaRPr lang="zh-CN" altLang="en-US" sz="2531" dirty="0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7" name="MH_Other_9"/>
          <p:cNvSpPr>
            <a:spLocks noChangeArrowheads="1"/>
          </p:cNvSpPr>
          <p:nvPr/>
        </p:nvSpPr>
        <p:spPr bwMode="auto">
          <a:xfrm>
            <a:off x="5698319" y="4794669"/>
            <a:ext cx="704848" cy="706523"/>
          </a:xfrm>
          <a:prstGeom prst="ellipse">
            <a:avLst/>
          </a:prstGeom>
          <a:solidFill>
            <a:srgbClr val="92D050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04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8" name="MH_Other_10"/>
          <p:cNvSpPr>
            <a:spLocks noChangeArrowheads="1"/>
          </p:cNvSpPr>
          <p:nvPr/>
        </p:nvSpPr>
        <p:spPr bwMode="auto">
          <a:xfrm>
            <a:off x="4688760" y="5779113"/>
            <a:ext cx="704849" cy="704848"/>
          </a:xfrm>
          <a:prstGeom prst="ellipse">
            <a:avLst/>
          </a:prstGeom>
          <a:solidFill>
            <a:srgbClr val="43CAE5"/>
          </a:solidFill>
          <a:ln w="28575">
            <a:noFill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531">
                <a:solidFill>
                  <a:srgbClr val="FFFFFF"/>
                </a:solidFill>
                <a:latin typeface="Calibri" panose="020F0502020204030204" pitchFamily="34" charset="0"/>
                <a:ea typeface="Gungsuh" panose="02030600000101010101" pitchFamily="18" charset="-127"/>
              </a:rPr>
              <a:t>05</a:t>
            </a:r>
            <a:endParaRPr lang="zh-CN" altLang="en-US" sz="2531">
              <a:solidFill>
                <a:srgbClr val="FFFFFF"/>
              </a:solidFill>
              <a:latin typeface="Calibri" panose="020F0502020204030204" pitchFamily="34" charset="0"/>
              <a:ea typeface="Gungsuh" panose="02030600000101010101" pitchFamily="18" charset="-127"/>
            </a:endParaRPr>
          </a:p>
        </p:txBody>
      </p:sp>
      <p:sp>
        <p:nvSpPr>
          <p:cNvPr id="28689" name="MH_Title_1"/>
          <p:cNvSpPr>
            <a:spLocks noChangeArrowheads="1"/>
          </p:cNvSpPr>
          <p:nvPr/>
        </p:nvSpPr>
        <p:spPr bwMode="auto">
          <a:xfrm>
            <a:off x="-24691" y="3260107"/>
            <a:ext cx="1656318" cy="2393718"/>
          </a:xfrm>
          <a:custGeom>
            <a:avLst/>
            <a:gdLst>
              <a:gd name="T0" fmla="*/ 272796 w 1159484"/>
              <a:gd name="T1" fmla="*/ 1430 h 1674380"/>
              <a:gd name="T2" fmla="*/ 986253 w 1159484"/>
              <a:gd name="T3" fmla="*/ 329551 h 1674380"/>
              <a:gd name="T4" fmla="*/ 983624 w 1159484"/>
              <a:gd name="T5" fmla="*/ 1349563 h 1674380"/>
              <a:gd name="T6" fmla="*/ 0 w 1159484"/>
              <a:gd name="T7" fmla="*/ 1611015 h 1674380"/>
              <a:gd name="T8" fmla="*/ 3991 w 1159484"/>
              <a:gd name="T9" fmla="*/ 63005 h 1674380"/>
              <a:gd name="T10" fmla="*/ 272796 w 1159484"/>
              <a:gd name="T11" fmla="*/ 1430 h 167438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159484"/>
              <a:gd name="T19" fmla="*/ 0 h 1674380"/>
              <a:gd name="T20" fmla="*/ 1159484 w 1159484"/>
              <a:gd name="T21" fmla="*/ 1674380 h 167438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159484" h="1674380">
                <a:moveTo>
                  <a:pt x="273226" y="1430"/>
                </a:moveTo>
                <a:cubicBezTo>
                  <a:pt x="545324" y="-14516"/>
                  <a:pt x="815402" y="103404"/>
                  <a:pt x="987809" y="329296"/>
                </a:cubicBezTo>
                <a:cubicBezTo>
                  <a:pt x="1217686" y="630485"/>
                  <a:pt x="1216605" y="1048522"/>
                  <a:pt x="985175" y="1348519"/>
                </a:cubicBezTo>
                <a:cubicBezTo>
                  <a:pt x="753745" y="1648515"/>
                  <a:pt x="349672" y="1755668"/>
                  <a:pt x="0" y="1609769"/>
                </a:cubicBezTo>
                <a:lnTo>
                  <a:pt x="3997" y="62957"/>
                </a:lnTo>
                <a:cubicBezTo>
                  <a:pt x="91603" y="26935"/>
                  <a:pt x="182527" y="6745"/>
                  <a:pt x="273226" y="1430"/>
                </a:cubicBezTo>
                <a:close/>
              </a:path>
            </a:pathLst>
          </a:custGeom>
          <a:solidFill>
            <a:srgbClr val="43CAE5"/>
          </a:solidFill>
          <a:ln w="28575">
            <a:noFill/>
          </a:ln>
        </p:spPr>
        <p:txBody>
          <a:bodyPr lIns="0" tIns="0" rIns="113847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en-US" altLang="zh-CN" sz="2400" dirty="0" smtClean="0">
                <a:solidFill>
                  <a:srgbClr val="FFFFFF"/>
                </a:solidFill>
                <a:ea typeface="微软雅黑" panose="020B0503020204020204" pitchFamily="34" charset="-122"/>
                <a:cs typeface="Arial" panose="020B0604020202020204" pitchFamily="34" charset="0"/>
              </a:rPr>
              <a:t>THE TITLE</a:t>
            </a:r>
            <a:endParaRPr lang="zh-CN" altLang="en-US" sz="2400" dirty="0">
              <a:solidFill>
                <a:srgbClr val="FFFFFF"/>
              </a:solidFill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1" name="TextBox 23"/>
          <p:cNvSpPr txBox="1"/>
          <p:nvPr/>
        </p:nvSpPr>
        <p:spPr>
          <a:xfrm>
            <a:off x="6067851" y="226927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6067851" y="198975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553626" y="3274864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" name="TextBox 24"/>
          <p:cNvSpPr txBox="1"/>
          <p:nvPr/>
        </p:nvSpPr>
        <p:spPr>
          <a:xfrm>
            <a:off x="6553626" y="2995347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5" name="TextBox 23"/>
          <p:cNvSpPr txBox="1"/>
          <p:nvPr/>
        </p:nvSpPr>
        <p:spPr>
          <a:xfrm>
            <a:off x="6248826" y="424417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6248826" y="396465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Box 23"/>
          <p:cNvSpPr txBox="1"/>
          <p:nvPr/>
        </p:nvSpPr>
        <p:spPr>
          <a:xfrm>
            <a:off x="6563151" y="5139526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6563151" y="4860009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Box 23"/>
          <p:cNvSpPr txBox="1"/>
          <p:nvPr/>
        </p:nvSpPr>
        <p:spPr>
          <a:xfrm>
            <a:off x="5782101" y="6219078"/>
            <a:ext cx="376464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5782101" y="593956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4" name="矩形 3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947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6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5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4" grpId="0" animBg="1"/>
      <p:bldP spid="28685" grpId="0" animBg="1"/>
      <p:bldP spid="28686" grpId="0" animBg="1"/>
      <p:bldP spid="28687" grpId="0" animBg="1"/>
      <p:bldP spid="28688" grpId="0" animBg="1"/>
      <p:bldP spid="2868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>
            <a:spLocks/>
          </p:cNvSpPr>
          <p:nvPr/>
        </p:nvSpPr>
        <p:spPr bwMode="auto">
          <a:xfrm>
            <a:off x="4217988" y="2071688"/>
            <a:ext cx="4397375" cy="1187450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275" y="3540125"/>
            <a:ext cx="3227388" cy="1017588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6" name="Freeform 2353"/>
          <p:cNvSpPr>
            <a:spLocks/>
          </p:cNvSpPr>
          <p:nvPr/>
        </p:nvSpPr>
        <p:spPr bwMode="auto">
          <a:xfrm>
            <a:off x="5395912" y="4795837"/>
            <a:ext cx="2405063" cy="784225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47" name="Freeform 2354"/>
          <p:cNvSpPr>
            <a:spLocks/>
          </p:cNvSpPr>
          <p:nvPr/>
        </p:nvSpPr>
        <p:spPr bwMode="auto">
          <a:xfrm>
            <a:off x="5600700" y="5145087"/>
            <a:ext cx="2214563" cy="110013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8" name="Freeform 2355"/>
          <p:cNvSpPr>
            <a:spLocks/>
          </p:cNvSpPr>
          <p:nvPr/>
        </p:nvSpPr>
        <p:spPr bwMode="auto">
          <a:xfrm>
            <a:off x="5349875" y="3887787"/>
            <a:ext cx="2890838" cy="1438275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49" name="Freeform 2356"/>
          <p:cNvSpPr>
            <a:spLocks/>
          </p:cNvSpPr>
          <p:nvPr/>
        </p:nvSpPr>
        <p:spPr bwMode="auto">
          <a:xfrm>
            <a:off x="4932363" y="2451100"/>
            <a:ext cx="3706813" cy="1844675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2026" y="2874963"/>
            <a:ext cx="687388" cy="2784475"/>
            <a:chOff x="7312026" y="2874963"/>
            <a:chExt cx="687388" cy="2784475"/>
          </a:xfrm>
        </p:grpSpPr>
        <p:sp>
          <p:nvSpPr>
            <p:cNvPr id="4150" name="Freeform 2357"/>
            <p:cNvSpPr>
              <a:spLocks/>
            </p:cNvSpPr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34" name="任意多边形 2433"/>
            <p:cNvSpPr>
              <a:spLocks/>
            </p:cNvSpPr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2433" name="任意多边形 2432"/>
            <p:cNvSpPr>
              <a:spLocks/>
            </p:cNvSpPr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0956" y="2343132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0957" y="207766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" name="TextBox 23"/>
          <p:cNvSpPr txBox="1"/>
          <p:nvPr/>
        </p:nvSpPr>
        <p:spPr>
          <a:xfrm>
            <a:off x="1580956" y="494601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0957" y="468055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5" name="TextBox 23"/>
          <p:cNvSpPr txBox="1"/>
          <p:nvPr/>
        </p:nvSpPr>
        <p:spPr>
          <a:xfrm>
            <a:off x="8990745" y="3736166"/>
            <a:ext cx="245923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746" y="347070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1" name="矩形 2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8106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25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5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7728878" y="4537059"/>
            <a:ext cx="699953" cy="263917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7728878" y="2649481"/>
            <a:ext cx="699953" cy="261049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4429919" y="1946660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4429919" y="3601876"/>
            <a:ext cx="691348" cy="238100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4429919" y="3834238"/>
            <a:ext cx="3998912" cy="702823"/>
          </a:xfrm>
          <a:custGeom>
            <a:avLst/>
            <a:gdLst>
              <a:gd name="T0" fmla="*/ 0 w 1394"/>
              <a:gd name="T1" fmla="*/ 0 h 245"/>
              <a:gd name="T2" fmla="*/ 1150 w 1394"/>
              <a:gd name="T3" fmla="*/ 0 h 245"/>
              <a:gd name="T4" fmla="*/ 1394 w 1394"/>
              <a:gd name="T5" fmla="*/ 245 h 245"/>
              <a:gd name="T6" fmla="*/ 241 w 1394"/>
              <a:gd name="T7" fmla="*/ 245 h 245"/>
              <a:gd name="T8" fmla="*/ 0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0" y="0"/>
                </a:moveTo>
                <a:lnTo>
                  <a:pt x="1150" y="0"/>
                </a:lnTo>
                <a:lnTo>
                  <a:pt x="1394" y="245"/>
                </a:lnTo>
                <a:lnTo>
                  <a:pt x="241" y="245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4429919" y="5489454"/>
            <a:ext cx="691348" cy="246705"/>
          </a:xfrm>
          <a:prstGeom prst="rect">
            <a:avLst/>
          </a:prstGeom>
          <a:solidFill>
            <a:schemeClr val="bg1">
              <a:lumMod val="75000"/>
            </a:schemeClr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4429919" y="5730421"/>
            <a:ext cx="3597300" cy="694216"/>
          </a:xfrm>
          <a:custGeom>
            <a:avLst/>
            <a:gdLst>
              <a:gd name="T0" fmla="*/ 0 w 1254"/>
              <a:gd name="T1" fmla="*/ 0 h 242"/>
              <a:gd name="T2" fmla="*/ 1254 w 1254"/>
              <a:gd name="T3" fmla="*/ 0 h 242"/>
              <a:gd name="T4" fmla="*/ 1254 w 1254"/>
              <a:gd name="T5" fmla="*/ 242 h 242"/>
              <a:gd name="T6" fmla="*/ 241 w 1254"/>
              <a:gd name="T7" fmla="*/ 242 h 242"/>
              <a:gd name="T8" fmla="*/ 0 w 1254"/>
              <a:gd name="T9" fmla="*/ 0 h 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4" h="242">
                <a:moveTo>
                  <a:pt x="0" y="0"/>
                </a:moveTo>
                <a:lnTo>
                  <a:pt x="1254" y="0"/>
                </a:lnTo>
                <a:lnTo>
                  <a:pt x="1254" y="242"/>
                </a:lnTo>
                <a:lnTo>
                  <a:pt x="241" y="242"/>
                </a:lnTo>
                <a:lnTo>
                  <a:pt x="0" y="0"/>
                </a:ln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4429919" y="2899055"/>
            <a:ext cx="3998912" cy="702823"/>
          </a:xfrm>
          <a:custGeom>
            <a:avLst/>
            <a:gdLst>
              <a:gd name="T0" fmla="*/ 241 w 1394"/>
              <a:gd name="T1" fmla="*/ 0 h 245"/>
              <a:gd name="T2" fmla="*/ 1394 w 1394"/>
              <a:gd name="T3" fmla="*/ 0 h 245"/>
              <a:gd name="T4" fmla="*/ 1150 w 1394"/>
              <a:gd name="T5" fmla="*/ 245 h 245"/>
              <a:gd name="T6" fmla="*/ 0 w 1394"/>
              <a:gd name="T7" fmla="*/ 245 h 245"/>
              <a:gd name="T8" fmla="*/ 241 w 1394"/>
              <a:gd name="T9" fmla="*/ 0 h 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5">
                <a:moveTo>
                  <a:pt x="241" y="0"/>
                </a:moveTo>
                <a:lnTo>
                  <a:pt x="1394" y="0"/>
                </a:lnTo>
                <a:lnTo>
                  <a:pt x="1150" y="245"/>
                </a:lnTo>
                <a:lnTo>
                  <a:pt x="0" y="245"/>
                </a:lnTo>
                <a:lnTo>
                  <a:pt x="241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4429919" y="4789501"/>
            <a:ext cx="3998912" cy="699953"/>
          </a:xfrm>
          <a:custGeom>
            <a:avLst/>
            <a:gdLst>
              <a:gd name="T0" fmla="*/ 241 w 1394"/>
              <a:gd name="T1" fmla="*/ 0 h 244"/>
              <a:gd name="T2" fmla="*/ 1394 w 1394"/>
              <a:gd name="T3" fmla="*/ 0 h 244"/>
              <a:gd name="T4" fmla="*/ 1150 w 1394"/>
              <a:gd name="T5" fmla="*/ 244 h 244"/>
              <a:gd name="T6" fmla="*/ 0 w 1394"/>
              <a:gd name="T7" fmla="*/ 244 h 244"/>
              <a:gd name="T8" fmla="*/ 241 w 1394"/>
              <a:gd name="T9" fmla="*/ 0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94" h="244">
                <a:moveTo>
                  <a:pt x="241" y="0"/>
                </a:moveTo>
                <a:lnTo>
                  <a:pt x="1394" y="0"/>
                </a:lnTo>
                <a:lnTo>
                  <a:pt x="1150" y="244"/>
                </a:lnTo>
                <a:lnTo>
                  <a:pt x="0" y="244"/>
                </a:lnTo>
                <a:lnTo>
                  <a:pt x="241" y="0"/>
                </a:lnTo>
                <a:close/>
              </a:path>
            </a:pathLst>
          </a:cu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238881" y="5856642"/>
            <a:ext cx="763063" cy="441774"/>
            <a:chOff x="5238881" y="5604205"/>
            <a:chExt cx="763063" cy="441774"/>
          </a:xfrm>
        </p:grpSpPr>
        <p:sp>
          <p:nvSpPr>
            <p:cNvPr id="19" name="Freeform 79"/>
            <p:cNvSpPr>
              <a:spLocks/>
            </p:cNvSpPr>
            <p:nvPr/>
          </p:nvSpPr>
          <p:spPr bwMode="auto">
            <a:xfrm>
              <a:off x="5238881" y="5652973"/>
              <a:ext cx="203676" cy="344239"/>
            </a:xfrm>
            <a:custGeom>
              <a:avLst/>
              <a:gdLst>
                <a:gd name="T0" fmla="*/ 61 w 71"/>
                <a:gd name="T1" fmla="*/ 0 h 120"/>
                <a:gd name="T2" fmla="*/ 65 w 71"/>
                <a:gd name="T3" fmla="*/ 0 h 120"/>
                <a:gd name="T4" fmla="*/ 67 w 71"/>
                <a:gd name="T5" fmla="*/ 2 h 120"/>
                <a:gd name="T6" fmla="*/ 71 w 71"/>
                <a:gd name="T7" fmla="*/ 6 h 120"/>
                <a:gd name="T8" fmla="*/ 71 w 71"/>
                <a:gd name="T9" fmla="*/ 10 h 120"/>
                <a:gd name="T10" fmla="*/ 71 w 71"/>
                <a:gd name="T11" fmla="*/ 14 h 120"/>
                <a:gd name="T12" fmla="*/ 67 w 71"/>
                <a:gd name="T13" fmla="*/ 18 h 120"/>
                <a:gd name="T14" fmla="*/ 26 w 71"/>
                <a:gd name="T15" fmla="*/ 61 h 120"/>
                <a:gd name="T16" fmla="*/ 67 w 71"/>
                <a:gd name="T17" fmla="*/ 102 h 120"/>
                <a:gd name="T18" fmla="*/ 71 w 71"/>
                <a:gd name="T19" fmla="*/ 106 h 120"/>
                <a:gd name="T20" fmla="*/ 71 w 71"/>
                <a:gd name="T21" fmla="*/ 110 h 120"/>
                <a:gd name="T22" fmla="*/ 71 w 71"/>
                <a:gd name="T23" fmla="*/ 114 h 120"/>
                <a:gd name="T24" fmla="*/ 67 w 71"/>
                <a:gd name="T25" fmla="*/ 118 h 120"/>
                <a:gd name="T26" fmla="*/ 61 w 71"/>
                <a:gd name="T27" fmla="*/ 120 h 120"/>
                <a:gd name="T28" fmla="*/ 53 w 71"/>
                <a:gd name="T29" fmla="*/ 118 h 120"/>
                <a:gd name="T30" fmla="*/ 4 w 71"/>
                <a:gd name="T31" fmla="*/ 67 h 120"/>
                <a:gd name="T32" fmla="*/ 0 w 71"/>
                <a:gd name="T33" fmla="*/ 61 h 120"/>
                <a:gd name="T34" fmla="*/ 4 w 71"/>
                <a:gd name="T35" fmla="*/ 53 h 120"/>
                <a:gd name="T36" fmla="*/ 53 w 71"/>
                <a:gd name="T37" fmla="*/ 2 h 120"/>
                <a:gd name="T38" fmla="*/ 57 w 71"/>
                <a:gd name="T39" fmla="*/ 0 h 120"/>
                <a:gd name="T40" fmla="*/ 61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6"/>
                  </a:lnTo>
                  <a:lnTo>
                    <a:pt x="71" y="10"/>
                  </a:lnTo>
                  <a:lnTo>
                    <a:pt x="71" y="14"/>
                  </a:lnTo>
                  <a:lnTo>
                    <a:pt x="67" y="18"/>
                  </a:lnTo>
                  <a:lnTo>
                    <a:pt x="26" y="61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0"/>
                  </a:lnTo>
                  <a:lnTo>
                    <a:pt x="71" y="114"/>
                  </a:lnTo>
                  <a:lnTo>
                    <a:pt x="67" y="118"/>
                  </a:lnTo>
                  <a:lnTo>
                    <a:pt x="61" y="120"/>
                  </a:lnTo>
                  <a:lnTo>
                    <a:pt x="53" y="118"/>
                  </a:lnTo>
                  <a:lnTo>
                    <a:pt x="4" y="67"/>
                  </a:lnTo>
                  <a:lnTo>
                    <a:pt x="0" y="61"/>
                  </a:lnTo>
                  <a:lnTo>
                    <a:pt x="4" y="53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557301" y="5604205"/>
              <a:ext cx="444643" cy="441774"/>
              <a:chOff x="5557301" y="5584126"/>
              <a:chExt cx="444643" cy="441774"/>
            </a:xfrm>
          </p:grpSpPr>
          <p:sp>
            <p:nvSpPr>
              <p:cNvPr id="21" name="Freeform 192"/>
              <p:cNvSpPr>
                <a:spLocks noEditPoints="1"/>
              </p:cNvSpPr>
              <p:nvPr/>
            </p:nvSpPr>
            <p:spPr bwMode="auto">
              <a:xfrm>
                <a:off x="5557301" y="5584126"/>
                <a:ext cx="444643" cy="441774"/>
              </a:xfrm>
              <a:custGeom>
                <a:avLst/>
                <a:gdLst>
                  <a:gd name="T0" fmla="*/ 78 w 155"/>
                  <a:gd name="T1" fmla="*/ 10 h 154"/>
                  <a:gd name="T2" fmla="*/ 61 w 155"/>
                  <a:gd name="T3" fmla="*/ 12 h 154"/>
                  <a:gd name="T4" fmla="*/ 43 w 155"/>
                  <a:gd name="T5" fmla="*/ 18 h 154"/>
                  <a:gd name="T6" fmla="*/ 25 w 155"/>
                  <a:gd name="T7" fmla="*/ 34 h 154"/>
                  <a:gd name="T8" fmla="*/ 13 w 155"/>
                  <a:gd name="T9" fmla="*/ 55 h 154"/>
                  <a:gd name="T10" fmla="*/ 9 w 155"/>
                  <a:gd name="T11" fmla="*/ 77 h 154"/>
                  <a:gd name="T12" fmla="*/ 11 w 155"/>
                  <a:gd name="T13" fmla="*/ 95 h 154"/>
                  <a:gd name="T14" fmla="*/ 19 w 155"/>
                  <a:gd name="T15" fmla="*/ 112 h 154"/>
                  <a:gd name="T16" fmla="*/ 33 w 155"/>
                  <a:gd name="T17" fmla="*/ 130 h 154"/>
                  <a:gd name="T18" fmla="*/ 55 w 155"/>
                  <a:gd name="T19" fmla="*/ 142 h 154"/>
                  <a:gd name="T20" fmla="*/ 78 w 155"/>
                  <a:gd name="T21" fmla="*/ 146 h 154"/>
                  <a:gd name="T22" fmla="*/ 94 w 155"/>
                  <a:gd name="T23" fmla="*/ 144 h 154"/>
                  <a:gd name="T24" fmla="*/ 112 w 155"/>
                  <a:gd name="T25" fmla="*/ 138 h 154"/>
                  <a:gd name="T26" fmla="*/ 130 w 155"/>
                  <a:gd name="T27" fmla="*/ 122 h 154"/>
                  <a:gd name="T28" fmla="*/ 143 w 155"/>
                  <a:gd name="T29" fmla="*/ 101 h 154"/>
                  <a:gd name="T30" fmla="*/ 147 w 155"/>
                  <a:gd name="T31" fmla="*/ 77 h 154"/>
                  <a:gd name="T32" fmla="*/ 145 w 155"/>
                  <a:gd name="T33" fmla="*/ 61 h 154"/>
                  <a:gd name="T34" fmla="*/ 136 w 155"/>
                  <a:gd name="T35" fmla="*/ 44 h 154"/>
                  <a:gd name="T36" fmla="*/ 122 w 155"/>
                  <a:gd name="T37" fmla="*/ 24 h 154"/>
                  <a:gd name="T38" fmla="*/ 100 w 155"/>
                  <a:gd name="T39" fmla="*/ 14 h 154"/>
                  <a:gd name="T40" fmla="*/ 78 w 155"/>
                  <a:gd name="T41" fmla="*/ 10 h 154"/>
                  <a:gd name="T42" fmla="*/ 78 w 155"/>
                  <a:gd name="T43" fmla="*/ 0 h 154"/>
                  <a:gd name="T44" fmla="*/ 104 w 155"/>
                  <a:gd name="T45" fmla="*/ 6 h 154"/>
                  <a:gd name="T46" fmla="*/ 126 w 155"/>
                  <a:gd name="T47" fmla="*/ 18 h 154"/>
                  <a:gd name="T48" fmla="*/ 145 w 155"/>
                  <a:gd name="T49" fmla="*/ 40 h 154"/>
                  <a:gd name="T50" fmla="*/ 153 w 155"/>
                  <a:gd name="T51" fmla="*/ 59 h 154"/>
                  <a:gd name="T52" fmla="*/ 155 w 155"/>
                  <a:gd name="T53" fmla="*/ 77 h 154"/>
                  <a:gd name="T54" fmla="*/ 151 w 155"/>
                  <a:gd name="T55" fmla="*/ 103 h 154"/>
                  <a:gd name="T56" fmla="*/ 136 w 155"/>
                  <a:gd name="T57" fmla="*/ 128 h 154"/>
                  <a:gd name="T58" fmla="*/ 116 w 155"/>
                  <a:gd name="T59" fmla="*/ 144 h 154"/>
                  <a:gd name="T60" fmla="*/ 96 w 155"/>
                  <a:gd name="T61" fmla="*/ 152 h 154"/>
                  <a:gd name="T62" fmla="*/ 78 w 155"/>
                  <a:gd name="T63" fmla="*/ 154 h 154"/>
                  <a:gd name="T64" fmla="*/ 51 w 155"/>
                  <a:gd name="T65" fmla="*/ 150 h 154"/>
                  <a:gd name="T66" fmla="*/ 29 w 155"/>
                  <a:gd name="T67" fmla="*/ 136 h 154"/>
                  <a:gd name="T68" fmla="*/ 11 w 155"/>
                  <a:gd name="T69" fmla="*/ 116 h 154"/>
                  <a:gd name="T70" fmla="*/ 3 w 155"/>
                  <a:gd name="T71" fmla="*/ 97 h 154"/>
                  <a:gd name="T72" fmla="*/ 0 w 155"/>
                  <a:gd name="T73" fmla="*/ 77 h 154"/>
                  <a:gd name="T74" fmla="*/ 5 w 155"/>
                  <a:gd name="T75" fmla="*/ 50 h 154"/>
                  <a:gd name="T76" fmla="*/ 19 w 155"/>
                  <a:gd name="T77" fmla="*/ 28 h 154"/>
                  <a:gd name="T78" fmla="*/ 39 w 155"/>
                  <a:gd name="T79" fmla="*/ 10 h 154"/>
                  <a:gd name="T80" fmla="*/ 59 w 155"/>
                  <a:gd name="T81" fmla="*/ 4 h 154"/>
                  <a:gd name="T82" fmla="*/ 78 w 155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4">
                    <a:moveTo>
                      <a:pt x="78" y="10"/>
                    </a:moveTo>
                    <a:lnTo>
                      <a:pt x="61" y="12"/>
                    </a:lnTo>
                    <a:lnTo>
                      <a:pt x="43" y="18"/>
                    </a:lnTo>
                    <a:lnTo>
                      <a:pt x="25" y="34"/>
                    </a:lnTo>
                    <a:lnTo>
                      <a:pt x="13" y="55"/>
                    </a:lnTo>
                    <a:lnTo>
                      <a:pt x="9" y="77"/>
                    </a:lnTo>
                    <a:lnTo>
                      <a:pt x="11" y="95"/>
                    </a:lnTo>
                    <a:lnTo>
                      <a:pt x="19" y="112"/>
                    </a:lnTo>
                    <a:lnTo>
                      <a:pt x="33" y="130"/>
                    </a:lnTo>
                    <a:lnTo>
                      <a:pt x="55" y="142"/>
                    </a:lnTo>
                    <a:lnTo>
                      <a:pt x="78" y="146"/>
                    </a:lnTo>
                    <a:lnTo>
                      <a:pt x="94" y="144"/>
                    </a:lnTo>
                    <a:lnTo>
                      <a:pt x="112" y="138"/>
                    </a:lnTo>
                    <a:lnTo>
                      <a:pt x="130" y="122"/>
                    </a:lnTo>
                    <a:lnTo>
                      <a:pt x="143" y="101"/>
                    </a:lnTo>
                    <a:lnTo>
                      <a:pt x="147" y="77"/>
                    </a:lnTo>
                    <a:lnTo>
                      <a:pt x="145" y="61"/>
                    </a:lnTo>
                    <a:lnTo>
                      <a:pt x="136" y="44"/>
                    </a:lnTo>
                    <a:lnTo>
                      <a:pt x="122" y="24"/>
                    </a:lnTo>
                    <a:lnTo>
                      <a:pt x="100" y="14"/>
                    </a:lnTo>
                    <a:lnTo>
                      <a:pt x="78" y="10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8"/>
                    </a:lnTo>
                    <a:lnTo>
                      <a:pt x="145" y="40"/>
                    </a:lnTo>
                    <a:lnTo>
                      <a:pt x="153" y="59"/>
                    </a:lnTo>
                    <a:lnTo>
                      <a:pt x="155" y="77"/>
                    </a:lnTo>
                    <a:lnTo>
                      <a:pt x="151" y="103"/>
                    </a:lnTo>
                    <a:lnTo>
                      <a:pt x="136" y="128"/>
                    </a:lnTo>
                    <a:lnTo>
                      <a:pt x="116" y="144"/>
                    </a:lnTo>
                    <a:lnTo>
                      <a:pt x="96" y="152"/>
                    </a:lnTo>
                    <a:lnTo>
                      <a:pt x="78" y="154"/>
                    </a:lnTo>
                    <a:lnTo>
                      <a:pt x="51" y="150"/>
                    </a:lnTo>
                    <a:lnTo>
                      <a:pt x="29" y="136"/>
                    </a:lnTo>
                    <a:lnTo>
                      <a:pt x="11" y="116"/>
                    </a:lnTo>
                    <a:lnTo>
                      <a:pt x="3" y="97"/>
                    </a:lnTo>
                    <a:lnTo>
                      <a:pt x="0" y="77"/>
                    </a:lnTo>
                    <a:lnTo>
                      <a:pt x="5" y="50"/>
                    </a:lnTo>
                    <a:lnTo>
                      <a:pt x="19" y="28"/>
                    </a:lnTo>
                    <a:lnTo>
                      <a:pt x="39" y="10"/>
                    </a:lnTo>
                    <a:lnTo>
                      <a:pt x="59" y="4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2" name="Freeform 193"/>
              <p:cNvSpPr>
                <a:spLocks/>
              </p:cNvSpPr>
              <p:nvPr/>
            </p:nvSpPr>
            <p:spPr bwMode="auto">
              <a:xfrm>
                <a:off x="5657705" y="5905416"/>
                <a:ext cx="28687" cy="22949"/>
              </a:xfrm>
              <a:custGeom>
                <a:avLst/>
                <a:gdLst>
                  <a:gd name="T0" fmla="*/ 0 w 10"/>
                  <a:gd name="T1" fmla="*/ 0 h 8"/>
                  <a:gd name="T2" fmla="*/ 10 w 10"/>
                  <a:gd name="T3" fmla="*/ 8 h 8"/>
                  <a:gd name="T4" fmla="*/ 4 w 10"/>
                  <a:gd name="T5" fmla="*/ 8 h 8"/>
                  <a:gd name="T6" fmla="*/ 0 w 10"/>
                  <a:gd name="T7" fmla="*/ 8 h 8"/>
                  <a:gd name="T8" fmla="*/ 0 w 10"/>
                  <a:gd name="T9" fmla="*/ 4 h 8"/>
                  <a:gd name="T10" fmla="*/ 0 w 10"/>
                  <a:gd name="T11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0" h="8">
                    <a:moveTo>
                      <a:pt x="0" y="0"/>
                    </a:moveTo>
                    <a:lnTo>
                      <a:pt x="10" y="8"/>
                    </a:lnTo>
                    <a:lnTo>
                      <a:pt x="4" y="8"/>
                    </a:lnTo>
                    <a:lnTo>
                      <a:pt x="0" y="8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3" name="Freeform 194"/>
              <p:cNvSpPr>
                <a:spLocks/>
              </p:cNvSpPr>
              <p:nvPr/>
            </p:nvSpPr>
            <p:spPr bwMode="auto">
              <a:xfrm>
                <a:off x="5792532" y="5687397"/>
                <a:ext cx="103272" cy="111879"/>
              </a:xfrm>
              <a:custGeom>
                <a:avLst/>
                <a:gdLst>
                  <a:gd name="T0" fmla="*/ 6 w 36"/>
                  <a:gd name="T1" fmla="*/ 0 h 39"/>
                  <a:gd name="T2" fmla="*/ 16 w 36"/>
                  <a:gd name="T3" fmla="*/ 0 h 39"/>
                  <a:gd name="T4" fmla="*/ 36 w 36"/>
                  <a:gd name="T5" fmla="*/ 21 h 39"/>
                  <a:gd name="T6" fmla="*/ 36 w 36"/>
                  <a:gd name="T7" fmla="*/ 31 h 39"/>
                  <a:gd name="T8" fmla="*/ 30 w 36"/>
                  <a:gd name="T9" fmla="*/ 39 h 39"/>
                  <a:gd name="T10" fmla="*/ 0 w 36"/>
                  <a:gd name="T11" fmla="*/ 6 h 39"/>
                  <a:gd name="T12" fmla="*/ 6 w 36"/>
                  <a:gd name="T13" fmla="*/ 0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" h="39">
                    <a:moveTo>
                      <a:pt x="6" y="0"/>
                    </a:moveTo>
                    <a:lnTo>
                      <a:pt x="16" y="0"/>
                    </a:lnTo>
                    <a:lnTo>
                      <a:pt x="36" y="21"/>
                    </a:lnTo>
                    <a:lnTo>
                      <a:pt x="36" y="31"/>
                    </a:lnTo>
                    <a:lnTo>
                      <a:pt x="30" y="39"/>
                    </a:lnTo>
                    <a:lnTo>
                      <a:pt x="0" y="6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4" name="Freeform 195"/>
              <p:cNvSpPr>
                <a:spLocks/>
              </p:cNvSpPr>
              <p:nvPr/>
            </p:nvSpPr>
            <p:spPr bwMode="auto">
              <a:xfrm>
                <a:off x="5715079" y="5747638"/>
                <a:ext cx="123353" cy="120484"/>
              </a:xfrm>
              <a:custGeom>
                <a:avLst/>
                <a:gdLst>
                  <a:gd name="T0" fmla="*/ 35 w 43"/>
                  <a:gd name="T1" fmla="*/ 0 h 42"/>
                  <a:gd name="T2" fmla="*/ 43 w 43"/>
                  <a:gd name="T3" fmla="*/ 8 h 42"/>
                  <a:gd name="T4" fmla="*/ 8 w 43"/>
                  <a:gd name="T5" fmla="*/ 42 h 42"/>
                  <a:gd name="T6" fmla="*/ 0 w 43"/>
                  <a:gd name="T7" fmla="*/ 42 h 42"/>
                  <a:gd name="T8" fmla="*/ 0 w 43"/>
                  <a:gd name="T9" fmla="*/ 34 h 42"/>
                  <a:gd name="T10" fmla="*/ 0 w 43"/>
                  <a:gd name="T11" fmla="*/ 34 h 42"/>
                  <a:gd name="T12" fmla="*/ 35 w 43"/>
                  <a:gd name="T13" fmla="*/ 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2">
                    <a:moveTo>
                      <a:pt x="35" y="0"/>
                    </a:moveTo>
                    <a:lnTo>
                      <a:pt x="43" y="8"/>
                    </a:lnTo>
                    <a:lnTo>
                      <a:pt x="8" y="42"/>
                    </a:lnTo>
                    <a:lnTo>
                      <a:pt x="0" y="42"/>
                    </a:lnTo>
                    <a:lnTo>
                      <a:pt x="0" y="34"/>
                    </a:lnTo>
                    <a:lnTo>
                      <a:pt x="0" y="34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5" name="Freeform 196"/>
              <p:cNvSpPr>
                <a:spLocks/>
              </p:cNvSpPr>
              <p:nvPr/>
            </p:nvSpPr>
            <p:spPr bwMode="auto">
              <a:xfrm>
                <a:off x="5680655" y="5716084"/>
                <a:ext cx="123353" cy="123353"/>
              </a:xfrm>
              <a:custGeom>
                <a:avLst/>
                <a:gdLst>
                  <a:gd name="T0" fmla="*/ 35 w 43"/>
                  <a:gd name="T1" fmla="*/ 0 h 43"/>
                  <a:gd name="T2" fmla="*/ 43 w 43"/>
                  <a:gd name="T3" fmla="*/ 9 h 43"/>
                  <a:gd name="T4" fmla="*/ 8 w 43"/>
                  <a:gd name="T5" fmla="*/ 43 h 43"/>
                  <a:gd name="T6" fmla="*/ 8 w 43"/>
                  <a:gd name="T7" fmla="*/ 43 h 43"/>
                  <a:gd name="T8" fmla="*/ 0 w 43"/>
                  <a:gd name="T9" fmla="*/ 43 h 43"/>
                  <a:gd name="T10" fmla="*/ 0 w 43"/>
                  <a:gd name="T11" fmla="*/ 35 h 43"/>
                  <a:gd name="T12" fmla="*/ 35 w 43"/>
                  <a:gd name="T13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43">
                    <a:moveTo>
                      <a:pt x="35" y="0"/>
                    </a:moveTo>
                    <a:lnTo>
                      <a:pt x="43" y="9"/>
                    </a:lnTo>
                    <a:lnTo>
                      <a:pt x="8" y="43"/>
                    </a:lnTo>
                    <a:lnTo>
                      <a:pt x="8" y="43"/>
                    </a:lnTo>
                    <a:lnTo>
                      <a:pt x="0" y="43"/>
                    </a:lnTo>
                    <a:lnTo>
                      <a:pt x="0" y="35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197"/>
              <p:cNvSpPr>
                <a:spLocks/>
              </p:cNvSpPr>
              <p:nvPr/>
            </p:nvSpPr>
            <p:spPr bwMode="auto">
              <a:xfrm>
                <a:off x="5663443" y="5833698"/>
                <a:ext cx="86060" cy="94667"/>
              </a:xfrm>
              <a:custGeom>
                <a:avLst/>
                <a:gdLst>
                  <a:gd name="T0" fmla="*/ 2 w 30"/>
                  <a:gd name="T1" fmla="*/ 0 h 33"/>
                  <a:gd name="T2" fmla="*/ 4 w 30"/>
                  <a:gd name="T3" fmla="*/ 4 h 33"/>
                  <a:gd name="T4" fmla="*/ 12 w 30"/>
                  <a:gd name="T5" fmla="*/ 8 h 33"/>
                  <a:gd name="T6" fmla="*/ 16 w 30"/>
                  <a:gd name="T7" fmla="*/ 16 h 33"/>
                  <a:gd name="T8" fmla="*/ 24 w 30"/>
                  <a:gd name="T9" fmla="*/ 18 h 33"/>
                  <a:gd name="T10" fmla="*/ 26 w 30"/>
                  <a:gd name="T11" fmla="*/ 27 h 33"/>
                  <a:gd name="T12" fmla="*/ 30 w 30"/>
                  <a:gd name="T13" fmla="*/ 31 h 33"/>
                  <a:gd name="T14" fmla="*/ 12 w 30"/>
                  <a:gd name="T15" fmla="*/ 33 h 33"/>
                  <a:gd name="T16" fmla="*/ 0 w 30"/>
                  <a:gd name="T17" fmla="*/ 18 h 33"/>
                  <a:gd name="T18" fmla="*/ 2 w 30"/>
                  <a:gd name="T19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0" h="33">
                    <a:moveTo>
                      <a:pt x="2" y="0"/>
                    </a:moveTo>
                    <a:lnTo>
                      <a:pt x="4" y="4"/>
                    </a:lnTo>
                    <a:lnTo>
                      <a:pt x="12" y="8"/>
                    </a:lnTo>
                    <a:lnTo>
                      <a:pt x="16" y="16"/>
                    </a:lnTo>
                    <a:lnTo>
                      <a:pt x="24" y="18"/>
                    </a:lnTo>
                    <a:lnTo>
                      <a:pt x="26" y="27"/>
                    </a:lnTo>
                    <a:lnTo>
                      <a:pt x="30" y="31"/>
                    </a:lnTo>
                    <a:lnTo>
                      <a:pt x="12" y="33"/>
                    </a:lnTo>
                    <a:lnTo>
                      <a:pt x="0" y="1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198"/>
              <p:cNvSpPr>
                <a:spLocks/>
              </p:cNvSpPr>
              <p:nvPr/>
            </p:nvSpPr>
            <p:spPr bwMode="auto">
              <a:xfrm>
                <a:off x="5749503" y="5782062"/>
                <a:ext cx="117616" cy="129091"/>
              </a:xfrm>
              <a:custGeom>
                <a:avLst/>
                <a:gdLst>
                  <a:gd name="T0" fmla="*/ 33 w 41"/>
                  <a:gd name="T1" fmla="*/ 0 h 45"/>
                  <a:gd name="T2" fmla="*/ 41 w 41"/>
                  <a:gd name="T3" fmla="*/ 8 h 45"/>
                  <a:gd name="T4" fmla="*/ 7 w 41"/>
                  <a:gd name="T5" fmla="*/ 45 h 45"/>
                  <a:gd name="T6" fmla="*/ 0 w 41"/>
                  <a:gd name="T7" fmla="*/ 43 h 45"/>
                  <a:gd name="T8" fmla="*/ 0 w 41"/>
                  <a:gd name="T9" fmla="*/ 34 h 45"/>
                  <a:gd name="T10" fmla="*/ 33 w 41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1" h="45">
                    <a:moveTo>
                      <a:pt x="33" y="0"/>
                    </a:moveTo>
                    <a:lnTo>
                      <a:pt x="41" y="8"/>
                    </a:lnTo>
                    <a:lnTo>
                      <a:pt x="7" y="45"/>
                    </a:lnTo>
                    <a:lnTo>
                      <a:pt x="0" y="43"/>
                    </a:lnTo>
                    <a:lnTo>
                      <a:pt x="0" y="34"/>
                    </a:lnTo>
                    <a:lnTo>
                      <a:pt x="33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839593" y="4918590"/>
            <a:ext cx="745852" cy="441774"/>
            <a:chOff x="6839593" y="4666153"/>
            <a:chExt cx="745852" cy="441774"/>
          </a:xfrm>
        </p:grpSpPr>
        <p:sp>
          <p:nvSpPr>
            <p:cNvPr id="29" name="Freeform 81"/>
            <p:cNvSpPr>
              <a:spLocks/>
            </p:cNvSpPr>
            <p:nvPr/>
          </p:nvSpPr>
          <p:spPr bwMode="auto">
            <a:xfrm>
              <a:off x="7381769" y="4714921"/>
              <a:ext cx="203676" cy="344239"/>
            </a:xfrm>
            <a:custGeom>
              <a:avLst/>
              <a:gdLst>
                <a:gd name="T0" fmla="*/ 10 w 71"/>
                <a:gd name="T1" fmla="*/ 0 h 120"/>
                <a:gd name="T2" fmla="*/ 14 w 71"/>
                <a:gd name="T3" fmla="*/ 2 h 120"/>
                <a:gd name="T4" fmla="*/ 18 w 71"/>
                <a:gd name="T5" fmla="*/ 4 h 120"/>
                <a:gd name="T6" fmla="*/ 67 w 71"/>
                <a:gd name="T7" fmla="*/ 53 h 120"/>
                <a:gd name="T8" fmla="*/ 71 w 71"/>
                <a:gd name="T9" fmla="*/ 61 h 120"/>
                <a:gd name="T10" fmla="*/ 67 w 71"/>
                <a:gd name="T11" fmla="*/ 69 h 120"/>
                <a:gd name="T12" fmla="*/ 18 w 71"/>
                <a:gd name="T13" fmla="*/ 118 h 120"/>
                <a:gd name="T14" fmla="*/ 10 w 71"/>
                <a:gd name="T15" fmla="*/ 120 h 120"/>
                <a:gd name="T16" fmla="*/ 4 w 71"/>
                <a:gd name="T17" fmla="*/ 118 h 120"/>
                <a:gd name="T18" fmla="*/ 0 w 71"/>
                <a:gd name="T19" fmla="*/ 114 h 120"/>
                <a:gd name="T20" fmla="*/ 0 w 71"/>
                <a:gd name="T21" fmla="*/ 110 h 120"/>
                <a:gd name="T22" fmla="*/ 0 w 71"/>
                <a:gd name="T23" fmla="*/ 106 h 120"/>
                <a:gd name="T24" fmla="*/ 4 w 71"/>
                <a:gd name="T25" fmla="*/ 104 h 120"/>
                <a:gd name="T26" fmla="*/ 44 w 71"/>
                <a:gd name="T27" fmla="*/ 61 h 120"/>
                <a:gd name="T28" fmla="*/ 4 w 71"/>
                <a:gd name="T29" fmla="*/ 18 h 120"/>
                <a:gd name="T30" fmla="*/ 0 w 71"/>
                <a:gd name="T31" fmla="*/ 14 h 120"/>
                <a:gd name="T32" fmla="*/ 0 w 71"/>
                <a:gd name="T33" fmla="*/ 10 h 120"/>
                <a:gd name="T34" fmla="*/ 0 w 71"/>
                <a:gd name="T35" fmla="*/ 8 h 120"/>
                <a:gd name="T36" fmla="*/ 4 w 71"/>
                <a:gd name="T37" fmla="*/ 4 h 120"/>
                <a:gd name="T38" fmla="*/ 6 w 71"/>
                <a:gd name="T39" fmla="*/ 2 h 120"/>
                <a:gd name="T40" fmla="*/ 10 w 71"/>
                <a:gd name="T41" fmla="*/ 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0">
                  <a:moveTo>
                    <a:pt x="10" y="0"/>
                  </a:moveTo>
                  <a:lnTo>
                    <a:pt x="14" y="2"/>
                  </a:lnTo>
                  <a:lnTo>
                    <a:pt x="18" y="4"/>
                  </a:lnTo>
                  <a:lnTo>
                    <a:pt x="67" y="53"/>
                  </a:lnTo>
                  <a:lnTo>
                    <a:pt x="71" y="61"/>
                  </a:lnTo>
                  <a:lnTo>
                    <a:pt x="67" y="69"/>
                  </a:lnTo>
                  <a:lnTo>
                    <a:pt x="18" y="118"/>
                  </a:lnTo>
                  <a:lnTo>
                    <a:pt x="10" y="120"/>
                  </a:lnTo>
                  <a:lnTo>
                    <a:pt x="4" y="118"/>
                  </a:lnTo>
                  <a:lnTo>
                    <a:pt x="0" y="114"/>
                  </a:lnTo>
                  <a:lnTo>
                    <a:pt x="0" y="110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1"/>
                  </a:lnTo>
                  <a:lnTo>
                    <a:pt x="4" y="18"/>
                  </a:lnTo>
                  <a:lnTo>
                    <a:pt x="0" y="14"/>
                  </a:lnTo>
                  <a:lnTo>
                    <a:pt x="0" y="10"/>
                  </a:lnTo>
                  <a:lnTo>
                    <a:pt x="0" y="8"/>
                  </a:lnTo>
                  <a:lnTo>
                    <a:pt x="4" y="4"/>
                  </a:lnTo>
                  <a:lnTo>
                    <a:pt x="6" y="2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6839593" y="4666153"/>
              <a:ext cx="441774" cy="441774"/>
              <a:chOff x="6839593" y="4666155"/>
              <a:chExt cx="441774" cy="441774"/>
            </a:xfrm>
          </p:grpSpPr>
          <p:sp>
            <p:nvSpPr>
              <p:cNvPr id="31" name="Freeform 199"/>
              <p:cNvSpPr>
                <a:spLocks noEditPoints="1"/>
              </p:cNvSpPr>
              <p:nvPr/>
            </p:nvSpPr>
            <p:spPr bwMode="auto">
              <a:xfrm>
                <a:off x="6839593" y="4666155"/>
                <a:ext cx="441774" cy="441774"/>
              </a:xfrm>
              <a:custGeom>
                <a:avLst/>
                <a:gdLst>
                  <a:gd name="T0" fmla="*/ 77 w 154"/>
                  <a:gd name="T1" fmla="*/ 8 h 154"/>
                  <a:gd name="T2" fmla="*/ 59 w 154"/>
                  <a:gd name="T3" fmla="*/ 10 h 154"/>
                  <a:gd name="T4" fmla="*/ 42 w 154"/>
                  <a:gd name="T5" fmla="*/ 16 h 154"/>
                  <a:gd name="T6" fmla="*/ 24 w 154"/>
                  <a:gd name="T7" fmla="*/ 32 h 154"/>
                  <a:gd name="T8" fmla="*/ 12 w 154"/>
                  <a:gd name="T9" fmla="*/ 53 h 154"/>
                  <a:gd name="T10" fmla="*/ 8 w 154"/>
                  <a:gd name="T11" fmla="*/ 77 h 154"/>
                  <a:gd name="T12" fmla="*/ 10 w 154"/>
                  <a:gd name="T13" fmla="*/ 93 h 154"/>
                  <a:gd name="T14" fmla="*/ 16 w 154"/>
                  <a:gd name="T15" fmla="*/ 110 h 154"/>
                  <a:gd name="T16" fmla="*/ 32 w 154"/>
                  <a:gd name="T17" fmla="*/ 130 h 154"/>
                  <a:gd name="T18" fmla="*/ 53 w 154"/>
                  <a:gd name="T19" fmla="*/ 142 h 154"/>
                  <a:gd name="T20" fmla="*/ 77 w 154"/>
                  <a:gd name="T21" fmla="*/ 146 h 154"/>
                  <a:gd name="T22" fmla="*/ 93 w 154"/>
                  <a:gd name="T23" fmla="*/ 144 h 154"/>
                  <a:gd name="T24" fmla="*/ 109 w 154"/>
                  <a:gd name="T25" fmla="*/ 136 h 154"/>
                  <a:gd name="T26" fmla="*/ 130 w 154"/>
                  <a:gd name="T27" fmla="*/ 122 h 154"/>
                  <a:gd name="T28" fmla="*/ 140 w 154"/>
                  <a:gd name="T29" fmla="*/ 99 h 154"/>
                  <a:gd name="T30" fmla="*/ 144 w 154"/>
                  <a:gd name="T31" fmla="*/ 77 h 154"/>
                  <a:gd name="T32" fmla="*/ 142 w 154"/>
                  <a:gd name="T33" fmla="*/ 59 h 154"/>
                  <a:gd name="T34" fmla="*/ 136 w 154"/>
                  <a:gd name="T35" fmla="*/ 42 h 154"/>
                  <a:gd name="T36" fmla="*/ 120 w 154"/>
                  <a:gd name="T37" fmla="*/ 24 h 154"/>
                  <a:gd name="T38" fmla="*/ 99 w 154"/>
                  <a:gd name="T39" fmla="*/ 12 h 154"/>
                  <a:gd name="T40" fmla="*/ 77 w 154"/>
                  <a:gd name="T41" fmla="*/ 8 h 154"/>
                  <a:gd name="T42" fmla="*/ 77 w 154"/>
                  <a:gd name="T43" fmla="*/ 0 h 154"/>
                  <a:gd name="T44" fmla="*/ 103 w 154"/>
                  <a:gd name="T45" fmla="*/ 4 h 154"/>
                  <a:gd name="T46" fmla="*/ 126 w 154"/>
                  <a:gd name="T47" fmla="*/ 18 h 154"/>
                  <a:gd name="T48" fmla="*/ 144 w 154"/>
                  <a:gd name="T49" fmla="*/ 38 h 154"/>
                  <a:gd name="T50" fmla="*/ 150 w 154"/>
                  <a:gd name="T51" fmla="*/ 57 h 154"/>
                  <a:gd name="T52" fmla="*/ 154 w 154"/>
                  <a:gd name="T53" fmla="*/ 77 h 154"/>
                  <a:gd name="T54" fmla="*/ 148 w 154"/>
                  <a:gd name="T55" fmla="*/ 103 h 154"/>
                  <a:gd name="T56" fmla="*/ 136 w 154"/>
                  <a:gd name="T57" fmla="*/ 126 h 154"/>
                  <a:gd name="T58" fmla="*/ 114 w 154"/>
                  <a:gd name="T59" fmla="*/ 144 h 154"/>
                  <a:gd name="T60" fmla="*/ 95 w 154"/>
                  <a:gd name="T61" fmla="*/ 152 h 154"/>
                  <a:gd name="T62" fmla="*/ 77 w 154"/>
                  <a:gd name="T63" fmla="*/ 154 h 154"/>
                  <a:gd name="T64" fmla="*/ 51 w 154"/>
                  <a:gd name="T65" fmla="*/ 148 h 154"/>
                  <a:gd name="T66" fmla="*/ 26 w 154"/>
                  <a:gd name="T67" fmla="*/ 136 h 154"/>
                  <a:gd name="T68" fmla="*/ 10 w 154"/>
                  <a:gd name="T69" fmla="*/ 114 h 154"/>
                  <a:gd name="T70" fmla="*/ 2 w 154"/>
                  <a:gd name="T71" fmla="*/ 95 h 154"/>
                  <a:gd name="T72" fmla="*/ 0 w 154"/>
                  <a:gd name="T73" fmla="*/ 77 h 154"/>
                  <a:gd name="T74" fmla="*/ 4 w 154"/>
                  <a:gd name="T75" fmla="*/ 50 h 154"/>
                  <a:gd name="T76" fmla="*/ 18 w 154"/>
                  <a:gd name="T77" fmla="*/ 28 h 154"/>
                  <a:gd name="T78" fmla="*/ 38 w 154"/>
                  <a:gd name="T79" fmla="*/ 10 h 154"/>
                  <a:gd name="T80" fmla="*/ 57 w 154"/>
                  <a:gd name="T81" fmla="*/ 2 h 154"/>
                  <a:gd name="T82" fmla="*/ 77 w 154"/>
                  <a:gd name="T83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4">
                    <a:moveTo>
                      <a:pt x="77" y="8"/>
                    </a:moveTo>
                    <a:lnTo>
                      <a:pt x="59" y="10"/>
                    </a:lnTo>
                    <a:lnTo>
                      <a:pt x="42" y="16"/>
                    </a:lnTo>
                    <a:lnTo>
                      <a:pt x="24" y="32"/>
                    </a:lnTo>
                    <a:lnTo>
                      <a:pt x="12" y="53"/>
                    </a:lnTo>
                    <a:lnTo>
                      <a:pt x="8" y="77"/>
                    </a:lnTo>
                    <a:lnTo>
                      <a:pt x="10" y="93"/>
                    </a:lnTo>
                    <a:lnTo>
                      <a:pt x="16" y="110"/>
                    </a:lnTo>
                    <a:lnTo>
                      <a:pt x="32" y="130"/>
                    </a:lnTo>
                    <a:lnTo>
                      <a:pt x="53" y="142"/>
                    </a:lnTo>
                    <a:lnTo>
                      <a:pt x="77" y="146"/>
                    </a:lnTo>
                    <a:lnTo>
                      <a:pt x="93" y="144"/>
                    </a:lnTo>
                    <a:lnTo>
                      <a:pt x="109" y="136"/>
                    </a:lnTo>
                    <a:lnTo>
                      <a:pt x="130" y="122"/>
                    </a:lnTo>
                    <a:lnTo>
                      <a:pt x="140" y="99"/>
                    </a:lnTo>
                    <a:lnTo>
                      <a:pt x="144" y="77"/>
                    </a:lnTo>
                    <a:lnTo>
                      <a:pt x="142" y="59"/>
                    </a:lnTo>
                    <a:lnTo>
                      <a:pt x="136" y="42"/>
                    </a:lnTo>
                    <a:lnTo>
                      <a:pt x="120" y="24"/>
                    </a:lnTo>
                    <a:lnTo>
                      <a:pt x="99" y="12"/>
                    </a:lnTo>
                    <a:lnTo>
                      <a:pt x="77" y="8"/>
                    </a:lnTo>
                    <a:close/>
                    <a:moveTo>
                      <a:pt x="77" y="0"/>
                    </a:moveTo>
                    <a:lnTo>
                      <a:pt x="103" y="4"/>
                    </a:lnTo>
                    <a:lnTo>
                      <a:pt x="126" y="18"/>
                    </a:lnTo>
                    <a:lnTo>
                      <a:pt x="144" y="38"/>
                    </a:lnTo>
                    <a:lnTo>
                      <a:pt x="150" y="57"/>
                    </a:lnTo>
                    <a:lnTo>
                      <a:pt x="154" y="77"/>
                    </a:lnTo>
                    <a:lnTo>
                      <a:pt x="148" y="103"/>
                    </a:lnTo>
                    <a:lnTo>
                      <a:pt x="136" y="126"/>
                    </a:lnTo>
                    <a:lnTo>
                      <a:pt x="114" y="144"/>
                    </a:lnTo>
                    <a:lnTo>
                      <a:pt x="95" y="152"/>
                    </a:lnTo>
                    <a:lnTo>
                      <a:pt x="77" y="154"/>
                    </a:lnTo>
                    <a:lnTo>
                      <a:pt x="51" y="148"/>
                    </a:lnTo>
                    <a:lnTo>
                      <a:pt x="26" y="136"/>
                    </a:lnTo>
                    <a:lnTo>
                      <a:pt x="10" y="114"/>
                    </a:lnTo>
                    <a:lnTo>
                      <a:pt x="2" y="95"/>
                    </a:lnTo>
                    <a:lnTo>
                      <a:pt x="0" y="77"/>
                    </a:lnTo>
                    <a:lnTo>
                      <a:pt x="4" y="50"/>
                    </a:lnTo>
                    <a:lnTo>
                      <a:pt x="18" y="28"/>
                    </a:lnTo>
                    <a:lnTo>
                      <a:pt x="38" y="10"/>
                    </a:lnTo>
                    <a:lnTo>
                      <a:pt x="57" y="2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2" name="Freeform 200"/>
              <p:cNvSpPr>
                <a:spLocks noEditPoints="1"/>
              </p:cNvSpPr>
              <p:nvPr/>
            </p:nvSpPr>
            <p:spPr bwMode="auto">
              <a:xfrm>
                <a:off x="6902704" y="4818193"/>
                <a:ext cx="197938" cy="192201"/>
              </a:xfrm>
              <a:custGeom>
                <a:avLst/>
                <a:gdLst>
                  <a:gd name="T0" fmla="*/ 35 w 69"/>
                  <a:gd name="T1" fmla="*/ 16 h 67"/>
                  <a:gd name="T2" fmla="*/ 29 w 69"/>
                  <a:gd name="T3" fmla="*/ 16 h 67"/>
                  <a:gd name="T4" fmla="*/ 23 w 69"/>
                  <a:gd name="T5" fmla="*/ 20 h 67"/>
                  <a:gd name="T6" fmla="*/ 18 w 69"/>
                  <a:gd name="T7" fmla="*/ 26 h 67"/>
                  <a:gd name="T8" fmla="*/ 16 w 69"/>
                  <a:gd name="T9" fmla="*/ 34 h 67"/>
                  <a:gd name="T10" fmla="*/ 18 w 69"/>
                  <a:gd name="T11" fmla="*/ 40 h 67"/>
                  <a:gd name="T12" fmla="*/ 23 w 69"/>
                  <a:gd name="T13" fmla="*/ 46 h 67"/>
                  <a:gd name="T14" fmla="*/ 29 w 69"/>
                  <a:gd name="T15" fmla="*/ 50 h 67"/>
                  <a:gd name="T16" fmla="*/ 35 w 69"/>
                  <a:gd name="T17" fmla="*/ 50 h 67"/>
                  <a:gd name="T18" fmla="*/ 43 w 69"/>
                  <a:gd name="T19" fmla="*/ 50 h 67"/>
                  <a:gd name="T20" fmla="*/ 47 w 69"/>
                  <a:gd name="T21" fmla="*/ 46 h 67"/>
                  <a:gd name="T22" fmla="*/ 51 w 69"/>
                  <a:gd name="T23" fmla="*/ 40 h 67"/>
                  <a:gd name="T24" fmla="*/ 53 w 69"/>
                  <a:gd name="T25" fmla="*/ 34 h 67"/>
                  <a:gd name="T26" fmla="*/ 51 w 69"/>
                  <a:gd name="T27" fmla="*/ 26 h 67"/>
                  <a:gd name="T28" fmla="*/ 47 w 69"/>
                  <a:gd name="T29" fmla="*/ 20 h 67"/>
                  <a:gd name="T30" fmla="*/ 43 w 69"/>
                  <a:gd name="T31" fmla="*/ 16 h 67"/>
                  <a:gd name="T32" fmla="*/ 35 w 69"/>
                  <a:gd name="T33" fmla="*/ 16 h 67"/>
                  <a:gd name="T34" fmla="*/ 29 w 69"/>
                  <a:gd name="T35" fmla="*/ 0 h 67"/>
                  <a:gd name="T36" fmla="*/ 41 w 69"/>
                  <a:gd name="T37" fmla="*/ 0 h 67"/>
                  <a:gd name="T38" fmla="*/ 41 w 69"/>
                  <a:gd name="T39" fmla="*/ 6 h 67"/>
                  <a:gd name="T40" fmla="*/ 51 w 69"/>
                  <a:gd name="T41" fmla="*/ 10 h 67"/>
                  <a:gd name="T42" fmla="*/ 55 w 69"/>
                  <a:gd name="T43" fmla="*/ 6 h 67"/>
                  <a:gd name="T44" fmla="*/ 63 w 69"/>
                  <a:gd name="T45" fmla="*/ 14 h 67"/>
                  <a:gd name="T46" fmla="*/ 59 w 69"/>
                  <a:gd name="T47" fmla="*/ 18 h 67"/>
                  <a:gd name="T48" fmla="*/ 63 w 69"/>
                  <a:gd name="T49" fmla="*/ 28 h 67"/>
                  <a:gd name="T50" fmla="*/ 69 w 69"/>
                  <a:gd name="T51" fmla="*/ 28 h 67"/>
                  <a:gd name="T52" fmla="*/ 69 w 69"/>
                  <a:gd name="T53" fmla="*/ 38 h 67"/>
                  <a:gd name="T54" fmla="*/ 63 w 69"/>
                  <a:gd name="T55" fmla="*/ 38 h 67"/>
                  <a:gd name="T56" fmla="*/ 59 w 69"/>
                  <a:gd name="T57" fmla="*/ 48 h 67"/>
                  <a:gd name="T58" fmla="*/ 63 w 69"/>
                  <a:gd name="T59" fmla="*/ 53 h 67"/>
                  <a:gd name="T60" fmla="*/ 55 w 69"/>
                  <a:gd name="T61" fmla="*/ 61 h 67"/>
                  <a:gd name="T62" fmla="*/ 51 w 69"/>
                  <a:gd name="T63" fmla="*/ 57 h 67"/>
                  <a:gd name="T64" fmla="*/ 41 w 69"/>
                  <a:gd name="T65" fmla="*/ 61 h 67"/>
                  <a:gd name="T66" fmla="*/ 41 w 69"/>
                  <a:gd name="T67" fmla="*/ 67 h 67"/>
                  <a:gd name="T68" fmla="*/ 29 w 69"/>
                  <a:gd name="T69" fmla="*/ 67 h 67"/>
                  <a:gd name="T70" fmla="*/ 29 w 69"/>
                  <a:gd name="T71" fmla="*/ 61 h 67"/>
                  <a:gd name="T72" fmla="*/ 18 w 69"/>
                  <a:gd name="T73" fmla="*/ 57 h 67"/>
                  <a:gd name="T74" fmla="*/ 14 w 69"/>
                  <a:gd name="T75" fmla="*/ 61 h 67"/>
                  <a:gd name="T76" fmla="*/ 6 w 69"/>
                  <a:gd name="T77" fmla="*/ 53 h 67"/>
                  <a:gd name="T78" fmla="*/ 12 w 69"/>
                  <a:gd name="T79" fmla="*/ 48 h 67"/>
                  <a:gd name="T80" fmla="*/ 8 w 69"/>
                  <a:gd name="T81" fmla="*/ 38 h 67"/>
                  <a:gd name="T82" fmla="*/ 0 w 69"/>
                  <a:gd name="T83" fmla="*/ 38 h 67"/>
                  <a:gd name="T84" fmla="*/ 0 w 69"/>
                  <a:gd name="T85" fmla="*/ 28 h 67"/>
                  <a:gd name="T86" fmla="*/ 8 w 69"/>
                  <a:gd name="T87" fmla="*/ 28 h 67"/>
                  <a:gd name="T88" fmla="*/ 12 w 69"/>
                  <a:gd name="T89" fmla="*/ 18 h 67"/>
                  <a:gd name="T90" fmla="*/ 6 w 69"/>
                  <a:gd name="T91" fmla="*/ 14 h 67"/>
                  <a:gd name="T92" fmla="*/ 14 w 69"/>
                  <a:gd name="T93" fmla="*/ 6 h 67"/>
                  <a:gd name="T94" fmla="*/ 20 w 69"/>
                  <a:gd name="T95" fmla="*/ 10 h 67"/>
                  <a:gd name="T96" fmla="*/ 29 w 69"/>
                  <a:gd name="T97" fmla="*/ 6 h 67"/>
                  <a:gd name="T98" fmla="*/ 29 w 69"/>
                  <a:gd name="T9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9" h="67">
                    <a:moveTo>
                      <a:pt x="35" y="16"/>
                    </a:moveTo>
                    <a:lnTo>
                      <a:pt x="29" y="16"/>
                    </a:lnTo>
                    <a:lnTo>
                      <a:pt x="23" y="20"/>
                    </a:lnTo>
                    <a:lnTo>
                      <a:pt x="18" y="26"/>
                    </a:lnTo>
                    <a:lnTo>
                      <a:pt x="16" y="34"/>
                    </a:lnTo>
                    <a:lnTo>
                      <a:pt x="18" y="40"/>
                    </a:lnTo>
                    <a:lnTo>
                      <a:pt x="23" y="46"/>
                    </a:lnTo>
                    <a:lnTo>
                      <a:pt x="29" y="50"/>
                    </a:lnTo>
                    <a:lnTo>
                      <a:pt x="35" y="50"/>
                    </a:lnTo>
                    <a:lnTo>
                      <a:pt x="43" y="50"/>
                    </a:lnTo>
                    <a:lnTo>
                      <a:pt x="47" y="46"/>
                    </a:lnTo>
                    <a:lnTo>
                      <a:pt x="51" y="40"/>
                    </a:lnTo>
                    <a:lnTo>
                      <a:pt x="53" y="34"/>
                    </a:lnTo>
                    <a:lnTo>
                      <a:pt x="51" y="26"/>
                    </a:lnTo>
                    <a:lnTo>
                      <a:pt x="47" y="20"/>
                    </a:lnTo>
                    <a:lnTo>
                      <a:pt x="43" y="16"/>
                    </a:lnTo>
                    <a:lnTo>
                      <a:pt x="35" y="16"/>
                    </a:lnTo>
                    <a:close/>
                    <a:moveTo>
                      <a:pt x="29" y="0"/>
                    </a:moveTo>
                    <a:lnTo>
                      <a:pt x="41" y="0"/>
                    </a:lnTo>
                    <a:lnTo>
                      <a:pt x="41" y="6"/>
                    </a:lnTo>
                    <a:lnTo>
                      <a:pt x="51" y="10"/>
                    </a:lnTo>
                    <a:lnTo>
                      <a:pt x="55" y="6"/>
                    </a:lnTo>
                    <a:lnTo>
                      <a:pt x="63" y="14"/>
                    </a:lnTo>
                    <a:lnTo>
                      <a:pt x="59" y="18"/>
                    </a:lnTo>
                    <a:lnTo>
                      <a:pt x="63" y="28"/>
                    </a:lnTo>
                    <a:lnTo>
                      <a:pt x="69" y="28"/>
                    </a:lnTo>
                    <a:lnTo>
                      <a:pt x="69" y="38"/>
                    </a:lnTo>
                    <a:lnTo>
                      <a:pt x="63" y="38"/>
                    </a:lnTo>
                    <a:lnTo>
                      <a:pt x="59" y="48"/>
                    </a:lnTo>
                    <a:lnTo>
                      <a:pt x="63" y="53"/>
                    </a:lnTo>
                    <a:lnTo>
                      <a:pt x="55" y="61"/>
                    </a:lnTo>
                    <a:lnTo>
                      <a:pt x="51" y="57"/>
                    </a:lnTo>
                    <a:lnTo>
                      <a:pt x="41" y="61"/>
                    </a:lnTo>
                    <a:lnTo>
                      <a:pt x="41" y="67"/>
                    </a:lnTo>
                    <a:lnTo>
                      <a:pt x="29" y="67"/>
                    </a:lnTo>
                    <a:lnTo>
                      <a:pt x="29" y="61"/>
                    </a:lnTo>
                    <a:lnTo>
                      <a:pt x="18" y="57"/>
                    </a:lnTo>
                    <a:lnTo>
                      <a:pt x="14" y="61"/>
                    </a:lnTo>
                    <a:lnTo>
                      <a:pt x="6" y="53"/>
                    </a:lnTo>
                    <a:lnTo>
                      <a:pt x="12" y="48"/>
                    </a:lnTo>
                    <a:lnTo>
                      <a:pt x="8" y="38"/>
                    </a:lnTo>
                    <a:lnTo>
                      <a:pt x="0" y="38"/>
                    </a:lnTo>
                    <a:lnTo>
                      <a:pt x="0" y="28"/>
                    </a:lnTo>
                    <a:lnTo>
                      <a:pt x="8" y="28"/>
                    </a:lnTo>
                    <a:lnTo>
                      <a:pt x="12" y="18"/>
                    </a:lnTo>
                    <a:lnTo>
                      <a:pt x="6" y="14"/>
                    </a:lnTo>
                    <a:lnTo>
                      <a:pt x="14" y="6"/>
                    </a:lnTo>
                    <a:lnTo>
                      <a:pt x="20" y="10"/>
                    </a:lnTo>
                    <a:lnTo>
                      <a:pt x="29" y="6"/>
                    </a:lnTo>
                    <a:lnTo>
                      <a:pt x="2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201"/>
              <p:cNvSpPr>
                <a:spLocks noEditPoints="1"/>
              </p:cNvSpPr>
              <p:nvPr/>
            </p:nvSpPr>
            <p:spPr bwMode="auto">
              <a:xfrm>
                <a:off x="7077691" y="4763689"/>
                <a:ext cx="134828" cy="129091"/>
              </a:xfrm>
              <a:custGeom>
                <a:avLst/>
                <a:gdLst>
                  <a:gd name="T0" fmla="*/ 24 w 47"/>
                  <a:gd name="T1" fmla="*/ 10 h 45"/>
                  <a:gd name="T2" fmla="*/ 16 w 47"/>
                  <a:gd name="T3" fmla="*/ 12 h 45"/>
                  <a:gd name="T4" fmla="*/ 12 w 47"/>
                  <a:gd name="T5" fmla="*/ 23 h 45"/>
                  <a:gd name="T6" fmla="*/ 14 w 47"/>
                  <a:gd name="T7" fmla="*/ 31 h 45"/>
                  <a:gd name="T8" fmla="*/ 22 w 47"/>
                  <a:gd name="T9" fmla="*/ 35 h 45"/>
                  <a:gd name="T10" fmla="*/ 31 w 47"/>
                  <a:gd name="T11" fmla="*/ 33 h 45"/>
                  <a:gd name="T12" fmla="*/ 37 w 47"/>
                  <a:gd name="T13" fmla="*/ 25 h 45"/>
                  <a:gd name="T14" fmla="*/ 33 w 47"/>
                  <a:gd name="T15" fmla="*/ 14 h 45"/>
                  <a:gd name="T16" fmla="*/ 24 w 47"/>
                  <a:gd name="T17" fmla="*/ 10 h 45"/>
                  <a:gd name="T18" fmla="*/ 22 w 47"/>
                  <a:gd name="T19" fmla="*/ 0 h 45"/>
                  <a:gd name="T20" fmla="*/ 28 w 47"/>
                  <a:gd name="T21" fmla="*/ 0 h 45"/>
                  <a:gd name="T22" fmla="*/ 28 w 47"/>
                  <a:gd name="T23" fmla="*/ 4 h 45"/>
                  <a:gd name="T24" fmla="*/ 35 w 47"/>
                  <a:gd name="T25" fmla="*/ 8 h 45"/>
                  <a:gd name="T26" fmla="*/ 39 w 47"/>
                  <a:gd name="T27" fmla="*/ 4 h 45"/>
                  <a:gd name="T28" fmla="*/ 43 w 47"/>
                  <a:gd name="T29" fmla="*/ 10 h 45"/>
                  <a:gd name="T30" fmla="*/ 41 w 47"/>
                  <a:gd name="T31" fmla="*/ 14 h 45"/>
                  <a:gd name="T32" fmla="*/ 43 w 47"/>
                  <a:gd name="T33" fmla="*/ 21 h 45"/>
                  <a:gd name="T34" fmla="*/ 47 w 47"/>
                  <a:gd name="T35" fmla="*/ 21 h 45"/>
                  <a:gd name="T36" fmla="*/ 47 w 47"/>
                  <a:gd name="T37" fmla="*/ 29 h 45"/>
                  <a:gd name="T38" fmla="*/ 43 w 47"/>
                  <a:gd name="T39" fmla="*/ 29 h 45"/>
                  <a:gd name="T40" fmla="*/ 39 w 47"/>
                  <a:gd name="T41" fmla="*/ 35 h 45"/>
                  <a:gd name="T42" fmla="*/ 41 w 47"/>
                  <a:gd name="T43" fmla="*/ 37 h 45"/>
                  <a:gd name="T44" fmla="*/ 35 w 47"/>
                  <a:gd name="T45" fmla="*/ 43 h 45"/>
                  <a:gd name="T46" fmla="*/ 33 w 47"/>
                  <a:gd name="T47" fmla="*/ 39 h 45"/>
                  <a:gd name="T48" fmla="*/ 26 w 47"/>
                  <a:gd name="T49" fmla="*/ 41 h 45"/>
                  <a:gd name="T50" fmla="*/ 24 w 47"/>
                  <a:gd name="T51" fmla="*/ 45 h 45"/>
                  <a:gd name="T52" fmla="*/ 18 w 47"/>
                  <a:gd name="T53" fmla="*/ 45 h 45"/>
                  <a:gd name="T54" fmla="*/ 18 w 47"/>
                  <a:gd name="T55" fmla="*/ 41 h 45"/>
                  <a:gd name="T56" fmla="*/ 12 w 47"/>
                  <a:gd name="T57" fmla="*/ 37 h 45"/>
                  <a:gd name="T58" fmla="*/ 8 w 47"/>
                  <a:gd name="T59" fmla="*/ 41 h 45"/>
                  <a:gd name="T60" fmla="*/ 4 w 47"/>
                  <a:gd name="T61" fmla="*/ 35 h 45"/>
                  <a:gd name="T62" fmla="*/ 6 w 47"/>
                  <a:gd name="T63" fmla="*/ 31 h 45"/>
                  <a:gd name="T64" fmla="*/ 4 w 47"/>
                  <a:gd name="T65" fmla="*/ 25 h 45"/>
                  <a:gd name="T66" fmla="*/ 0 w 47"/>
                  <a:gd name="T67" fmla="*/ 25 h 45"/>
                  <a:gd name="T68" fmla="*/ 2 w 47"/>
                  <a:gd name="T69" fmla="*/ 16 h 45"/>
                  <a:gd name="T70" fmla="*/ 6 w 47"/>
                  <a:gd name="T71" fmla="*/ 16 h 45"/>
                  <a:gd name="T72" fmla="*/ 8 w 47"/>
                  <a:gd name="T73" fmla="*/ 10 h 45"/>
                  <a:gd name="T74" fmla="*/ 6 w 47"/>
                  <a:gd name="T75" fmla="*/ 8 h 45"/>
                  <a:gd name="T76" fmla="*/ 12 w 47"/>
                  <a:gd name="T77" fmla="*/ 2 h 45"/>
                  <a:gd name="T78" fmla="*/ 14 w 47"/>
                  <a:gd name="T79" fmla="*/ 6 h 45"/>
                  <a:gd name="T80" fmla="*/ 22 w 47"/>
                  <a:gd name="T81" fmla="*/ 4 h 45"/>
                  <a:gd name="T82" fmla="*/ 22 w 47"/>
                  <a:gd name="T83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47" h="45">
                    <a:moveTo>
                      <a:pt x="24" y="10"/>
                    </a:moveTo>
                    <a:lnTo>
                      <a:pt x="16" y="12"/>
                    </a:lnTo>
                    <a:lnTo>
                      <a:pt x="12" y="23"/>
                    </a:lnTo>
                    <a:lnTo>
                      <a:pt x="14" y="31"/>
                    </a:lnTo>
                    <a:lnTo>
                      <a:pt x="22" y="35"/>
                    </a:lnTo>
                    <a:lnTo>
                      <a:pt x="31" y="33"/>
                    </a:lnTo>
                    <a:lnTo>
                      <a:pt x="37" y="25"/>
                    </a:lnTo>
                    <a:lnTo>
                      <a:pt x="33" y="14"/>
                    </a:lnTo>
                    <a:lnTo>
                      <a:pt x="24" y="10"/>
                    </a:lnTo>
                    <a:close/>
                    <a:moveTo>
                      <a:pt x="22" y="0"/>
                    </a:moveTo>
                    <a:lnTo>
                      <a:pt x="28" y="0"/>
                    </a:lnTo>
                    <a:lnTo>
                      <a:pt x="28" y="4"/>
                    </a:lnTo>
                    <a:lnTo>
                      <a:pt x="35" y="8"/>
                    </a:lnTo>
                    <a:lnTo>
                      <a:pt x="39" y="4"/>
                    </a:lnTo>
                    <a:lnTo>
                      <a:pt x="43" y="10"/>
                    </a:lnTo>
                    <a:lnTo>
                      <a:pt x="41" y="14"/>
                    </a:lnTo>
                    <a:lnTo>
                      <a:pt x="43" y="21"/>
                    </a:lnTo>
                    <a:lnTo>
                      <a:pt x="47" y="21"/>
                    </a:lnTo>
                    <a:lnTo>
                      <a:pt x="47" y="29"/>
                    </a:lnTo>
                    <a:lnTo>
                      <a:pt x="43" y="29"/>
                    </a:lnTo>
                    <a:lnTo>
                      <a:pt x="39" y="35"/>
                    </a:lnTo>
                    <a:lnTo>
                      <a:pt x="41" y="37"/>
                    </a:lnTo>
                    <a:lnTo>
                      <a:pt x="35" y="43"/>
                    </a:lnTo>
                    <a:lnTo>
                      <a:pt x="33" y="39"/>
                    </a:lnTo>
                    <a:lnTo>
                      <a:pt x="26" y="41"/>
                    </a:lnTo>
                    <a:lnTo>
                      <a:pt x="24" y="45"/>
                    </a:lnTo>
                    <a:lnTo>
                      <a:pt x="18" y="45"/>
                    </a:lnTo>
                    <a:lnTo>
                      <a:pt x="18" y="41"/>
                    </a:lnTo>
                    <a:lnTo>
                      <a:pt x="12" y="37"/>
                    </a:lnTo>
                    <a:lnTo>
                      <a:pt x="8" y="41"/>
                    </a:lnTo>
                    <a:lnTo>
                      <a:pt x="4" y="35"/>
                    </a:lnTo>
                    <a:lnTo>
                      <a:pt x="6" y="31"/>
                    </a:lnTo>
                    <a:lnTo>
                      <a:pt x="4" y="25"/>
                    </a:lnTo>
                    <a:lnTo>
                      <a:pt x="0" y="25"/>
                    </a:lnTo>
                    <a:lnTo>
                      <a:pt x="2" y="16"/>
                    </a:lnTo>
                    <a:lnTo>
                      <a:pt x="6" y="16"/>
                    </a:lnTo>
                    <a:lnTo>
                      <a:pt x="8" y="10"/>
                    </a:lnTo>
                    <a:lnTo>
                      <a:pt x="6" y="8"/>
                    </a:lnTo>
                    <a:lnTo>
                      <a:pt x="12" y="2"/>
                    </a:lnTo>
                    <a:lnTo>
                      <a:pt x="14" y="6"/>
                    </a:lnTo>
                    <a:lnTo>
                      <a:pt x="22" y="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202"/>
              <p:cNvSpPr>
                <a:spLocks noEditPoints="1"/>
              </p:cNvSpPr>
              <p:nvPr/>
            </p:nvSpPr>
            <p:spPr bwMode="auto">
              <a:xfrm>
                <a:off x="7094903" y="4898515"/>
                <a:ext cx="88929" cy="94667"/>
              </a:xfrm>
              <a:custGeom>
                <a:avLst/>
                <a:gdLst>
                  <a:gd name="T0" fmla="*/ 16 w 31"/>
                  <a:gd name="T1" fmla="*/ 8 h 33"/>
                  <a:gd name="T2" fmla="*/ 10 w 31"/>
                  <a:gd name="T3" fmla="*/ 10 h 33"/>
                  <a:gd name="T4" fmla="*/ 8 w 31"/>
                  <a:gd name="T5" fmla="*/ 16 h 33"/>
                  <a:gd name="T6" fmla="*/ 10 w 31"/>
                  <a:gd name="T7" fmla="*/ 22 h 33"/>
                  <a:gd name="T8" fmla="*/ 14 w 31"/>
                  <a:gd name="T9" fmla="*/ 25 h 33"/>
                  <a:gd name="T10" fmla="*/ 20 w 31"/>
                  <a:gd name="T11" fmla="*/ 22 h 33"/>
                  <a:gd name="T12" fmla="*/ 25 w 31"/>
                  <a:gd name="T13" fmla="*/ 16 h 33"/>
                  <a:gd name="T14" fmla="*/ 22 w 31"/>
                  <a:gd name="T15" fmla="*/ 10 h 33"/>
                  <a:gd name="T16" fmla="*/ 16 w 31"/>
                  <a:gd name="T17" fmla="*/ 8 h 33"/>
                  <a:gd name="T18" fmla="*/ 14 w 31"/>
                  <a:gd name="T19" fmla="*/ 0 h 33"/>
                  <a:gd name="T20" fmla="*/ 20 w 31"/>
                  <a:gd name="T21" fmla="*/ 2 h 33"/>
                  <a:gd name="T22" fmla="*/ 20 w 31"/>
                  <a:gd name="T23" fmla="*/ 4 h 33"/>
                  <a:gd name="T24" fmla="*/ 25 w 31"/>
                  <a:gd name="T25" fmla="*/ 6 h 33"/>
                  <a:gd name="T26" fmla="*/ 27 w 31"/>
                  <a:gd name="T27" fmla="*/ 4 h 33"/>
                  <a:gd name="T28" fmla="*/ 29 w 31"/>
                  <a:gd name="T29" fmla="*/ 8 h 33"/>
                  <a:gd name="T30" fmla="*/ 27 w 31"/>
                  <a:gd name="T31" fmla="*/ 10 h 33"/>
                  <a:gd name="T32" fmla="*/ 29 w 31"/>
                  <a:gd name="T33" fmla="*/ 14 h 33"/>
                  <a:gd name="T34" fmla="*/ 31 w 31"/>
                  <a:gd name="T35" fmla="*/ 14 h 33"/>
                  <a:gd name="T36" fmla="*/ 31 w 31"/>
                  <a:gd name="T37" fmla="*/ 20 h 33"/>
                  <a:gd name="T38" fmla="*/ 29 w 31"/>
                  <a:gd name="T39" fmla="*/ 20 h 33"/>
                  <a:gd name="T40" fmla="*/ 27 w 31"/>
                  <a:gd name="T41" fmla="*/ 25 h 33"/>
                  <a:gd name="T42" fmla="*/ 29 w 31"/>
                  <a:gd name="T43" fmla="*/ 27 h 33"/>
                  <a:gd name="T44" fmla="*/ 25 w 31"/>
                  <a:gd name="T45" fmla="*/ 31 h 33"/>
                  <a:gd name="T46" fmla="*/ 22 w 31"/>
                  <a:gd name="T47" fmla="*/ 29 h 33"/>
                  <a:gd name="T48" fmla="*/ 18 w 31"/>
                  <a:gd name="T49" fmla="*/ 29 h 33"/>
                  <a:gd name="T50" fmla="*/ 16 w 31"/>
                  <a:gd name="T51" fmla="*/ 33 h 33"/>
                  <a:gd name="T52" fmla="*/ 12 w 31"/>
                  <a:gd name="T53" fmla="*/ 31 h 33"/>
                  <a:gd name="T54" fmla="*/ 12 w 31"/>
                  <a:gd name="T55" fmla="*/ 29 h 33"/>
                  <a:gd name="T56" fmla="*/ 8 w 31"/>
                  <a:gd name="T57" fmla="*/ 27 h 33"/>
                  <a:gd name="T58" fmla="*/ 6 w 31"/>
                  <a:gd name="T59" fmla="*/ 29 h 33"/>
                  <a:gd name="T60" fmla="*/ 2 w 31"/>
                  <a:gd name="T61" fmla="*/ 25 h 33"/>
                  <a:gd name="T62" fmla="*/ 4 w 31"/>
                  <a:gd name="T63" fmla="*/ 22 h 33"/>
                  <a:gd name="T64" fmla="*/ 4 w 31"/>
                  <a:gd name="T65" fmla="*/ 18 h 33"/>
                  <a:gd name="T66" fmla="*/ 0 w 31"/>
                  <a:gd name="T67" fmla="*/ 18 h 33"/>
                  <a:gd name="T68" fmla="*/ 0 w 31"/>
                  <a:gd name="T69" fmla="*/ 12 h 33"/>
                  <a:gd name="T70" fmla="*/ 4 w 31"/>
                  <a:gd name="T71" fmla="*/ 12 h 33"/>
                  <a:gd name="T72" fmla="*/ 6 w 31"/>
                  <a:gd name="T73" fmla="*/ 8 h 33"/>
                  <a:gd name="T74" fmla="*/ 4 w 31"/>
                  <a:gd name="T75" fmla="*/ 6 h 33"/>
                  <a:gd name="T76" fmla="*/ 8 w 31"/>
                  <a:gd name="T77" fmla="*/ 2 h 33"/>
                  <a:gd name="T78" fmla="*/ 10 w 31"/>
                  <a:gd name="T79" fmla="*/ 6 h 33"/>
                  <a:gd name="T80" fmla="*/ 14 w 31"/>
                  <a:gd name="T81" fmla="*/ 4 h 33"/>
                  <a:gd name="T82" fmla="*/ 14 w 31"/>
                  <a:gd name="T8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" h="33">
                    <a:moveTo>
                      <a:pt x="16" y="8"/>
                    </a:moveTo>
                    <a:lnTo>
                      <a:pt x="10" y="10"/>
                    </a:lnTo>
                    <a:lnTo>
                      <a:pt x="8" y="16"/>
                    </a:lnTo>
                    <a:lnTo>
                      <a:pt x="10" y="22"/>
                    </a:lnTo>
                    <a:lnTo>
                      <a:pt x="14" y="25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2" y="10"/>
                    </a:lnTo>
                    <a:lnTo>
                      <a:pt x="16" y="8"/>
                    </a:lnTo>
                    <a:close/>
                    <a:moveTo>
                      <a:pt x="14" y="0"/>
                    </a:moveTo>
                    <a:lnTo>
                      <a:pt x="20" y="2"/>
                    </a:lnTo>
                    <a:lnTo>
                      <a:pt x="20" y="4"/>
                    </a:lnTo>
                    <a:lnTo>
                      <a:pt x="25" y="6"/>
                    </a:lnTo>
                    <a:lnTo>
                      <a:pt x="27" y="4"/>
                    </a:lnTo>
                    <a:lnTo>
                      <a:pt x="29" y="8"/>
                    </a:lnTo>
                    <a:lnTo>
                      <a:pt x="27" y="10"/>
                    </a:lnTo>
                    <a:lnTo>
                      <a:pt x="29" y="14"/>
                    </a:lnTo>
                    <a:lnTo>
                      <a:pt x="31" y="14"/>
                    </a:lnTo>
                    <a:lnTo>
                      <a:pt x="31" y="20"/>
                    </a:lnTo>
                    <a:lnTo>
                      <a:pt x="29" y="20"/>
                    </a:lnTo>
                    <a:lnTo>
                      <a:pt x="27" y="25"/>
                    </a:lnTo>
                    <a:lnTo>
                      <a:pt x="29" y="27"/>
                    </a:lnTo>
                    <a:lnTo>
                      <a:pt x="25" y="31"/>
                    </a:lnTo>
                    <a:lnTo>
                      <a:pt x="22" y="29"/>
                    </a:lnTo>
                    <a:lnTo>
                      <a:pt x="18" y="29"/>
                    </a:lnTo>
                    <a:lnTo>
                      <a:pt x="16" y="33"/>
                    </a:lnTo>
                    <a:lnTo>
                      <a:pt x="12" y="31"/>
                    </a:lnTo>
                    <a:lnTo>
                      <a:pt x="12" y="29"/>
                    </a:lnTo>
                    <a:lnTo>
                      <a:pt x="8" y="27"/>
                    </a:lnTo>
                    <a:lnTo>
                      <a:pt x="6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8"/>
                    </a:lnTo>
                    <a:lnTo>
                      <a:pt x="0" y="18"/>
                    </a:lnTo>
                    <a:lnTo>
                      <a:pt x="0" y="12"/>
                    </a:lnTo>
                    <a:lnTo>
                      <a:pt x="4" y="12"/>
                    </a:lnTo>
                    <a:lnTo>
                      <a:pt x="6" y="8"/>
                    </a:lnTo>
                    <a:lnTo>
                      <a:pt x="4" y="6"/>
                    </a:lnTo>
                    <a:lnTo>
                      <a:pt x="8" y="2"/>
                    </a:lnTo>
                    <a:lnTo>
                      <a:pt x="10" y="6"/>
                    </a:lnTo>
                    <a:lnTo>
                      <a:pt x="14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35" name="组合 34"/>
          <p:cNvGrpSpPr/>
          <p:nvPr/>
        </p:nvGrpSpPr>
        <p:grpSpPr>
          <a:xfrm>
            <a:off x="6839593" y="3028145"/>
            <a:ext cx="745852" cy="444643"/>
            <a:chOff x="6839593" y="2775708"/>
            <a:chExt cx="745852" cy="444643"/>
          </a:xfrm>
        </p:grpSpPr>
        <p:sp>
          <p:nvSpPr>
            <p:cNvPr id="36" name="Freeform 83"/>
            <p:cNvSpPr>
              <a:spLocks/>
            </p:cNvSpPr>
            <p:nvPr/>
          </p:nvSpPr>
          <p:spPr bwMode="auto">
            <a:xfrm>
              <a:off x="7381769" y="2824475"/>
              <a:ext cx="203676" cy="347109"/>
            </a:xfrm>
            <a:custGeom>
              <a:avLst/>
              <a:gdLst>
                <a:gd name="T0" fmla="*/ 10 w 71"/>
                <a:gd name="T1" fmla="*/ 0 h 121"/>
                <a:gd name="T2" fmla="*/ 14 w 71"/>
                <a:gd name="T3" fmla="*/ 3 h 121"/>
                <a:gd name="T4" fmla="*/ 18 w 71"/>
                <a:gd name="T5" fmla="*/ 5 h 121"/>
                <a:gd name="T6" fmla="*/ 67 w 71"/>
                <a:gd name="T7" fmla="*/ 53 h 121"/>
                <a:gd name="T8" fmla="*/ 71 w 71"/>
                <a:gd name="T9" fmla="*/ 62 h 121"/>
                <a:gd name="T10" fmla="*/ 67 w 71"/>
                <a:gd name="T11" fmla="*/ 68 h 121"/>
                <a:gd name="T12" fmla="*/ 18 w 71"/>
                <a:gd name="T13" fmla="*/ 119 h 121"/>
                <a:gd name="T14" fmla="*/ 10 w 71"/>
                <a:gd name="T15" fmla="*/ 121 h 121"/>
                <a:gd name="T16" fmla="*/ 4 w 71"/>
                <a:gd name="T17" fmla="*/ 119 h 121"/>
                <a:gd name="T18" fmla="*/ 0 w 71"/>
                <a:gd name="T19" fmla="*/ 115 h 121"/>
                <a:gd name="T20" fmla="*/ 0 w 71"/>
                <a:gd name="T21" fmla="*/ 111 h 121"/>
                <a:gd name="T22" fmla="*/ 0 w 71"/>
                <a:gd name="T23" fmla="*/ 106 h 121"/>
                <a:gd name="T24" fmla="*/ 4 w 71"/>
                <a:gd name="T25" fmla="*/ 104 h 121"/>
                <a:gd name="T26" fmla="*/ 44 w 71"/>
                <a:gd name="T27" fmla="*/ 62 h 121"/>
                <a:gd name="T28" fmla="*/ 4 w 71"/>
                <a:gd name="T29" fmla="*/ 19 h 121"/>
                <a:gd name="T30" fmla="*/ 0 w 71"/>
                <a:gd name="T31" fmla="*/ 15 h 121"/>
                <a:gd name="T32" fmla="*/ 0 w 71"/>
                <a:gd name="T33" fmla="*/ 11 h 121"/>
                <a:gd name="T34" fmla="*/ 0 w 71"/>
                <a:gd name="T35" fmla="*/ 7 h 121"/>
                <a:gd name="T36" fmla="*/ 4 w 71"/>
                <a:gd name="T37" fmla="*/ 5 h 121"/>
                <a:gd name="T38" fmla="*/ 6 w 71"/>
                <a:gd name="T39" fmla="*/ 3 h 121"/>
                <a:gd name="T40" fmla="*/ 10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10" y="0"/>
                  </a:moveTo>
                  <a:lnTo>
                    <a:pt x="14" y="3"/>
                  </a:lnTo>
                  <a:lnTo>
                    <a:pt x="18" y="5"/>
                  </a:lnTo>
                  <a:lnTo>
                    <a:pt x="67" y="53"/>
                  </a:lnTo>
                  <a:lnTo>
                    <a:pt x="71" y="62"/>
                  </a:lnTo>
                  <a:lnTo>
                    <a:pt x="67" y="68"/>
                  </a:lnTo>
                  <a:lnTo>
                    <a:pt x="18" y="119"/>
                  </a:lnTo>
                  <a:lnTo>
                    <a:pt x="10" y="121"/>
                  </a:lnTo>
                  <a:lnTo>
                    <a:pt x="4" y="119"/>
                  </a:lnTo>
                  <a:lnTo>
                    <a:pt x="0" y="115"/>
                  </a:lnTo>
                  <a:lnTo>
                    <a:pt x="0" y="111"/>
                  </a:lnTo>
                  <a:lnTo>
                    <a:pt x="0" y="106"/>
                  </a:lnTo>
                  <a:lnTo>
                    <a:pt x="4" y="104"/>
                  </a:lnTo>
                  <a:lnTo>
                    <a:pt x="44" y="62"/>
                  </a:lnTo>
                  <a:lnTo>
                    <a:pt x="4" y="19"/>
                  </a:lnTo>
                  <a:lnTo>
                    <a:pt x="0" y="15"/>
                  </a:lnTo>
                  <a:lnTo>
                    <a:pt x="0" y="11"/>
                  </a:lnTo>
                  <a:lnTo>
                    <a:pt x="0" y="7"/>
                  </a:lnTo>
                  <a:lnTo>
                    <a:pt x="4" y="5"/>
                  </a:lnTo>
                  <a:lnTo>
                    <a:pt x="6" y="3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6839593" y="2775708"/>
              <a:ext cx="441774" cy="444643"/>
              <a:chOff x="6839593" y="2769970"/>
              <a:chExt cx="441774" cy="444643"/>
            </a:xfrm>
          </p:grpSpPr>
          <p:sp>
            <p:nvSpPr>
              <p:cNvPr id="38" name="Freeform 203"/>
              <p:cNvSpPr>
                <a:spLocks noEditPoints="1"/>
              </p:cNvSpPr>
              <p:nvPr/>
            </p:nvSpPr>
            <p:spPr bwMode="auto">
              <a:xfrm>
                <a:off x="6839593" y="2769970"/>
                <a:ext cx="441774" cy="444643"/>
              </a:xfrm>
              <a:custGeom>
                <a:avLst/>
                <a:gdLst>
                  <a:gd name="T0" fmla="*/ 77 w 154"/>
                  <a:gd name="T1" fmla="*/ 10 h 155"/>
                  <a:gd name="T2" fmla="*/ 59 w 154"/>
                  <a:gd name="T3" fmla="*/ 12 h 155"/>
                  <a:gd name="T4" fmla="*/ 42 w 154"/>
                  <a:gd name="T5" fmla="*/ 19 h 155"/>
                  <a:gd name="T6" fmla="*/ 24 w 154"/>
                  <a:gd name="T7" fmla="*/ 35 h 155"/>
                  <a:gd name="T8" fmla="*/ 12 w 154"/>
                  <a:gd name="T9" fmla="*/ 55 h 155"/>
                  <a:gd name="T10" fmla="*/ 8 w 154"/>
                  <a:gd name="T11" fmla="*/ 78 h 155"/>
                  <a:gd name="T12" fmla="*/ 10 w 154"/>
                  <a:gd name="T13" fmla="*/ 96 h 155"/>
                  <a:gd name="T14" fmla="*/ 16 w 154"/>
                  <a:gd name="T15" fmla="*/ 112 h 155"/>
                  <a:gd name="T16" fmla="*/ 32 w 154"/>
                  <a:gd name="T17" fmla="*/ 131 h 155"/>
                  <a:gd name="T18" fmla="*/ 53 w 154"/>
                  <a:gd name="T19" fmla="*/ 143 h 155"/>
                  <a:gd name="T20" fmla="*/ 77 w 154"/>
                  <a:gd name="T21" fmla="*/ 147 h 155"/>
                  <a:gd name="T22" fmla="*/ 93 w 154"/>
                  <a:gd name="T23" fmla="*/ 145 h 155"/>
                  <a:gd name="T24" fmla="*/ 109 w 154"/>
                  <a:gd name="T25" fmla="*/ 139 h 155"/>
                  <a:gd name="T26" fmla="*/ 130 w 154"/>
                  <a:gd name="T27" fmla="*/ 122 h 155"/>
                  <a:gd name="T28" fmla="*/ 140 w 154"/>
                  <a:gd name="T29" fmla="*/ 102 h 155"/>
                  <a:gd name="T30" fmla="*/ 144 w 154"/>
                  <a:gd name="T31" fmla="*/ 78 h 155"/>
                  <a:gd name="T32" fmla="*/ 142 w 154"/>
                  <a:gd name="T33" fmla="*/ 61 h 155"/>
                  <a:gd name="T34" fmla="*/ 136 w 154"/>
                  <a:gd name="T35" fmla="*/ 45 h 155"/>
                  <a:gd name="T36" fmla="*/ 120 w 154"/>
                  <a:gd name="T37" fmla="*/ 25 h 155"/>
                  <a:gd name="T38" fmla="*/ 99 w 154"/>
                  <a:gd name="T39" fmla="*/ 14 h 155"/>
                  <a:gd name="T40" fmla="*/ 77 w 154"/>
                  <a:gd name="T41" fmla="*/ 10 h 155"/>
                  <a:gd name="T42" fmla="*/ 77 w 154"/>
                  <a:gd name="T43" fmla="*/ 0 h 155"/>
                  <a:gd name="T44" fmla="*/ 103 w 154"/>
                  <a:gd name="T45" fmla="*/ 6 h 155"/>
                  <a:gd name="T46" fmla="*/ 126 w 154"/>
                  <a:gd name="T47" fmla="*/ 19 h 155"/>
                  <a:gd name="T48" fmla="*/ 144 w 154"/>
                  <a:gd name="T49" fmla="*/ 41 h 155"/>
                  <a:gd name="T50" fmla="*/ 150 w 154"/>
                  <a:gd name="T51" fmla="*/ 59 h 155"/>
                  <a:gd name="T52" fmla="*/ 154 w 154"/>
                  <a:gd name="T53" fmla="*/ 78 h 155"/>
                  <a:gd name="T54" fmla="*/ 148 w 154"/>
                  <a:gd name="T55" fmla="*/ 104 h 155"/>
                  <a:gd name="T56" fmla="*/ 136 w 154"/>
                  <a:gd name="T57" fmla="*/ 129 h 155"/>
                  <a:gd name="T58" fmla="*/ 114 w 154"/>
                  <a:gd name="T59" fmla="*/ 145 h 155"/>
                  <a:gd name="T60" fmla="*/ 95 w 154"/>
                  <a:gd name="T61" fmla="*/ 153 h 155"/>
                  <a:gd name="T62" fmla="*/ 77 w 154"/>
                  <a:gd name="T63" fmla="*/ 155 h 155"/>
                  <a:gd name="T64" fmla="*/ 51 w 154"/>
                  <a:gd name="T65" fmla="*/ 151 h 155"/>
                  <a:gd name="T66" fmla="*/ 26 w 154"/>
                  <a:gd name="T67" fmla="*/ 137 h 155"/>
                  <a:gd name="T68" fmla="*/ 10 w 154"/>
                  <a:gd name="T69" fmla="*/ 116 h 155"/>
                  <a:gd name="T70" fmla="*/ 2 w 154"/>
                  <a:gd name="T71" fmla="*/ 98 h 155"/>
                  <a:gd name="T72" fmla="*/ 0 w 154"/>
                  <a:gd name="T73" fmla="*/ 78 h 155"/>
                  <a:gd name="T74" fmla="*/ 4 w 154"/>
                  <a:gd name="T75" fmla="*/ 51 h 155"/>
                  <a:gd name="T76" fmla="*/ 18 w 154"/>
                  <a:gd name="T77" fmla="*/ 29 h 155"/>
                  <a:gd name="T78" fmla="*/ 38 w 154"/>
                  <a:gd name="T79" fmla="*/ 10 h 155"/>
                  <a:gd name="T80" fmla="*/ 57 w 154"/>
                  <a:gd name="T81" fmla="*/ 4 h 155"/>
                  <a:gd name="T82" fmla="*/ 77 w 154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4" h="155">
                    <a:moveTo>
                      <a:pt x="77" y="10"/>
                    </a:moveTo>
                    <a:lnTo>
                      <a:pt x="59" y="12"/>
                    </a:lnTo>
                    <a:lnTo>
                      <a:pt x="42" y="19"/>
                    </a:lnTo>
                    <a:lnTo>
                      <a:pt x="24" y="35"/>
                    </a:lnTo>
                    <a:lnTo>
                      <a:pt x="12" y="55"/>
                    </a:lnTo>
                    <a:lnTo>
                      <a:pt x="8" y="78"/>
                    </a:lnTo>
                    <a:lnTo>
                      <a:pt x="10" y="96"/>
                    </a:lnTo>
                    <a:lnTo>
                      <a:pt x="16" y="112"/>
                    </a:lnTo>
                    <a:lnTo>
                      <a:pt x="32" y="131"/>
                    </a:lnTo>
                    <a:lnTo>
                      <a:pt x="53" y="143"/>
                    </a:lnTo>
                    <a:lnTo>
                      <a:pt x="77" y="147"/>
                    </a:lnTo>
                    <a:lnTo>
                      <a:pt x="93" y="145"/>
                    </a:lnTo>
                    <a:lnTo>
                      <a:pt x="109" y="139"/>
                    </a:lnTo>
                    <a:lnTo>
                      <a:pt x="130" y="122"/>
                    </a:lnTo>
                    <a:lnTo>
                      <a:pt x="140" y="102"/>
                    </a:lnTo>
                    <a:lnTo>
                      <a:pt x="144" y="78"/>
                    </a:lnTo>
                    <a:lnTo>
                      <a:pt x="142" y="61"/>
                    </a:lnTo>
                    <a:lnTo>
                      <a:pt x="136" y="45"/>
                    </a:lnTo>
                    <a:lnTo>
                      <a:pt x="120" y="25"/>
                    </a:lnTo>
                    <a:lnTo>
                      <a:pt x="99" y="14"/>
                    </a:lnTo>
                    <a:lnTo>
                      <a:pt x="77" y="10"/>
                    </a:lnTo>
                    <a:close/>
                    <a:moveTo>
                      <a:pt x="77" y="0"/>
                    </a:moveTo>
                    <a:lnTo>
                      <a:pt x="103" y="6"/>
                    </a:lnTo>
                    <a:lnTo>
                      <a:pt x="126" y="19"/>
                    </a:lnTo>
                    <a:lnTo>
                      <a:pt x="144" y="41"/>
                    </a:lnTo>
                    <a:lnTo>
                      <a:pt x="150" y="59"/>
                    </a:lnTo>
                    <a:lnTo>
                      <a:pt x="154" y="78"/>
                    </a:lnTo>
                    <a:lnTo>
                      <a:pt x="148" y="104"/>
                    </a:lnTo>
                    <a:lnTo>
                      <a:pt x="136" y="129"/>
                    </a:lnTo>
                    <a:lnTo>
                      <a:pt x="114" y="145"/>
                    </a:lnTo>
                    <a:lnTo>
                      <a:pt x="95" y="153"/>
                    </a:lnTo>
                    <a:lnTo>
                      <a:pt x="77" y="155"/>
                    </a:lnTo>
                    <a:lnTo>
                      <a:pt x="51" y="151"/>
                    </a:lnTo>
                    <a:lnTo>
                      <a:pt x="26" y="137"/>
                    </a:lnTo>
                    <a:lnTo>
                      <a:pt x="10" y="116"/>
                    </a:lnTo>
                    <a:lnTo>
                      <a:pt x="2" y="98"/>
                    </a:lnTo>
                    <a:lnTo>
                      <a:pt x="0" y="78"/>
                    </a:lnTo>
                    <a:lnTo>
                      <a:pt x="4" y="51"/>
                    </a:lnTo>
                    <a:lnTo>
                      <a:pt x="18" y="29"/>
                    </a:lnTo>
                    <a:lnTo>
                      <a:pt x="38" y="10"/>
                    </a:lnTo>
                    <a:lnTo>
                      <a:pt x="57" y="4"/>
                    </a:lnTo>
                    <a:lnTo>
                      <a:pt x="77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204"/>
              <p:cNvSpPr>
                <a:spLocks noEditPoints="1"/>
              </p:cNvSpPr>
              <p:nvPr/>
            </p:nvSpPr>
            <p:spPr bwMode="auto">
              <a:xfrm>
                <a:off x="6925653" y="2870374"/>
                <a:ext cx="269654" cy="186464"/>
              </a:xfrm>
              <a:custGeom>
                <a:avLst/>
                <a:gdLst>
                  <a:gd name="T0" fmla="*/ 6 w 94"/>
                  <a:gd name="T1" fmla="*/ 6 h 65"/>
                  <a:gd name="T2" fmla="*/ 6 w 94"/>
                  <a:gd name="T3" fmla="*/ 55 h 65"/>
                  <a:gd name="T4" fmla="*/ 88 w 94"/>
                  <a:gd name="T5" fmla="*/ 55 h 65"/>
                  <a:gd name="T6" fmla="*/ 88 w 94"/>
                  <a:gd name="T7" fmla="*/ 6 h 65"/>
                  <a:gd name="T8" fmla="*/ 6 w 94"/>
                  <a:gd name="T9" fmla="*/ 6 h 65"/>
                  <a:gd name="T10" fmla="*/ 4 w 94"/>
                  <a:gd name="T11" fmla="*/ 0 h 65"/>
                  <a:gd name="T12" fmla="*/ 88 w 94"/>
                  <a:gd name="T13" fmla="*/ 0 h 65"/>
                  <a:gd name="T14" fmla="*/ 94 w 94"/>
                  <a:gd name="T15" fmla="*/ 4 h 65"/>
                  <a:gd name="T16" fmla="*/ 94 w 94"/>
                  <a:gd name="T17" fmla="*/ 61 h 65"/>
                  <a:gd name="T18" fmla="*/ 88 w 94"/>
                  <a:gd name="T19" fmla="*/ 65 h 65"/>
                  <a:gd name="T20" fmla="*/ 67 w 94"/>
                  <a:gd name="T21" fmla="*/ 65 h 65"/>
                  <a:gd name="T22" fmla="*/ 29 w 94"/>
                  <a:gd name="T23" fmla="*/ 65 h 65"/>
                  <a:gd name="T24" fmla="*/ 4 w 94"/>
                  <a:gd name="T25" fmla="*/ 65 h 65"/>
                  <a:gd name="T26" fmla="*/ 0 w 94"/>
                  <a:gd name="T27" fmla="*/ 61 h 65"/>
                  <a:gd name="T28" fmla="*/ 0 w 94"/>
                  <a:gd name="T29" fmla="*/ 4 h 65"/>
                  <a:gd name="T30" fmla="*/ 4 w 94"/>
                  <a:gd name="T31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4" h="65">
                    <a:moveTo>
                      <a:pt x="6" y="6"/>
                    </a:moveTo>
                    <a:lnTo>
                      <a:pt x="6" y="55"/>
                    </a:lnTo>
                    <a:lnTo>
                      <a:pt x="88" y="55"/>
                    </a:lnTo>
                    <a:lnTo>
                      <a:pt x="88" y="6"/>
                    </a:lnTo>
                    <a:lnTo>
                      <a:pt x="6" y="6"/>
                    </a:lnTo>
                    <a:close/>
                    <a:moveTo>
                      <a:pt x="4" y="0"/>
                    </a:moveTo>
                    <a:lnTo>
                      <a:pt x="88" y="0"/>
                    </a:lnTo>
                    <a:lnTo>
                      <a:pt x="94" y="4"/>
                    </a:lnTo>
                    <a:lnTo>
                      <a:pt x="94" y="61"/>
                    </a:lnTo>
                    <a:lnTo>
                      <a:pt x="88" y="65"/>
                    </a:lnTo>
                    <a:lnTo>
                      <a:pt x="67" y="65"/>
                    </a:lnTo>
                    <a:lnTo>
                      <a:pt x="29" y="65"/>
                    </a:lnTo>
                    <a:lnTo>
                      <a:pt x="4" y="65"/>
                    </a:lnTo>
                    <a:lnTo>
                      <a:pt x="0" y="61"/>
                    </a:lnTo>
                    <a:lnTo>
                      <a:pt x="0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Rectangle 206"/>
              <p:cNvSpPr>
                <a:spLocks noChangeArrowheads="1"/>
              </p:cNvSpPr>
              <p:nvPr/>
            </p:nvSpPr>
            <p:spPr bwMode="auto">
              <a:xfrm>
                <a:off x="7026055" y="3068310"/>
                <a:ext cx="68848" cy="22949"/>
              </a:xfrm>
              <a:prstGeom prst="rect">
                <a:avLst/>
              </a:prstGeom>
              <a:solidFill>
                <a:srgbClr val="FFFFFF"/>
              </a:solidFill>
              <a:ln w="0">
                <a:noFill/>
                <a:prstDash val="solid"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4" name="Freeform 207"/>
              <p:cNvSpPr>
                <a:spLocks/>
              </p:cNvSpPr>
              <p:nvPr/>
            </p:nvSpPr>
            <p:spPr bwMode="auto">
              <a:xfrm>
                <a:off x="6991631" y="3102734"/>
                <a:ext cx="131958" cy="17212"/>
              </a:xfrm>
              <a:custGeom>
                <a:avLst/>
                <a:gdLst>
                  <a:gd name="T0" fmla="*/ 4 w 46"/>
                  <a:gd name="T1" fmla="*/ 0 h 6"/>
                  <a:gd name="T2" fmla="*/ 44 w 46"/>
                  <a:gd name="T3" fmla="*/ 0 h 6"/>
                  <a:gd name="T4" fmla="*/ 46 w 46"/>
                  <a:gd name="T5" fmla="*/ 2 h 6"/>
                  <a:gd name="T6" fmla="*/ 44 w 46"/>
                  <a:gd name="T7" fmla="*/ 6 h 6"/>
                  <a:gd name="T8" fmla="*/ 4 w 46"/>
                  <a:gd name="T9" fmla="*/ 6 h 6"/>
                  <a:gd name="T10" fmla="*/ 0 w 46"/>
                  <a:gd name="T11" fmla="*/ 2 h 6"/>
                  <a:gd name="T12" fmla="*/ 4 w 46"/>
                  <a:gd name="T13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" h="6">
                    <a:moveTo>
                      <a:pt x="4" y="0"/>
                    </a:moveTo>
                    <a:lnTo>
                      <a:pt x="44" y="0"/>
                    </a:lnTo>
                    <a:lnTo>
                      <a:pt x="46" y="2"/>
                    </a:lnTo>
                    <a:lnTo>
                      <a:pt x="44" y="6"/>
                    </a:lnTo>
                    <a:lnTo>
                      <a:pt x="4" y="6"/>
                    </a:lnTo>
                    <a:lnTo>
                      <a:pt x="0" y="2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5" name="组合 44"/>
          <p:cNvGrpSpPr/>
          <p:nvPr/>
        </p:nvGrpSpPr>
        <p:grpSpPr>
          <a:xfrm>
            <a:off x="5238881" y="2078618"/>
            <a:ext cx="763063" cy="438906"/>
            <a:chOff x="5238881" y="1826181"/>
            <a:chExt cx="763063" cy="438906"/>
          </a:xfrm>
        </p:grpSpPr>
        <p:sp>
          <p:nvSpPr>
            <p:cNvPr id="46" name="Freeform 80"/>
            <p:cNvSpPr>
              <a:spLocks/>
            </p:cNvSpPr>
            <p:nvPr/>
          </p:nvSpPr>
          <p:spPr bwMode="auto">
            <a:xfrm>
              <a:off x="5238881" y="1872080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2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7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08 h 121"/>
                <a:gd name="T22" fmla="*/ 71 w 71"/>
                <a:gd name="T23" fmla="*/ 112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1 h 121"/>
                <a:gd name="T36" fmla="*/ 53 w 71"/>
                <a:gd name="T37" fmla="*/ 2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2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7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08"/>
                  </a:lnTo>
                  <a:lnTo>
                    <a:pt x="71" y="112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1"/>
                  </a:lnTo>
                  <a:lnTo>
                    <a:pt x="53" y="2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7" name="组合 46"/>
            <p:cNvGrpSpPr/>
            <p:nvPr/>
          </p:nvGrpSpPr>
          <p:grpSpPr>
            <a:xfrm>
              <a:off x="5557301" y="1826181"/>
              <a:ext cx="444643" cy="438906"/>
              <a:chOff x="5557301" y="1829049"/>
              <a:chExt cx="444643" cy="438906"/>
            </a:xfrm>
          </p:grpSpPr>
          <p:sp>
            <p:nvSpPr>
              <p:cNvPr id="48" name="Freeform 208"/>
              <p:cNvSpPr>
                <a:spLocks noEditPoints="1"/>
              </p:cNvSpPr>
              <p:nvPr/>
            </p:nvSpPr>
            <p:spPr bwMode="auto">
              <a:xfrm>
                <a:off x="5557301" y="1829049"/>
                <a:ext cx="444643" cy="438906"/>
              </a:xfrm>
              <a:custGeom>
                <a:avLst/>
                <a:gdLst>
                  <a:gd name="T0" fmla="*/ 78 w 155"/>
                  <a:gd name="T1" fmla="*/ 8 h 153"/>
                  <a:gd name="T2" fmla="*/ 61 w 155"/>
                  <a:gd name="T3" fmla="*/ 10 h 153"/>
                  <a:gd name="T4" fmla="*/ 43 w 155"/>
                  <a:gd name="T5" fmla="*/ 16 h 153"/>
                  <a:gd name="T6" fmla="*/ 25 w 155"/>
                  <a:gd name="T7" fmla="*/ 33 h 153"/>
                  <a:gd name="T8" fmla="*/ 13 w 155"/>
                  <a:gd name="T9" fmla="*/ 53 h 153"/>
                  <a:gd name="T10" fmla="*/ 9 w 155"/>
                  <a:gd name="T11" fmla="*/ 77 h 153"/>
                  <a:gd name="T12" fmla="*/ 11 w 155"/>
                  <a:gd name="T13" fmla="*/ 94 h 153"/>
                  <a:gd name="T14" fmla="*/ 19 w 155"/>
                  <a:gd name="T15" fmla="*/ 110 h 153"/>
                  <a:gd name="T16" fmla="*/ 33 w 155"/>
                  <a:gd name="T17" fmla="*/ 128 h 153"/>
                  <a:gd name="T18" fmla="*/ 55 w 155"/>
                  <a:gd name="T19" fmla="*/ 141 h 153"/>
                  <a:gd name="T20" fmla="*/ 78 w 155"/>
                  <a:gd name="T21" fmla="*/ 145 h 153"/>
                  <a:gd name="T22" fmla="*/ 94 w 155"/>
                  <a:gd name="T23" fmla="*/ 143 h 153"/>
                  <a:gd name="T24" fmla="*/ 112 w 155"/>
                  <a:gd name="T25" fmla="*/ 137 h 153"/>
                  <a:gd name="T26" fmla="*/ 130 w 155"/>
                  <a:gd name="T27" fmla="*/ 120 h 153"/>
                  <a:gd name="T28" fmla="*/ 143 w 155"/>
                  <a:gd name="T29" fmla="*/ 100 h 153"/>
                  <a:gd name="T30" fmla="*/ 147 w 155"/>
                  <a:gd name="T31" fmla="*/ 77 h 153"/>
                  <a:gd name="T32" fmla="*/ 145 w 155"/>
                  <a:gd name="T33" fmla="*/ 59 h 153"/>
                  <a:gd name="T34" fmla="*/ 136 w 155"/>
                  <a:gd name="T35" fmla="*/ 43 h 153"/>
                  <a:gd name="T36" fmla="*/ 122 w 155"/>
                  <a:gd name="T37" fmla="*/ 24 h 153"/>
                  <a:gd name="T38" fmla="*/ 100 w 155"/>
                  <a:gd name="T39" fmla="*/ 12 h 153"/>
                  <a:gd name="T40" fmla="*/ 78 w 155"/>
                  <a:gd name="T41" fmla="*/ 8 h 153"/>
                  <a:gd name="T42" fmla="*/ 78 w 155"/>
                  <a:gd name="T43" fmla="*/ 0 h 153"/>
                  <a:gd name="T44" fmla="*/ 104 w 155"/>
                  <a:gd name="T45" fmla="*/ 4 h 153"/>
                  <a:gd name="T46" fmla="*/ 126 w 155"/>
                  <a:gd name="T47" fmla="*/ 18 h 153"/>
                  <a:gd name="T48" fmla="*/ 145 w 155"/>
                  <a:gd name="T49" fmla="*/ 39 h 153"/>
                  <a:gd name="T50" fmla="*/ 153 w 155"/>
                  <a:gd name="T51" fmla="*/ 57 h 153"/>
                  <a:gd name="T52" fmla="*/ 155 w 155"/>
                  <a:gd name="T53" fmla="*/ 77 h 153"/>
                  <a:gd name="T54" fmla="*/ 151 w 155"/>
                  <a:gd name="T55" fmla="*/ 102 h 153"/>
                  <a:gd name="T56" fmla="*/ 136 w 155"/>
                  <a:gd name="T57" fmla="*/ 126 h 153"/>
                  <a:gd name="T58" fmla="*/ 116 w 155"/>
                  <a:gd name="T59" fmla="*/ 145 h 153"/>
                  <a:gd name="T60" fmla="*/ 96 w 155"/>
                  <a:gd name="T61" fmla="*/ 151 h 153"/>
                  <a:gd name="T62" fmla="*/ 78 w 155"/>
                  <a:gd name="T63" fmla="*/ 153 h 153"/>
                  <a:gd name="T64" fmla="*/ 51 w 155"/>
                  <a:gd name="T65" fmla="*/ 149 h 153"/>
                  <a:gd name="T66" fmla="*/ 29 w 155"/>
                  <a:gd name="T67" fmla="*/ 137 h 153"/>
                  <a:gd name="T68" fmla="*/ 11 w 155"/>
                  <a:gd name="T69" fmla="*/ 114 h 153"/>
                  <a:gd name="T70" fmla="*/ 3 w 155"/>
                  <a:gd name="T71" fmla="*/ 96 h 153"/>
                  <a:gd name="T72" fmla="*/ 0 w 155"/>
                  <a:gd name="T73" fmla="*/ 77 h 153"/>
                  <a:gd name="T74" fmla="*/ 5 w 155"/>
                  <a:gd name="T75" fmla="*/ 51 h 153"/>
                  <a:gd name="T76" fmla="*/ 19 w 155"/>
                  <a:gd name="T77" fmla="*/ 27 h 153"/>
                  <a:gd name="T78" fmla="*/ 39 w 155"/>
                  <a:gd name="T79" fmla="*/ 10 h 153"/>
                  <a:gd name="T80" fmla="*/ 59 w 155"/>
                  <a:gd name="T81" fmla="*/ 2 h 153"/>
                  <a:gd name="T82" fmla="*/ 78 w 155"/>
                  <a:gd name="T83" fmla="*/ 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3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6"/>
                    </a:lnTo>
                    <a:lnTo>
                      <a:pt x="25" y="33"/>
                    </a:lnTo>
                    <a:lnTo>
                      <a:pt x="13" y="53"/>
                    </a:lnTo>
                    <a:lnTo>
                      <a:pt x="9" y="77"/>
                    </a:lnTo>
                    <a:lnTo>
                      <a:pt x="11" y="94"/>
                    </a:lnTo>
                    <a:lnTo>
                      <a:pt x="19" y="110"/>
                    </a:lnTo>
                    <a:lnTo>
                      <a:pt x="33" y="128"/>
                    </a:lnTo>
                    <a:lnTo>
                      <a:pt x="55" y="141"/>
                    </a:lnTo>
                    <a:lnTo>
                      <a:pt x="78" y="145"/>
                    </a:lnTo>
                    <a:lnTo>
                      <a:pt x="94" y="143"/>
                    </a:lnTo>
                    <a:lnTo>
                      <a:pt x="112" y="137"/>
                    </a:lnTo>
                    <a:lnTo>
                      <a:pt x="130" y="120"/>
                    </a:lnTo>
                    <a:lnTo>
                      <a:pt x="143" y="100"/>
                    </a:lnTo>
                    <a:lnTo>
                      <a:pt x="147" y="77"/>
                    </a:lnTo>
                    <a:lnTo>
                      <a:pt x="145" y="59"/>
                    </a:lnTo>
                    <a:lnTo>
                      <a:pt x="136" y="43"/>
                    </a:lnTo>
                    <a:lnTo>
                      <a:pt x="122" y="24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4"/>
                    </a:lnTo>
                    <a:lnTo>
                      <a:pt x="126" y="18"/>
                    </a:lnTo>
                    <a:lnTo>
                      <a:pt x="145" y="39"/>
                    </a:lnTo>
                    <a:lnTo>
                      <a:pt x="153" y="57"/>
                    </a:lnTo>
                    <a:lnTo>
                      <a:pt x="155" y="77"/>
                    </a:lnTo>
                    <a:lnTo>
                      <a:pt x="151" y="102"/>
                    </a:lnTo>
                    <a:lnTo>
                      <a:pt x="136" y="126"/>
                    </a:lnTo>
                    <a:lnTo>
                      <a:pt x="116" y="145"/>
                    </a:lnTo>
                    <a:lnTo>
                      <a:pt x="96" y="151"/>
                    </a:lnTo>
                    <a:lnTo>
                      <a:pt x="78" y="153"/>
                    </a:lnTo>
                    <a:lnTo>
                      <a:pt x="51" y="149"/>
                    </a:lnTo>
                    <a:lnTo>
                      <a:pt x="29" y="137"/>
                    </a:lnTo>
                    <a:lnTo>
                      <a:pt x="11" y="114"/>
                    </a:lnTo>
                    <a:lnTo>
                      <a:pt x="3" y="96"/>
                    </a:lnTo>
                    <a:lnTo>
                      <a:pt x="0" y="77"/>
                    </a:lnTo>
                    <a:lnTo>
                      <a:pt x="5" y="51"/>
                    </a:lnTo>
                    <a:lnTo>
                      <a:pt x="19" y="27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209"/>
              <p:cNvSpPr>
                <a:spLocks noEditPoints="1"/>
              </p:cNvSpPr>
              <p:nvPr/>
            </p:nvSpPr>
            <p:spPr bwMode="auto">
              <a:xfrm>
                <a:off x="5640494" y="1906504"/>
                <a:ext cx="278261" cy="283998"/>
              </a:xfrm>
              <a:custGeom>
                <a:avLst/>
                <a:gdLst>
                  <a:gd name="T0" fmla="*/ 65 w 97"/>
                  <a:gd name="T1" fmla="*/ 79 h 99"/>
                  <a:gd name="T2" fmla="*/ 59 w 97"/>
                  <a:gd name="T3" fmla="*/ 89 h 99"/>
                  <a:gd name="T4" fmla="*/ 73 w 97"/>
                  <a:gd name="T5" fmla="*/ 81 h 99"/>
                  <a:gd name="T6" fmla="*/ 69 w 97"/>
                  <a:gd name="T7" fmla="*/ 73 h 99"/>
                  <a:gd name="T8" fmla="*/ 18 w 97"/>
                  <a:gd name="T9" fmla="*/ 75 h 99"/>
                  <a:gd name="T10" fmla="*/ 30 w 97"/>
                  <a:gd name="T11" fmla="*/ 85 h 99"/>
                  <a:gd name="T12" fmla="*/ 34 w 97"/>
                  <a:gd name="T13" fmla="*/ 85 h 99"/>
                  <a:gd name="T14" fmla="*/ 28 w 97"/>
                  <a:gd name="T15" fmla="*/ 73 h 99"/>
                  <a:gd name="T16" fmla="*/ 51 w 97"/>
                  <a:gd name="T17" fmla="*/ 87 h 99"/>
                  <a:gd name="T18" fmla="*/ 61 w 97"/>
                  <a:gd name="T19" fmla="*/ 77 h 99"/>
                  <a:gd name="T20" fmla="*/ 51 w 97"/>
                  <a:gd name="T21" fmla="*/ 71 h 99"/>
                  <a:gd name="T22" fmla="*/ 34 w 97"/>
                  <a:gd name="T23" fmla="*/ 73 h 99"/>
                  <a:gd name="T24" fmla="*/ 42 w 97"/>
                  <a:gd name="T25" fmla="*/ 85 h 99"/>
                  <a:gd name="T26" fmla="*/ 47 w 97"/>
                  <a:gd name="T27" fmla="*/ 71 h 99"/>
                  <a:gd name="T28" fmla="*/ 71 w 97"/>
                  <a:gd name="T29" fmla="*/ 61 h 99"/>
                  <a:gd name="T30" fmla="*/ 83 w 97"/>
                  <a:gd name="T31" fmla="*/ 71 h 99"/>
                  <a:gd name="T32" fmla="*/ 89 w 97"/>
                  <a:gd name="T33" fmla="*/ 53 h 99"/>
                  <a:gd name="T34" fmla="*/ 51 w 97"/>
                  <a:gd name="T35" fmla="*/ 53 h 99"/>
                  <a:gd name="T36" fmla="*/ 65 w 97"/>
                  <a:gd name="T37" fmla="*/ 67 h 99"/>
                  <a:gd name="T38" fmla="*/ 67 w 97"/>
                  <a:gd name="T39" fmla="*/ 53 h 99"/>
                  <a:gd name="T40" fmla="*/ 30 w 97"/>
                  <a:gd name="T41" fmla="*/ 53 h 99"/>
                  <a:gd name="T42" fmla="*/ 32 w 97"/>
                  <a:gd name="T43" fmla="*/ 67 h 99"/>
                  <a:gd name="T44" fmla="*/ 47 w 97"/>
                  <a:gd name="T45" fmla="*/ 53 h 99"/>
                  <a:gd name="T46" fmla="*/ 8 w 97"/>
                  <a:gd name="T47" fmla="*/ 53 h 99"/>
                  <a:gd name="T48" fmla="*/ 14 w 97"/>
                  <a:gd name="T49" fmla="*/ 71 h 99"/>
                  <a:gd name="T50" fmla="*/ 26 w 97"/>
                  <a:gd name="T51" fmla="*/ 61 h 99"/>
                  <a:gd name="T52" fmla="*/ 8 w 97"/>
                  <a:gd name="T53" fmla="*/ 53 h 99"/>
                  <a:gd name="T54" fmla="*/ 30 w 97"/>
                  <a:gd name="T55" fmla="*/ 38 h 99"/>
                  <a:gd name="T56" fmla="*/ 47 w 97"/>
                  <a:gd name="T57" fmla="*/ 46 h 99"/>
                  <a:gd name="T58" fmla="*/ 32 w 97"/>
                  <a:gd name="T59" fmla="*/ 32 h 99"/>
                  <a:gd name="T60" fmla="*/ 51 w 97"/>
                  <a:gd name="T61" fmla="*/ 32 h 99"/>
                  <a:gd name="T62" fmla="*/ 67 w 97"/>
                  <a:gd name="T63" fmla="*/ 46 h 99"/>
                  <a:gd name="T64" fmla="*/ 65 w 97"/>
                  <a:gd name="T65" fmla="*/ 32 h 99"/>
                  <a:gd name="T66" fmla="*/ 10 w 97"/>
                  <a:gd name="T67" fmla="*/ 36 h 99"/>
                  <a:gd name="T68" fmla="*/ 26 w 97"/>
                  <a:gd name="T69" fmla="*/ 46 h 99"/>
                  <a:gd name="T70" fmla="*/ 28 w 97"/>
                  <a:gd name="T71" fmla="*/ 30 h 99"/>
                  <a:gd name="T72" fmla="*/ 83 w 97"/>
                  <a:gd name="T73" fmla="*/ 28 h 99"/>
                  <a:gd name="T74" fmla="*/ 71 w 97"/>
                  <a:gd name="T75" fmla="*/ 38 h 99"/>
                  <a:gd name="T76" fmla="*/ 89 w 97"/>
                  <a:gd name="T77" fmla="*/ 46 h 99"/>
                  <a:gd name="T78" fmla="*/ 83 w 97"/>
                  <a:gd name="T79" fmla="*/ 28 h 99"/>
                  <a:gd name="T80" fmla="*/ 51 w 97"/>
                  <a:gd name="T81" fmla="*/ 28 h 99"/>
                  <a:gd name="T82" fmla="*/ 59 w 97"/>
                  <a:gd name="T83" fmla="*/ 20 h 99"/>
                  <a:gd name="T84" fmla="*/ 51 w 97"/>
                  <a:gd name="T85" fmla="*/ 12 h 99"/>
                  <a:gd name="T86" fmla="*/ 42 w 97"/>
                  <a:gd name="T87" fmla="*/ 14 h 99"/>
                  <a:gd name="T88" fmla="*/ 34 w 97"/>
                  <a:gd name="T89" fmla="*/ 28 h 99"/>
                  <a:gd name="T90" fmla="*/ 47 w 97"/>
                  <a:gd name="T91" fmla="*/ 12 h 99"/>
                  <a:gd name="T92" fmla="*/ 63 w 97"/>
                  <a:gd name="T93" fmla="*/ 14 h 99"/>
                  <a:gd name="T94" fmla="*/ 69 w 97"/>
                  <a:gd name="T95" fmla="*/ 26 h 99"/>
                  <a:gd name="T96" fmla="*/ 73 w 97"/>
                  <a:gd name="T97" fmla="*/ 18 h 99"/>
                  <a:gd name="T98" fmla="*/ 59 w 97"/>
                  <a:gd name="T99" fmla="*/ 10 h 99"/>
                  <a:gd name="T100" fmla="*/ 30 w 97"/>
                  <a:gd name="T101" fmla="*/ 14 h 99"/>
                  <a:gd name="T102" fmla="*/ 18 w 97"/>
                  <a:gd name="T103" fmla="*/ 24 h 99"/>
                  <a:gd name="T104" fmla="*/ 32 w 97"/>
                  <a:gd name="T105" fmla="*/ 20 h 99"/>
                  <a:gd name="T106" fmla="*/ 38 w 97"/>
                  <a:gd name="T107" fmla="*/ 10 h 99"/>
                  <a:gd name="T108" fmla="*/ 67 w 97"/>
                  <a:gd name="T109" fmla="*/ 4 h 99"/>
                  <a:gd name="T110" fmla="*/ 93 w 97"/>
                  <a:gd name="T111" fmla="*/ 30 h 99"/>
                  <a:gd name="T112" fmla="*/ 93 w 97"/>
                  <a:gd name="T113" fmla="*/ 69 h 99"/>
                  <a:gd name="T114" fmla="*/ 67 w 97"/>
                  <a:gd name="T115" fmla="*/ 95 h 99"/>
                  <a:gd name="T116" fmla="*/ 30 w 97"/>
                  <a:gd name="T117" fmla="*/ 95 h 99"/>
                  <a:gd name="T118" fmla="*/ 4 w 97"/>
                  <a:gd name="T119" fmla="*/ 69 h 99"/>
                  <a:gd name="T120" fmla="*/ 4 w 97"/>
                  <a:gd name="T121" fmla="*/ 30 h 99"/>
                  <a:gd name="T122" fmla="*/ 30 w 97"/>
                  <a:gd name="T123" fmla="*/ 4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97" h="99">
                    <a:moveTo>
                      <a:pt x="69" y="73"/>
                    </a:moveTo>
                    <a:lnTo>
                      <a:pt x="65" y="79"/>
                    </a:lnTo>
                    <a:lnTo>
                      <a:pt x="63" y="85"/>
                    </a:lnTo>
                    <a:lnTo>
                      <a:pt x="59" y="89"/>
                    </a:lnTo>
                    <a:lnTo>
                      <a:pt x="67" y="85"/>
                    </a:lnTo>
                    <a:lnTo>
                      <a:pt x="73" y="81"/>
                    </a:lnTo>
                    <a:lnTo>
                      <a:pt x="79" y="75"/>
                    </a:lnTo>
                    <a:lnTo>
                      <a:pt x="69" y="73"/>
                    </a:lnTo>
                    <a:close/>
                    <a:moveTo>
                      <a:pt x="28" y="73"/>
                    </a:moveTo>
                    <a:lnTo>
                      <a:pt x="18" y="75"/>
                    </a:lnTo>
                    <a:lnTo>
                      <a:pt x="24" y="81"/>
                    </a:lnTo>
                    <a:lnTo>
                      <a:pt x="30" y="85"/>
                    </a:lnTo>
                    <a:lnTo>
                      <a:pt x="38" y="89"/>
                    </a:lnTo>
                    <a:lnTo>
                      <a:pt x="34" y="85"/>
                    </a:lnTo>
                    <a:lnTo>
                      <a:pt x="32" y="79"/>
                    </a:lnTo>
                    <a:lnTo>
                      <a:pt x="28" y="73"/>
                    </a:lnTo>
                    <a:close/>
                    <a:moveTo>
                      <a:pt x="51" y="71"/>
                    </a:moveTo>
                    <a:lnTo>
                      <a:pt x="51" y="87"/>
                    </a:lnTo>
                    <a:lnTo>
                      <a:pt x="55" y="85"/>
                    </a:lnTo>
                    <a:lnTo>
                      <a:pt x="61" y="77"/>
                    </a:lnTo>
                    <a:lnTo>
                      <a:pt x="63" y="73"/>
                    </a:lnTo>
                    <a:lnTo>
                      <a:pt x="51" y="71"/>
                    </a:lnTo>
                    <a:close/>
                    <a:moveTo>
                      <a:pt x="47" y="71"/>
                    </a:moveTo>
                    <a:lnTo>
                      <a:pt x="34" y="73"/>
                    </a:lnTo>
                    <a:lnTo>
                      <a:pt x="38" y="79"/>
                    </a:lnTo>
                    <a:lnTo>
                      <a:pt x="42" y="85"/>
                    </a:lnTo>
                    <a:lnTo>
                      <a:pt x="47" y="87"/>
                    </a:lnTo>
                    <a:lnTo>
                      <a:pt x="47" y="71"/>
                    </a:lnTo>
                    <a:close/>
                    <a:moveTo>
                      <a:pt x="71" y="53"/>
                    </a:moveTo>
                    <a:lnTo>
                      <a:pt x="71" y="61"/>
                    </a:lnTo>
                    <a:lnTo>
                      <a:pt x="69" y="69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3"/>
                    </a:lnTo>
                    <a:lnTo>
                      <a:pt x="71" y="53"/>
                    </a:lnTo>
                    <a:close/>
                    <a:moveTo>
                      <a:pt x="51" y="53"/>
                    </a:moveTo>
                    <a:lnTo>
                      <a:pt x="51" y="67"/>
                    </a:lnTo>
                    <a:lnTo>
                      <a:pt x="65" y="67"/>
                    </a:lnTo>
                    <a:lnTo>
                      <a:pt x="67" y="61"/>
                    </a:lnTo>
                    <a:lnTo>
                      <a:pt x="67" y="53"/>
                    </a:lnTo>
                    <a:lnTo>
                      <a:pt x="51" y="53"/>
                    </a:lnTo>
                    <a:close/>
                    <a:moveTo>
                      <a:pt x="30" y="53"/>
                    </a:moveTo>
                    <a:lnTo>
                      <a:pt x="30" y="61"/>
                    </a:lnTo>
                    <a:lnTo>
                      <a:pt x="32" y="67"/>
                    </a:lnTo>
                    <a:lnTo>
                      <a:pt x="47" y="67"/>
                    </a:lnTo>
                    <a:lnTo>
                      <a:pt x="47" y="53"/>
                    </a:lnTo>
                    <a:lnTo>
                      <a:pt x="30" y="53"/>
                    </a:lnTo>
                    <a:close/>
                    <a:moveTo>
                      <a:pt x="8" y="53"/>
                    </a:moveTo>
                    <a:lnTo>
                      <a:pt x="10" y="63"/>
                    </a:lnTo>
                    <a:lnTo>
                      <a:pt x="14" y="71"/>
                    </a:lnTo>
                    <a:lnTo>
                      <a:pt x="28" y="69"/>
                    </a:lnTo>
                    <a:lnTo>
                      <a:pt x="26" y="61"/>
                    </a:lnTo>
                    <a:lnTo>
                      <a:pt x="26" y="53"/>
                    </a:lnTo>
                    <a:lnTo>
                      <a:pt x="8" y="53"/>
                    </a:lnTo>
                    <a:close/>
                    <a:moveTo>
                      <a:pt x="32" y="32"/>
                    </a:moveTo>
                    <a:lnTo>
                      <a:pt x="30" y="38"/>
                    </a:lnTo>
                    <a:lnTo>
                      <a:pt x="30" y="46"/>
                    </a:lnTo>
                    <a:lnTo>
                      <a:pt x="47" y="46"/>
                    </a:lnTo>
                    <a:lnTo>
                      <a:pt x="47" y="32"/>
                    </a:lnTo>
                    <a:lnTo>
                      <a:pt x="32" y="32"/>
                    </a:lnTo>
                    <a:close/>
                    <a:moveTo>
                      <a:pt x="65" y="32"/>
                    </a:moveTo>
                    <a:lnTo>
                      <a:pt x="51" y="32"/>
                    </a:lnTo>
                    <a:lnTo>
                      <a:pt x="51" y="46"/>
                    </a:lnTo>
                    <a:lnTo>
                      <a:pt x="67" y="46"/>
                    </a:lnTo>
                    <a:lnTo>
                      <a:pt x="67" y="38"/>
                    </a:lnTo>
                    <a:lnTo>
                      <a:pt x="65" y="32"/>
                    </a:lnTo>
                    <a:close/>
                    <a:moveTo>
                      <a:pt x="14" y="28"/>
                    </a:moveTo>
                    <a:lnTo>
                      <a:pt x="10" y="36"/>
                    </a:lnTo>
                    <a:lnTo>
                      <a:pt x="8" y="46"/>
                    </a:lnTo>
                    <a:lnTo>
                      <a:pt x="26" y="46"/>
                    </a:lnTo>
                    <a:lnTo>
                      <a:pt x="26" y="38"/>
                    </a:lnTo>
                    <a:lnTo>
                      <a:pt x="28" y="30"/>
                    </a:lnTo>
                    <a:lnTo>
                      <a:pt x="14" y="28"/>
                    </a:lnTo>
                    <a:close/>
                    <a:moveTo>
                      <a:pt x="83" y="28"/>
                    </a:moveTo>
                    <a:lnTo>
                      <a:pt x="69" y="30"/>
                    </a:lnTo>
                    <a:lnTo>
                      <a:pt x="71" y="38"/>
                    </a:lnTo>
                    <a:lnTo>
                      <a:pt x="71" y="46"/>
                    </a:lnTo>
                    <a:lnTo>
                      <a:pt x="89" y="46"/>
                    </a:lnTo>
                    <a:lnTo>
                      <a:pt x="87" y="36"/>
                    </a:lnTo>
                    <a:lnTo>
                      <a:pt x="83" y="28"/>
                    </a:lnTo>
                    <a:close/>
                    <a:moveTo>
                      <a:pt x="51" y="12"/>
                    </a:moveTo>
                    <a:lnTo>
                      <a:pt x="51" y="28"/>
                    </a:lnTo>
                    <a:lnTo>
                      <a:pt x="63" y="28"/>
                    </a:lnTo>
                    <a:lnTo>
                      <a:pt x="59" y="20"/>
                    </a:lnTo>
                    <a:lnTo>
                      <a:pt x="55" y="14"/>
                    </a:lnTo>
                    <a:lnTo>
                      <a:pt x="51" y="12"/>
                    </a:lnTo>
                    <a:close/>
                    <a:moveTo>
                      <a:pt x="47" y="12"/>
                    </a:moveTo>
                    <a:lnTo>
                      <a:pt x="42" y="14"/>
                    </a:lnTo>
                    <a:lnTo>
                      <a:pt x="36" y="22"/>
                    </a:lnTo>
                    <a:lnTo>
                      <a:pt x="34" y="28"/>
                    </a:lnTo>
                    <a:lnTo>
                      <a:pt x="47" y="28"/>
                    </a:lnTo>
                    <a:lnTo>
                      <a:pt x="47" y="12"/>
                    </a:lnTo>
                    <a:close/>
                    <a:moveTo>
                      <a:pt x="59" y="10"/>
                    </a:moveTo>
                    <a:lnTo>
                      <a:pt x="63" y="14"/>
                    </a:lnTo>
                    <a:lnTo>
                      <a:pt x="65" y="20"/>
                    </a:lnTo>
                    <a:lnTo>
                      <a:pt x="69" y="26"/>
                    </a:lnTo>
                    <a:lnTo>
                      <a:pt x="79" y="24"/>
                    </a:lnTo>
                    <a:lnTo>
                      <a:pt x="73" y="18"/>
                    </a:lnTo>
                    <a:lnTo>
                      <a:pt x="67" y="14"/>
                    </a:lnTo>
                    <a:lnTo>
                      <a:pt x="59" y="10"/>
                    </a:lnTo>
                    <a:close/>
                    <a:moveTo>
                      <a:pt x="38" y="10"/>
                    </a:moveTo>
                    <a:lnTo>
                      <a:pt x="30" y="14"/>
                    </a:lnTo>
                    <a:lnTo>
                      <a:pt x="24" y="18"/>
                    </a:lnTo>
                    <a:lnTo>
                      <a:pt x="18" y="24"/>
                    </a:lnTo>
                    <a:lnTo>
                      <a:pt x="28" y="26"/>
                    </a:lnTo>
                    <a:lnTo>
                      <a:pt x="32" y="20"/>
                    </a:lnTo>
                    <a:lnTo>
                      <a:pt x="34" y="14"/>
                    </a:lnTo>
                    <a:lnTo>
                      <a:pt x="38" y="10"/>
                    </a:lnTo>
                    <a:close/>
                    <a:moveTo>
                      <a:pt x="49" y="0"/>
                    </a:moveTo>
                    <a:lnTo>
                      <a:pt x="67" y="4"/>
                    </a:lnTo>
                    <a:lnTo>
                      <a:pt x="83" y="14"/>
                    </a:lnTo>
                    <a:lnTo>
                      <a:pt x="93" y="30"/>
                    </a:lnTo>
                    <a:lnTo>
                      <a:pt x="97" y="50"/>
                    </a:lnTo>
                    <a:lnTo>
                      <a:pt x="93" y="69"/>
                    </a:lnTo>
                    <a:lnTo>
                      <a:pt x="83" y="85"/>
                    </a:lnTo>
                    <a:lnTo>
                      <a:pt x="67" y="95"/>
                    </a:lnTo>
                    <a:lnTo>
                      <a:pt x="49" y="99"/>
                    </a:lnTo>
                    <a:lnTo>
                      <a:pt x="30" y="95"/>
                    </a:lnTo>
                    <a:lnTo>
                      <a:pt x="14" y="85"/>
                    </a:lnTo>
                    <a:lnTo>
                      <a:pt x="4" y="69"/>
                    </a:lnTo>
                    <a:lnTo>
                      <a:pt x="0" y="50"/>
                    </a:lnTo>
                    <a:lnTo>
                      <a:pt x="4" y="30"/>
                    </a:lnTo>
                    <a:lnTo>
                      <a:pt x="14" y="14"/>
                    </a:lnTo>
                    <a:lnTo>
                      <a:pt x="30" y="4"/>
                    </a:lnTo>
                    <a:lnTo>
                      <a:pt x="49" y="0"/>
                    </a:lnTo>
                    <a:close/>
                  </a:path>
                </a:pathLst>
              </a:custGeom>
              <a:solidFill>
                <a:srgbClr val="FFFFF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>
            <a:off x="5238881" y="3963328"/>
            <a:ext cx="763063" cy="444643"/>
            <a:chOff x="5238881" y="3710891"/>
            <a:chExt cx="763063" cy="444643"/>
          </a:xfrm>
          <a:solidFill>
            <a:schemeClr val="bg1"/>
          </a:solidFill>
        </p:grpSpPr>
        <p:sp>
          <p:nvSpPr>
            <p:cNvPr id="51" name="Freeform 82"/>
            <p:cNvSpPr>
              <a:spLocks/>
            </p:cNvSpPr>
            <p:nvPr/>
          </p:nvSpPr>
          <p:spPr bwMode="auto">
            <a:xfrm>
              <a:off x="5238881" y="3759658"/>
              <a:ext cx="203676" cy="347109"/>
            </a:xfrm>
            <a:custGeom>
              <a:avLst/>
              <a:gdLst>
                <a:gd name="T0" fmla="*/ 61 w 71"/>
                <a:gd name="T1" fmla="*/ 0 h 121"/>
                <a:gd name="T2" fmla="*/ 65 w 71"/>
                <a:gd name="T3" fmla="*/ 0 h 121"/>
                <a:gd name="T4" fmla="*/ 67 w 71"/>
                <a:gd name="T5" fmla="*/ 3 h 121"/>
                <a:gd name="T6" fmla="*/ 71 w 71"/>
                <a:gd name="T7" fmla="*/ 7 h 121"/>
                <a:gd name="T8" fmla="*/ 71 w 71"/>
                <a:gd name="T9" fmla="*/ 11 h 121"/>
                <a:gd name="T10" fmla="*/ 71 w 71"/>
                <a:gd name="T11" fmla="*/ 15 h 121"/>
                <a:gd name="T12" fmla="*/ 67 w 71"/>
                <a:gd name="T13" fmla="*/ 19 h 121"/>
                <a:gd name="T14" fmla="*/ 26 w 71"/>
                <a:gd name="T15" fmla="*/ 60 h 121"/>
                <a:gd name="T16" fmla="*/ 67 w 71"/>
                <a:gd name="T17" fmla="*/ 102 h 121"/>
                <a:gd name="T18" fmla="*/ 71 w 71"/>
                <a:gd name="T19" fmla="*/ 106 h 121"/>
                <a:gd name="T20" fmla="*/ 71 w 71"/>
                <a:gd name="T21" fmla="*/ 111 h 121"/>
                <a:gd name="T22" fmla="*/ 71 w 71"/>
                <a:gd name="T23" fmla="*/ 115 h 121"/>
                <a:gd name="T24" fmla="*/ 67 w 71"/>
                <a:gd name="T25" fmla="*/ 117 h 121"/>
                <a:gd name="T26" fmla="*/ 61 w 71"/>
                <a:gd name="T27" fmla="*/ 121 h 121"/>
                <a:gd name="T28" fmla="*/ 53 w 71"/>
                <a:gd name="T29" fmla="*/ 117 h 121"/>
                <a:gd name="T30" fmla="*/ 4 w 71"/>
                <a:gd name="T31" fmla="*/ 68 h 121"/>
                <a:gd name="T32" fmla="*/ 0 w 71"/>
                <a:gd name="T33" fmla="*/ 60 h 121"/>
                <a:gd name="T34" fmla="*/ 4 w 71"/>
                <a:gd name="T35" fmla="*/ 53 h 121"/>
                <a:gd name="T36" fmla="*/ 53 w 71"/>
                <a:gd name="T37" fmla="*/ 3 h 121"/>
                <a:gd name="T38" fmla="*/ 57 w 71"/>
                <a:gd name="T39" fmla="*/ 0 h 121"/>
                <a:gd name="T40" fmla="*/ 61 w 71"/>
                <a:gd name="T41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1" h="121">
                  <a:moveTo>
                    <a:pt x="61" y="0"/>
                  </a:moveTo>
                  <a:lnTo>
                    <a:pt x="65" y="0"/>
                  </a:lnTo>
                  <a:lnTo>
                    <a:pt x="67" y="3"/>
                  </a:lnTo>
                  <a:lnTo>
                    <a:pt x="71" y="7"/>
                  </a:lnTo>
                  <a:lnTo>
                    <a:pt x="71" y="11"/>
                  </a:lnTo>
                  <a:lnTo>
                    <a:pt x="71" y="15"/>
                  </a:lnTo>
                  <a:lnTo>
                    <a:pt x="67" y="19"/>
                  </a:lnTo>
                  <a:lnTo>
                    <a:pt x="26" y="60"/>
                  </a:lnTo>
                  <a:lnTo>
                    <a:pt x="67" y="102"/>
                  </a:lnTo>
                  <a:lnTo>
                    <a:pt x="71" y="106"/>
                  </a:lnTo>
                  <a:lnTo>
                    <a:pt x="71" y="111"/>
                  </a:lnTo>
                  <a:lnTo>
                    <a:pt x="71" y="115"/>
                  </a:lnTo>
                  <a:lnTo>
                    <a:pt x="67" y="117"/>
                  </a:lnTo>
                  <a:lnTo>
                    <a:pt x="61" y="121"/>
                  </a:lnTo>
                  <a:lnTo>
                    <a:pt x="53" y="117"/>
                  </a:lnTo>
                  <a:lnTo>
                    <a:pt x="4" y="68"/>
                  </a:lnTo>
                  <a:lnTo>
                    <a:pt x="0" y="60"/>
                  </a:lnTo>
                  <a:lnTo>
                    <a:pt x="4" y="53"/>
                  </a:lnTo>
                  <a:lnTo>
                    <a:pt x="53" y="3"/>
                  </a:lnTo>
                  <a:lnTo>
                    <a:pt x="57" y="0"/>
                  </a:lnTo>
                  <a:lnTo>
                    <a:pt x="6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5557301" y="3710891"/>
              <a:ext cx="444643" cy="444643"/>
              <a:chOff x="5557301" y="3705153"/>
              <a:chExt cx="444643" cy="444643"/>
            </a:xfrm>
            <a:grpFill/>
          </p:grpSpPr>
          <p:sp>
            <p:nvSpPr>
              <p:cNvPr id="53" name="Freeform 210"/>
              <p:cNvSpPr>
                <a:spLocks noEditPoints="1"/>
              </p:cNvSpPr>
              <p:nvPr/>
            </p:nvSpPr>
            <p:spPr bwMode="auto">
              <a:xfrm>
                <a:off x="5557301" y="3705153"/>
                <a:ext cx="444643" cy="444643"/>
              </a:xfrm>
              <a:custGeom>
                <a:avLst/>
                <a:gdLst>
                  <a:gd name="T0" fmla="*/ 78 w 155"/>
                  <a:gd name="T1" fmla="*/ 8 h 155"/>
                  <a:gd name="T2" fmla="*/ 61 w 155"/>
                  <a:gd name="T3" fmla="*/ 10 h 155"/>
                  <a:gd name="T4" fmla="*/ 43 w 155"/>
                  <a:gd name="T5" fmla="*/ 19 h 155"/>
                  <a:gd name="T6" fmla="*/ 25 w 155"/>
                  <a:gd name="T7" fmla="*/ 35 h 155"/>
                  <a:gd name="T8" fmla="*/ 13 w 155"/>
                  <a:gd name="T9" fmla="*/ 55 h 155"/>
                  <a:gd name="T10" fmla="*/ 9 w 155"/>
                  <a:gd name="T11" fmla="*/ 78 h 155"/>
                  <a:gd name="T12" fmla="*/ 11 w 155"/>
                  <a:gd name="T13" fmla="*/ 96 h 155"/>
                  <a:gd name="T14" fmla="*/ 19 w 155"/>
                  <a:gd name="T15" fmla="*/ 112 h 155"/>
                  <a:gd name="T16" fmla="*/ 33 w 155"/>
                  <a:gd name="T17" fmla="*/ 131 h 155"/>
                  <a:gd name="T18" fmla="*/ 55 w 155"/>
                  <a:gd name="T19" fmla="*/ 143 h 155"/>
                  <a:gd name="T20" fmla="*/ 78 w 155"/>
                  <a:gd name="T21" fmla="*/ 147 h 155"/>
                  <a:gd name="T22" fmla="*/ 94 w 155"/>
                  <a:gd name="T23" fmla="*/ 145 h 155"/>
                  <a:gd name="T24" fmla="*/ 112 w 155"/>
                  <a:gd name="T25" fmla="*/ 139 h 155"/>
                  <a:gd name="T26" fmla="*/ 130 w 155"/>
                  <a:gd name="T27" fmla="*/ 123 h 155"/>
                  <a:gd name="T28" fmla="*/ 143 w 155"/>
                  <a:gd name="T29" fmla="*/ 102 h 155"/>
                  <a:gd name="T30" fmla="*/ 147 w 155"/>
                  <a:gd name="T31" fmla="*/ 78 h 155"/>
                  <a:gd name="T32" fmla="*/ 145 w 155"/>
                  <a:gd name="T33" fmla="*/ 61 h 155"/>
                  <a:gd name="T34" fmla="*/ 136 w 155"/>
                  <a:gd name="T35" fmla="*/ 45 h 155"/>
                  <a:gd name="T36" fmla="*/ 122 w 155"/>
                  <a:gd name="T37" fmla="*/ 25 h 155"/>
                  <a:gd name="T38" fmla="*/ 100 w 155"/>
                  <a:gd name="T39" fmla="*/ 12 h 155"/>
                  <a:gd name="T40" fmla="*/ 78 w 155"/>
                  <a:gd name="T41" fmla="*/ 8 h 155"/>
                  <a:gd name="T42" fmla="*/ 78 w 155"/>
                  <a:gd name="T43" fmla="*/ 0 h 155"/>
                  <a:gd name="T44" fmla="*/ 104 w 155"/>
                  <a:gd name="T45" fmla="*/ 6 h 155"/>
                  <a:gd name="T46" fmla="*/ 126 w 155"/>
                  <a:gd name="T47" fmla="*/ 19 h 155"/>
                  <a:gd name="T48" fmla="*/ 145 w 155"/>
                  <a:gd name="T49" fmla="*/ 41 h 155"/>
                  <a:gd name="T50" fmla="*/ 153 w 155"/>
                  <a:gd name="T51" fmla="*/ 59 h 155"/>
                  <a:gd name="T52" fmla="*/ 155 w 155"/>
                  <a:gd name="T53" fmla="*/ 78 h 155"/>
                  <a:gd name="T54" fmla="*/ 151 w 155"/>
                  <a:gd name="T55" fmla="*/ 104 h 155"/>
                  <a:gd name="T56" fmla="*/ 136 w 155"/>
                  <a:gd name="T57" fmla="*/ 127 h 155"/>
                  <a:gd name="T58" fmla="*/ 116 w 155"/>
                  <a:gd name="T59" fmla="*/ 145 h 155"/>
                  <a:gd name="T60" fmla="*/ 96 w 155"/>
                  <a:gd name="T61" fmla="*/ 153 h 155"/>
                  <a:gd name="T62" fmla="*/ 78 w 155"/>
                  <a:gd name="T63" fmla="*/ 155 h 155"/>
                  <a:gd name="T64" fmla="*/ 51 w 155"/>
                  <a:gd name="T65" fmla="*/ 151 h 155"/>
                  <a:gd name="T66" fmla="*/ 29 w 155"/>
                  <a:gd name="T67" fmla="*/ 137 h 155"/>
                  <a:gd name="T68" fmla="*/ 11 w 155"/>
                  <a:gd name="T69" fmla="*/ 116 h 155"/>
                  <a:gd name="T70" fmla="*/ 3 w 155"/>
                  <a:gd name="T71" fmla="*/ 98 h 155"/>
                  <a:gd name="T72" fmla="*/ 0 w 155"/>
                  <a:gd name="T73" fmla="*/ 78 h 155"/>
                  <a:gd name="T74" fmla="*/ 5 w 155"/>
                  <a:gd name="T75" fmla="*/ 51 h 155"/>
                  <a:gd name="T76" fmla="*/ 19 w 155"/>
                  <a:gd name="T77" fmla="*/ 29 h 155"/>
                  <a:gd name="T78" fmla="*/ 39 w 155"/>
                  <a:gd name="T79" fmla="*/ 10 h 155"/>
                  <a:gd name="T80" fmla="*/ 59 w 155"/>
                  <a:gd name="T81" fmla="*/ 2 h 155"/>
                  <a:gd name="T82" fmla="*/ 78 w 155"/>
                  <a:gd name="T83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55" h="155">
                    <a:moveTo>
                      <a:pt x="78" y="8"/>
                    </a:moveTo>
                    <a:lnTo>
                      <a:pt x="61" y="10"/>
                    </a:lnTo>
                    <a:lnTo>
                      <a:pt x="43" y="19"/>
                    </a:lnTo>
                    <a:lnTo>
                      <a:pt x="25" y="35"/>
                    </a:lnTo>
                    <a:lnTo>
                      <a:pt x="13" y="55"/>
                    </a:lnTo>
                    <a:lnTo>
                      <a:pt x="9" y="78"/>
                    </a:lnTo>
                    <a:lnTo>
                      <a:pt x="11" y="96"/>
                    </a:lnTo>
                    <a:lnTo>
                      <a:pt x="19" y="112"/>
                    </a:lnTo>
                    <a:lnTo>
                      <a:pt x="33" y="131"/>
                    </a:lnTo>
                    <a:lnTo>
                      <a:pt x="55" y="143"/>
                    </a:lnTo>
                    <a:lnTo>
                      <a:pt x="78" y="147"/>
                    </a:lnTo>
                    <a:lnTo>
                      <a:pt x="94" y="145"/>
                    </a:lnTo>
                    <a:lnTo>
                      <a:pt x="112" y="139"/>
                    </a:lnTo>
                    <a:lnTo>
                      <a:pt x="130" y="123"/>
                    </a:lnTo>
                    <a:lnTo>
                      <a:pt x="143" y="102"/>
                    </a:lnTo>
                    <a:lnTo>
                      <a:pt x="147" y="78"/>
                    </a:lnTo>
                    <a:lnTo>
                      <a:pt x="145" y="61"/>
                    </a:lnTo>
                    <a:lnTo>
                      <a:pt x="136" y="45"/>
                    </a:lnTo>
                    <a:lnTo>
                      <a:pt x="122" y="25"/>
                    </a:lnTo>
                    <a:lnTo>
                      <a:pt x="100" y="12"/>
                    </a:lnTo>
                    <a:lnTo>
                      <a:pt x="78" y="8"/>
                    </a:lnTo>
                    <a:close/>
                    <a:moveTo>
                      <a:pt x="78" y="0"/>
                    </a:moveTo>
                    <a:lnTo>
                      <a:pt x="104" y="6"/>
                    </a:lnTo>
                    <a:lnTo>
                      <a:pt x="126" y="19"/>
                    </a:lnTo>
                    <a:lnTo>
                      <a:pt x="145" y="41"/>
                    </a:lnTo>
                    <a:lnTo>
                      <a:pt x="153" y="59"/>
                    </a:lnTo>
                    <a:lnTo>
                      <a:pt x="155" y="78"/>
                    </a:lnTo>
                    <a:lnTo>
                      <a:pt x="151" y="104"/>
                    </a:lnTo>
                    <a:lnTo>
                      <a:pt x="136" y="127"/>
                    </a:lnTo>
                    <a:lnTo>
                      <a:pt x="116" y="145"/>
                    </a:lnTo>
                    <a:lnTo>
                      <a:pt x="96" y="153"/>
                    </a:lnTo>
                    <a:lnTo>
                      <a:pt x="78" y="155"/>
                    </a:lnTo>
                    <a:lnTo>
                      <a:pt x="51" y="151"/>
                    </a:lnTo>
                    <a:lnTo>
                      <a:pt x="29" y="137"/>
                    </a:lnTo>
                    <a:lnTo>
                      <a:pt x="11" y="116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5" y="51"/>
                    </a:lnTo>
                    <a:lnTo>
                      <a:pt x="19" y="29"/>
                    </a:lnTo>
                    <a:lnTo>
                      <a:pt x="39" y="10"/>
                    </a:lnTo>
                    <a:lnTo>
                      <a:pt x="59" y="2"/>
                    </a:lnTo>
                    <a:lnTo>
                      <a:pt x="7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211"/>
              <p:cNvSpPr>
                <a:spLocks/>
              </p:cNvSpPr>
              <p:nvPr/>
            </p:nvSpPr>
            <p:spPr bwMode="auto">
              <a:xfrm>
                <a:off x="5651968" y="3817031"/>
                <a:ext cx="255312" cy="226625"/>
              </a:xfrm>
              <a:custGeom>
                <a:avLst/>
                <a:gdLst>
                  <a:gd name="T0" fmla="*/ 2 w 89"/>
                  <a:gd name="T1" fmla="*/ 0 h 79"/>
                  <a:gd name="T2" fmla="*/ 6 w 89"/>
                  <a:gd name="T3" fmla="*/ 4 h 79"/>
                  <a:gd name="T4" fmla="*/ 6 w 89"/>
                  <a:gd name="T5" fmla="*/ 71 h 79"/>
                  <a:gd name="T6" fmla="*/ 87 w 89"/>
                  <a:gd name="T7" fmla="*/ 71 h 79"/>
                  <a:gd name="T8" fmla="*/ 89 w 89"/>
                  <a:gd name="T9" fmla="*/ 75 h 79"/>
                  <a:gd name="T10" fmla="*/ 87 w 89"/>
                  <a:gd name="T11" fmla="*/ 79 h 79"/>
                  <a:gd name="T12" fmla="*/ 6 w 89"/>
                  <a:gd name="T13" fmla="*/ 79 h 79"/>
                  <a:gd name="T14" fmla="*/ 2 w 89"/>
                  <a:gd name="T15" fmla="*/ 77 h 79"/>
                  <a:gd name="T16" fmla="*/ 0 w 89"/>
                  <a:gd name="T17" fmla="*/ 75 h 79"/>
                  <a:gd name="T18" fmla="*/ 0 w 89"/>
                  <a:gd name="T19" fmla="*/ 71 h 79"/>
                  <a:gd name="T20" fmla="*/ 0 w 89"/>
                  <a:gd name="T21" fmla="*/ 4 h 79"/>
                  <a:gd name="T22" fmla="*/ 2 w 89"/>
                  <a:gd name="T23" fmla="*/ 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9" h="79">
                    <a:moveTo>
                      <a:pt x="2" y="0"/>
                    </a:moveTo>
                    <a:lnTo>
                      <a:pt x="6" y="4"/>
                    </a:lnTo>
                    <a:lnTo>
                      <a:pt x="6" y="71"/>
                    </a:lnTo>
                    <a:lnTo>
                      <a:pt x="87" y="71"/>
                    </a:lnTo>
                    <a:lnTo>
                      <a:pt x="89" y="75"/>
                    </a:lnTo>
                    <a:lnTo>
                      <a:pt x="87" y="79"/>
                    </a:lnTo>
                    <a:lnTo>
                      <a:pt x="6" y="79"/>
                    </a:lnTo>
                    <a:lnTo>
                      <a:pt x="2" y="77"/>
                    </a:lnTo>
                    <a:lnTo>
                      <a:pt x="0" y="75"/>
                    </a:lnTo>
                    <a:lnTo>
                      <a:pt x="0" y="71"/>
                    </a:lnTo>
                    <a:lnTo>
                      <a:pt x="0" y="4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5" name="Freeform 212"/>
              <p:cNvSpPr>
                <a:spLocks/>
              </p:cNvSpPr>
              <p:nvPr/>
            </p:nvSpPr>
            <p:spPr bwMode="auto">
              <a:xfrm>
                <a:off x="5692129" y="3822769"/>
                <a:ext cx="209413" cy="180726"/>
              </a:xfrm>
              <a:custGeom>
                <a:avLst/>
                <a:gdLst>
                  <a:gd name="T0" fmla="*/ 69 w 73"/>
                  <a:gd name="T1" fmla="*/ 0 h 63"/>
                  <a:gd name="T2" fmla="*/ 71 w 73"/>
                  <a:gd name="T3" fmla="*/ 2 h 63"/>
                  <a:gd name="T4" fmla="*/ 73 w 73"/>
                  <a:gd name="T5" fmla="*/ 4 h 63"/>
                  <a:gd name="T6" fmla="*/ 69 w 73"/>
                  <a:gd name="T7" fmla="*/ 27 h 63"/>
                  <a:gd name="T8" fmla="*/ 65 w 73"/>
                  <a:gd name="T9" fmla="*/ 31 h 63"/>
                  <a:gd name="T10" fmla="*/ 63 w 73"/>
                  <a:gd name="T11" fmla="*/ 27 h 63"/>
                  <a:gd name="T12" fmla="*/ 65 w 73"/>
                  <a:gd name="T13" fmla="*/ 16 h 63"/>
                  <a:gd name="T14" fmla="*/ 45 w 73"/>
                  <a:gd name="T15" fmla="*/ 43 h 63"/>
                  <a:gd name="T16" fmla="*/ 43 w 73"/>
                  <a:gd name="T17" fmla="*/ 45 h 63"/>
                  <a:gd name="T18" fmla="*/ 39 w 73"/>
                  <a:gd name="T19" fmla="*/ 45 h 63"/>
                  <a:gd name="T20" fmla="*/ 27 w 73"/>
                  <a:gd name="T21" fmla="*/ 35 h 63"/>
                  <a:gd name="T22" fmla="*/ 6 w 73"/>
                  <a:gd name="T23" fmla="*/ 61 h 63"/>
                  <a:gd name="T24" fmla="*/ 4 w 73"/>
                  <a:gd name="T25" fmla="*/ 63 h 63"/>
                  <a:gd name="T26" fmla="*/ 0 w 73"/>
                  <a:gd name="T27" fmla="*/ 63 h 63"/>
                  <a:gd name="T28" fmla="*/ 0 w 73"/>
                  <a:gd name="T29" fmla="*/ 57 h 63"/>
                  <a:gd name="T30" fmla="*/ 20 w 73"/>
                  <a:gd name="T31" fmla="*/ 27 h 63"/>
                  <a:gd name="T32" fmla="*/ 24 w 73"/>
                  <a:gd name="T33" fmla="*/ 24 h 63"/>
                  <a:gd name="T34" fmla="*/ 27 w 73"/>
                  <a:gd name="T35" fmla="*/ 24 h 63"/>
                  <a:gd name="T36" fmla="*/ 41 w 73"/>
                  <a:gd name="T37" fmla="*/ 35 h 63"/>
                  <a:gd name="T38" fmla="*/ 57 w 73"/>
                  <a:gd name="T39" fmla="*/ 10 h 63"/>
                  <a:gd name="T40" fmla="*/ 49 w 73"/>
                  <a:gd name="T41" fmla="*/ 10 h 63"/>
                  <a:gd name="T42" fmla="*/ 45 w 73"/>
                  <a:gd name="T43" fmla="*/ 8 h 63"/>
                  <a:gd name="T44" fmla="*/ 47 w 73"/>
                  <a:gd name="T45" fmla="*/ 4 h 63"/>
                  <a:gd name="T46" fmla="*/ 69 w 73"/>
                  <a:gd name="T47" fmla="*/ 0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3" h="63">
                    <a:moveTo>
                      <a:pt x="69" y="0"/>
                    </a:moveTo>
                    <a:lnTo>
                      <a:pt x="71" y="2"/>
                    </a:lnTo>
                    <a:lnTo>
                      <a:pt x="73" y="4"/>
                    </a:lnTo>
                    <a:lnTo>
                      <a:pt x="69" y="27"/>
                    </a:lnTo>
                    <a:lnTo>
                      <a:pt x="65" y="31"/>
                    </a:lnTo>
                    <a:lnTo>
                      <a:pt x="63" y="27"/>
                    </a:lnTo>
                    <a:lnTo>
                      <a:pt x="65" y="16"/>
                    </a:lnTo>
                    <a:lnTo>
                      <a:pt x="45" y="43"/>
                    </a:lnTo>
                    <a:lnTo>
                      <a:pt x="43" y="45"/>
                    </a:lnTo>
                    <a:lnTo>
                      <a:pt x="39" y="45"/>
                    </a:lnTo>
                    <a:lnTo>
                      <a:pt x="27" y="35"/>
                    </a:lnTo>
                    <a:lnTo>
                      <a:pt x="6" y="61"/>
                    </a:lnTo>
                    <a:lnTo>
                      <a:pt x="4" y="63"/>
                    </a:lnTo>
                    <a:lnTo>
                      <a:pt x="0" y="63"/>
                    </a:lnTo>
                    <a:lnTo>
                      <a:pt x="0" y="57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4"/>
                    </a:lnTo>
                    <a:lnTo>
                      <a:pt x="41" y="35"/>
                    </a:lnTo>
                    <a:lnTo>
                      <a:pt x="57" y="10"/>
                    </a:lnTo>
                    <a:lnTo>
                      <a:pt x="49" y="10"/>
                    </a:lnTo>
                    <a:lnTo>
                      <a:pt x="45" y="8"/>
                    </a:lnTo>
                    <a:lnTo>
                      <a:pt x="47" y="4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6" name="Text Placeholder 7"/>
          <p:cNvSpPr txBox="1">
            <a:spLocks/>
          </p:cNvSpPr>
          <p:nvPr/>
        </p:nvSpPr>
        <p:spPr>
          <a:xfrm>
            <a:off x="1367972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1733202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1367972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1733202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0" name="Text Placeholder 7"/>
          <p:cNvSpPr txBox="1">
            <a:spLocks/>
          </p:cNvSpPr>
          <p:nvPr/>
        </p:nvSpPr>
        <p:spPr>
          <a:xfrm>
            <a:off x="1367972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1" name="Text Placeholder 2"/>
          <p:cNvSpPr txBox="1">
            <a:spLocks/>
          </p:cNvSpPr>
          <p:nvPr/>
        </p:nvSpPr>
        <p:spPr>
          <a:xfrm>
            <a:off x="1733202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2" name="Text Placeholder 7"/>
          <p:cNvSpPr txBox="1">
            <a:spLocks/>
          </p:cNvSpPr>
          <p:nvPr/>
        </p:nvSpPr>
        <p:spPr>
          <a:xfrm>
            <a:off x="8902441" y="19001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3" name="Text Placeholder 2"/>
          <p:cNvSpPr txBox="1">
            <a:spLocks/>
          </p:cNvSpPr>
          <p:nvPr/>
        </p:nvSpPr>
        <p:spPr>
          <a:xfrm>
            <a:off x="8902441" y="22850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 Placeholder 7"/>
          <p:cNvSpPr txBox="1">
            <a:spLocks/>
          </p:cNvSpPr>
          <p:nvPr/>
        </p:nvSpPr>
        <p:spPr>
          <a:xfrm>
            <a:off x="8902441" y="3439524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8902441" y="3824370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6" name="Text Placeholder 7"/>
          <p:cNvSpPr txBox="1">
            <a:spLocks/>
          </p:cNvSpPr>
          <p:nvPr/>
        </p:nvSpPr>
        <p:spPr>
          <a:xfrm>
            <a:off x="8902441" y="525299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7" name="Text Placeholder 2"/>
          <p:cNvSpPr txBox="1">
            <a:spLocks/>
          </p:cNvSpPr>
          <p:nvPr/>
        </p:nvSpPr>
        <p:spPr>
          <a:xfrm>
            <a:off x="8902441" y="563784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4976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600"/>
                            </p:stCondLst>
                            <p:childTnLst>
                              <p:par>
                                <p:cTn id="8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4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4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40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4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4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4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4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78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4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20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40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4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8600"/>
                            </p:stCondLst>
                            <p:childTnLst>
                              <p:par>
                                <p:cTn id="1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4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400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" fill="hold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4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400"/>
                            </p:stCondLst>
                            <p:childTnLst>
                              <p:par>
                                <p:cTn id="1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400" fill="hold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400"/>
                                        <p:tgtEl>
                                          <p:spTgt spid="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6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6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"/>
          <p:cNvSpPr/>
          <p:nvPr/>
        </p:nvSpPr>
        <p:spPr>
          <a:xfrm>
            <a:off x="2439240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2990935" y="4620038"/>
            <a:ext cx="1161843" cy="1161842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圆角矩形 1"/>
          <p:cNvSpPr/>
          <p:nvPr/>
        </p:nvSpPr>
        <p:spPr>
          <a:xfrm flipV="1">
            <a:off x="4355658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4907354" y="2153575"/>
            <a:ext cx="1161843" cy="1161842"/>
          </a:xfrm>
          <a:prstGeom prst="ellipse">
            <a:avLst/>
          </a:prstGeom>
          <a:solidFill>
            <a:srgbClr val="92D050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圆角矩形 1"/>
          <p:cNvSpPr/>
          <p:nvPr/>
        </p:nvSpPr>
        <p:spPr>
          <a:xfrm>
            <a:off x="6277511" y="3989168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椭圆 24"/>
          <p:cNvSpPr/>
          <p:nvPr/>
        </p:nvSpPr>
        <p:spPr>
          <a:xfrm>
            <a:off x="6829206" y="4620038"/>
            <a:ext cx="1161843" cy="1161842"/>
          </a:xfrm>
          <a:prstGeom prst="ellipse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zh-CN" altLang="en-US" sz="2001" kern="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圆角矩形 1"/>
          <p:cNvSpPr/>
          <p:nvPr/>
        </p:nvSpPr>
        <p:spPr>
          <a:xfrm flipV="1">
            <a:off x="8189933" y="2701540"/>
            <a:ext cx="2265232" cy="1266465"/>
          </a:xfrm>
          <a:custGeom>
            <a:avLst/>
            <a:gdLst/>
            <a:ahLst/>
            <a:cxnLst/>
            <a:rect l="l" t="t" r="r" b="b"/>
            <a:pathLst>
              <a:path w="2808312" h="2020010">
                <a:moveTo>
                  <a:pt x="0" y="0"/>
                </a:moveTo>
                <a:lnTo>
                  <a:pt x="422312" y="0"/>
                </a:lnTo>
                <a:lnTo>
                  <a:pt x="422312" y="1152430"/>
                </a:lnTo>
                <a:cubicBezTo>
                  <a:pt x="422312" y="1404581"/>
                  <a:pt x="626721" y="1608990"/>
                  <a:pt x="878872" y="1608990"/>
                </a:cubicBezTo>
                <a:lnTo>
                  <a:pt x="1909968" y="1608990"/>
                </a:lnTo>
                <a:cubicBezTo>
                  <a:pt x="2162119" y="1608990"/>
                  <a:pt x="2366528" y="1404581"/>
                  <a:pt x="2366528" y="1152430"/>
                </a:cubicBezTo>
                <a:lnTo>
                  <a:pt x="2366528" y="0"/>
                </a:lnTo>
                <a:lnTo>
                  <a:pt x="2808312" y="0"/>
                </a:lnTo>
                <a:lnTo>
                  <a:pt x="2808312" y="1313411"/>
                </a:lnTo>
                <a:cubicBezTo>
                  <a:pt x="2808312" y="1703655"/>
                  <a:pt x="2491957" y="2020010"/>
                  <a:pt x="2101713" y="2020010"/>
                </a:cubicBezTo>
                <a:lnTo>
                  <a:pt x="706599" y="2020010"/>
                </a:lnTo>
                <a:cubicBezTo>
                  <a:pt x="316355" y="2020010"/>
                  <a:pt x="0" y="1703655"/>
                  <a:pt x="0" y="1313411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8741628" y="2153575"/>
            <a:ext cx="1161843" cy="1161842"/>
          </a:xfrm>
          <a:prstGeom prst="ellipse">
            <a:avLst/>
          </a:prstGeom>
          <a:solidFill>
            <a:srgbClr val="92D050"/>
          </a:solidFill>
          <a:ln w="63500" cap="flat" cmpd="sng" algn="ctr">
            <a:noFill/>
            <a:prstDash val="solid"/>
          </a:ln>
          <a:effectLst>
            <a:outerShdw blurRad="254000" dist="635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>
              <a:lnSpc>
                <a:spcPct val="130000"/>
              </a:lnSpc>
            </a:pPr>
            <a:endParaRPr lang="zh-CN" alt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148" y="3968006"/>
            <a:ext cx="12871067" cy="87459"/>
          </a:xfrm>
          <a:prstGeom prst="rect">
            <a:avLst/>
          </a:prstGeom>
          <a:solidFill>
            <a:srgbClr val="92D050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23" tIns="48212" rIns="96423" bIns="4821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kern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flipH="1">
            <a:off x="3067483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 flipH="1">
            <a:off x="4983903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 flipH="1">
            <a:off x="8818177" y="2464197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 flipH="1">
            <a:off x="6905754" y="4930661"/>
            <a:ext cx="995574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lvl="0">
              <a:lnSpc>
                <a:spcPct val="80000"/>
              </a:lnSpc>
              <a:defRPr sz="4400" b="1" kern="0">
                <a:ln w="18415" cmpd="sng">
                  <a:noFill/>
                  <a:prstDash val="solid"/>
                </a:ln>
                <a:solidFill>
                  <a:srgbClr val="FFC000"/>
                </a:solidFill>
                <a:latin typeface="Agency FB" pitchFamily="34" charset="0"/>
                <a:ea typeface="微软雅黑" pitchFamily="34" charset="-122"/>
              </a:defRPr>
            </a:lvl1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400" b="0" dirty="0">
                <a:solidFill>
                  <a:schemeClr val="bg1"/>
                </a:solidFill>
                <a:latin typeface="Franklin Gothic Book" panose="020B0503020102020204" pitchFamily="34" charset="0"/>
              </a:rPr>
              <a:t>YOUR TITLE</a:t>
            </a:r>
            <a:endParaRPr lang="zh-CN" altLang="en-US" sz="2400" b="0" dirty="0">
              <a:solidFill>
                <a:schemeClr val="bg1"/>
              </a:solidFill>
              <a:latin typeface="Franklin Gothic Book" panose="020B0503020102020204" pitchFamily="34" charset="0"/>
            </a:endParaRPr>
          </a:p>
        </p:txBody>
      </p:sp>
      <p:sp>
        <p:nvSpPr>
          <p:cNvPr id="85" name="TextBox 23"/>
          <p:cNvSpPr txBox="1"/>
          <p:nvPr/>
        </p:nvSpPr>
        <p:spPr>
          <a:xfrm>
            <a:off x="1603825" y="2761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6" name="TextBox 24"/>
          <p:cNvSpPr txBox="1"/>
          <p:nvPr/>
        </p:nvSpPr>
        <p:spPr>
          <a:xfrm>
            <a:off x="1603826" y="2445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7" name="TextBox 23"/>
          <p:cNvSpPr txBox="1"/>
          <p:nvPr/>
        </p:nvSpPr>
        <p:spPr>
          <a:xfrm>
            <a:off x="4321625" y="56824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8" name="TextBox 24"/>
          <p:cNvSpPr txBox="1"/>
          <p:nvPr/>
        </p:nvSpPr>
        <p:spPr>
          <a:xfrm>
            <a:off x="4321626" y="53660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89" name="TextBox 23"/>
          <p:cNvSpPr txBox="1"/>
          <p:nvPr/>
        </p:nvSpPr>
        <p:spPr>
          <a:xfrm>
            <a:off x="6239325" y="17962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0" name="TextBox 24"/>
          <p:cNvSpPr txBox="1"/>
          <p:nvPr/>
        </p:nvSpPr>
        <p:spPr>
          <a:xfrm>
            <a:off x="6239326" y="14798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91" name="TextBox 23"/>
          <p:cNvSpPr txBox="1"/>
          <p:nvPr/>
        </p:nvSpPr>
        <p:spPr>
          <a:xfrm>
            <a:off x="8931725" y="4742650"/>
            <a:ext cx="2333175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92" name="TextBox 24"/>
          <p:cNvSpPr txBox="1"/>
          <p:nvPr/>
        </p:nvSpPr>
        <p:spPr>
          <a:xfrm>
            <a:off x="8931726" y="4426203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矩形 3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155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"/>
                            </p:stCondLst>
                            <p:childTnLst>
                              <p:par>
                                <p:cTn id="8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75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1"/>
          <p:cNvSpPr/>
          <p:nvPr/>
        </p:nvSpPr>
        <p:spPr>
          <a:xfrm>
            <a:off x="353" y="4520413"/>
            <a:ext cx="12858044" cy="2712237"/>
          </a:xfrm>
          <a:prstGeom prst="rect">
            <a:avLst/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8" name="Group 49"/>
          <p:cNvGrpSpPr/>
          <p:nvPr/>
        </p:nvGrpSpPr>
        <p:grpSpPr>
          <a:xfrm>
            <a:off x="3315296" y="1657794"/>
            <a:ext cx="6309491" cy="2947368"/>
            <a:chOff x="2357422" y="1178940"/>
            <a:chExt cx="4486995" cy="2096021"/>
          </a:xfrm>
        </p:grpSpPr>
        <p:grpSp>
          <p:nvGrpSpPr>
            <p:cNvPr id="29" name="Group 2"/>
            <p:cNvGrpSpPr/>
            <p:nvPr/>
          </p:nvGrpSpPr>
          <p:grpSpPr>
            <a:xfrm>
              <a:off x="2357422" y="1178940"/>
              <a:ext cx="2453635" cy="2033783"/>
              <a:chOff x="152400" y="438150"/>
              <a:chExt cx="6307824" cy="5228470"/>
            </a:xfrm>
          </p:grpSpPr>
          <p:pic>
            <p:nvPicPr>
              <p:cNvPr id="36" name="Picture 5" descr="imac.png"/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52400" y="438150"/>
                <a:ext cx="6307824" cy="522847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7" name="Rectangle 4"/>
              <p:cNvSpPr/>
              <p:nvPr/>
            </p:nvSpPr>
            <p:spPr>
              <a:xfrm>
                <a:off x="381000" y="666750"/>
                <a:ext cx="5867400" cy="3505200"/>
              </a:xfrm>
              <a:prstGeom prst="rect">
                <a:avLst/>
              </a:prstGeom>
              <a:blipFill dpi="0" rotWithShape="1"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5"/>
            <p:cNvGrpSpPr/>
            <p:nvPr/>
          </p:nvGrpSpPr>
          <p:grpSpPr>
            <a:xfrm>
              <a:off x="4006494" y="1893411"/>
              <a:ext cx="2288837" cy="1381550"/>
              <a:chOff x="336947" y="1950447"/>
              <a:chExt cx="6745544" cy="4071635"/>
            </a:xfrm>
          </p:grpSpPr>
          <p:pic>
            <p:nvPicPr>
              <p:cNvPr id="34" name="Picture 6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36947" y="1950447"/>
                <a:ext cx="6745544" cy="4071635"/>
              </a:xfrm>
              <a:prstGeom prst="rect">
                <a:avLst/>
              </a:prstGeom>
            </p:spPr>
          </p:pic>
          <p:sp>
            <p:nvSpPr>
              <p:cNvPr id="35" name="Rectangle 7"/>
              <p:cNvSpPr/>
              <p:nvPr/>
            </p:nvSpPr>
            <p:spPr>
              <a:xfrm>
                <a:off x="1129035" y="2160307"/>
                <a:ext cx="5184576" cy="3240361"/>
              </a:xfrm>
              <a:prstGeom prst="rect">
                <a:avLst/>
              </a:prstGeom>
              <a:blipFill dpi="0" rotWithShape="1">
                <a:blip r:embed="rId6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1" name="Group 8"/>
            <p:cNvGrpSpPr/>
            <p:nvPr/>
          </p:nvGrpSpPr>
          <p:grpSpPr>
            <a:xfrm>
              <a:off x="6406729" y="2294497"/>
              <a:ext cx="437688" cy="917910"/>
              <a:chOff x="685800" y="514350"/>
              <a:chExt cx="1985010" cy="4162944"/>
            </a:xfrm>
          </p:grpSpPr>
          <p:pic>
            <p:nvPicPr>
              <p:cNvPr id="32" name="Picture 9" descr="iPhone-5-(black).png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85800" y="514350"/>
                <a:ext cx="1985010" cy="41629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</p:pic>
          <p:sp>
            <p:nvSpPr>
              <p:cNvPr id="33" name="Rectangle 10"/>
              <p:cNvSpPr/>
              <p:nvPr/>
            </p:nvSpPr>
            <p:spPr>
              <a:xfrm>
                <a:off x="838200" y="1123950"/>
                <a:ext cx="1676400" cy="2971799"/>
              </a:xfrm>
              <a:prstGeom prst="rect">
                <a:avLst/>
              </a:prstGeom>
              <a:blipFill dpi="0" rotWithShape="1">
                <a:blip r:embed="rId8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38" name="Straight Connector 13"/>
          <p:cNvCxnSpPr>
            <a:stCxn id="57" idx="6"/>
            <a:endCxn id="76" idx="2"/>
          </p:cNvCxnSpPr>
          <p:nvPr/>
        </p:nvCxnSpPr>
        <p:spPr>
          <a:xfrm>
            <a:off x="2703481" y="5123138"/>
            <a:ext cx="3324077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15"/>
          <p:cNvCxnSpPr>
            <a:stCxn id="76" idx="6"/>
            <a:endCxn id="67" idx="2"/>
          </p:cNvCxnSpPr>
          <p:nvPr/>
        </p:nvCxnSpPr>
        <p:spPr>
          <a:xfrm>
            <a:off x="6721648" y="5123138"/>
            <a:ext cx="3223623" cy="2233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oup 50"/>
          <p:cNvGrpSpPr/>
          <p:nvPr/>
        </p:nvGrpSpPr>
        <p:grpSpPr>
          <a:xfrm>
            <a:off x="1105304" y="4776096"/>
            <a:ext cx="2511354" cy="1941963"/>
            <a:chOff x="785786" y="3396519"/>
            <a:chExt cx="1785950" cy="1381027"/>
          </a:xfrm>
        </p:grpSpPr>
        <p:grpSp>
          <p:nvGrpSpPr>
            <p:cNvPr id="55" name="Group 43"/>
            <p:cNvGrpSpPr/>
            <p:nvPr/>
          </p:nvGrpSpPr>
          <p:grpSpPr>
            <a:xfrm>
              <a:off x="785786" y="4000510"/>
              <a:ext cx="1785950" cy="777036"/>
              <a:chOff x="785786" y="4000510"/>
              <a:chExt cx="1785950" cy="777036"/>
            </a:xfrm>
          </p:grpSpPr>
          <p:sp>
            <p:nvSpPr>
              <p:cNvPr id="62" name="Rectangle 16"/>
              <p:cNvSpPr/>
              <p:nvPr/>
            </p:nvSpPr>
            <p:spPr>
              <a:xfrm>
                <a:off x="78578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63" name="Rectangle 19"/>
              <p:cNvSpPr/>
              <p:nvPr/>
            </p:nvSpPr>
            <p:spPr>
              <a:xfrm>
                <a:off x="1054551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56" name="Group 44"/>
            <p:cNvGrpSpPr/>
            <p:nvPr/>
          </p:nvGrpSpPr>
          <p:grpSpPr>
            <a:xfrm>
              <a:off x="1428728" y="3396519"/>
              <a:ext cx="493602" cy="493602"/>
              <a:chOff x="1428728" y="3396519"/>
              <a:chExt cx="493602" cy="493602"/>
            </a:xfrm>
          </p:grpSpPr>
          <p:sp>
            <p:nvSpPr>
              <p:cNvPr id="57" name="Oval 11"/>
              <p:cNvSpPr/>
              <p:nvPr/>
            </p:nvSpPr>
            <p:spPr>
              <a:xfrm>
                <a:off x="142872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58" name="Group 31"/>
              <p:cNvGrpSpPr/>
              <p:nvPr/>
            </p:nvGrpSpPr>
            <p:grpSpPr>
              <a:xfrm>
                <a:off x="1511112" y="3600989"/>
                <a:ext cx="338470" cy="119586"/>
                <a:chOff x="1441430" y="4357700"/>
                <a:chExt cx="503238" cy="177800"/>
              </a:xfrm>
              <a:solidFill>
                <a:schemeClr val="bg1"/>
              </a:solidFill>
            </p:grpSpPr>
            <p:sp>
              <p:nvSpPr>
                <p:cNvPr id="59" name="Freeform 19"/>
                <p:cNvSpPr>
                  <a:spLocks/>
                </p:cNvSpPr>
                <p:nvPr/>
              </p:nvSpPr>
              <p:spPr bwMode="auto">
                <a:xfrm>
                  <a:off x="1441430" y="4357700"/>
                  <a:ext cx="231775" cy="177800"/>
                </a:xfrm>
                <a:custGeom>
                  <a:avLst/>
                  <a:gdLst/>
                  <a:ahLst/>
                  <a:cxnLst>
                    <a:cxn ang="0">
                      <a:pos x="192" y="0"/>
                    </a:cxn>
                    <a:cxn ang="0">
                      <a:pos x="203" y="0"/>
                    </a:cxn>
                    <a:cxn ang="0">
                      <a:pos x="225" y="5"/>
                    </a:cxn>
                    <a:cxn ang="0">
                      <a:pos x="245" y="13"/>
                    </a:cxn>
                    <a:cxn ang="0">
                      <a:pos x="262" y="26"/>
                    </a:cxn>
                    <a:cxn ang="0">
                      <a:pos x="271" y="32"/>
                    </a:cxn>
                    <a:cxn ang="0">
                      <a:pos x="282" y="47"/>
                    </a:cxn>
                    <a:cxn ang="0">
                      <a:pos x="292" y="63"/>
                    </a:cxn>
                    <a:cxn ang="0">
                      <a:pos x="232" y="63"/>
                    </a:cxn>
                    <a:cxn ang="0">
                      <a:pos x="213" y="53"/>
                    </a:cxn>
                    <a:cxn ang="0">
                      <a:pos x="192" y="49"/>
                    </a:cxn>
                    <a:cxn ang="0">
                      <a:pos x="112" y="49"/>
                    </a:cxn>
                    <a:cxn ang="0">
                      <a:pos x="88" y="54"/>
                    </a:cxn>
                    <a:cxn ang="0">
                      <a:pos x="68" y="68"/>
                    </a:cxn>
                    <a:cxn ang="0">
                      <a:pos x="61" y="77"/>
                    </a:cxn>
                    <a:cxn ang="0">
                      <a:pos x="51" y="99"/>
                    </a:cxn>
                    <a:cxn ang="0">
                      <a:pos x="50" y="111"/>
                    </a:cxn>
                    <a:cxn ang="0">
                      <a:pos x="51" y="124"/>
                    </a:cxn>
                    <a:cxn ang="0">
                      <a:pos x="61" y="146"/>
                    </a:cxn>
                    <a:cxn ang="0">
                      <a:pos x="68" y="154"/>
                    </a:cxn>
                    <a:cxn ang="0">
                      <a:pos x="88" y="168"/>
                    </a:cxn>
                    <a:cxn ang="0">
                      <a:pos x="112" y="173"/>
                    </a:cxn>
                    <a:cxn ang="0">
                      <a:pos x="192" y="173"/>
                    </a:cxn>
                    <a:cxn ang="0">
                      <a:pos x="213" y="169"/>
                    </a:cxn>
                    <a:cxn ang="0">
                      <a:pos x="232" y="158"/>
                    </a:cxn>
                    <a:cxn ang="0">
                      <a:pos x="292" y="158"/>
                    </a:cxn>
                    <a:cxn ang="0">
                      <a:pos x="282" y="175"/>
                    </a:cxn>
                    <a:cxn ang="0">
                      <a:pos x="271" y="189"/>
                    </a:cxn>
                    <a:cxn ang="0">
                      <a:pos x="262" y="196"/>
                    </a:cxn>
                    <a:cxn ang="0">
                      <a:pos x="245" y="209"/>
                    </a:cxn>
                    <a:cxn ang="0">
                      <a:pos x="225" y="217"/>
                    </a:cxn>
                    <a:cxn ang="0">
                      <a:pos x="203" y="221"/>
                    </a:cxn>
                    <a:cxn ang="0">
                      <a:pos x="112" y="222"/>
                    </a:cxn>
                    <a:cxn ang="0">
                      <a:pos x="100" y="221"/>
                    </a:cxn>
                    <a:cxn ang="0">
                      <a:pos x="78" y="217"/>
                    </a:cxn>
                    <a:cxn ang="0">
                      <a:pos x="58" y="209"/>
                    </a:cxn>
                    <a:cxn ang="0">
                      <a:pos x="41" y="196"/>
                    </a:cxn>
                    <a:cxn ang="0">
                      <a:pos x="34" y="189"/>
                    </a:cxn>
                    <a:cxn ang="0">
                      <a:pos x="20" y="173"/>
                    </a:cxn>
                    <a:cxn ang="0">
                      <a:pos x="9" y="154"/>
                    </a:cxn>
                    <a:cxn ang="0">
                      <a:pos x="3" y="133"/>
                    </a:cxn>
                    <a:cxn ang="0">
                      <a:pos x="0" y="111"/>
                    </a:cxn>
                    <a:cxn ang="0">
                      <a:pos x="0" y="111"/>
                    </a:cxn>
                    <a:cxn ang="0">
                      <a:pos x="3" y="89"/>
                    </a:cxn>
                    <a:cxn ang="0">
                      <a:pos x="9" y="68"/>
                    </a:cxn>
                    <a:cxn ang="0">
                      <a:pos x="20" y="49"/>
                    </a:cxn>
                    <a:cxn ang="0">
                      <a:pos x="34" y="32"/>
                    </a:cxn>
                    <a:cxn ang="0">
                      <a:pos x="41" y="26"/>
                    </a:cxn>
                    <a:cxn ang="0">
                      <a:pos x="58" y="13"/>
                    </a:cxn>
                    <a:cxn ang="0">
                      <a:pos x="78" y="5"/>
                    </a:cxn>
                    <a:cxn ang="0">
                      <a:pos x="100" y="0"/>
                    </a:cxn>
                    <a:cxn ang="0">
                      <a:pos x="112" y="0"/>
                    </a:cxn>
                  </a:cxnLst>
                  <a:rect l="0" t="0" r="r" b="b"/>
                  <a:pathLst>
                    <a:path w="292" h="222">
                      <a:moveTo>
                        <a:pt x="112" y="0"/>
                      </a:moveTo>
                      <a:lnTo>
                        <a:pt x="192" y="0"/>
                      </a:lnTo>
                      <a:lnTo>
                        <a:pt x="192" y="0"/>
                      </a:lnTo>
                      <a:lnTo>
                        <a:pt x="203" y="0"/>
                      </a:lnTo>
                      <a:lnTo>
                        <a:pt x="214" y="2"/>
                      </a:lnTo>
                      <a:lnTo>
                        <a:pt x="225" y="5"/>
                      </a:lnTo>
                      <a:lnTo>
                        <a:pt x="235" y="9"/>
                      </a:lnTo>
                      <a:lnTo>
                        <a:pt x="245" y="13"/>
                      </a:lnTo>
                      <a:lnTo>
                        <a:pt x="254" y="18"/>
                      </a:lnTo>
                      <a:lnTo>
                        <a:pt x="262" y="26"/>
                      </a:lnTo>
                      <a:lnTo>
                        <a:pt x="271" y="32"/>
                      </a:lnTo>
                      <a:lnTo>
                        <a:pt x="271" y="32"/>
                      </a:lnTo>
                      <a:lnTo>
                        <a:pt x="277" y="39"/>
                      </a:lnTo>
                      <a:lnTo>
                        <a:pt x="282" y="47"/>
                      </a:lnTo>
                      <a:lnTo>
                        <a:pt x="288" y="56"/>
                      </a:lnTo>
                      <a:lnTo>
                        <a:pt x="292" y="63"/>
                      </a:lnTo>
                      <a:lnTo>
                        <a:pt x="232" y="63"/>
                      </a:lnTo>
                      <a:lnTo>
                        <a:pt x="232" y="63"/>
                      </a:lnTo>
                      <a:lnTo>
                        <a:pt x="223" y="58"/>
                      </a:lnTo>
                      <a:lnTo>
                        <a:pt x="213" y="53"/>
                      </a:lnTo>
                      <a:lnTo>
                        <a:pt x="203" y="51"/>
                      </a:lnTo>
                      <a:lnTo>
                        <a:pt x="192" y="49"/>
                      </a:lnTo>
                      <a:lnTo>
                        <a:pt x="112" y="49"/>
                      </a:lnTo>
                      <a:lnTo>
                        <a:pt x="112" y="49"/>
                      </a:lnTo>
                      <a:lnTo>
                        <a:pt x="99" y="51"/>
                      </a:lnTo>
                      <a:lnTo>
                        <a:pt x="88" y="54"/>
                      </a:lnTo>
                      <a:lnTo>
                        <a:pt x="77" y="60"/>
                      </a:lnTo>
                      <a:lnTo>
                        <a:pt x="68" y="68"/>
                      </a:lnTo>
                      <a:lnTo>
                        <a:pt x="68" y="68"/>
                      </a:lnTo>
                      <a:lnTo>
                        <a:pt x="61" y="77"/>
                      </a:lnTo>
                      <a:lnTo>
                        <a:pt x="55" y="86"/>
                      </a:lnTo>
                      <a:lnTo>
                        <a:pt x="51" y="99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0" y="111"/>
                      </a:lnTo>
                      <a:lnTo>
                        <a:pt x="51" y="124"/>
                      </a:lnTo>
                      <a:lnTo>
                        <a:pt x="55" y="135"/>
                      </a:lnTo>
                      <a:lnTo>
                        <a:pt x="61" y="146"/>
                      </a:lnTo>
                      <a:lnTo>
                        <a:pt x="68" y="154"/>
                      </a:lnTo>
                      <a:lnTo>
                        <a:pt x="68" y="154"/>
                      </a:lnTo>
                      <a:lnTo>
                        <a:pt x="77" y="162"/>
                      </a:lnTo>
                      <a:lnTo>
                        <a:pt x="88" y="168"/>
                      </a:lnTo>
                      <a:lnTo>
                        <a:pt x="99" y="172"/>
                      </a:lnTo>
                      <a:lnTo>
                        <a:pt x="112" y="173"/>
                      </a:lnTo>
                      <a:lnTo>
                        <a:pt x="192" y="173"/>
                      </a:lnTo>
                      <a:lnTo>
                        <a:pt x="192" y="173"/>
                      </a:lnTo>
                      <a:lnTo>
                        <a:pt x="203" y="172"/>
                      </a:lnTo>
                      <a:lnTo>
                        <a:pt x="213" y="169"/>
                      </a:lnTo>
                      <a:lnTo>
                        <a:pt x="223" y="164"/>
                      </a:lnTo>
                      <a:lnTo>
                        <a:pt x="232" y="158"/>
                      </a:lnTo>
                      <a:lnTo>
                        <a:pt x="292" y="158"/>
                      </a:lnTo>
                      <a:lnTo>
                        <a:pt x="292" y="158"/>
                      </a:lnTo>
                      <a:lnTo>
                        <a:pt x="288" y="167"/>
                      </a:lnTo>
                      <a:lnTo>
                        <a:pt x="282" y="175"/>
                      </a:lnTo>
                      <a:lnTo>
                        <a:pt x="277" y="183"/>
                      </a:lnTo>
                      <a:lnTo>
                        <a:pt x="271" y="189"/>
                      </a:lnTo>
                      <a:lnTo>
                        <a:pt x="271" y="189"/>
                      </a:lnTo>
                      <a:lnTo>
                        <a:pt x="262" y="196"/>
                      </a:lnTo>
                      <a:lnTo>
                        <a:pt x="254" y="203"/>
                      </a:lnTo>
                      <a:lnTo>
                        <a:pt x="245" y="209"/>
                      </a:lnTo>
                      <a:lnTo>
                        <a:pt x="235" y="214"/>
                      </a:lnTo>
                      <a:lnTo>
                        <a:pt x="225" y="217"/>
                      </a:lnTo>
                      <a:lnTo>
                        <a:pt x="214" y="220"/>
                      </a:lnTo>
                      <a:lnTo>
                        <a:pt x="203" y="221"/>
                      </a:lnTo>
                      <a:lnTo>
                        <a:pt x="192" y="222"/>
                      </a:lnTo>
                      <a:lnTo>
                        <a:pt x="112" y="222"/>
                      </a:lnTo>
                      <a:lnTo>
                        <a:pt x="112" y="222"/>
                      </a:lnTo>
                      <a:lnTo>
                        <a:pt x="100" y="221"/>
                      </a:lnTo>
                      <a:lnTo>
                        <a:pt x="89" y="220"/>
                      </a:lnTo>
                      <a:lnTo>
                        <a:pt x="78" y="217"/>
                      </a:lnTo>
                      <a:lnTo>
                        <a:pt x="68" y="214"/>
                      </a:lnTo>
                      <a:lnTo>
                        <a:pt x="58" y="209"/>
                      </a:lnTo>
                      <a:lnTo>
                        <a:pt x="50" y="203"/>
                      </a:lnTo>
                      <a:lnTo>
                        <a:pt x="41" y="196"/>
                      </a:lnTo>
                      <a:lnTo>
                        <a:pt x="34" y="189"/>
                      </a:lnTo>
                      <a:lnTo>
                        <a:pt x="34" y="189"/>
                      </a:lnTo>
                      <a:lnTo>
                        <a:pt x="26" y="182"/>
                      </a:lnTo>
                      <a:lnTo>
                        <a:pt x="20" y="173"/>
                      </a:lnTo>
                      <a:lnTo>
                        <a:pt x="14" y="164"/>
                      </a:lnTo>
                      <a:lnTo>
                        <a:pt x="9" y="154"/>
                      </a:lnTo>
                      <a:lnTo>
                        <a:pt x="5" y="143"/>
                      </a:lnTo>
                      <a:lnTo>
                        <a:pt x="3" y="133"/>
                      </a:lnTo>
                      <a:lnTo>
                        <a:pt x="2" y="122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0" y="111"/>
                      </a:lnTo>
                      <a:lnTo>
                        <a:pt x="2" y="100"/>
                      </a:lnTo>
                      <a:lnTo>
                        <a:pt x="3" y="89"/>
                      </a:lnTo>
                      <a:lnTo>
                        <a:pt x="5" y="78"/>
                      </a:lnTo>
                      <a:lnTo>
                        <a:pt x="9" y="68"/>
                      </a:lnTo>
                      <a:lnTo>
                        <a:pt x="14" y="58"/>
                      </a:lnTo>
                      <a:lnTo>
                        <a:pt x="20" y="49"/>
                      </a:lnTo>
                      <a:lnTo>
                        <a:pt x="26" y="41"/>
                      </a:lnTo>
                      <a:lnTo>
                        <a:pt x="34" y="32"/>
                      </a:lnTo>
                      <a:lnTo>
                        <a:pt x="34" y="32"/>
                      </a:lnTo>
                      <a:lnTo>
                        <a:pt x="41" y="26"/>
                      </a:lnTo>
                      <a:lnTo>
                        <a:pt x="50" y="18"/>
                      </a:lnTo>
                      <a:lnTo>
                        <a:pt x="58" y="13"/>
                      </a:lnTo>
                      <a:lnTo>
                        <a:pt x="68" y="9"/>
                      </a:lnTo>
                      <a:lnTo>
                        <a:pt x="78" y="5"/>
                      </a:lnTo>
                      <a:lnTo>
                        <a:pt x="89" y="2"/>
                      </a:lnTo>
                      <a:lnTo>
                        <a:pt x="100" y="0"/>
                      </a:lnTo>
                      <a:lnTo>
                        <a:pt x="112" y="0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0" name="Freeform 20"/>
                <p:cNvSpPr>
                  <a:spLocks/>
                </p:cNvSpPr>
                <p:nvPr/>
              </p:nvSpPr>
              <p:spPr bwMode="auto">
                <a:xfrm>
                  <a:off x="1714480" y="4357700"/>
                  <a:ext cx="230188" cy="177800"/>
                </a:xfrm>
                <a:custGeom>
                  <a:avLst/>
                  <a:gdLst/>
                  <a:ahLst/>
                  <a:cxnLst>
                    <a:cxn ang="0">
                      <a:pos x="181" y="0"/>
                    </a:cxn>
                    <a:cxn ang="0">
                      <a:pos x="192" y="0"/>
                    </a:cxn>
                    <a:cxn ang="0">
                      <a:pos x="213" y="5"/>
                    </a:cxn>
                    <a:cxn ang="0">
                      <a:pos x="234" y="13"/>
                    </a:cxn>
                    <a:cxn ang="0">
                      <a:pos x="251" y="26"/>
                    </a:cxn>
                    <a:cxn ang="0">
                      <a:pos x="258" y="32"/>
                    </a:cxn>
                    <a:cxn ang="0">
                      <a:pos x="272" y="49"/>
                    </a:cxn>
                    <a:cxn ang="0">
                      <a:pos x="283" y="68"/>
                    </a:cxn>
                    <a:cxn ang="0">
                      <a:pos x="289" y="89"/>
                    </a:cxn>
                    <a:cxn ang="0">
                      <a:pos x="292" y="111"/>
                    </a:cxn>
                    <a:cxn ang="0">
                      <a:pos x="292" y="111"/>
                    </a:cxn>
                    <a:cxn ang="0">
                      <a:pos x="289" y="133"/>
                    </a:cxn>
                    <a:cxn ang="0">
                      <a:pos x="283" y="154"/>
                    </a:cxn>
                    <a:cxn ang="0">
                      <a:pos x="272" y="173"/>
                    </a:cxn>
                    <a:cxn ang="0">
                      <a:pos x="258" y="189"/>
                    </a:cxn>
                    <a:cxn ang="0">
                      <a:pos x="251" y="196"/>
                    </a:cxn>
                    <a:cxn ang="0">
                      <a:pos x="234" y="209"/>
                    </a:cxn>
                    <a:cxn ang="0">
                      <a:pos x="213" y="217"/>
                    </a:cxn>
                    <a:cxn ang="0">
                      <a:pos x="192" y="221"/>
                    </a:cxn>
                    <a:cxn ang="0">
                      <a:pos x="100" y="222"/>
                    </a:cxn>
                    <a:cxn ang="0">
                      <a:pos x="89" y="221"/>
                    </a:cxn>
                    <a:cxn ang="0">
                      <a:pos x="67" y="217"/>
                    </a:cxn>
                    <a:cxn ang="0">
                      <a:pos x="47" y="209"/>
                    </a:cxn>
                    <a:cxn ang="0">
                      <a:pos x="30" y="196"/>
                    </a:cxn>
                    <a:cxn ang="0">
                      <a:pos x="21" y="189"/>
                    </a:cxn>
                    <a:cxn ang="0">
                      <a:pos x="9" y="175"/>
                    </a:cxn>
                    <a:cxn ang="0">
                      <a:pos x="0" y="158"/>
                    </a:cxn>
                    <a:cxn ang="0">
                      <a:pos x="61" y="158"/>
                    </a:cxn>
                    <a:cxn ang="0">
                      <a:pos x="79" y="169"/>
                    </a:cxn>
                    <a:cxn ang="0">
                      <a:pos x="100" y="173"/>
                    </a:cxn>
                    <a:cxn ang="0">
                      <a:pos x="181" y="173"/>
                    </a:cxn>
                    <a:cxn ang="0">
                      <a:pos x="204" y="168"/>
                    </a:cxn>
                    <a:cxn ang="0">
                      <a:pos x="224" y="154"/>
                    </a:cxn>
                    <a:cxn ang="0">
                      <a:pos x="231" y="146"/>
                    </a:cxn>
                    <a:cxn ang="0">
                      <a:pos x="241" y="124"/>
                    </a:cxn>
                    <a:cxn ang="0">
                      <a:pos x="242" y="111"/>
                    </a:cxn>
                    <a:cxn ang="0">
                      <a:pos x="241" y="99"/>
                    </a:cxn>
                    <a:cxn ang="0">
                      <a:pos x="231" y="77"/>
                    </a:cxn>
                    <a:cxn ang="0">
                      <a:pos x="224" y="68"/>
                    </a:cxn>
                    <a:cxn ang="0">
                      <a:pos x="204" y="54"/>
                    </a:cxn>
                    <a:cxn ang="0">
                      <a:pos x="181" y="49"/>
                    </a:cxn>
                    <a:cxn ang="0">
                      <a:pos x="100" y="49"/>
                    </a:cxn>
                    <a:cxn ang="0">
                      <a:pos x="79" y="53"/>
                    </a:cxn>
                    <a:cxn ang="0">
                      <a:pos x="61" y="63"/>
                    </a:cxn>
                    <a:cxn ang="0">
                      <a:pos x="0" y="63"/>
                    </a:cxn>
                    <a:cxn ang="0">
                      <a:pos x="9" y="47"/>
                    </a:cxn>
                    <a:cxn ang="0">
                      <a:pos x="21" y="32"/>
                    </a:cxn>
                    <a:cxn ang="0">
                      <a:pos x="30" y="26"/>
                    </a:cxn>
                    <a:cxn ang="0">
                      <a:pos x="47" y="13"/>
                    </a:cxn>
                    <a:cxn ang="0">
                      <a:pos x="67" y="5"/>
                    </a:cxn>
                    <a:cxn ang="0">
                      <a:pos x="89" y="0"/>
                    </a:cxn>
                    <a:cxn ang="0">
                      <a:pos x="100" y="0"/>
                    </a:cxn>
                  </a:cxnLst>
                  <a:rect l="0" t="0" r="r" b="b"/>
                  <a:pathLst>
                    <a:path w="292" h="222">
                      <a:moveTo>
                        <a:pt x="100" y="0"/>
                      </a:moveTo>
                      <a:lnTo>
                        <a:pt x="181" y="0"/>
                      </a:lnTo>
                      <a:lnTo>
                        <a:pt x="181" y="0"/>
                      </a:lnTo>
                      <a:lnTo>
                        <a:pt x="192" y="0"/>
                      </a:lnTo>
                      <a:lnTo>
                        <a:pt x="203" y="2"/>
                      </a:lnTo>
                      <a:lnTo>
                        <a:pt x="213" y="5"/>
                      </a:lnTo>
                      <a:lnTo>
                        <a:pt x="224" y="9"/>
                      </a:lnTo>
                      <a:lnTo>
                        <a:pt x="234" y="13"/>
                      </a:lnTo>
                      <a:lnTo>
                        <a:pt x="242" y="18"/>
                      </a:lnTo>
                      <a:lnTo>
                        <a:pt x="251" y="26"/>
                      </a:lnTo>
                      <a:lnTo>
                        <a:pt x="258" y="32"/>
                      </a:lnTo>
                      <a:lnTo>
                        <a:pt x="258" y="32"/>
                      </a:lnTo>
                      <a:lnTo>
                        <a:pt x="266" y="41"/>
                      </a:lnTo>
                      <a:lnTo>
                        <a:pt x="272" y="49"/>
                      </a:lnTo>
                      <a:lnTo>
                        <a:pt x="278" y="58"/>
                      </a:lnTo>
                      <a:lnTo>
                        <a:pt x="283" y="68"/>
                      </a:lnTo>
                      <a:lnTo>
                        <a:pt x="287" y="78"/>
                      </a:lnTo>
                      <a:lnTo>
                        <a:pt x="289" y="89"/>
                      </a:lnTo>
                      <a:lnTo>
                        <a:pt x="291" y="100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2" y="111"/>
                      </a:lnTo>
                      <a:lnTo>
                        <a:pt x="291" y="122"/>
                      </a:lnTo>
                      <a:lnTo>
                        <a:pt x="289" y="133"/>
                      </a:lnTo>
                      <a:lnTo>
                        <a:pt x="287" y="143"/>
                      </a:lnTo>
                      <a:lnTo>
                        <a:pt x="283" y="154"/>
                      </a:lnTo>
                      <a:lnTo>
                        <a:pt x="278" y="164"/>
                      </a:lnTo>
                      <a:lnTo>
                        <a:pt x="272" y="173"/>
                      </a:lnTo>
                      <a:lnTo>
                        <a:pt x="266" y="182"/>
                      </a:lnTo>
                      <a:lnTo>
                        <a:pt x="258" y="189"/>
                      </a:lnTo>
                      <a:lnTo>
                        <a:pt x="258" y="189"/>
                      </a:lnTo>
                      <a:lnTo>
                        <a:pt x="251" y="196"/>
                      </a:lnTo>
                      <a:lnTo>
                        <a:pt x="242" y="203"/>
                      </a:lnTo>
                      <a:lnTo>
                        <a:pt x="234" y="209"/>
                      </a:lnTo>
                      <a:lnTo>
                        <a:pt x="224" y="214"/>
                      </a:lnTo>
                      <a:lnTo>
                        <a:pt x="213" y="217"/>
                      </a:lnTo>
                      <a:lnTo>
                        <a:pt x="203" y="220"/>
                      </a:lnTo>
                      <a:lnTo>
                        <a:pt x="192" y="221"/>
                      </a:lnTo>
                      <a:lnTo>
                        <a:pt x="181" y="222"/>
                      </a:lnTo>
                      <a:lnTo>
                        <a:pt x="100" y="222"/>
                      </a:lnTo>
                      <a:lnTo>
                        <a:pt x="100" y="222"/>
                      </a:lnTo>
                      <a:lnTo>
                        <a:pt x="89" y="221"/>
                      </a:lnTo>
                      <a:lnTo>
                        <a:pt x="78" y="220"/>
                      </a:lnTo>
                      <a:lnTo>
                        <a:pt x="67" y="217"/>
                      </a:lnTo>
                      <a:lnTo>
                        <a:pt x="57" y="214"/>
                      </a:lnTo>
                      <a:lnTo>
                        <a:pt x="47" y="209"/>
                      </a:lnTo>
                      <a:lnTo>
                        <a:pt x="38" y="203"/>
                      </a:lnTo>
                      <a:lnTo>
                        <a:pt x="30" y="196"/>
                      </a:lnTo>
                      <a:lnTo>
                        <a:pt x="21" y="189"/>
                      </a:lnTo>
                      <a:lnTo>
                        <a:pt x="21" y="189"/>
                      </a:lnTo>
                      <a:lnTo>
                        <a:pt x="15" y="183"/>
                      </a:lnTo>
                      <a:lnTo>
                        <a:pt x="9" y="175"/>
                      </a:lnTo>
                      <a:lnTo>
                        <a:pt x="4" y="167"/>
                      </a:lnTo>
                      <a:lnTo>
                        <a:pt x="0" y="158"/>
                      </a:lnTo>
                      <a:lnTo>
                        <a:pt x="61" y="158"/>
                      </a:lnTo>
                      <a:lnTo>
                        <a:pt x="61" y="158"/>
                      </a:lnTo>
                      <a:lnTo>
                        <a:pt x="69" y="164"/>
                      </a:lnTo>
                      <a:lnTo>
                        <a:pt x="79" y="169"/>
                      </a:lnTo>
                      <a:lnTo>
                        <a:pt x="89" y="172"/>
                      </a:lnTo>
                      <a:lnTo>
                        <a:pt x="100" y="173"/>
                      </a:lnTo>
                      <a:lnTo>
                        <a:pt x="181" y="173"/>
                      </a:lnTo>
                      <a:lnTo>
                        <a:pt x="181" y="173"/>
                      </a:lnTo>
                      <a:lnTo>
                        <a:pt x="193" y="172"/>
                      </a:lnTo>
                      <a:lnTo>
                        <a:pt x="204" y="168"/>
                      </a:lnTo>
                      <a:lnTo>
                        <a:pt x="215" y="162"/>
                      </a:lnTo>
                      <a:lnTo>
                        <a:pt x="224" y="154"/>
                      </a:lnTo>
                      <a:lnTo>
                        <a:pt x="224" y="154"/>
                      </a:lnTo>
                      <a:lnTo>
                        <a:pt x="231" y="146"/>
                      </a:lnTo>
                      <a:lnTo>
                        <a:pt x="237" y="135"/>
                      </a:lnTo>
                      <a:lnTo>
                        <a:pt x="241" y="124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2" y="111"/>
                      </a:lnTo>
                      <a:lnTo>
                        <a:pt x="241" y="99"/>
                      </a:lnTo>
                      <a:lnTo>
                        <a:pt x="237" y="86"/>
                      </a:lnTo>
                      <a:lnTo>
                        <a:pt x="231" y="77"/>
                      </a:lnTo>
                      <a:lnTo>
                        <a:pt x="224" y="68"/>
                      </a:lnTo>
                      <a:lnTo>
                        <a:pt x="224" y="68"/>
                      </a:lnTo>
                      <a:lnTo>
                        <a:pt x="215" y="60"/>
                      </a:lnTo>
                      <a:lnTo>
                        <a:pt x="204" y="54"/>
                      </a:lnTo>
                      <a:lnTo>
                        <a:pt x="193" y="51"/>
                      </a:lnTo>
                      <a:lnTo>
                        <a:pt x="181" y="49"/>
                      </a:lnTo>
                      <a:lnTo>
                        <a:pt x="100" y="49"/>
                      </a:lnTo>
                      <a:lnTo>
                        <a:pt x="100" y="49"/>
                      </a:lnTo>
                      <a:lnTo>
                        <a:pt x="89" y="51"/>
                      </a:lnTo>
                      <a:lnTo>
                        <a:pt x="79" y="53"/>
                      </a:lnTo>
                      <a:lnTo>
                        <a:pt x="69" y="58"/>
                      </a:lnTo>
                      <a:lnTo>
                        <a:pt x="61" y="63"/>
                      </a:lnTo>
                      <a:lnTo>
                        <a:pt x="0" y="63"/>
                      </a:lnTo>
                      <a:lnTo>
                        <a:pt x="0" y="63"/>
                      </a:lnTo>
                      <a:lnTo>
                        <a:pt x="4" y="56"/>
                      </a:lnTo>
                      <a:lnTo>
                        <a:pt x="9" y="47"/>
                      </a:lnTo>
                      <a:lnTo>
                        <a:pt x="15" y="39"/>
                      </a:lnTo>
                      <a:lnTo>
                        <a:pt x="21" y="32"/>
                      </a:lnTo>
                      <a:lnTo>
                        <a:pt x="21" y="32"/>
                      </a:lnTo>
                      <a:lnTo>
                        <a:pt x="30" y="26"/>
                      </a:lnTo>
                      <a:lnTo>
                        <a:pt x="38" y="18"/>
                      </a:lnTo>
                      <a:lnTo>
                        <a:pt x="47" y="13"/>
                      </a:lnTo>
                      <a:lnTo>
                        <a:pt x="57" y="9"/>
                      </a:lnTo>
                      <a:lnTo>
                        <a:pt x="67" y="5"/>
                      </a:lnTo>
                      <a:lnTo>
                        <a:pt x="78" y="2"/>
                      </a:lnTo>
                      <a:lnTo>
                        <a:pt x="89" y="0"/>
                      </a:lnTo>
                      <a:lnTo>
                        <a:pt x="100" y="0"/>
                      </a:lnTo>
                      <a:lnTo>
                        <a:pt x="100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  <p:sp>
              <p:nvSpPr>
                <p:cNvPr id="61" name="Freeform 21"/>
                <p:cNvSpPr>
                  <a:spLocks/>
                </p:cNvSpPr>
                <p:nvPr/>
              </p:nvSpPr>
              <p:spPr bwMode="auto">
                <a:xfrm>
                  <a:off x="1601767" y="4427550"/>
                  <a:ext cx="195263" cy="36513"/>
                </a:xfrm>
                <a:custGeom>
                  <a:avLst/>
                  <a:gdLst/>
                  <a:ahLst/>
                  <a:cxnLst>
                    <a:cxn ang="0">
                      <a:pos x="24" y="0"/>
                    </a:cxn>
                    <a:cxn ang="0">
                      <a:pos x="224" y="0"/>
                    </a:cxn>
                    <a:cxn ang="0">
                      <a:pos x="224" y="0"/>
                    </a:cxn>
                    <a:cxn ang="0">
                      <a:pos x="229" y="1"/>
                    </a:cxn>
                    <a:cxn ang="0">
                      <a:pos x="233" y="2"/>
                    </a:cxn>
                    <a:cxn ang="0">
                      <a:pos x="236" y="5"/>
                    </a:cxn>
                    <a:cxn ang="0">
                      <a:pos x="240" y="7"/>
                    </a:cxn>
                    <a:cxn ang="0">
                      <a:pos x="242" y="11"/>
                    </a:cxn>
                    <a:cxn ang="0">
                      <a:pos x="245" y="14"/>
                    </a:cxn>
                    <a:cxn ang="0">
                      <a:pos x="246" y="18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3"/>
                    </a:cxn>
                    <a:cxn ang="0">
                      <a:pos x="246" y="28"/>
                    </a:cxn>
                    <a:cxn ang="0">
                      <a:pos x="245" y="32"/>
                    </a:cxn>
                    <a:cxn ang="0">
                      <a:pos x="242" y="36"/>
                    </a:cxn>
                    <a:cxn ang="0">
                      <a:pos x="240" y="39"/>
                    </a:cxn>
                    <a:cxn ang="0">
                      <a:pos x="236" y="42"/>
                    </a:cxn>
                    <a:cxn ang="0">
                      <a:pos x="233" y="44"/>
                    </a:cxn>
                    <a:cxn ang="0">
                      <a:pos x="229" y="45"/>
                    </a:cxn>
                    <a:cxn ang="0">
                      <a:pos x="224" y="45"/>
                    </a:cxn>
                    <a:cxn ang="0">
                      <a:pos x="24" y="45"/>
                    </a:cxn>
                    <a:cxn ang="0">
                      <a:pos x="24" y="45"/>
                    </a:cxn>
                    <a:cxn ang="0">
                      <a:pos x="19" y="45"/>
                    </a:cxn>
                    <a:cxn ang="0">
                      <a:pos x="14" y="44"/>
                    </a:cxn>
                    <a:cxn ang="0">
                      <a:pos x="10" y="42"/>
                    </a:cxn>
                    <a:cxn ang="0">
                      <a:pos x="6" y="39"/>
                    </a:cxn>
                    <a:cxn ang="0">
                      <a:pos x="4" y="36"/>
                    </a:cxn>
                    <a:cxn ang="0">
                      <a:pos x="3" y="32"/>
                    </a:cxn>
                    <a:cxn ang="0">
                      <a:pos x="0" y="28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23"/>
                    </a:cxn>
                    <a:cxn ang="0">
                      <a:pos x="0" y="18"/>
                    </a:cxn>
                    <a:cxn ang="0">
                      <a:pos x="3" y="14"/>
                    </a:cxn>
                    <a:cxn ang="0">
                      <a:pos x="4" y="11"/>
                    </a:cxn>
                    <a:cxn ang="0">
                      <a:pos x="6" y="7"/>
                    </a:cxn>
                    <a:cxn ang="0">
                      <a:pos x="10" y="5"/>
                    </a:cxn>
                    <a:cxn ang="0">
                      <a:pos x="14" y="2"/>
                    </a:cxn>
                    <a:cxn ang="0">
                      <a:pos x="19" y="1"/>
                    </a:cxn>
                    <a:cxn ang="0">
                      <a:pos x="24" y="0"/>
                    </a:cxn>
                    <a:cxn ang="0">
                      <a:pos x="24" y="0"/>
                    </a:cxn>
                  </a:cxnLst>
                  <a:rect l="0" t="0" r="r" b="b"/>
                  <a:pathLst>
                    <a:path w="246" h="45">
                      <a:moveTo>
                        <a:pt x="24" y="0"/>
                      </a:moveTo>
                      <a:lnTo>
                        <a:pt x="224" y="0"/>
                      </a:lnTo>
                      <a:lnTo>
                        <a:pt x="224" y="0"/>
                      </a:lnTo>
                      <a:lnTo>
                        <a:pt x="229" y="1"/>
                      </a:lnTo>
                      <a:lnTo>
                        <a:pt x="233" y="2"/>
                      </a:lnTo>
                      <a:lnTo>
                        <a:pt x="236" y="5"/>
                      </a:lnTo>
                      <a:lnTo>
                        <a:pt x="240" y="7"/>
                      </a:lnTo>
                      <a:lnTo>
                        <a:pt x="242" y="11"/>
                      </a:lnTo>
                      <a:lnTo>
                        <a:pt x="245" y="14"/>
                      </a:lnTo>
                      <a:lnTo>
                        <a:pt x="246" y="18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3"/>
                      </a:lnTo>
                      <a:lnTo>
                        <a:pt x="246" y="28"/>
                      </a:lnTo>
                      <a:lnTo>
                        <a:pt x="245" y="32"/>
                      </a:lnTo>
                      <a:lnTo>
                        <a:pt x="242" y="36"/>
                      </a:lnTo>
                      <a:lnTo>
                        <a:pt x="240" y="39"/>
                      </a:lnTo>
                      <a:lnTo>
                        <a:pt x="236" y="42"/>
                      </a:lnTo>
                      <a:lnTo>
                        <a:pt x="233" y="44"/>
                      </a:lnTo>
                      <a:lnTo>
                        <a:pt x="229" y="45"/>
                      </a:lnTo>
                      <a:lnTo>
                        <a:pt x="224" y="45"/>
                      </a:lnTo>
                      <a:lnTo>
                        <a:pt x="24" y="45"/>
                      </a:lnTo>
                      <a:lnTo>
                        <a:pt x="24" y="45"/>
                      </a:lnTo>
                      <a:lnTo>
                        <a:pt x="19" y="45"/>
                      </a:lnTo>
                      <a:lnTo>
                        <a:pt x="14" y="44"/>
                      </a:lnTo>
                      <a:lnTo>
                        <a:pt x="10" y="42"/>
                      </a:lnTo>
                      <a:lnTo>
                        <a:pt x="6" y="39"/>
                      </a:lnTo>
                      <a:lnTo>
                        <a:pt x="4" y="36"/>
                      </a:lnTo>
                      <a:lnTo>
                        <a:pt x="3" y="32"/>
                      </a:lnTo>
                      <a:lnTo>
                        <a:pt x="0" y="28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23"/>
                      </a:lnTo>
                      <a:lnTo>
                        <a:pt x="0" y="18"/>
                      </a:lnTo>
                      <a:lnTo>
                        <a:pt x="3" y="14"/>
                      </a:lnTo>
                      <a:lnTo>
                        <a:pt x="4" y="11"/>
                      </a:lnTo>
                      <a:lnTo>
                        <a:pt x="6" y="7"/>
                      </a:lnTo>
                      <a:lnTo>
                        <a:pt x="10" y="5"/>
                      </a:lnTo>
                      <a:lnTo>
                        <a:pt x="14" y="2"/>
                      </a:lnTo>
                      <a:lnTo>
                        <a:pt x="19" y="1"/>
                      </a:lnTo>
                      <a:lnTo>
                        <a:pt x="24" y="0"/>
                      </a:lnTo>
                      <a:lnTo>
                        <a:pt x="24" y="0"/>
                      </a:lnTo>
                      <a:close/>
                    </a:path>
                  </a:pathLst>
                </a:custGeom>
                <a:solidFill>
                  <a:srgbClr val="92D050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28580" tIns="64290" rIns="128580" bIns="6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>
                    <a:solidFill>
                      <a:srgbClr val="339CA0"/>
                    </a:solidFill>
                  </a:endParaRPr>
                </a:p>
              </p:txBody>
            </p:sp>
          </p:grpSp>
        </p:grpSp>
      </p:grpSp>
      <p:grpSp>
        <p:nvGrpSpPr>
          <p:cNvPr id="64" name="Group 52"/>
          <p:cNvGrpSpPr/>
          <p:nvPr/>
        </p:nvGrpSpPr>
        <p:grpSpPr>
          <a:xfrm>
            <a:off x="9041183" y="4776096"/>
            <a:ext cx="2511354" cy="1941963"/>
            <a:chOff x="6429388" y="3396519"/>
            <a:chExt cx="1785950" cy="1381027"/>
          </a:xfrm>
        </p:grpSpPr>
        <p:grpSp>
          <p:nvGrpSpPr>
            <p:cNvPr id="65" name="Group 42"/>
            <p:cNvGrpSpPr/>
            <p:nvPr/>
          </p:nvGrpSpPr>
          <p:grpSpPr>
            <a:xfrm>
              <a:off x="6429388" y="4000510"/>
              <a:ext cx="1785950" cy="777036"/>
              <a:chOff x="6429388" y="4000510"/>
              <a:chExt cx="1785950" cy="777036"/>
            </a:xfrm>
          </p:grpSpPr>
          <p:sp>
            <p:nvSpPr>
              <p:cNvPr id="71" name="Rectangle 18"/>
              <p:cNvSpPr/>
              <p:nvPr/>
            </p:nvSpPr>
            <p:spPr>
              <a:xfrm>
                <a:off x="6429388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72" name="Rectangle 21"/>
              <p:cNvSpPr/>
              <p:nvPr/>
            </p:nvSpPr>
            <p:spPr>
              <a:xfrm>
                <a:off x="6721563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66" name="Group 46"/>
            <p:cNvGrpSpPr/>
            <p:nvPr/>
          </p:nvGrpSpPr>
          <p:grpSpPr>
            <a:xfrm>
              <a:off x="7072330" y="3396519"/>
              <a:ext cx="493602" cy="493602"/>
              <a:chOff x="7072330" y="3396519"/>
              <a:chExt cx="493602" cy="493602"/>
            </a:xfrm>
          </p:grpSpPr>
          <p:sp>
            <p:nvSpPr>
              <p:cNvPr id="67" name="Oval 14"/>
              <p:cNvSpPr/>
              <p:nvPr/>
            </p:nvSpPr>
            <p:spPr>
              <a:xfrm>
                <a:off x="7072330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68" name="Group 40"/>
              <p:cNvGrpSpPr/>
              <p:nvPr/>
            </p:nvGrpSpPr>
            <p:grpSpPr>
              <a:xfrm>
                <a:off x="7196779" y="3508006"/>
                <a:ext cx="257392" cy="257392"/>
                <a:chOff x="928662" y="2428874"/>
                <a:chExt cx="366050" cy="366050"/>
              </a:xfrm>
              <a:solidFill>
                <a:schemeClr val="bg1"/>
              </a:solidFill>
            </p:grpSpPr>
            <p:sp>
              <p:nvSpPr>
                <p:cNvPr id="69" name="AutoShape 126"/>
                <p:cNvSpPr>
                  <a:spLocks/>
                </p:cNvSpPr>
                <p:nvPr/>
              </p:nvSpPr>
              <p:spPr bwMode="auto">
                <a:xfrm>
                  <a:off x="928662" y="2428874"/>
                  <a:ext cx="366050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3499" y="14850"/>
                      </a:moveTo>
                      <a:cubicBezTo>
                        <a:pt x="9772" y="14850"/>
                        <a:pt x="6749" y="11827"/>
                        <a:pt x="6749" y="8100"/>
                      </a:cubicBezTo>
                      <a:cubicBezTo>
                        <a:pt x="6749" y="4372"/>
                        <a:pt x="9772" y="1350"/>
                        <a:pt x="13499" y="1350"/>
                      </a:cubicBezTo>
                      <a:cubicBezTo>
                        <a:pt x="17227" y="1350"/>
                        <a:pt x="20249" y="4372"/>
                        <a:pt x="20249" y="8100"/>
                      </a:cubicBezTo>
                      <a:cubicBezTo>
                        <a:pt x="20249" y="11827"/>
                        <a:pt x="17227" y="14850"/>
                        <a:pt x="13499" y="14850"/>
                      </a:cubicBezTo>
                      <a:moveTo>
                        <a:pt x="3236" y="20042"/>
                      </a:moveTo>
                      <a:cubicBezTo>
                        <a:pt x="3019" y="20266"/>
                        <a:pt x="2718" y="20408"/>
                        <a:pt x="2382" y="20408"/>
                      </a:cubicBezTo>
                      <a:cubicBezTo>
                        <a:pt x="1724" y="20408"/>
                        <a:pt x="1191" y="19875"/>
                        <a:pt x="1191" y="19218"/>
                      </a:cubicBezTo>
                      <a:cubicBezTo>
                        <a:pt x="1191" y="18881"/>
                        <a:pt x="1332" y="18580"/>
                        <a:pt x="1557" y="18363"/>
                      </a:cubicBezTo>
                      <a:lnTo>
                        <a:pt x="1551" y="18358"/>
                      </a:lnTo>
                      <a:lnTo>
                        <a:pt x="6996" y="12913"/>
                      </a:lnTo>
                      <a:cubicBezTo>
                        <a:pt x="7472" y="13555"/>
                        <a:pt x="8039" y="14122"/>
                        <a:pt x="8680" y="14599"/>
                      </a:cubicBezTo>
                      <a:cubicBezTo>
                        <a:pt x="8680" y="14599"/>
                        <a:pt x="3236" y="20042"/>
                        <a:pt x="3236" y="20042"/>
                      </a:cubicBezTo>
                      <a:close/>
                      <a:moveTo>
                        <a:pt x="13499" y="0"/>
                      </a:moveTo>
                      <a:cubicBezTo>
                        <a:pt x="9026" y="0"/>
                        <a:pt x="5399" y="3626"/>
                        <a:pt x="5399" y="8100"/>
                      </a:cubicBezTo>
                      <a:cubicBezTo>
                        <a:pt x="5399" y="9467"/>
                        <a:pt x="5742" y="10754"/>
                        <a:pt x="6341" y="11884"/>
                      </a:cubicBezTo>
                      <a:lnTo>
                        <a:pt x="709" y="17515"/>
                      </a:lnTo>
                      <a:lnTo>
                        <a:pt x="713" y="17520"/>
                      </a:lnTo>
                      <a:cubicBezTo>
                        <a:pt x="274" y="17953"/>
                        <a:pt x="0" y="18552"/>
                        <a:pt x="0" y="19218"/>
                      </a:cubicBezTo>
                      <a:cubicBezTo>
                        <a:pt x="0" y="20533"/>
                        <a:pt x="1066" y="21599"/>
                        <a:pt x="2382" y="21599"/>
                      </a:cubicBezTo>
                      <a:cubicBezTo>
                        <a:pt x="3047" y="21599"/>
                        <a:pt x="3647" y="21326"/>
                        <a:pt x="4079" y="20885"/>
                      </a:cubicBezTo>
                      <a:lnTo>
                        <a:pt x="4078" y="20884"/>
                      </a:lnTo>
                      <a:lnTo>
                        <a:pt x="9708" y="15255"/>
                      </a:lnTo>
                      <a:cubicBezTo>
                        <a:pt x="10839" y="15856"/>
                        <a:pt x="12128" y="16200"/>
                        <a:pt x="13499" y="16200"/>
                      </a:cubicBezTo>
                      <a:cubicBezTo>
                        <a:pt x="17973" y="16200"/>
                        <a:pt x="21600" y="12573"/>
                        <a:pt x="21600" y="8100"/>
                      </a:cubicBezTo>
                      <a:cubicBezTo>
                        <a:pt x="21600" y="3626"/>
                        <a:pt x="17973" y="0"/>
                        <a:pt x="13499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0" name="AutoShape 127"/>
                <p:cNvSpPr>
                  <a:spLocks/>
                </p:cNvSpPr>
                <p:nvPr/>
              </p:nvSpPr>
              <p:spPr bwMode="auto">
                <a:xfrm>
                  <a:off x="1076959" y="2485816"/>
                  <a:ext cx="86350" cy="85725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20160" y="0"/>
                      </a:moveTo>
                      <a:cubicBezTo>
                        <a:pt x="9025" y="0"/>
                        <a:pt x="0" y="9025"/>
                        <a:pt x="0" y="20160"/>
                      </a:cubicBezTo>
                      <a:cubicBezTo>
                        <a:pt x="0" y="20954"/>
                        <a:pt x="644" y="21600"/>
                        <a:pt x="1440" y="21600"/>
                      </a:cubicBezTo>
                      <a:cubicBezTo>
                        <a:pt x="2235" y="21600"/>
                        <a:pt x="2880" y="20954"/>
                        <a:pt x="2880" y="20160"/>
                      </a:cubicBezTo>
                      <a:cubicBezTo>
                        <a:pt x="2880" y="10618"/>
                        <a:pt x="10617" y="2880"/>
                        <a:pt x="20160" y="2880"/>
                      </a:cubicBezTo>
                      <a:cubicBezTo>
                        <a:pt x="20955" y="2880"/>
                        <a:pt x="21599" y="2234"/>
                        <a:pt x="21599" y="1440"/>
                      </a:cubicBezTo>
                      <a:cubicBezTo>
                        <a:pt x="21599" y="645"/>
                        <a:pt x="20955" y="0"/>
                        <a:pt x="20160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FFFFFF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grpSp>
        <p:nvGrpSpPr>
          <p:cNvPr id="73" name="Group 51"/>
          <p:cNvGrpSpPr/>
          <p:nvPr/>
        </p:nvGrpSpPr>
        <p:grpSpPr>
          <a:xfrm>
            <a:off x="5123471" y="4776096"/>
            <a:ext cx="2511354" cy="1941963"/>
            <a:chOff x="3643306" y="3396519"/>
            <a:chExt cx="1785950" cy="1381027"/>
          </a:xfrm>
        </p:grpSpPr>
        <p:grpSp>
          <p:nvGrpSpPr>
            <p:cNvPr id="74" name="Group 41"/>
            <p:cNvGrpSpPr/>
            <p:nvPr/>
          </p:nvGrpSpPr>
          <p:grpSpPr>
            <a:xfrm>
              <a:off x="3643306" y="4000510"/>
              <a:ext cx="1785950" cy="777036"/>
              <a:chOff x="3643306" y="4000510"/>
              <a:chExt cx="1785950" cy="777036"/>
            </a:xfrm>
          </p:grpSpPr>
          <p:sp>
            <p:nvSpPr>
              <p:cNvPr id="80" name="Rectangle 17"/>
              <p:cNvSpPr/>
              <p:nvPr/>
            </p:nvSpPr>
            <p:spPr>
              <a:xfrm>
                <a:off x="3643306" y="4286262"/>
                <a:ext cx="1785950" cy="49128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9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+mn-lt"/>
                  </a:rPr>
                  <a:t>点击添加相关标题文字，点击添加相关标题文字，点击添加相关标题文字，点击添加相关标题文字。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1" name="Rectangle 20"/>
              <p:cNvSpPr/>
              <p:nvPr/>
            </p:nvSpPr>
            <p:spPr>
              <a:xfrm>
                <a:off x="3896070" y="4000510"/>
                <a:ext cx="1152744" cy="24076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ea typeface="微软雅黑" panose="020B0503020204020204" pitchFamily="34" charset="-122"/>
                  </a:rPr>
                  <a:t>请替换文字内容</a:t>
                </a:r>
              </a:p>
            </p:txBody>
          </p:sp>
        </p:grpSp>
        <p:grpSp>
          <p:nvGrpSpPr>
            <p:cNvPr id="75" name="Group 45"/>
            <p:cNvGrpSpPr/>
            <p:nvPr/>
          </p:nvGrpSpPr>
          <p:grpSpPr>
            <a:xfrm>
              <a:off x="4286248" y="3396519"/>
              <a:ext cx="493602" cy="493602"/>
              <a:chOff x="4286248" y="3396519"/>
              <a:chExt cx="493602" cy="493602"/>
            </a:xfrm>
          </p:grpSpPr>
          <p:sp>
            <p:nvSpPr>
              <p:cNvPr id="76" name="Oval 12"/>
              <p:cNvSpPr/>
              <p:nvPr/>
            </p:nvSpPr>
            <p:spPr>
              <a:xfrm>
                <a:off x="4286248" y="3396519"/>
                <a:ext cx="493602" cy="493602"/>
              </a:xfrm>
              <a:prstGeom prst="ellipse">
                <a:avLst/>
              </a:prstGeom>
              <a:gradFill flip="none" rotWithShape="1">
                <a:gsLst>
                  <a:gs pos="20000">
                    <a:srgbClr val="BFBFBF"/>
                  </a:gs>
                  <a:gs pos="80000">
                    <a:srgbClr val="FFFFFF"/>
                  </a:gs>
                  <a:gs pos="100000">
                    <a:schemeClr val="accent1">
                      <a:tint val="0"/>
                    </a:schemeClr>
                  </a:gs>
                </a:gsLst>
                <a:lin ang="2700000" scaled="1"/>
                <a:tileRect/>
              </a:gradFill>
              <a:ln w="28575">
                <a:solidFill>
                  <a:srgbClr val="F2F2F2"/>
                </a:solidFill>
              </a:ln>
              <a:effectLst>
                <a:outerShdw blurRad="88900" dist="75434" dir="2699985" rotWithShape="0">
                  <a:scrgbClr r="0" g="0" b="0">
                    <a:alpha val="23000"/>
                  </a:sc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7" name="Group 39"/>
              <p:cNvGrpSpPr/>
              <p:nvPr/>
            </p:nvGrpSpPr>
            <p:grpSpPr>
              <a:xfrm>
                <a:off x="4401717" y="3508006"/>
                <a:ext cx="257832" cy="257392"/>
                <a:chOff x="195935" y="2428874"/>
                <a:chExt cx="366676" cy="366050"/>
              </a:xfrm>
              <a:solidFill>
                <a:schemeClr val="bg1"/>
              </a:solidFill>
            </p:grpSpPr>
            <p:sp>
              <p:nvSpPr>
                <p:cNvPr id="78" name="AutoShape 128"/>
                <p:cNvSpPr>
                  <a:spLocks/>
                </p:cNvSpPr>
                <p:nvPr/>
              </p:nvSpPr>
              <p:spPr bwMode="auto">
                <a:xfrm>
                  <a:off x="195935" y="2428874"/>
                  <a:ext cx="366676" cy="366050"/>
                </a:xfrm>
                <a:custGeom>
                  <a:avLst/>
                  <a:gdLst>
                    <a:gd name="T0" fmla="*/ 10800 w 21600"/>
                    <a:gd name="T1" fmla="*/ 10800 h 21600"/>
                    <a:gd name="T2" fmla="*/ 10800 w 21600"/>
                    <a:gd name="T3" fmla="*/ 10800 h 21600"/>
                    <a:gd name="T4" fmla="*/ 10800 w 21600"/>
                    <a:gd name="T5" fmla="*/ 10800 h 21600"/>
                    <a:gd name="T6" fmla="*/ 10800 w 21600"/>
                    <a:gd name="T7" fmla="*/ 10800 h 216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1600" h="21600">
                      <a:moveTo>
                        <a:pt x="14850" y="12150"/>
                      </a:moveTo>
                      <a:cubicBezTo>
                        <a:pt x="13851" y="12150"/>
                        <a:pt x="12926" y="11859"/>
                        <a:pt x="12124" y="11386"/>
                      </a:cubicBezTo>
                      <a:lnTo>
                        <a:pt x="11892" y="11618"/>
                      </a:lnTo>
                      <a:lnTo>
                        <a:pt x="11132" y="12377"/>
                      </a:lnTo>
                      <a:lnTo>
                        <a:pt x="9846" y="13663"/>
                      </a:lnTo>
                      <a:cubicBezTo>
                        <a:pt x="9593" y="13916"/>
                        <a:pt x="9451" y="14260"/>
                        <a:pt x="9451" y="14617"/>
                      </a:cubicBezTo>
                      <a:lnTo>
                        <a:pt x="9451" y="16200"/>
                      </a:lnTo>
                      <a:lnTo>
                        <a:pt x="8101" y="16200"/>
                      </a:lnTo>
                      <a:cubicBezTo>
                        <a:pt x="7356" y="16200"/>
                        <a:pt x="6751" y="16804"/>
                        <a:pt x="6751" y="17549"/>
                      </a:cubicBezTo>
                      <a:lnTo>
                        <a:pt x="6751" y="18900"/>
                      </a:lnTo>
                      <a:lnTo>
                        <a:pt x="5170" y="18900"/>
                      </a:lnTo>
                      <a:cubicBezTo>
                        <a:pt x="4812" y="18900"/>
                        <a:pt x="4469" y="19042"/>
                        <a:pt x="4216" y="19295"/>
                      </a:cubicBezTo>
                      <a:lnTo>
                        <a:pt x="3259" y="20252"/>
                      </a:lnTo>
                      <a:lnTo>
                        <a:pt x="1352" y="20249"/>
                      </a:lnTo>
                      <a:lnTo>
                        <a:pt x="1350" y="18326"/>
                      </a:lnTo>
                      <a:lnTo>
                        <a:pt x="9223" y="10467"/>
                      </a:lnTo>
                      <a:cubicBezTo>
                        <a:pt x="9223" y="10467"/>
                        <a:pt x="9223" y="10467"/>
                        <a:pt x="9224" y="10468"/>
                      </a:cubicBezTo>
                      <a:lnTo>
                        <a:pt x="10215" y="9477"/>
                      </a:lnTo>
                      <a:cubicBezTo>
                        <a:pt x="9741" y="8674"/>
                        <a:pt x="9451" y="7748"/>
                        <a:pt x="9451" y="6750"/>
                      </a:cubicBezTo>
                      <a:cubicBezTo>
                        <a:pt x="9451" y="3767"/>
                        <a:pt x="11869" y="1350"/>
                        <a:pt x="14850" y="1350"/>
                      </a:cubicBezTo>
                      <a:cubicBezTo>
                        <a:pt x="17832" y="1350"/>
                        <a:pt x="20250" y="3767"/>
                        <a:pt x="20250" y="6750"/>
                      </a:cubicBezTo>
                      <a:cubicBezTo>
                        <a:pt x="20250" y="9732"/>
                        <a:pt x="17832" y="12150"/>
                        <a:pt x="14850" y="12150"/>
                      </a:cubicBezTo>
                      <a:moveTo>
                        <a:pt x="14850" y="0"/>
                      </a:moveTo>
                      <a:cubicBezTo>
                        <a:pt x="11123" y="0"/>
                        <a:pt x="8101" y="3022"/>
                        <a:pt x="8101" y="6750"/>
                      </a:cubicBezTo>
                      <a:cubicBezTo>
                        <a:pt x="8101" y="7617"/>
                        <a:pt x="8283" y="8438"/>
                        <a:pt x="8582" y="9199"/>
                      </a:cubicBezTo>
                      <a:lnTo>
                        <a:pt x="383" y="17400"/>
                      </a:lnTo>
                      <a:cubicBezTo>
                        <a:pt x="146" y="17637"/>
                        <a:pt x="0" y="17863"/>
                        <a:pt x="0" y="18225"/>
                      </a:cubicBezTo>
                      <a:lnTo>
                        <a:pt x="0" y="20249"/>
                      </a:lnTo>
                      <a:cubicBezTo>
                        <a:pt x="0" y="20972"/>
                        <a:pt x="626" y="21599"/>
                        <a:pt x="1349" y="21599"/>
                      </a:cubicBezTo>
                      <a:lnTo>
                        <a:pt x="3374" y="21599"/>
                      </a:lnTo>
                      <a:cubicBezTo>
                        <a:pt x="3736" y="21599"/>
                        <a:pt x="3965" y="21455"/>
                        <a:pt x="4202" y="21219"/>
                      </a:cubicBezTo>
                      <a:lnTo>
                        <a:pt x="5170" y="20249"/>
                      </a:lnTo>
                      <a:lnTo>
                        <a:pt x="6751" y="20249"/>
                      </a:lnTo>
                      <a:cubicBezTo>
                        <a:pt x="7496" y="20249"/>
                        <a:pt x="8101" y="19645"/>
                        <a:pt x="8101" y="18900"/>
                      </a:cubicBezTo>
                      <a:lnTo>
                        <a:pt x="8101" y="17549"/>
                      </a:lnTo>
                      <a:lnTo>
                        <a:pt x="9451" y="17549"/>
                      </a:lnTo>
                      <a:cubicBezTo>
                        <a:pt x="10196" y="17549"/>
                        <a:pt x="10801" y="16945"/>
                        <a:pt x="10801" y="16200"/>
                      </a:cubicBezTo>
                      <a:lnTo>
                        <a:pt x="10801" y="14617"/>
                      </a:lnTo>
                      <a:lnTo>
                        <a:pt x="12400" y="13018"/>
                      </a:lnTo>
                      <a:cubicBezTo>
                        <a:pt x="13162" y="13317"/>
                        <a:pt x="13982" y="13500"/>
                        <a:pt x="14850" y="13500"/>
                      </a:cubicBezTo>
                      <a:cubicBezTo>
                        <a:pt x="18577" y="13500"/>
                        <a:pt x="21599" y="10477"/>
                        <a:pt x="21599" y="6750"/>
                      </a:cubicBezTo>
                      <a:cubicBezTo>
                        <a:pt x="21599" y="3022"/>
                        <a:pt x="18577" y="0"/>
                        <a:pt x="14850" y="0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  <p:sp>
              <p:nvSpPr>
                <p:cNvPr id="79" name="AutoShape 129"/>
                <p:cNvSpPr>
                  <a:spLocks/>
                </p:cNvSpPr>
                <p:nvPr/>
              </p:nvSpPr>
              <p:spPr bwMode="auto">
                <a:xfrm>
                  <a:off x="424951" y="2474552"/>
                  <a:ext cx="91356" cy="91356"/>
                </a:xfrm>
                <a:custGeom>
                  <a:avLst/>
                  <a:gdLst>
                    <a:gd name="T0" fmla="*/ 10800 w 21600"/>
                    <a:gd name="T1" fmla="+- 0 10800 134"/>
                    <a:gd name="T2" fmla="*/ 10800 h 21333"/>
                    <a:gd name="T3" fmla="*/ 10800 w 21600"/>
                    <a:gd name="T4" fmla="+- 0 10800 134"/>
                    <a:gd name="T5" fmla="*/ 10800 h 21333"/>
                    <a:gd name="T6" fmla="*/ 10800 w 21600"/>
                    <a:gd name="T7" fmla="+- 0 10800 134"/>
                    <a:gd name="T8" fmla="*/ 10800 h 21333"/>
                    <a:gd name="T9" fmla="*/ 10800 w 21600"/>
                    <a:gd name="T10" fmla="+- 0 10800 134"/>
                    <a:gd name="T11" fmla="*/ 10800 h 21333"/>
                  </a:gdLst>
                  <a:ahLst/>
                  <a:cxnLst>
                    <a:cxn ang="0">
                      <a:pos x="T0" y="T2"/>
                    </a:cxn>
                    <a:cxn ang="0">
                      <a:pos x="T3" y="T5"/>
                    </a:cxn>
                    <a:cxn ang="0">
                      <a:pos x="T6" y="T8"/>
                    </a:cxn>
                    <a:cxn ang="0">
                      <a:pos x="T9" y="T11"/>
                    </a:cxn>
                  </a:cxnLst>
                  <a:rect l="0" t="0" r="r" b="b"/>
                  <a:pathLst>
                    <a:path w="21600" h="21333">
                      <a:moveTo>
                        <a:pt x="13008" y="18684"/>
                      </a:moveTo>
                      <a:cubicBezTo>
                        <a:pt x="9017" y="15850"/>
                        <a:pt x="5542" y="12415"/>
                        <a:pt x="2694" y="8570"/>
                      </a:cubicBezTo>
                      <a:cubicBezTo>
                        <a:pt x="3736" y="5628"/>
                        <a:pt x="5693" y="3697"/>
                        <a:pt x="8585" y="2647"/>
                      </a:cubicBezTo>
                      <a:cubicBezTo>
                        <a:pt x="12578" y="5489"/>
                        <a:pt x="16048" y="8911"/>
                        <a:pt x="18889" y="12809"/>
                      </a:cubicBezTo>
                      <a:cubicBezTo>
                        <a:pt x="17836" y="15730"/>
                        <a:pt x="15883" y="17647"/>
                        <a:pt x="13008" y="18684"/>
                      </a:cubicBezTo>
                      <a:moveTo>
                        <a:pt x="21110" y="11295"/>
                      </a:moveTo>
                      <a:cubicBezTo>
                        <a:pt x="18081" y="7130"/>
                        <a:pt x="14396" y="3496"/>
                        <a:pt x="10161" y="484"/>
                      </a:cubicBezTo>
                      <a:cubicBezTo>
                        <a:pt x="9468" y="-8"/>
                        <a:pt x="8579" y="-134"/>
                        <a:pt x="7778" y="145"/>
                      </a:cubicBezTo>
                      <a:cubicBezTo>
                        <a:pt x="4027" y="1450"/>
                        <a:pt x="1463" y="3983"/>
                        <a:pt x="145" y="7687"/>
                      </a:cubicBezTo>
                      <a:cubicBezTo>
                        <a:pt x="46" y="7962"/>
                        <a:pt x="0" y="8252"/>
                        <a:pt x="0" y="8537"/>
                      </a:cubicBezTo>
                      <a:cubicBezTo>
                        <a:pt x="0" y="9071"/>
                        <a:pt x="167" y="9596"/>
                        <a:pt x="487" y="10041"/>
                      </a:cubicBezTo>
                      <a:cubicBezTo>
                        <a:pt x="3525" y="14213"/>
                        <a:pt x="7211" y="17850"/>
                        <a:pt x="11431" y="20850"/>
                      </a:cubicBezTo>
                      <a:cubicBezTo>
                        <a:pt x="12122" y="21338"/>
                        <a:pt x="13010" y="21466"/>
                        <a:pt x="13812" y="21188"/>
                      </a:cubicBezTo>
                      <a:cubicBezTo>
                        <a:pt x="17563" y="19893"/>
                        <a:pt x="20133" y="17356"/>
                        <a:pt x="21451" y="13647"/>
                      </a:cubicBezTo>
                      <a:cubicBezTo>
                        <a:pt x="21551" y="13372"/>
                        <a:pt x="21600" y="13081"/>
                        <a:pt x="21600" y="12796"/>
                      </a:cubicBezTo>
                      <a:cubicBezTo>
                        <a:pt x="21600" y="12265"/>
                        <a:pt x="21429" y="11740"/>
                        <a:pt x="21110" y="11295"/>
                      </a:cubicBezTo>
                    </a:path>
                  </a:pathLst>
                </a:custGeom>
                <a:solidFill>
                  <a:srgbClr val="92D050"/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12700" cap="flat" cmpd="sng">
                      <a:solidFill>
                        <a:srgbClr val="000000"/>
                      </a:solidFill>
                      <a:prstDash val="solid"/>
                      <a:miter lim="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blurRad="63500" dist="38099" dir="2700000" algn="ctr" rotWithShape="0">
                          <a:srgbClr val="000000">
                            <a:alpha val="74998"/>
                          </a:srgbClr>
                        </a:outerShdw>
                      </a:effectLst>
                    </a14:hiddenEffects>
                  </a:ext>
                </a:extLst>
              </p:spPr>
              <p:txBody>
                <a:bodyPr lIns="53575" tIns="53575" rIns="53575" bIns="53575" anchor="ctr"/>
                <a:lstStyle/>
                <a:p>
                  <a:pPr defTabSz="642915"/>
                  <a:endParaRPr lang="en-US" sz="4219">
                    <a:solidFill>
                      <a:srgbClr val="339CA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endParaRPr>
                </a:p>
              </p:txBody>
            </p:sp>
          </p:grpSp>
        </p:grpSp>
      </p:grpSp>
      <p:sp>
        <p:nvSpPr>
          <p:cNvPr id="46" name="矩形 4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28775" y="270071"/>
            <a:ext cx="60785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88028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19449" y="3216508"/>
            <a:ext cx="623890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6397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Picture 2" descr="iphone6-float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516" y="1489955"/>
            <a:ext cx="5453193" cy="5375040"/>
          </a:xfrm>
          <a:prstGeom prst="rect">
            <a:avLst/>
          </a:prstGeom>
        </p:spPr>
      </p:pic>
      <p:sp>
        <p:nvSpPr>
          <p:cNvPr id="44" name="Picture Placeholder 2"/>
          <p:cNvSpPr txBox="1">
            <a:spLocks/>
          </p:cNvSpPr>
          <p:nvPr/>
        </p:nvSpPr>
        <p:spPr>
          <a:xfrm rot="19522915">
            <a:off x="5494817" y="1702851"/>
            <a:ext cx="2197686" cy="4543174"/>
          </a:xfrm>
          <a:custGeom>
            <a:avLst/>
            <a:gdLst>
              <a:gd name="connsiteX0" fmla="*/ 0 w 2952328"/>
              <a:gd name="connsiteY0" fmla="*/ 0 h 6624736"/>
              <a:gd name="connsiteX1" fmla="*/ 2952328 w 2952328"/>
              <a:gd name="connsiteY1" fmla="*/ 0 h 6624736"/>
              <a:gd name="connsiteX2" fmla="*/ 2952328 w 2952328"/>
              <a:gd name="connsiteY2" fmla="*/ 6624736 h 6624736"/>
              <a:gd name="connsiteX3" fmla="*/ 0 w 2952328"/>
              <a:gd name="connsiteY3" fmla="*/ 6624736 h 6624736"/>
              <a:gd name="connsiteX4" fmla="*/ 0 w 2952328"/>
              <a:gd name="connsiteY4" fmla="*/ 0 h 6624736"/>
              <a:gd name="connsiteX0" fmla="*/ 0 w 2969261"/>
              <a:gd name="connsiteY0" fmla="*/ 254000 h 6878736"/>
              <a:gd name="connsiteX1" fmla="*/ 2969261 w 2969261"/>
              <a:gd name="connsiteY1" fmla="*/ 0 h 6878736"/>
              <a:gd name="connsiteX2" fmla="*/ 2952328 w 2969261"/>
              <a:gd name="connsiteY2" fmla="*/ 6878736 h 6878736"/>
              <a:gd name="connsiteX3" fmla="*/ 0 w 2969261"/>
              <a:gd name="connsiteY3" fmla="*/ 6878736 h 6878736"/>
              <a:gd name="connsiteX4" fmla="*/ 0 w 2969261"/>
              <a:gd name="connsiteY4" fmla="*/ 254000 h 6878736"/>
              <a:gd name="connsiteX0" fmla="*/ 0 w 2986193"/>
              <a:gd name="connsiteY0" fmla="*/ 327810 h 6878736"/>
              <a:gd name="connsiteX1" fmla="*/ 2986193 w 2986193"/>
              <a:gd name="connsiteY1" fmla="*/ 0 h 6878736"/>
              <a:gd name="connsiteX2" fmla="*/ 2969260 w 2986193"/>
              <a:gd name="connsiteY2" fmla="*/ 6878736 h 6878736"/>
              <a:gd name="connsiteX3" fmla="*/ 16932 w 2986193"/>
              <a:gd name="connsiteY3" fmla="*/ 6878736 h 6878736"/>
              <a:gd name="connsiteX4" fmla="*/ 0 w 2986193"/>
              <a:gd name="connsiteY4" fmla="*/ 327810 h 6878736"/>
              <a:gd name="connsiteX0" fmla="*/ 0 w 2986193"/>
              <a:gd name="connsiteY0" fmla="*/ 327810 h 6878736"/>
              <a:gd name="connsiteX1" fmla="*/ 2986193 w 2986193"/>
              <a:gd name="connsiteY1" fmla="*/ 0 h 6878736"/>
              <a:gd name="connsiteX2" fmla="*/ 2952327 w 2986193"/>
              <a:gd name="connsiteY2" fmla="*/ 6841831 h 6878736"/>
              <a:gd name="connsiteX3" fmla="*/ 16932 w 2986193"/>
              <a:gd name="connsiteY3" fmla="*/ 6878736 h 6878736"/>
              <a:gd name="connsiteX4" fmla="*/ 0 w 2986193"/>
              <a:gd name="connsiteY4" fmla="*/ 327810 h 6878736"/>
              <a:gd name="connsiteX0" fmla="*/ 33868 w 2969261"/>
              <a:gd name="connsiteY0" fmla="*/ 245219 h 6878736"/>
              <a:gd name="connsiteX1" fmla="*/ 2969261 w 2969261"/>
              <a:gd name="connsiteY1" fmla="*/ 0 h 6878736"/>
              <a:gd name="connsiteX2" fmla="*/ 2935395 w 2969261"/>
              <a:gd name="connsiteY2" fmla="*/ 6841831 h 6878736"/>
              <a:gd name="connsiteX3" fmla="*/ 0 w 2969261"/>
              <a:gd name="connsiteY3" fmla="*/ 6878736 h 6878736"/>
              <a:gd name="connsiteX4" fmla="*/ 33868 w 2969261"/>
              <a:gd name="connsiteY4" fmla="*/ 245219 h 6878736"/>
              <a:gd name="connsiteX0" fmla="*/ 33868 w 2995253"/>
              <a:gd name="connsiteY0" fmla="*/ 245219 h 6878736"/>
              <a:gd name="connsiteX1" fmla="*/ 2969261 w 2995253"/>
              <a:gd name="connsiteY1" fmla="*/ 0 h 6878736"/>
              <a:gd name="connsiteX2" fmla="*/ 2994661 w 2995253"/>
              <a:gd name="connsiteY2" fmla="*/ 6823477 h 6878736"/>
              <a:gd name="connsiteX3" fmla="*/ 0 w 2995253"/>
              <a:gd name="connsiteY3" fmla="*/ 6878736 h 6878736"/>
              <a:gd name="connsiteX4" fmla="*/ 33868 w 2995253"/>
              <a:gd name="connsiteY4" fmla="*/ 245219 h 6878736"/>
              <a:gd name="connsiteX0" fmla="*/ 1 w 2961386"/>
              <a:gd name="connsiteY0" fmla="*/ 245219 h 6878736"/>
              <a:gd name="connsiteX1" fmla="*/ 2935394 w 2961386"/>
              <a:gd name="connsiteY1" fmla="*/ 0 h 6878736"/>
              <a:gd name="connsiteX2" fmla="*/ 2960794 w 2961386"/>
              <a:gd name="connsiteY2" fmla="*/ 6823477 h 6878736"/>
              <a:gd name="connsiteX3" fmla="*/ 0 w 2961386"/>
              <a:gd name="connsiteY3" fmla="*/ 6878736 h 6878736"/>
              <a:gd name="connsiteX4" fmla="*/ 1 w 2961386"/>
              <a:gd name="connsiteY4" fmla="*/ 245219 h 6878736"/>
              <a:gd name="connsiteX0" fmla="*/ 8467 w 2969852"/>
              <a:gd name="connsiteY0" fmla="*/ 245219 h 6851206"/>
              <a:gd name="connsiteX1" fmla="*/ 2943860 w 2969852"/>
              <a:gd name="connsiteY1" fmla="*/ 0 h 6851206"/>
              <a:gd name="connsiteX2" fmla="*/ 2969260 w 2969852"/>
              <a:gd name="connsiteY2" fmla="*/ 6823477 h 6851206"/>
              <a:gd name="connsiteX3" fmla="*/ 0 w 2969852"/>
              <a:gd name="connsiteY3" fmla="*/ 6851206 h 6851206"/>
              <a:gd name="connsiteX4" fmla="*/ 8467 w 2969852"/>
              <a:gd name="connsiteY4" fmla="*/ 245219 h 6851206"/>
              <a:gd name="connsiteX0" fmla="*/ 8467 w 2969414"/>
              <a:gd name="connsiteY0" fmla="*/ 0 h 6605987"/>
              <a:gd name="connsiteX1" fmla="*/ 2829556 w 2969414"/>
              <a:gd name="connsiteY1" fmla="*/ 401969 h 6605987"/>
              <a:gd name="connsiteX2" fmla="*/ 2969260 w 2969414"/>
              <a:gd name="connsiteY2" fmla="*/ 6578258 h 6605987"/>
              <a:gd name="connsiteX3" fmla="*/ 0 w 2969414"/>
              <a:gd name="connsiteY3" fmla="*/ 6605987 h 6605987"/>
              <a:gd name="connsiteX4" fmla="*/ 8467 w 2969414"/>
              <a:gd name="connsiteY4" fmla="*/ 0 h 6605987"/>
              <a:gd name="connsiteX0" fmla="*/ 8467 w 3097622"/>
              <a:gd name="connsiteY0" fmla="*/ 0 h 6605987"/>
              <a:gd name="connsiteX1" fmla="*/ 2829556 w 3097622"/>
              <a:gd name="connsiteY1" fmla="*/ 401969 h 6605987"/>
              <a:gd name="connsiteX2" fmla="*/ 3097538 w 3097622"/>
              <a:gd name="connsiteY2" fmla="*/ 6589096 h 6605987"/>
              <a:gd name="connsiteX3" fmla="*/ 0 w 3097622"/>
              <a:gd name="connsiteY3" fmla="*/ 6605987 h 6605987"/>
              <a:gd name="connsiteX4" fmla="*/ 8467 w 3097622"/>
              <a:gd name="connsiteY4" fmla="*/ 0 h 6605987"/>
              <a:gd name="connsiteX0" fmla="*/ 0 w 3089155"/>
              <a:gd name="connsiteY0" fmla="*/ 0 h 6589096"/>
              <a:gd name="connsiteX1" fmla="*/ 2821089 w 3089155"/>
              <a:gd name="connsiteY1" fmla="*/ 401969 h 6589096"/>
              <a:gd name="connsiteX2" fmla="*/ 3089071 w 3089155"/>
              <a:gd name="connsiteY2" fmla="*/ 6589096 h 6589096"/>
              <a:gd name="connsiteX3" fmla="*/ 227546 w 3089155"/>
              <a:gd name="connsiteY3" fmla="*/ 6104607 h 6589096"/>
              <a:gd name="connsiteX4" fmla="*/ 0 w 3089155"/>
              <a:gd name="connsiteY4" fmla="*/ 0 h 6589096"/>
              <a:gd name="connsiteX0" fmla="*/ 0 w 3121113"/>
              <a:gd name="connsiteY0" fmla="*/ 0 h 6788810"/>
              <a:gd name="connsiteX1" fmla="*/ 2853047 w 3121113"/>
              <a:gd name="connsiteY1" fmla="*/ 601683 h 6788810"/>
              <a:gd name="connsiteX2" fmla="*/ 3121029 w 3121113"/>
              <a:gd name="connsiteY2" fmla="*/ 6788810 h 6788810"/>
              <a:gd name="connsiteX3" fmla="*/ 259504 w 3121113"/>
              <a:gd name="connsiteY3" fmla="*/ 6304321 h 6788810"/>
              <a:gd name="connsiteX4" fmla="*/ 0 w 3121113"/>
              <a:gd name="connsiteY4" fmla="*/ 0 h 6788810"/>
              <a:gd name="connsiteX0" fmla="*/ 0 w 3121100"/>
              <a:gd name="connsiteY0" fmla="*/ 0 h 6788810"/>
              <a:gd name="connsiteX1" fmla="*/ 2802850 w 3121100"/>
              <a:gd name="connsiteY1" fmla="*/ 645355 h 6788810"/>
              <a:gd name="connsiteX2" fmla="*/ 3121029 w 3121100"/>
              <a:gd name="connsiteY2" fmla="*/ 6788810 h 6788810"/>
              <a:gd name="connsiteX3" fmla="*/ 259504 w 3121100"/>
              <a:gd name="connsiteY3" fmla="*/ 6304321 h 6788810"/>
              <a:gd name="connsiteX4" fmla="*/ 0 w 3121100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02850 w 3121029"/>
              <a:gd name="connsiteY1" fmla="*/ 645355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20638 w 3121029"/>
              <a:gd name="connsiteY1" fmla="*/ 653193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21029"/>
              <a:gd name="connsiteY0" fmla="*/ 0 h 6788810"/>
              <a:gd name="connsiteX1" fmla="*/ 2820638 w 3121029"/>
              <a:gd name="connsiteY1" fmla="*/ 653193 h 6788810"/>
              <a:gd name="connsiteX2" fmla="*/ 3121029 w 3121029"/>
              <a:gd name="connsiteY2" fmla="*/ 6788810 h 6788810"/>
              <a:gd name="connsiteX3" fmla="*/ 259504 w 3121029"/>
              <a:gd name="connsiteY3" fmla="*/ 6304321 h 6788810"/>
              <a:gd name="connsiteX4" fmla="*/ 0 w 3121029"/>
              <a:gd name="connsiteY4" fmla="*/ 0 h 6788810"/>
              <a:gd name="connsiteX0" fmla="*/ 0 w 3131164"/>
              <a:gd name="connsiteY0" fmla="*/ 0 h 6782297"/>
              <a:gd name="connsiteX1" fmla="*/ 2820638 w 3131164"/>
              <a:gd name="connsiteY1" fmla="*/ 653193 h 6782297"/>
              <a:gd name="connsiteX2" fmla="*/ 3131164 w 3131164"/>
              <a:gd name="connsiteY2" fmla="*/ 6782298 h 6782297"/>
              <a:gd name="connsiteX3" fmla="*/ 259504 w 3131164"/>
              <a:gd name="connsiteY3" fmla="*/ 6304321 h 6782297"/>
              <a:gd name="connsiteX4" fmla="*/ 0 w 3131164"/>
              <a:gd name="connsiteY4" fmla="*/ 0 h 6782297"/>
              <a:gd name="connsiteX0" fmla="*/ 0 w 3131164"/>
              <a:gd name="connsiteY0" fmla="*/ 0 h 6782299"/>
              <a:gd name="connsiteX1" fmla="*/ 2820638 w 3131164"/>
              <a:gd name="connsiteY1" fmla="*/ 653193 h 6782299"/>
              <a:gd name="connsiteX2" fmla="*/ 3131164 w 3131164"/>
              <a:gd name="connsiteY2" fmla="*/ 6782298 h 6782299"/>
              <a:gd name="connsiteX3" fmla="*/ 259504 w 3131164"/>
              <a:gd name="connsiteY3" fmla="*/ 6304321 h 6782299"/>
              <a:gd name="connsiteX4" fmla="*/ 0 w 3131164"/>
              <a:gd name="connsiteY4" fmla="*/ 0 h 6782299"/>
              <a:gd name="connsiteX0" fmla="*/ 0 w 3131164"/>
              <a:gd name="connsiteY0" fmla="*/ 0 h 6782297"/>
              <a:gd name="connsiteX1" fmla="*/ 2820638 w 3131164"/>
              <a:gd name="connsiteY1" fmla="*/ 653193 h 6782297"/>
              <a:gd name="connsiteX2" fmla="*/ 3131164 w 3131164"/>
              <a:gd name="connsiteY2" fmla="*/ 6782298 h 6782297"/>
              <a:gd name="connsiteX3" fmla="*/ 259504 w 3131164"/>
              <a:gd name="connsiteY3" fmla="*/ 6304321 h 6782297"/>
              <a:gd name="connsiteX4" fmla="*/ 0 w 3131164"/>
              <a:gd name="connsiteY4" fmla="*/ 0 h 6782297"/>
              <a:gd name="connsiteX0" fmla="*/ 0 w 3131164"/>
              <a:gd name="connsiteY0" fmla="*/ 0 h 6782299"/>
              <a:gd name="connsiteX1" fmla="*/ 2820638 w 3131164"/>
              <a:gd name="connsiteY1" fmla="*/ 653193 h 6782299"/>
              <a:gd name="connsiteX2" fmla="*/ 3131164 w 3131164"/>
              <a:gd name="connsiteY2" fmla="*/ 6782298 h 6782299"/>
              <a:gd name="connsiteX3" fmla="*/ 289081 w 3131164"/>
              <a:gd name="connsiteY3" fmla="*/ 5977048 h 6782299"/>
              <a:gd name="connsiteX4" fmla="*/ 0 w 3131164"/>
              <a:gd name="connsiteY4" fmla="*/ 0 h 6782299"/>
              <a:gd name="connsiteX0" fmla="*/ 0 w 3073559"/>
              <a:gd name="connsiteY0" fmla="*/ 0 h 7069780"/>
              <a:gd name="connsiteX1" fmla="*/ 2763033 w 3073559"/>
              <a:gd name="connsiteY1" fmla="*/ 940675 h 7069780"/>
              <a:gd name="connsiteX2" fmla="*/ 3073559 w 3073559"/>
              <a:gd name="connsiteY2" fmla="*/ 7069780 h 7069780"/>
              <a:gd name="connsiteX3" fmla="*/ 231476 w 3073559"/>
              <a:gd name="connsiteY3" fmla="*/ 6264530 h 7069780"/>
              <a:gd name="connsiteX4" fmla="*/ 0 w 3073559"/>
              <a:gd name="connsiteY4" fmla="*/ 0 h 7069780"/>
              <a:gd name="connsiteX0" fmla="*/ 0 w 3073559"/>
              <a:gd name="connsiteY0" fmla="*/ 0 h 7069780"/>
              <a:gd name="connsiteX1" fmla="*/ 2763033 w 3073559"/>
              <a:gd name="connsiteY1" fmla="*/ 940675 h 7069780"/>
              <a:gd name="connsiteX2" fmla="*/ 3073559 w 3073559"/>
              <a:gd name="connsiteY2" fmla="*/ 7069780 h 7069780"/>
              <a:gd name="connsiteX3" fmla="*/ 231476 w 3073559"/>
              <a:gd name="connsiteY3" fmla="*/ 6264530 h 7069780"/>
              <a:gd name="connsiteX4" fmla="*/ 0 w 3073559"/>
              <a:gd name="connsiteY4" fmla="*/ 0 h 7069780"/>
              <a:gd name="connsiteX0" fmla="*/ 0 w 3073559"/>
              <a:gd name="connsiteY0" fmla="*/ 0 h 7069780"/>
              <a:gd name="connsiteX1" fmla="*/ 2763033 w 3073559"/>
              <a:gd name="connsiteY1" fmla="*/ 940675 h 7069780"/>
              <a:gd name="connsiteX2" fmla="*/ 3073559 w 3073559"/>
              <a:gd name="connsiteY2" fmla="*/ 7069780 h 7069780"/>
              <a:gd name="connsiteX3" fmla="*/ 231476 w 3073559"/>
              <a:gd name="connsiteY3" fmla="*/ 6264530 h 7069780"/>
              <a:gd name="connsiteX4" fmla="*/ 0 w 3073559"/>
              <a:gd name="connsiteY4" fmla="*/ 0 h 7069780"/>
              <a:gd name="connsiteX0" fmla="*/ 0 w 3193668"/>
              <a:gd name="connsiteY0" fmla="*/ 0 h 6869923"/>
              <a:gd name="connsiteX1" fmla="*/ 2763033 w 3193668"/>
              <a:gd name="connsiteY1" fmla="*/ 940675 h 6869923"/>
              <a:gd name="connsiteX2" fmla="*/ 3193668 w 3193668"/>
              <a:gd name="connsiteY2" fmla="*/ 6869923 h 6869923"/>
              <a:gd name="connsiteX3" fmla="*/ 231476 w 3193668"/>
              <a:gd name="connsiteY3" fmla="*/ 6264530 h 6869923"/>
              <a:gd name="connsiteX4" fmla="*/ 0 w 3193668"/>
              <a:gd name="connsiteY4" fmla="*/ 0 h 6869923"/>
              <a:gd name="connsiteX0" fmla="*/ 0 w 3193668"/>
              <a:gd name="connsiteY0" fmla="*/ 0 h 7745897"/>
              <a:gd name="connsiteX1" fmla="*/ 2763033 w 3193668"/>
              <a:gd name="connsiteY1" fmla="*/ 940675 h 7745897"/>
              <a:gd name="connsiteX2" fmla="*/ 3193668 w 3193668"/>
              <a:gd name="connsiteY2" fmla="*/ 6869923 h 7745897"/>
              <a:gd name="connsiteX3" fmla="*/ 939234 w 3193668"/>
              <a:gd name="connsiteY3" fmla="*/ 7745897 h 7745897"/>
              <a:gd name="connsiteX4" fmla="*/ 0 w 3193668"/>
              <a:gd name="connsiteY4" fmla="*/ 0 h 7745897"/>
              <a:gd name="connsiteX0" fmla="*/ 0 w 2608952"/>
              <a:gd name="connsiteY0" fmla="*/ 1087803 h 6805222"/>
              <a:gd name="connsiteX1" fmla="*/ 2178317 w 2608952"/>
              <a:gd name="connsiteY1" fmla="*/ 0 h 6805222"/>
              <a:gd name="connsiteX2" fmla="*/ 2608952 w 2608952"/>
              <a:gd name="connsiteY2" fmla="*/ 5929248 h 6805222"/>
              <a:gd name="connsiteX3" fmla="*/ 354518 w 2608952"/>
              <a:gd name="connsiteY3" fmla="*/ 6805222 h 6805222"/>
              <a:gd name="connsiteX4" fmla="*/ 0 w 2608952"/>
              <a:gd name="connsiteY4" fmla="*/ 1087803 h 6805222"/>
              <a:gd name="connsiteX0" fmla="*/ 0 w 2608952"/>
              <a:gd name="connsiteY0" fmla="*/ 1087803 h 6805222"/>
              <a:gd name="connsiteX1" fmla="*/ 2178317 w 2608952"/>
              <a:gd name="connsiteY1" fmla="*/ 0 h 6805222"/>
              <a:gd name="connsiteX2" fmla="*/ 2608952 w 2608952"/>
              <a:gd name="connsiteY2" fmla="*/ 5929248 h 6805222"/>
              <a:gd name="connsiteX3" fmla="*/ 354518 w 2608952"/>
              <a:gd name="connsiteY3" fmla="*/ 6805222 h 6805222"/>
              <a:gd name="connsiteX4" fmla="*/ 0 w 2608952"/>
              <a:gd name="connsiteY4" fmla="*/ 1087803 h 6805222"/>
              <a:gd name="connsiteX0" fmla="*/ 0 w 2608952"/>
              <a:gd name="connsiteY0" fmla="*/ 1087803 h 6805222"/>
              <a:gd name="connsiteX1" fmla="*/ 2178317 w 2608952"/>
              <a:gd name="connsiteY1" fmla="*/ 0 h 6805222"/>
              <a:gd name="connsiteX2" fmla="*/ 2608952 w 2608952"/>
              <a:gd name="connsiteY2" fmla="*/ 5929248 h 6805222"/>
              <a:gd name="connsiteX3" fmla="*/ 354518 w 2608952"/>
              <a:gd name="connsiteY3" fmla="*/ 6805222 h 6805222"/>
              <a:gd name="connsiteX4" fmla="*/ 0 w 2608952"/>
              <a:gd name="connsiteY4" fmla="*/ 1087803 h 6805222"/>
              <a:gd name="connsiteX0" fmla="*/ 0 w 2608952"/>
              <a:gd name="connsiteY0" fmla="*/ 1016004 h 6733423"/>
              <a:gd name="connsiteX1" fmla="*/ 2191344 w 2608952"/>
              <a:gd name="connsiteY1" fmla="*/ 0 h 6733423"/>
              <a:gd name="connsiteX2" fmla="*/ 2608952 w 2608952"/>
              <a:gd name="connsiteY2" fmla="*/ 5857449 h 6733423"/>
              <a:gd name="connsiteX3" fmla="*/ 354518 w 2608952"/>
              <a:gd name="connsiteY3" fmla="*/ 6733423 h 6733423"/>
              <a:gd name="connsiteX4" fmla="*/ 0 w 2608952"/>
              <a:gd name="connsiteY4" fmla="*/ 1016004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31463"/>
              <a:gd name="connsiteY0" fmla="*/ 1006159 h 6733423"/>
              <a:gd name="connsiteX1" fmla="*/ 2213855 w 2631463"/>
              <a:gd name="connsiteY1" fmla="*/ 0 h 6733423"/>
              <a:gd name="connsiteX2" fmla="*/ 2631463 w 2631463"/>
              <a:gd name="connsiteY2" fmla="*/ 5857449 h 6733423"/>
              <a:gd name="connsiteX3" fmla="*/ 377029 w 2631463"/>
              <a:gd name="connsiteY3" fmla="*/ 6733423 h 6733423"/>
              <a:gd name="connsiteX4" fmla="*/ 0 w 2631463"/>
              <a:gd name="connsiteY4" fmla="*/ 1006159 h 6733423"/>
              <a:gd name="connsiteX0" fmla="*/ 0 w 2647460"/>
              <a:gd name="connsiteY0" fmla="*/ 1006159 h 6733423"/>
              <a:gd name="connsiteX1" fmla="*/ 2213855 w 2647460"/>
              <a:gd name="connsiteY1" fmla="*/ 0 h 6733423"/>
              <a:gd name="connsiteX2" fmla="*/ 2647460 w 2647460"/>
              <a:gd name="connsiteY2" fmla="*/ 5831394 h 6733423"/>
              <a:gd name="connsiteX3" fmla="*/ 377029 w 2647460"/>
              <a:gd name="connsiteY3" fmla="*/ 6733423 h 6733423"/>
              <a:gd name="connsiteX4" fmla="*/ 0 w 2647460"/>
              <a:gd name="connsiteY4" fmla="*/ 1006159 h 6733423"/>
              <a:gd name="connsiteX0" fmla="*/ 0 w 2647460"/>
              <a:gd name="connsiteY0" fmla="*/ 1006159 h 6733423"/>
              <a:gd name="connsiteX1" fmla="*/ 2213855 w 2647460"/>
              <a:gd name="connsiteY1" fmla="*/ 0 h 6733423"/>
              <a:gd name="connsiteX2" fmla="*/ 2647460 w 2647460"/>
              <a:gd name="connsiteY2" fmla="*/ 5831394 h 6733423"/>
              <a:gd name="connsiteX3" fmla="*/ 377029 w 2647460"/>
              <a:gd name="connsiteY3" fmla="*/ 6733423 h 6733423"/>
              <a:gd name="connsiteX4" fmla="*/ 0 w 2647460"/>
              <a:gd name="connsiteY4" fmla="*/ 1006159 h 6733423"/>
              <a:gd name="connsiteX0" fmla="*/ 0 w 2647460"/>
              <a:gd name="connsiteY0" fmla="*/ 0 h 5727264"/>
              <a:gd name="connsiteX1" fmla="*/ 2325356 w 2647460"/>
              <a:gd name="connsiteY1" fmla="*/ 619690 h 5727264"/>
              <a:gd name="connsiteX2" fmla="*/ 2647460 w 2647460"/>
              <a:gd name="connsiteY2" fmla="*/ 4825235 h 5727264"/>
              <a:gd name="connsiteX3" fmla="*/ 377029 w 2647460"/>
              <a:gd name="connsiteY3" fmla="*/ 5727264 h 5727264"/>
              <a:gd name="connsiteX4" fmla="*/ 0 w 2647460"/>
              <a:gd name="connsiteY4" fmla="*/ 0 h 5727264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377029 w 2688146"/>
              <a:gd name="connsiteY3" fmla="*/ 5727264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688146"/>
              <a:gd name="connsiteY0" fmla="*/ 0 h 6303102"/>
              <a:gd name="connsiteX1" fmla="*/ 2325356 w 2688146"/>
              <a:gd name="connsiteY1" fmla="*/ 619690 h 6303102"/>
              <a:gd name="connsiteX2" fmla="*/ 2688146 w 2688146"/>
              <a:gd name="connsiteY2" fmla="*/ 6303102 h 6303102"/>
              <a:gd name="connsiteX3" fmla="*/ 284193 w 2688146"/>
              <a:gd name="connsiteY3" fmla="*/ 5848628 h 6303102"/>
              <a:gd name="connsiteX4" fmla="*/ 0 w 2688146"/>
              <a:gd name="connsiteY4" fmla="*/ 0 h 6303102"/>
              <a:gd name="connsiteX0" fmla="*/ 0 w 2712147"/>
              <a:gd name="connsiteY0" fmla="*/ 0 h 6345462"/>
              <a:gd name="connsiteX1" fmla="*/ 2349357 w 2712147"/>
              <a:gd name="connsiteY1" fmla="*/ 662050 h 6345462"/>
              <a:gd name="connsiteX2" fmla="*/ 2712147 w 2712147"/>
              <a:gd name="connsiteY2" fmla="*/ 6345462 h 6345462"/>
              <a:gd name="connsiteX3" fmla="*/ 308194 w 2712147"/>
              <a:gd name="connsiteY3" fmla="*/ 5890988 h 6345462"/>
              <a:gd name="connsiteX4" fmla="*/ 0 w 2712147"/>
              <a:gd name="connsiteY4" fmla="*/ 0 h 6345462"/>
              <a:gd name="connsiteX0" fmla="*/ 0 w 2684680"/>
              <a:gd name="connsiteY0" fmla="*/ 0 h 6392082"/>
              <a:gd name="connsiteX1" fmla="*/ 2349357 w 2684680"/>
              <a:gd name="connsiteY1" fmla="*/ 662050 h 6392082"/>
              <a:gd name="connsiteX2" fmla="*/ 2684680 w 2684680"/>
              <a:gd name="connsiteY2" fmla="*/ 6392082 h 6392082"/>
              <a:gd name="connsiteX3" fmla="*/ 308194 w 2684680"/>
              <a:gd name="connsiteY3" fmla="*/ 5890988 h 6392082"/>
              <a:gd name="connsiteX4" fmla="*/ 0 w 2684680"/>
              <a:gd name="connsiteY4" fmla="*/ 0 h 6392082"/>
              <a:gd name="connsiteX0" fmla="*/ 0 w 2686734"/>
              <a:gd name="connsiteY0" fmla="*/ 0 h 6405216"/>
              <a:gd name="connsiteX1" fmla="*/ 2351411 w 2686734"/>
              <a:gd name="connsiteY1" fmla="*/ 675184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51411 w 2686734"/>
              <a:gd name="connsiteY1" fmla="*/ 675184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4041 w 2686734"/>
              <a:gd name="connsiteY1" fmla="*/ 638188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8149 w 2686734"/>
              <a:gd name="connsiteY1" fmla="*/ 664456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70664 w 2686734"/>
              <a:gd name="connsiteY1" fmla="*/ 576028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310248 w 2686734"/>
              <a:gd name="connsiteY3" fmla="*/ 590412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291937 w 2686734"/>
              <a:gd name="connsiteY3" fmla="*/ 5935202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276621 w 2686734"/>
              <a:gd name="connsiteY3" fmla="*/ 5911341 h 6405216"/>
              <a:gd name="connsiteX4" fmla="*/ 0 w 2686734"/>
              <a:gd name="connsiteY4" fmla="*/ 0 h 6405216"/>
              <a:gd name="connsiteX0" fmla="*/ 0 w 2686734"/>
              <a:gd name="connsiteY0" fmla="*/ 0 h 6405216"/>
              <a:gd name="connsiteX1" fmla="*/ 2331518 w 2686734"/>
              <a:gd name="connsiteY1" fmla="*/ 659092 h 6405216"/>
              <a:gd name="connsiteX2" fmla="*/ 2686734 w 2686734"/>
              <a:gd name="connsiteY2" fmla="*/ 6405216 h 6405216"/>
              <a:gd name="connsiteX3" fmla="*/ 276621 w 2686734"/>
              <a:gd name="connsiteY3" fmla="*/ 5911341 h 6405216"/>
              <a:gd name="connsiteX4" fmla="*/ 0 w 2686734"/>
              <a:gd name="connsiteY4" fmla="*/ 0 h 6405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686734" h="6405216">
                <a:moveTo>
                  <a:pt x="0" y="0"/>
                </a:moveTo>
                <a:lnTo>
                  <a:pt x="2331518" y="659092"/>
                </a:lnTo>
                <a:cubicBezTo>
                  <a:pt x="2479204" y="3079239"/>
                  <a:pt x="2505306" y="3654741"/>
                  <a:pt x="2686734" y="6405216"/>
                </a:cubicBezTo>
                <a:lnTo>
                  <a:pt x="276621" y="5911341"/>
                </a:lnTo>
                <a:cubicBezTo>
                  <a:pt x="179686" y="3553951"/>
                  <a:pt x="98590" y="2363605"/>
                  <a:pt x="0" y="0"/>
                </a:cubicBez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vert="vert" lIns="719873" tIns="719873" rIns="719873" bIns="719873" anchor="ctr"/>
          <a:lstStyle>
            <a:lvl1pPr marL="0" indent="0" algn="ctr" rtl="0" eaLnBrk="0" fontAlgn="base" hangingPunct="0">
              <a:spcBef>
                <a:spcPts val="475"/>
              </a:spcBef>
              <a:spcAft>
                <a:spcPts val="475"/>
              </a:spcAft>
              <a:buFont typeface="Arial" panose="020B0604020202020204" pitchFamily="34" charset="0"/>
              <a:buNone/>
              <a:defRPr sz="1266" kern="1200">
                <a:solidFill>
                  <a:schemeClr val="accent6"/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sp>
        <p:nvSpPr>
          <p:cNvPr id="45" name="Rounded Rectangle 48"/>
          <p:cNvSpPr/>
          <p:nvPr/>
        </p:nvSpPr>
        <p:spPr>
          <a:xfrm>
            <a:off x="6771088" y="1888271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47" name="Text Placeholder 7"/>
          <p:cNvSpPr txBox="1">
            <a:spLocks/>
          </p:cNvSpPr>
          <p:nvPr/>
        </p:nvSpPr>
        <p:spPr>
          <a:xfrm>
            <a:off x="7673342" y="1840354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8" name="Text Placeholder 2"/>
          <p:cNvSpPr txBox="1">
            <a:spLocks/>
          </p:cNvSpPr>
          <p:nvPr/>
        </p:nvSpPr>
        <p:spPr>
          <a:xfrm>
            <a:off x="7673342" y="2225199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9" name="Rounded Rectangle 52"/>
          <p:cNvSpPr/>
          <p:nvPr/>
        </p:nvSpPr>
        <p:spPr>
          <a:xfrm>
            <a:off x="4326229" y="3968009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92D05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812348" y="3920093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812348" y="4304937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3" name="Rounded Rectangle 57"/>
          <p:cNvSpPr/>
          <p:nvPr/>
        </p:nvSpPr>
        <p:spPr>
          <a:xfrm>
            <a:off x="7908904" y="3284534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06A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8811159" y="3236617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8811159" y="3621461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7" name="Rounded Rectangle 67"/>
          <p:cNvSpPr/>
          <p:nvPr/>
        </p:nvSpPr>
        <p:spPr>
          <a:xfrm>
            <a:off x="5404224" y="5365302"/>
            <a:ext cx="759376" cy="759333"/>
          </a:xfrm>
          <a:prstGeom prst="roundRect">
            <a:avLst>
              <a:gd name="adj" fmla="val 50000"/>
            </a:avLst>
          </a:prstGeom>
          <a:solidFill>
            <a:srgbClr val="06A7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8526" tIns="64264" rIns="128526" bIns="64264" rtlCol="0" anchor="ctr"/>
          <a:lstStyle/>
          <a:p>
            <a:pPr algn="ctr"/>
            <a:endParaRPr lang="en-US" dirty="0">
              <a:solidFill>
                <a:srgbClr val="7F7F7F"/>
              </a:solidFill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890342" y="5317384"/>
            <a:ext cx="3388132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l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1890342" y="5702228"/>
            <a:ext cx="2963630" cy="80569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014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6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6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9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8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1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4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3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3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6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900"/>
                            </p:stCondLst>
                            <p:childTnLst>
                              <p:par>
                                <p:cTn id="8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3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animBg="1"/>
      <p:bldP spid="5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animBg="1"/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animBg="1"/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60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3966117" y="3632064"/>
            <a:ext cx="5281500" cy="2200648"/>
            <a:chOff x="3960309" y="3165179"/>
            <a:chExt cx="4579147" cy="1908000"/>
          </a:xfrm>
        </p:grpSpPr>
        <p:sp>
          <p:nvSpPr>
            <p:cNvPr id="7" name="Freeform 17"/>
            <p:cNvSpPr>
              <a:spLocks noChangeAspect="1"/>
            </p:cNvSpPr>
            <p:nvPr/>
          </p:nvSpPr>
          <p:spPr bwMode="auto">
            <a:xfrm>
              <a:off x="6601270" y="3165179"/>
              <a:ext cx="1938186" cy="1908000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17"/>
            <p:cNvSpPr>
              <a:spLocks/>
            </p:cNvSpPr>
            <p:nvPr/>
          </p:nvSpPr>
          <p:spPr bwMode="auto">
            <a:xfrm>
              <a:off x="5601916" y="3404365"/>
              <a:ext cx="1481733" cy="1458656"/>
            </a:xfrm>
            <a:custGeom>
              <a:avLst/>
              <a:gdLst>
                <a:gd name="T0" fmla="*/ 145 w 145"/>
                <a:gd name="T1" fmla="*/ 74 h 143"/>
                <a:gd name="T2" fmla="*/ 133 w 145"/>
                <a:gd name="T3" fmla="*/ 88 h 143"/>
                <a:gd name="T4" fmla="*/ 8 w 145"/>
                <a:gd name="T5" fmla="*/ 143 h 143"/>
                <a:gd name="T6" fmla="*/ 2 w 145"/>
                <a:gd name="T7" fmla="*/ 141 h 143"/>
                <a:gd name="T8" fmla="*/ 0 w 145"/>
                <a:gd name="T9" fmla="*/ 135 h 143"/>
                <a:gd name="T10" fmla="*/ 6 w 145"/>
                <a:gd name="T11" fmla="*/ 108 h 143"/>
                <a:gd name="T12" fmla="*/ 50 w 145"/>
                <a:gd name="T13" fmla="*/ 73 h 143"/>
                <a:gd name="T14" fmla="*/ 21 w 145"/>
                <a:gd name="T15" fmla="*/ 44 h 143"/>
                <a:gd name="T16" fmla="*/ 29 w 145"/>
                <a:gd name="T17" fmla="*/ 8 h 143"/>
                <a:gd name="T18" fmla="*/ 36 w 145"/>
                <a:gd name="T19" fmla="*/ 1 h 143"/>
                <a:gd name="T20" fmla="*/ 44 w 145"/>
                <a:gd name="T21" fmla="*/ 3 h 143"/>
                <a:gd name="T22" fmla="*/ 138 w 145"/>
                <a:gd name="T23" fmla="*/ 61 h 143"/>
                <a:gd name="T24" fmla="*/ 145 w 145"/>
                <a:gd name="T25" fmla="*/ 74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5" h="143">
                  <a:moveTo>
                    <a:pt x="145" y="74"/>
                  </a:moveTo>
                  <a:cubicBezTo>
                    <a:pt x="145" y="82"/>
                    <a:pt x="133" y="88"/>
                    <a:pt x="133" y="88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143"/>
                    <a:pt x="4" y="143"/>
                    <a:pt x="2" y="141"/>
                  </a:cubicBezTo>
                  <a:cubicBezTo>
                    <a:pt x="0" y="139"/>
                    <a:pt x="0" y="135"/>
                    <a:pt x="0" y="135"/>
                  </a:cubicBezTo>
                  <a:cubicBezTo>
                    <a:pt x="6" y="108"/>
                    <a:pt x="6" y="108"/>
                    <a:pt x="6" y="108"/>
                  </a:cubicBezTo>
                  <a:cubicBezTo>
                    <a:pt x="6" y="108"/>
                    <a:pt x="50" y="92"/>
                    <a:pt x="50" y="73"/>
                  </a:cubicBezTo>
                  <a:cubicBezTo>
                    <a:pt x="49" y="57"/>
                    <a:pt x="21" y="44"/>
                    <a:pt x="21" y="44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31" y="3"/>
                    <a:pt x="36" y="1"/>
                  </a:cubicBezTo>
                  <a:cubicBezTo>
                    <a:pt x="40" y="0"/>
                    <a:pt x="44" y="3"/>
                    <a:pt x="44" y="3"/>
                  </a:cubicBezTo>
                  <a:cubicBezTo>
                    <a:pt x="138" y="61"/>
                    <a:pt x="138" y="61"/>
                    <a:pt x="138" y="61"/>
                  </a:cubicBezTo>
                  <a:cubicBezTo>
                    <a:pt x="138" y="61"/>
                    <a:pt x="145" y="65"/>
                    <a:pt x="145" y="74"/>
                  </a:cubicBezTo>
                  <a:close/>
                </a:path>
              </a:pathLst>
            </a:cu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8"/>
            <p:cNvSpPr>
              <a:spLocks/>
            </p:cNvSpPr>
            <p:nvPr/>
          </p:nvSpPr>
          <p:spPr bwMode="auto">
            <a:xfrm>
              <a:off x="4682222" y="3523355"/>
              <a:ext cx="1295485" cy="1265818"/>
            </a:xfrm>
            <a:custGeom>
              <a:avLst/>
              <a:gdLst>
                <a:gd name="T0" fmla="*/ 127 w 127"/>
                <a:gd name="T1" fmla="*/ 64 h 124"/>
                <a:gd name="T2" fmla="*/ 117 w 127"/>
                <a:gd name="T3" fmla="*/ 76 h 124"/>
                <a:gd name="T4" fmla="*/ 8 w 127"/>
                <a:gd name="T5" fmla="*/ 124 h 124"/>
                <a:gd name="T6" fmla="*/ 2 w 127"/>
                <a:gd name="T7" fmla="*/ 123 h 124"/>
                <a:gd name="T8" fmla="*/ 1 w 127"/>
                <a:gd name="T9" fmla="*/ 118 h 124"/>
                <a:gd name="T10" fmla="*/ 6 w 127"/>
                <a:gd name="T11" fmla="*/ 94 h 124"/>
                <a:gd name="T12" fmla="*/ 39 w 127"/>
                <a:gd name="T13" fmla="*/ 62 h 124"/>
                <a:gd name="T14" fmla="*/ 19 w 127"/>
                <a:gd name="T15" fmla="*/ 38 h 124"/>
                <a:gd name="T16" fmla="*/ 26 w 127"/>
                <a:gd name="T17" fmla="*/ 6 h 124"/>
                <a:gd name="T18" fmla="*/ 32 w 127"/>
                <a:gd name="T19" fmla="*/ 1 h 124"/>
                <a:gd name="T20" fmla="*/ 39 w 127"/>
                <a:gd name="T21" fmla="*/ 2 h 124"/>
                <a:gd name="T22" fmla="*/ 121 w 127"/>
                <a:gd name="T23" fmla="*/ 52 h 124"/>
                <a:gd name="T24" fmla="*/ 127 w 127"/>
                <a:gd name="T25" fmla="*/ 6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27" h="124">
                  <a:moveTo>
                    <a:pt x="127" y="64"/>
                  </a:moveTo>
                  <a:cubicBezTo>
                    <a:pt x="127" y="71"/>
                    <a:pt x="117" y="76"/>
                    <a:pt x="117" y="76"/>
                  </a:cubicBezTo>
                  <a:cubicBezTo>
                    <a:pt x="8" y="124"/>
                    <a:pt x="8" y="124"/>
                    <a:pt x="8" y="124"/>
                  </a:cubicBezTo>
                  <a:cubicBezTo>
                    <a:pt x="8" y="124"/>
                    <a:pt x="4" y="124"/>
                    <a:pt x="2" y="123"/>
                  </a:cubicBezTo>
                  <a:cubicBezTo>
                    <a:pt x="0" y="121"/>
                    <a:pt x="1" y="118"/>
                    <a:pt x="1" y="118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6" y="94"/>
                    <a:pt x="39" y="81"/>
                    <a:pt x="39" y="62"/>
                  </a:cubicBezTo>
                  <a:cubicBezTo>
                    <a:pt x="40" y="48"/>
                    <a:pt x="19" y="38"/>
                    <a:pt x="19" y="38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8" y="2"/>
                    <a:pt x="32" y="1"/>
                  </a:cubicBezTo>
                  <a:cubicBezTo>
                    <a:pt x="36" y="0"/>
                    <a:pt x="39" y="2"/>
                    <a:pt x="39" y="2"/>
                  </a:cubicBezTo>
                  <a:cubicBezTo>
                    <a:pt x="121" y="52"/>
                    <a:pt x="121" y="52"/>
                    <a:pt x="121" y="52"/>
                  </a:cubicBezTo>
                  <a:cubicBezTo>
                    <a:pt x="121" y="52"/>
                    <a:pt x="127" y="57"/>
                    <a:pt x="127" y="64"/>
                  </a:cubicBezTo>
                  <a:close/>
                </a:path>
              </a:pathLst>
            </a:custGeom>
            <a:solidFill>
              <a:srgbClr val="92D050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9"/>
            <p:cNvSpPr>
              <a:spLocks/>
            </p:cNvSpPr>
            <p:nvPr/>
          </p:nvSpPr>
          <p:spPr bwMode="auto">
            <a:xfrm>
              <a:off x="3960309" y="3649946"/>
              <a:ext cx="1028477" cy="1041662"/>
            </a:xfrm>
            <a:custGeom>
              <a:avLst/>
              <a:gdLst>
                <a:gd name="T0" fmla="*/ 15 w 101"/>
                <a:gd name="T1" fmla="*/ 31 h 102"/>
                <a:gd name="T2" fmla="*/ 21 w 101"/>
                <a:gd name="T3" fmla="*/ 5 h 102"/>
                <a:gd name="T4" fmla="*/ 26 w 101"/>
                <a:gd name="T5" fmla="*/ 1 h 102"/>
                <a:gd name="T6" fmla="*/ 32 w 101"/>
                <a:gd name="T7" fmla="*/ 2 h 102"/>
                <a:gd name="T8" fmla="*/ 95 w 101"/>
                <a:gd name="T9" fmla="*/ 41 h 102"/>
                <a:gd name="T10" fmla="*/ 101 w 101"/>
                <a:gd name="T11" fmla="*/ 51 h 102"/>
                <a:gd name="T12" fmla="*/ 94 w 101"/>
                <a:gd name="T13" fmla="*/ 63 h 102"/>
                <a:gd name="T14" fmla="*/ 6 w 101"/>
                <a:gd name="T15" fmla="*/ 102 h 102"/>
                <a:gd name="T16" fmla="*/ 2 w 101"/>
                <a:gd name="T17" fmla="*/ 101 h 102"/>
                <a:gd name="T18" fmla="*/ 0 w 101"/>
                <a:gd name="T19" fmla="*/ 97 h 102"/>
                <a:gd name="T20" fmla="*/ 5 w 101"/>
                <a:gd name="T21" fmla="*/ 77 h 102"/>
                <a:gd name="T22" fmla="*/ 15 w 101"/>
                <a:gd name="T23" fmla="*/ 31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1" h="102">
                  <a:moveTo>
                    <a:pt x="15" y="31"/>
                  </a:moveTo>
                  <a:cubicBezTo>
                    <a:pt x="21" y="5"/>
                    <a:pt x="21" y="5"/>
                    <a:pt x="21" y="5"/>
                  </a:cubicBezTo>
                  <a:cubicBezTo>
                    <a:pt x="21" y="5"/>
                    <a:pt x="22" y="2"/>
                    <a:pt x="26" y="1"/>
                  </a:cubicBezTo>
                  <a:cubicBezTo>
                    <a:pt x="29" y="0"/>
                    <a:pt x="32" y="2"/>
                    <a:pt x="32" y="2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1"/>
                    <a:pt x="101" y="46"/>
                    <a:pt x="101" y="51"/>
                  </a:cubicBezTo>
                  <a:cubicBezTo>
                    <a:pt x="101" y="60"/>
                    <a:pt x="94" y="63"/>
                    <a:pt x="94" y="63"/>
                  </a:cubicBezTo>
                  <a:cubicBezTo>
                    <a:pt x="6" y="102"/>
                    <a:pt x="6" y="102"/>
                    <a:pt x="6" y="102"/>
                  </a:cubicBezTo>
                  <a:cubicBezTo>
                    <a:pt x="6" y="102"/>
                    <a:pt x="3" y="102"/>
                    <a:pt x="2" y="101"/>
                  </a:cubicBezTo>
                  <a:cubicBezTo>
                    <a:pt x="0" y="99"/>
                    <a:pt x="0" y="97"/>
                    <a:pt x="0" y="97"/>
                  </a:cubicBezTo>
                  <a:cubicBezTo>
                    <a:pt x="5" y="77"/>
                    <a:pt x="5" y="77"/>
                    <a:pt x="5" y="77"/>
                  </a:cubicBezTo>
                  <a:lnTo>
                    <a:pt x="15" y="31"/>
                  </a:lnTo>
                  <a:close/>
                </a:path>
              </a:pathLst>
            </a:cu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" name="任意多边形 100"/>
          <p:cNvSpPr/>
          <p:nvPr/>
        </p:nvSpPr>
        <p:spPr bwMode="auto">
          <a:xfrm>
            <a:off x="8551350" y="4096130"/>
            <a:ext cx="2940853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任意多边形 108"/>
          <p:cNvSpPr/>
          <p:nvPr/>
        </p:nvSpPr>
        <p:spPr bwMode="auto">
          <a:xfrm flipH="1">
            <a:off x="1346548" y="4451617"/>
            <a:ext cx="2942752" cy="330773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任意多边形 112"/>
          <p:cNvSpPr/>
          <p:nvPr/>
        </p:nvSpPr>
        <p:spPr>
          <a:xfrm>
            <a:off x="6714973" y="3288203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113"/>
          <p:cNvSpPr/>
          <p:nvPr/>
        </p:nvSpPr>
        <p:spPr>
          <a:xfrm flipH="1">
            <a:off x="4739833" y="3280600"/>
            <a:ext cx="775609" cy="11558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9525" cap="flat" cmpd="sng" algn="ctr">
            <a:solidFill>
              <a:schemeClr val="tx1">
                <a:lumMod val="65000"/>
                <a:lumOff val="35000"/>
              </a:schemeClr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/>
          <a:p>
            <a:pPr algn="ctr" defTabSz="1054737">
              <a:lnSpc>
                <a:spcPct val="130000"/>
              </a:lnSpc>
              <a:defRPr/>
            </a:pPr>
            <a:endParaRPr lang="zh-CN" altLang="en-US" sz="1156" ker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6"/>
          <p:cNvSpPr>
            <a:spLocks noChangeAspect="1" noEditPoints="1"/>
          </p:cNvSpPr>
          <p:nvPr/>
        </p:nvSpPr>
        <p:spPr bwMode="auto">
          <a:xfrm>
            <a:off x="4478117" y="4635602"/>
            <a:ext cx="261721" cy="278796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1"/>
          <p:cNvSpPr>
            <a:spLocks noChangeAspect="1" noEditPoints="1"/>
          </p:cNvSpPr>
          <p:nvPr/>
        </p:nvSpPr>
        <p:spPr bwMode="auto">
          <a:xfrm>
            <a:off x="5431407" y="4609985"/>
            <a:ext cx="337315" cy="337671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1"/>
          <p:cNvSpPr>
            <a:spLocks noChangeAspect="1" noEditPoints="1"/>
          </p:cNvSpPr>
          <p:nvPr/>
        </p:nvSpPr>
        <p:spPr bwMode="auto">
          <a:xfrm>
            <a:off x="6704573" y="4624522"/>
            <a:ext cx="293878" cy="294805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6"/>
          <p:cNvSpPr>
            <a:spLocks noChangeAspect="1"/>
          </p:cNvSpPr>
          <p:nvPr/>
        </p:nvSpPr>
        <p:spPr bwMode="auto">
          <a:xfrm>
            <a:off x="8161760" y="4636954"/>
            <a:ext cx="280256" cy="29065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05467" tIns="52732" rIns="105467" bIns="52732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30000"/>
              </a:lnSpc>
            </a:pPr>
            <a:endParaRPr lang="en-US" sz="2077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7"/>
          <p:cNvSpPr txBox="1">
            <a:spLocks/>
          </p:cNvSpPr>
          <p:nvPr/>
        </p:nvSpPr>
        <p:spPr>
          <a:xfrm>
            <a:off x="1205112" y="32502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7" name="Text Placeholder 2"/>
          <p:cNvSpPr txBox="1">
            <a:spLocks/>
          </p:cNvSpPr>
          <p:nvPr/>
        </p:nvSpPr>
        <p:spPr>
          <a:xfrm>
            <a:off x="1570342" y="36351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3881637" y="245018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9" name="Text Placeholder 2"/>
          <p:cNvSpPr txBox="1">
            <a:spLocks/>
          </p:cNvSpPr>
          <p:nvPr/>
        </p:nvSpPr>
        <p:spPr>
          <a:xfrm>
            <a:off x="4246867" y="283502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0" name="Text Placeholder 7"/>
          <p:cNvSpPr txBox="1">
            <a:spLocks/>
          </p:cNvSpPr>
          <p:nvPr/>
        </p:nvSpPr>
        <p:spPr>
          <a:xfrm>
            <a:off x="7224912" y="2707357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1" name="Text Placeholder 2"/>
          <p:cNvSpPr txBox="1">
            <a:spLocks/>
          </p:cNvSpPr>
          <p:nvPr/>
        </p:nvSpPr>
        <p:spPr>
          <a:xfrm>
            <a:off x="7590142" y="3092203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9158487" y="4374232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Text Placeholder 2"/>
          <p:cNvSpPr txBox="1">
            <a:spLocks/>
          </p:cNvSpPr>
          <p:nvPr/>
        </p:nvSpPr>
        <p:spPr>
          <a:xfrm>
            <a:off x="9523717" y="4759078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5238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4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4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4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2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4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6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4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4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4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4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6" grpId="0" animBg="1"/>
      <p:bldP spid="17" grpId="0" animBg="1"/>
      <p:bldP spid="18" grpId="0" animBg="1"/>
      <p:bldP spid="19" grpId="0" animBg="1"/>
      <p:bldP spid="2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任意多边形 30"/>
          <p:cNvSpPr>
            <a:spLocks/>
          </p:cNvSpPr>
          <p:nvPr/>
        </p:nvSpPr>
        <p:spPr bwMode="auto">
          <a:xfrm rot="5400000">
            <a:off x="10298634" y="2565749"/>
            <a:ext cx="1321296" cy="3878871"/>
          </a:xfrm>
          <a:custGeom>
            <a:avLst/>
            <a:gdLst>
              <a:gd name="connsiteX0" fmla="*/ 0 w 1253008"/>
              <a:gd name="connsiteY0" fmla="*/ 3081115 h 3678400"/>
              <a:gd name="connsiteX1" fmla="*/ 0 w 1253008"/>
              <a:gd name="connsiteY1" fmla="*/ 103674 h 3678400"/>
              <a:gd name="connsiteX2" fmla="*/ 103675 w 1253008"/>
              <a:gd name="connsiteY2" fmla="*/ 0 h 3678400"/>
              <a:gd name="connsiteX3" fmla="*/ 325621 w 1253008"/>
              <a:gd name="connsiteY3" fmla="*/ 0 h 3678400"/>
              <a:gd name="connsiteX4" fmla="*/ 429296 w 1253008"/>
              <a:gd name="connsiteY4" fmla="*/ 103674 h 3678400"/>
              <a:gd name="connsiteX5" fmla="*/ 429296 w 1253008"/>
              <a:gd name="connsiteY5" fmla="*/ 3020727 h 3678400"/>
              <a:gd name="connsiteX6" fmla="*/ 435077 w 1253008"/>
              <a:gd name="connsiteY6" fmla="*/ 3028006 h 3678400"/>
              <a:gd name="connsiteX7" fmla="*/ 629745 w 1253008"/>
              <a:gd name="connsiteY7" fmla="*/ 3047864 h 3678400"/>
              <a:gd name="connsiteX8" fmla="*/ 629745 w 1253008"/>
              <a:gd name="connsiteY8" fmla="*/ 3046873 h 3678400"/>
              <a:gd name="connsiteX9" fmla="*/ 1224810 w 1253008"/>
              <a:gd name="connsiteY9" fmla="*/ 3505788 h 3678400"/>
              <a:gd name="connsiteX10" fmla="*/ 919535 w 1253008"/>
              <a:gd name="connsiteY10" fmla="*/ 3675675 h 3678400"/>
              <a:gd name="connsiteX11" fmla="*/ 824413 w 1253008"/>
              <a:gd name="connsiteY11" fmla="*/ 3496963 h 3678400"/>
              <a:gd name="connsiteX12" fmla="*/ 629745 w 1253008"/>
              <a:gd name="connsiteY12" fmla="*/ 3477106 h 3678400"/>
              <a:gd name="connsiteX13" fmla="*/ 629745 w 1253008"/>
              <a:gd name="connsiteY13" fmla="*/ 3478097 h 3678400"/>
              <a:gd name="connsiteX14" fmla="*/ 9137 w 1253008"/>
              <a:gd name="connsiteY14" fmla="*/ 3138358 h 3678400"/>
              <a:gd name="connsiteX15" fmla="*/ 9348 w 1253008"/>
              <a:gd name="connsiteY15" fmla="*/ 3123250 h 3678400"/>
              <a:gd name="connsiteX16" fmla="*/ 8147 w 1253008"/>
              <a:gd name="connsiteY16" fmla="*/ 3121470 h 3678400"/>
              <a:gd name="connsiteX17" fmla="*/ 0 w 1253008"/>
              <a:gd name="connsiteY17" fmla="*/ 3081115 h 367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253008" h="3678400">
                <a:moveTo>
                  <a:pt x="0" y="3081115"/>
                </a:moveTo>
                <a:lnTo>
                  <a:pt x="0" y="103674"/>
                </a:lnTo>
                <a:cubicBezTo>
                  <a:pt x="0" y="46416"/>
                  <a:pt x="46417" y="0"/>
                  <a:pt x="103675" y="0"/>
                </a:cubicBezTo>
                <a:lnTo>
                  <a:pt x="325621" y="0"/>
                </a:lnTo>
                <a:cubicBezTo>
                  <a:pt x="382879" y="0"/>
                  <a:pt x="429296" y="46416"/>
                  <a:pt x="429296" y="103674"/>
                </a:cubicBezTo>
                <a:lnTo>
                  <a:pt x="429296" y="3020727"/>
                </a:lnTo>
                <a:lnTo>
                  <a:pt x="435077" y="3028006"/>
                </a:lnTo>
                <a:cubicBezTo>
                  <a:pt x="457198" y="3054483"/>
                  <a:pt x="525774" y="3047864"/>
                  <a:pt x="629745" y="3047864"/>
                </a:cubicBezTo>
                <a:lnTo>
                  <a:pt x="629745" y="3046873"/>
                </a:lnTo>
                <a:cubicBezTo>
                  <a:pt x="1187204" y="3046873"/>
                  <a:pt x="1319932" y="3393266"/>
                  <a:pt x="1224810" y="3505788"/>
                </a:cubicBezTo>
                <a:cubicBezTo>
                  <a:pt x="1162870" y="3580803"/>
                  <a:pt x="999172" y="3697739"/>
                  <a:pt x="919535" y="3675675"/>
                </a:cubicBezTo>
                <a:cubicBezTo>
                  <a:pt x="866444" y="3658025"/>
                  <a:pt x="901838" y="3578597"/>
                  <a:pt x="824413" y="3496963"/>
                </a:cubicBezTo>
                <a:cubicBezTo>
                  <a:pt x="802292" y="3470487"/>
                  <a:pt x="733716" y="3477106"/>
                  <a:pt x="629745" y="3477106"/>
                </a:cubicBezTo>
                <a:lnTo>
                  <a:pt x="629745" y="3478097"/>
                </a:lnTo>
                <a:cubicBezTo>
                  <a:pt x="211651" y="3478097"/>
                  <a:pt x="32468" y="3283251"/>
                  <a:pt x="9137" y="3138358"/>
                </a:cubicBezTo>
                <a:lnTo>
                  <a:pt x="9348" y="3123250"/>
                </a:lnTo>
                <a:lnTo>
                  <a:pt x="8147" y="3121470"/>
                </a:lnTo>
                <a:cubicBezTo>
                  <a:pt x="2901" y="3109066"/>
                  <a:pt x="0" y="3095429"/>
                  <a:pt x="0" y="3081115"/>
                </a:cubicBezTo>
                <a:close/>
              </a:path>
            </a:pathLst>
          </a:custGeom>
          <a:solidFill>
            <a:srgbClr val="43CAE5"/>
          </a:solidFill>
          <a:ln w="25400" cap="flat" cmpd="sng" algn="ctr">
            <a:noFill/>
            <a:prstDash val="solid"/>
          </a:ln>
          <a:effectLst/>
          <a:extLst/>
        </p:spPr>
        <p:txBody>
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30000"/>
              </a:lnSpc>
            </a:pPr>
            <a:endParaRPr lang="en-US" sz="2001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971587" y="2820584"/>
            <a:ext cx="1231915" cy="2415821"/>
            <a:chOff x="7558505" y="2674384"/>
            <a:chExt cx="1168246" cy="2290964"/>
          </a:xfrm>
          <a:solidFill>
            <a:srgbClr val="92D050"/>
          </a:solidFill>
        </p:grpSpPr>
        <p:sp>
          <p:nvSpPr>
            <p:cNvPr id="19" name="Freeform 18"/>
            <p:cNvSpPr>
              <a:spLocks/>
            </p:cNvSpPr>
            <p:nvPr/>
          </p:nvSpPr>
          <p:spPr bwMode="auto">
            <a:xfrm rot="5400000">
              <a:off x="6850210" y="3382679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/>
            </p:cNvSpPr>
            <p:nvPr/>
          </p:nvSpPr>
          <p:spPr bwMode="auto">
            <a:xfrm rot="5400000">
              <a:off x="7427090" y="3575662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42626" y="2816219"/>
            <a:ext cx="1231915" cy="2418003"/>
            <a:chOff x="6582724" y="2670245"/>
            <a:chExt cx="1168246" cy="2293034"/>
          </a:xfrm>
          <a:solidFill>
            <a:srgbClr val="43CAE5"/>
          </a:solidFill>
        </p:grpSpPr>
        <p:sp>
          <p:nvSpPr>
            <p:cNvPr id="21" name="Freeform 9"/>
            <p:cNvSpPr>
              <a:spLocks/>
            </p:cNvSpPr>
            <p:nvPr/>
          </p:nvSpPr>
          <p:spPr bwMode="auto">
            <a:xfrm rot="5400000">
              <a:off x="5873394" y="3379575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 rot="5400000">
              <a:off x="6451826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937193" y="2886999"/>
            <a:ext cx="1210570" cy="2270365"/>
            <a:chOff x="5629255" y="2737367"/>
            <a:chExt cx="1148004" cy="2153026"/>
          </a:xfrm>
          <a:solidFill>
            <a:srgbClr val="92D050"/>
          </a:solidFill>
        </p:grpSpPr>
        <p:sp>
          <p:nvSpPr>
            <p:cNvPr id="30" name="任意多边形 29"/>
            <p:cNvSpPr/>
            <p:nvPr/>
          </p:nvSpPr>
          <p:spPr>
            <a:xfrm>
              <a:off x="5629255" y="2737367"/>
              <a:ext cx="833033" cy="2153026"/>
            </a:xfrm>
            <a:custGeom>
              <a:avLst/>
              <a:gdLst>
                <a:gd name="connsiteX0" fmla="*/ 540647 w 833033"/>
                <a:gd name="connsiteY0" fmla="*/ 2768 h 2153026"/>
                <a:gd name="connsiteX1" fmla="*/ 659667 w 833033"/>
                <a:gd name="connsiteY1" fmla="*/ 28000 h 2153026"/>
                <a:gd name="connsiteX2" fmla="*/ 829824 w 833033"/>
                <a:gd name="connsiteY2" fmla="*/ 333275 h 2153026"/>
                <a:gd name="connsiteX3" fmla="*/ 650828 w 833033"/>
                <a:gd name="connsiteY3" fmla="*/ 428397 h 2153026"/>
                <a:gd name="connsiteX4" fmla="*/ 631768 w 833033"/>
                <a:gd name="connsiteY4" fmla="*/ 496697 h 2153026"/>
                <a:gd name="connsiteX5" fmla="*/ 630992 w 833033"/>
                <a:gd name="connsiteY5" fmla="*/ 615033 h 2153026"/>
                <a:gd name="connsiteX6" fmla="*/ 631527 w 833033"/>
                <a:gd name="connsiteY6" fmla="*/ 615033 h 2153026"/>
                <a:gd name="connsiteX7" fmla="*/ 631527 w 833033"/>
                <a:gd name="connsiteY7" fmla="*/ 1529763 h 2153026"/>
                <a:gd name="connsiteX8" fmla="*/ 631528 w 833033"/>
                <a:gd name="connsiteY8" fmla="*/ 1529763 h 2153026"/>
                <a:gd name="connsiteX9" fmla="*/ 172612 w 833033"/>
                <a:gd name="connsiteY9" fmla="*/ 2124828 h 2153026"/>
                <a:gd name="connsiteX10" fmla="*/ 2725 w 833033"/>
                <a:gd name="connsiteY10" fmla="*/ 1819553 h 2153026"/>
                <a:gd name="connsiteX11" fmla="*/ 181437 w 833033"/>
                <a:gd name="connsiteY11" fmla="*/ 1724431 h 2153026"/>
                <a:gd name="connsiteX12" fmla="*/ 201294 w 833033"/>
                <a:gd name="connsiteY12" fmla="*/ 1529763 h 2153026"/>
                <a:gd name="connsiteX13" fmla="*/ 202134 w 833033"/>
                <a:gd name="connsiteY13" fmla="*/ 1529763 h 2153026"/>
                <a:gd name="connsiteX14" fmla="*/ 202231 w 833033"/>
                <a:gd name="connsiteY14" fmla="*/ 1529763 h 2153026"/>
                <a:gd name="connsiteX15" fmla="*/ 202231 w 833033"/>
                <a:gd name="connsiteY15" fmla="*/ 623065 h 2153026"/>
                <a:gd name="connsiteX16" fmla="*/ 202231 w 833033"/>
                <a:gd name="connsiteY16" fmla="*/ 615033 h 2153026"/>
                <a:gd name="connsiteX17" fmla="*/ 202547 w 833033"/>
                <a:gd name="connsiteY17" fmla="*/ 615033 h 2153026"/>
                <a:gd name="connsiteX18" fmla="*/ 206130 w 833033"/>
                <a:gd name="connsiteY18" fmla="*/ 523835 h 2153026"/>
                <a:gd name="connsiteX19" fmla="*/ 540647 w 833033"/>
                <a:gd name="connsiteY19" fmla="*/ 2768 h 2153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33033" h="2153026">
                  <a:moveTo>
                    <a:pt x="540647" y="2768"/>
                  </a:moveTo>
                  <a:cubicBezTo>
                    <a:pt x="588814" y="-5182"/>
                    <a:pt x="631491" y="4219"/>
                    <a:pt x="659667" y="28000"/>
                  </a:cubicBezTo>
                  <a:cubicBezTo>
                    <a:pt x="734801" y="92152"/>
                    <a:pt x="854132" y="255850"/>
                    <a:pt x="829824" y="333275"/>
                  </a:cubicBezTo>
                  <a:cubicBezTo>
                    <a:pt x="814355" y="388578"/>
                    <a:pt x="732591" y="350972"/>
                    <a:pt x="650828" y="428397"/>
                  </a:cubicBezTo>
                  <a:cubicBezTo>
                    <a:pt x="638674" y="440564"/>
                    <a:pt x="633701" y="463791"/>
                    <a:pt x="631768" y="496697"/>
                  </a:cubicBezTo>
                  <a:lnTo>
                    <a:pt x="630992" y="615033"/>
                  </a:lnTo>
                  <a:lnTo>
                    <a:pt x="631527" y="615033"/>
                  </a:lnTo>
                  <a:lnTo>
                    <a:pt x="631527" y="1529763"/>
                  </a:lnTo>
                  <a:lnTo>
                    <a:pt x="631528" y="1529763"/>
                  </a:lnTo>
                  <a:cubicBezTo>
                    <a:pt x="631528" y="2087221"/>
                    <a:pt x="285135" y="2219950"/>
                    <a:pt x="172612" y="2124828"/>
                  </a:cubicBezTo>
                  <a:cubicBezTo>
                    <a:pt x="97597" y="2062888"/>
                    <a:pt x="-19339" y="1899190"/>
                    <a:pt x="2725" y="1819553"/>
                  </a:cubicBezTo>
                  <a:cubicBezTo>
                    <a:pt x="20375" y="1766461"/>
                    <a:pt x="99803" y="1801856"/>
                    <a:pt x="181437" y="1724431"/>
                  </a:cubicBezTo>
                  <a:cubicBezTo>
                    <a:pt x="207913" y="1702309"/>
                    <a:pt x="201294" y="1633733"/>
                    <a:pt x="201294" y="1529763"/>
                  </a:cubicBezTo>
                  <a:cubicBezTo>
                    <a:pt x="201294" y="1529763"/>
                    <a:pt x="201294" y="1529763"/>
                    <a:pt x="202134" y="1529763"/>
                  </a:cubicBezTo>
                  <a:lnTo>
                    <a:pt x="202231" y="1529763"/>
                  </a:lnTo>
                  <a:lnTo>
                    <a:pt x="202231" y="623065"/>
                  </a:lnTo>
                  <a:lnTo>
                    <a:pt x="202231" y="615033"/>
                  </a:lnTo>
                  <a:lnTo>
                    <a:pt x="202547" y="615033"/>
                  </a:lnTo>
                  <a:lnTo>
                    <a:pt x="206130" y="523835"/>
                  </a:lnTo>
                  <a:cubicBezTo>
                    <a:pt x="234207" y="177712"/>
                    <a:pt x="408186" y="24630"/>
                    <a:pt x="540647" y="27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 rot="5400000">
              <a:off x="5478115" y="3571005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888933" y="2812116"/>
            <a:ext cx="1231915" cy="2415821"/>
            <a:chOff x="4635171" y="2666353"/>
            <a:chExt cx="1168246" cy="2290964"/>
          </a:xfrm>
          <a:solidFill>
            <a:srgbClr val="43CAE5"/>
          </a:solidFill>
        </p:grpSpPr>
        <p:sp>
          <p:nvSpPr>
            <p:cNvPr id="8" name="Freeform 7"/>
            <p:cNvSpPr>
              <a:spLocks/>
            </p:cNvSpPr>
            <p:nvPr/>
          </p:nvSpPr>
          <p:spPr bwMode="auto">
            <a:xfrm rot="5400000">
              <a:off x="3926876" y="3374648"/>
              <a:ext cx="2290964" cy="874374"/>
            </a:xfrm>
            <a:custGeom>
              <a:avLst/>
              <a:gdLst>
                <a:gd name="T0" fmla="*/ 724 w 1036"/>
                <a:gd name="T1" fmla="*/ 101 h 396"/>
                <a:gd name="T2" fmla="*/ 724 w 1036"/>
                <a:gd name="T3" fmla="*/ 101 h 396"/>
                <a:gd name="T4" fmla="*/ 312 w 1036"/>
                <a:gd name="T5" fmla="*/ 101 h 396"/>
                <a:gd name="T6" fmla="*/ 312 w 1036"/>
                <a:gd name="T7" fmla="*/ 101 h 396"/>
                <a:gd name="T8" fmla="*/ 312 w 1036"/>
                <a:gd name="T9" fmla="*/ 101 h 396"/>
                <a:gd name="T10" fmla="*/ 311 w 1036"/>
                <a:gd name="T11" fmla="*/ 101 h 396"/>
                <a:gd name="T12" fmla="*/ 311 w 1036"/>
                <a:gd name="T13" fmla="*/ 101 h 396"/>
                <a:gd name="T14" fmla="*/ 224 w 1036"/>
                <a:gd name="T15" fmla="*/ 92 h 396"/>
                <a:gd name="T16" fmla="*/ 181 w 1036"/>
                <a:gd name="T17" fmla="*/ 11 h 396"/>
                <a:gd name="T18" fmla="*/ 43 w 1036"/>
                <a:gd name="T19" fmla="*/ 88 h 396"/>
                <a:gd name="T20" fmla="*/ 310 w 1036"/>
                <a:gd name="T21" fmla="*/ 295 h 396"/>
                <a:gd name="T22" fmla="*/ 310 w 1036"/>
                <a:gd name="T23" fmla="*/ 295 h 396"/>
                <a:gd name="T24" fmla="*/ 312 w 1036"/>
                <a:gd name="T25" fmla="*/ 295 h 396"/>
                <a:gd name="T26" fmla="*/ 312 w 1036"/>
                <a:gd name="T27" fmla="*/ 295 h 396"/>
                <a:gd name="T28" fmla="*/ 312 w 1036"/>
                <a:gd name="T29" fmla="*/ 295 h 396"/>
                <a:gd name="T30" fmla="*/ 724 w 1036"/>
                <a:gd name="T31" fmla="*/ 295 h 396"/>
                <a:gd name="T32" fmla="*/ 724 w 1036"/>
                <a:gd name="T33" fmla="*/ 295 h 396"/>
                <a:gd name="T34" fmla="*/ 812 w 1036"/>
                <a:gd name="T35" fmla="*/ 305 h 396"/>
                <a:gd name="T36" fmla="*/ 855 w 1036"/>
                <a:gd name="T37" fmla="*/ 386 h 396"/>
                <a:gd name="T38" fmla="*/ 993 w 1036"/>
                <a:gd name="T39" fmla="*/ 309 h 396"/>
                <a:gd name="T40" fmla="*/ 724 w 1036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6" h="396">
                  <a:moveTo>
                    <a:pt x="724" y="101"/>
                  </a:moveTo>
                  <a:cubicBezTo>
                    <a:pt x="724" y="101"/>
                    <a:pt x="724" y="101"/>
                    <a:pt x="724" y="101"/>
                  </a:cubicBezTo>
                  <a:cubicBezTo>
                    <a:pt x="724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4" y="103"/>
                    <a:pt x="224" y="92"/>
                  </a:cubicBezTo>
                  <a:cubicBezTo>
                    <a:pt x="189" y="55"/>
                    <a:pt x="205" y="18"/>
                    <a:pt x="181" y="11"/>
                  </a:cubicBezTo>
                  <a:cubicBezTo>
                    <a:pt x="145" y="0"/>
                    <a:pt x="71" y="54"/>
                    <a:pt x="43" y="88"/>
                  </a:cubicBezTo>
                  <a:cubicBezTo>
                    <a:pt x="0" y="139"/>
                    <a:pt x="60" y="295"/>
                    <a:pt x="310" y="295"/>
                  </a:cubicBezTo>
                  <a:cubicBezTo>
                    <a:pt x="310" y="295"/>
                    <a:pt x="310" y="295"/>
                    <a:pt x="310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312" y="295"/>
                    <a:pt x="312" y="295"/>
                    <a:pt x="312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24" y="295"/>
                    <a:pt x="724" y="295"/>
                    <a:pt x="724" y="295"/>
                  </a:cubicBezTo>
                  <a:cubicBezTo>
                    <a:pt x="771" y="295"/>
                    <a:pt x="802" y="293"/>
                    <a:pt x="812" y="305"/>
                  </a:cubicBezTo>
                  <a:cubicBezTo>
                    <a:pt x="847" y="342"/>
                    <a:pt x="831" y="378"/>
                    <a:pt x="855" y="386"/>
                  </a:cubicBezTo>
                  <a:cubicBezTo>
                    <a:pt x="891" y="396"/>
                    <a:pt x="965" y="342"/>
                    <a:pt x="993" y="309"/>
                  </a:cubicBezTo>
                  <a:cubicBezTo>
                    <a:pt x="1036" y="257"/>
                    <a:pt x="976" y="101"/>
                    <a:pt x="724" y="101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/>
            </p:cNvSpPr>
            <p:nvPr/>
          </p:nvSpPr>
          <p:spPr bwMode="auto">
            <a:xfrm rot="5400000">
              <a:off x="4503756" y="3567630"/>
              <a:ext cx="2109880" cy="489442"/>
            </a:xfrm>
            <a:custGeom>
              <a:avLst/>
              <a:gdLst>
                <a:gd name="T0" fmla="*/ 918 w 954"/>
                <a:gd name="T1" fmla="*/ 14 h 222"/>
                <a:gd name="T2" fmla="*/ 221 w 954"/>
                <a:gd name="T3" fmla="*/ 14 h 222"/>
                <a:gd name="T4" fmla="*/ 179 w 954"/>
                <a:gd name="T5" fmla="*/ 33 h 222"/>
                <a:gd name="T6" fmla="*/ 175 w 954"/>
                <a:gd name="T7" fmla="*/ 37 h 222"/>
                <a:gd name="T8" fmla="*/ 0 w 954"/>
                <a:gd name="T9" fmla="*/ 222 h 222"/>
                <a:gd name="T10" fmla="*/ 36 w 954"/>
                <a:gd name="T11" fmla="*/ 208 h 222"/>
                <a:gd name="T12" fmla="*/ 733 w 954"/>
                <a:gd name="T13" fmla="*/ 208 h 222"/>
                <a:gd name="T14" fmla="*/ 775 w 954"/>
                <a:gd name="T15" fmla="*/ 189 h 222"/>
                <a:gd name="T16" fmla="*/ 779 w 954"/>
                <a:gd name="T17" fmla="*/ 185 h 222"/>
                <a:gd name="T18" fmla="*/ 954 w 954"/>
                <a:gd name="T19" fmla="*/ 0 h 222"/>
                <a:gd name="T20" fmla="*/ 918 w 954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4" h="222">
                  <a:moveTo>
                    <a:pt x="918" y="14"/>
                  </a:moveTo>
                  <a:cubicBezTo>
                    <a:pt x="221" y="14"/>
                    <a:pt x="221" y="14"/>
                    <a:pt x="221" y="14"/>
                  </a:cubicBezTo>
                  <a:cubicBezTo>
                    <a:pt x="213" y="14"/>
                    <a:pt x="195" y="16"/>
                    <a:pt x="179" y="33"/>
                  </a:cubicBezTo>
                  <a:cubicBezTo>
                    <a:pt x="178" y="34"/>
                    <a:pt x="176" y="35"/>
                    <a:pt x="175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3" y="220"/>
                    <a:pt x="17" y="208"/>
                    <a:pt x="36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1" y="208"/>
                    <a:pt x="759" y="206"/>
                    <a:pt x="775" y="189"/>
                  </a:cubicBezTo>
                  <a:cubicBezTo>
                    <a:pt x="776" y="188"/>
                    <a:pt x="778" y="186"/>
                    <a:pt x="779" y="185"/>
                  </a:cubicBezTo>
                  <a:cubicBezTo>
                    <a:pt x="954" y="0"/>
                    <a:pt x="954" y="0"/>
                    <a:pt x="954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59973" y="2807750"/>
            <a:ext cx="1231915" cy="2418003"/>
            <a:chOff x="3659390" y="2662213"/>
            <a:chExt cx="1168246" cy="2293034"/>
          </a:xfrm>
          <a:solidFill>
            <a:srgbClr val="92D050"/>
          </a:solidFill>
        </p:grpSpPr>
        <p:sp>
          <p:nvSpPr>
            <p:cNvPr id="12" name="Freeform 9"/>
            <p:cNvSpPr>
              <a:spLocks/>
            </p:cNvSpPr>
            <p:nvPr/>
          </p:nvSpPr>
          <p:spPr bwMode="auto">
            <a:xfrm rot="5400000">
              <a:off x="2950060" y="3371543"/>
              <a:ext cx="2293034" cy="874374"/>
            </a:xfrm>
            <a:custGeom>
              <a:avLst/>
              <a:gdLst>
                <a:gd name="T0" fmla="*/ 725 w 1037"/>
                <a:gd name="T1" fmla="*/ 101 h 396"/>
                <a:gd name="T2" fmla="*/ 725 w 1037"/>
                <a:gd name="T3" fmla="*/ 101 h 396"/>
                <a:gd name="T4" fmla="*/ 312 w 1037"/>
                <a:gd name="T5" fmla="*/ 101 h 396"/>
                <a:gd name="T6" fmla="*/ 312 w 1037"/>
                <a:gd name="T7" fmla="*/ 101 h 396"/>
                <a:gd name="T8" fmla="*/ 312 w 1037"/>
                <a:gd name="T9" fmla="*/ 101 h 396"/>
                <a:gd name="T10" fmla="*/ 311 w 1037"/>
                <a:gd name="T11" fmla="*/ 101 h 396"/>
                <a:gd name="T12" fmla="*/ 311 w 1037"/>
                <a:gd name="T13" fmla="*/ 101 h 396"/>
                <a:gd name="T14" fmla="*/ 224 w 1037"/>
                <a:gd name="T15" fmla="*/ 92 h 396"/>
                <a:gd name="T16" fmla="*/ 181 w 1037"/>
                <a:gd name="T17" fmla="*/ 11 h 396"/>
                <a:gd name="T18" fmla="*/ 43 w 1037"/>
                <a:gd name="T19" fmla="*/ 88 h 396"/>
                <a:gd name="T20" fmla="*/ 310 w 1037"/>
                <a:gd name="T21" fmla="*/ 296 h 396"/>
                <a:gd name="T22" fmla="*/ 310 w 1037"/>
                <a:gd name="T23" fmla="*/ 296 h 396"/>
                <a:gd name="T24" fmla="*/ 312 w 1037"/>
                <a:gd name="T25" fmla="*/ 296 h 396"/>
                <a:gd name="T26" fmla="*/ 312 w 1037"/>
                <a:gd name="T27" fmla="*/ 296 h 396"/>
                <a:gd name="T28" fmla="*/ 312 w 1037"/>
                <a:gd name="T29" fmla="*/ 296 h 396"/>
                <a:gd name="T30" fmla="*/ 725 w 1037"/>
                <a:gd name="T31" fmla="*/ 295 h 396"/>
                <a:gd name="T32" fmla="*/ 725 w 1037"/>
                <a:gd name="T33" fmla="*/ 296 h 396"/>
                <a:gd name="T34" fmla="*/ 813 w 1037"/>
                <a:gd name="T35" fmla="*/ 305 h 396"/>
                <a:gd name="T36" fmla="*/ 856 w 1037"/>
                <a:gd name="T37" fmla="*/ 386 h 396"/>
                <a:gd name="T38" fmla="*/ 994 w 1037"/>
                <a:gd name="T39" fmla="*/ 309 h 396"/>
                <a:gd name="T40" fmla="*/ 725 w 1037"/>
                <a:gd name="T41" fmla="*/ 10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37" h="396">
                  <a:moveTo>
                    <a:pt x="725" y="101"/>
                  </a:moveTo>
                  <a:cubicBezTo>
                    <a:pt x="725" y="101"/>
                    <a:pt x="725" y="101"/>
                    <a:pt x="725" y="101"/>
                  </a:cubicBezTo>
                  <a:cubicBezTo>
                    <a:pt x="725" y="101"/>
                    <a:pt x="343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2" y="101"/>
                  </a:cubicBezTo>
                  <a:cubicBezTo>
                    <a:pt x="312" y="101"/>
                    <a:pt x="312" y="101"/>
                    <a:pt x="311" y="101"/>
                  </a:cubicBezTo>
                  <a:cubicBezTo>
                    <a:pt x="311" y="101"/>
                    <a:pt x="311" y="101"/>
                    <a:pt x="311" y="101"/>
                  </a:cubicBezTo>
                  <a:cubicBezTo>
                    <a:pt x="265" y="101"/>
                    <a:pt x="235" y="103"/>
                    <a:pt x="224" y="92"/>
                  </a:cubicBezTo>
                  <a:cubicBezTo>
                    <a:pt x="189" y="55"/>
                    <a:pt x="206" y="19"/>
                    <a:pt x="181" y="11"/>
                  </a:cubicBezTo>
                  <a:cubicBezTo>
                    <a:pt x="146" y="0"/>
                    <a:pt x="72" y="54"/>
                    <a:pt x="43" y="88"/>
                  </a:cubicBezTo>
                  <a:cubicBezTo>
                    <a:pt x="0" y="139"/>
                    <a:pt x="60" y="295"/>
                    <a:pt x="310" y="296"/>
                  </a:cubicBezTo>
                  <a:cubicBezTo>
                    <a:pt x="310" y="296"/>
                    <a:pt x="310" y="296"/>
                    <a:pt x="310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312" y="296"/>
                    <a:pt x="312" y="296"/>
                    <a:pt x="312" y="296"/>
                  </a:cubicBezTo>
                  <a:cubicBezTo>
                    <a:pt x="725" y="295"/>
                    <a:pt x="725" y="295"/>
                    <a:pt x="725" y="295"/>
                  </a:cubicBezTo>
                  <a:cubicBezTo>
                    <a:pt x="725" y="296"/>
                    <a:pt x="725" y="296"/>
                    <a:pt x="725" y="296"/>
                  </a:cubicBezTo>
                  <a:cubicBezTo>
                    <a:pt x="771" y="296"/>
                    <a:pt x="802" y="293"/>
                    <a:pt x="813" y="305"/>
                  </a:cubicBezTo>
                  <a:cubicBezTo>
                    <a:pt x="848" y="342"/>
                    <a:pt x="831" y="378"/>
                    <a:pt x="856" y="386"/>
                  </a:cubicBezTo>
                  <a:cubicBezTo>
                    <a:pt x="891" y="396"/>
                    <a:pt x="965" y="342"/>
                    <a:pt x="994" y="309"/>
                  </a:cubicBezTo>
                  <a:cubicBezTo>
                    <a:pt x="1037" y="257"/>
                    <a:pt x="976" y="101"/>
                    <a:pt x="725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 rot="5400000">
              <a:off x="3528492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8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128564" tIns="64282" rIns="128564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30000"/>
                </a:lnSpc>
              </a:pPr>
              <a:endParaRPr lang="en-US" sz="3375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54"/>
          <p:cNvSpPr txBox="1"/>
          <p:nvPr/>
        </p:nvSpPr>
        <p:spPr>
          <a:xfrm>
            <a:off x="2348038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3" name="Rectangle 55"/>
          <p:cNvSpPr/>
          <p:nvPr/>
        </p:nvSpPr>
        <p:spPr>
          <a:xfrm>
            <a:off x="2348038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Box 54"/>
          <p:cNvSpPr txBox="1"/>
          <p:nvPr/>
        </p:nvSpPr>
        <p:spPr>
          <a:xfrm>
            <a:off x="3344495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5" name="Rectangle 55"/>
          <p:cNvSpPr/>
          <p:nvPr/>
        </p:nvSpPr>
        <p:spPr>
          <a:xfrm>
            <a:off x="3344495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54"/>
          <p:cNvSpPr txBox="1"/>
          <p:nvPr/>
        </p:nvSpPr>
        <p:spPr>
          <a:xfrm>
            <a:off x="4932546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7" name="Rectangle 55"/>
          <p:cNvSpPr/>
          <p:nvPr/>
        </p:nvSpPr>
        <p:spPr>
          <a:xfrm>
            <a:off x="4932546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54"/>
          <p:cNvSpPr txBox="1"/>
          <p:nvPr/>
        </p:nvSpPr>
        <p:spPr>
          <a:xfrm>
            <a:off x="5867204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49" name="Rectangle 55"/>
          <p:cNvSpPr/>
          <p:nvPr/>
        </p:nvSpPr>
        <p:spPr>
          <a:xfrm>
            <a:off x="5867204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Box 54"/>
          <p:cNvSpPr txBox="1"/>
          <p:nvPr/>
        </p:nvSpPr>
        <p:spPr>
          <a:xfrm>
            <a:off x="7517054" y="1600101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1" name="Rectangle 55"/>
          <p:cNvSpPr/>
          <p:nvPr/>
        </p:nvSpPr>
        <p:spPr>
          <a:xfrm>
            <a:off x="7517054" y="1916018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4"/>
          <p:cNvSpPr txBox="1"/>
          <p:nvPr/>
        </p:nvSpPr>
        <p:spPr>
          <a:xfrm>
            <a:off x="8318062" y="5473537"/>
            <a:ext cx="186931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Rectangle 55"/>
          <p:cNvSpPr/>
          <p:nvPr/>
        </p:nvSpPr>
        <p:spPr>
          <a:xfrm>
            <a:off x="8318062" y="5787575"/>
            <a:ext cx="2000335" cy="632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点击添加相关标题文字，点击添加相关标题文字，点击添加相关标题文字。</a:t>
            </a:r>
            <a:endParaRPr 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39965" y="2878530"/>
            <a:ext cx="4105073" cy="2249019"/>
            <a:chOff x="-38987" y="2729334"/>
            <a:chExt cx="3892912" cy="2132784"/>
          </a:xfrm>
          <a:solidFill>
            <a:srgbClr val="43CAE5"/>
          </a:solidFill>
        </p:grpSpPr>
        <p:sp>
          <p:nvSpPr>
            <p:cNvPr id="29" name="任意多边形 28"/>
            <p:cNvSpPr/>
            <p:nvPr/>
          </p:nvSpPr>
          <p:spPr>
            <a:xfrm rot="16200000">
              <a:off x="1127315" y="1563032"/>
              <a:ext cx="1245336" cy="3577940"/>
            </a:xfrm>
            <a:custGeom>
              <a:avLst/>
              <a:gdLst>
                <a:gd name="connsiteX0" fmla="*/ 1242568 w 1245336"/>
                <a:gd name="connsiteY0" fmla="*/ 3285554 h 3577940"/>
                <a:gd name="connsiteX1" fmla="*/ 1217336 w 1245336"/>
                <a:gd name="connsiteY1" fmla="*/ 3404574 h 3577940"/>
                <a:gd name="connsiteX2" fmla="*/ 912061 w 1245336"/>
                <a:gd name="connsiteY2" fmla="*/ 3574731 h 3577940"/>
                <a:gd name="connsiteX3" fmla="*/ 816939 w 1245336"/>
                <a:gd name="connsiteY3" fmla="*/ 3395735 h 3577940"/>
                <a:gd name="connsiteX4" fmla="*/ 622271 w 1245336"/>
                <a:gd name="connsiteY4" fmla="*/ 3375846 h 3577940"/>
                <a:gd name="connsiteX5" fmla="*/ 622271 w 1245336"/>
                <a:gd name="connsiteY5" fmla="*/ 3374366 h 3577940"/>
                <a:gd name="connsiteX6" fmla="*/ 1973 w 1245336"/>
                <a:gd name="connsiteY6" fmla="*/ 3035950 h 3577940"/>
                <a:gd name="connsiteX7" fmla="*/ 2017 w 1245336"/>
                <a:gd name="connsiteY7" fmla="*/ 3031859 h 3577940"/>
                <a:gd name="connsiteX8" fmla="*/ 0 w 1245336"/>
                <a:gd name="connsiteY8" fmla="*/ 3031859 h 3577940"/>
                <a:gd name="connsiteX9" fmla="*/ 0 w 1245336"/>
                <a:gd name="connsiteY9" fmla="*/ 0 h 3577940"/>
                <a:gd name="connsiteX10" fmla="*/ 429296 w 1245336"/>
                <a:gd name="connsiteY10" fmla="*/ 0 h 3577940"/>
                <a:gd name="connsiteX11" fmla="*/ 429296 w 1245336"/>
                <a:gd name="connsiteY11" fmla="*/ 2926627 h 3577940"/>
                <a:gd name="connsiteX12" fmla="*/ 453975 w 1245336"/>
                <a:gd name="connsiteY12" fmla="*/ 2939132 h 3577940"/>
                <a:gd name="connsiteX13" fmla="*/ 622271 w 1245336"/>
                <a:gd name="connsiteY13" fmla="*/ 2945658 h 3577940"/>
                <a:gd name="connsiteX14" fmla="*/ 622271 w 1245336"/>
                <a:gd name="connsiteY14" fmla="*/ 2947139 h 3577940"/>
                <a:gd name="connsiteX15" fmla="*/ 1242568 w 1245336"/>
                <a:gd name="connsiteY15" fmla="*/ 3285554 h 3577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5336" h="3577940">
                  <a:moveTo>
                    <a:pt x="1242568" y="3285554"/>
                  </a:moveTo>
                  <a:cubicBezTo>
                    <a:pt x="1250518" y="3333721"/>
                    <a:pt x="1241116" y="3376399"/>
                    <a:pt x="1217336" y="3404574"/>
                  </a:cubicBezTo>
                  <a:cubicBezTo>
                    <a:pt x="1153184" y="3479709"/>
                    <a:pt x="989486" y="3599040"/>
                    <a:pt x="912061" y="3574731"/>
                  </a:cubicBezTo>
                  <a:cubicBezTo>
                    <a:pt x="856757" y="3559263"/>
                    <a:pt x="894364" y="3477499"/>
                    <a:pt x="816939" y="3395735"/>
                  </a:cubicBezTo>
                  <a:cubicBezTo>
                    <a:pt x="792605" y="3371427"/>
                    <a:pt x="724029" y="3375846"/>
                    <a:pt x="622271" y="3375846"/>
                  </a:cubicBezTo>
                  <a:lnTo>
                    <a:pt x="622271" y="3374366"/>
                  </a:lnTo>
                  <a:cubicBezTo>
                    <a:pt x="205836" y="3374366"/>
                    <a:pt x="25823" y="3180453"/>
                    <a:pt x="1973" y="3035950"/>
                  </a:cubicBezTo>
                  <a:lnTo>
                    <a:pt x="2017" y="3031859"/>
                  </a:lnTo>
                  <a:lnTo>
                    <a:pt x="0" y="3031859"/>
                  </a:lnTo>
                  <a:lnTo>
                    <a:pt x="0" y="0"/>
                  </a:lnTo>
                  <a:lnTo>
                    <a:pt x="429296" y="0"/>
                  </a:lnTo>
                  <a:lnTo>
                    <a:pt x="429296" y="2926627"/>
                  </a:lnTo>
                  <a:lnTo>
                    <a:pt x="453975" y="2939132"/>
                  </a:lnTo>
                  <a:cubicBezTo>
                    <a:pt x="488298" y="2948144"/>
                    <a:pt x="545952" y="2945658"/>
                    <a:pt x="622271" y="2945658"/>
                  </a:cubicBezTo>
                  <a:lnTo>
                    <a:pt x="622271" y="2947139"/>
                  </a:lnTo>
                  <a:cubicBezTo>
                    <a:pt x="1038705" y="2947139"/>
                    <a:pt x="1218718" y="3141052"/>
                    <a:pt x="1242568" y="328555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Freeform 10"/>
            <p:cNvSpPr>
              <a:spLocks/>
            </p:cNvSpPr>
            <p:nvPr/>
          </p:nvSpPr>
          <p:spPr bwMode="auto">
            <a:xfrm rot="5400000">
              <a:off x="2554781" y="3562974"/>
              <a:ext cx="2107811" cy="490477"/>
            </a:xfrm>
            <a:custGeom>
              <a:avLst/>
              <a:gdLst>
                <a:gd name="T0" fmla="*/ 918 w 953"/>
                <a:gd name="T1" fmla="*/ 14 h 222"/>
                <a:gd name="T2" fmla="*/ 220 w 953"/>
                <a:gd name="T3" fmla="*/ 14 h 222"/>
                <a:gd name="T4" fmla="*/ 179 w 953"/>
                <a:gd name="T5" fmla="*/ 33 h 222"/>
                <a:gd name="T6" fmla="*/ 174 w 953"/>
                <a:gd name="T7" fmla="*/ 37 h 222"/>
                <a:gd name="T8" fmla="*/ 0 w 953"/>
                <a:gd name="T9" fmla="*/ 222 h 222"/>
                <a:gd name="T10" fmla="*/ 35 w 953"/>
                <a:gd name="T11" fmla="*/ 208 h 222"/>
                <a:gd name="T12" fmla="*/ 733 w 953"/>
                <a:gd name="T13" fmla="*/ 208 h 222"/>
                <a:gd name="T14" fmla="*/ 774 w 953"/>
                <a:gd name="T15" fmla="*/ 189 h 222"/>
                <a:gd name="T16" fmla="*/ 779 w 953"/>
                <a:gd name="T17" fmla="*/ 185 h 222"/>
                <a:gd name="T18" fmla="*/ 953 w 953"/>
                <a:gd name="T19" fmla="*/ 0 h 222"/>
                <a:gd name="T20" fmla="*/ 918 w 953"/>
                <a:gd name="T21" fmla="*/ 14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53" h="222">
                  <a:moveTo>
                    <a:pt x="918" y="14"/>
                  </a:moveTo>
                  <a:cubicBezTo>
                    <a:pt x="220" y="14"/>
                    <a:pt x="220" y="14"/>
                    <a:pt x="220" y="14"/>
                  </a:cubicBezTo>
                  <a:cubicBezTo>
                    <a:pt x="213" y="14"/>
                    <a:pt x="194" y="16"/>
                    <a:pt x="179" y="33"/>
                  </a:cubicBezTo>
                  <a:cubicBezTo>
                    <a:pt x="177" y="34"/>
                    <a:pt x="176" y="35"/>
                    <a:pt x="174" y="37"/>
                  </a:cubicBezTo>
                  <a:cubicBezTo>
                    <a:pt x="0" y="222"/>
                    <a:pt x="0" y="222"/>
                    <a:pt x="0" y="222"/>
                  </a:cubicBezTo>
                  <a:cubicBezTo>
                    <a:pt x="2" y="220"/>
                    <a:pt x="16" y="208"/>
                    <a:pt x="35" y="208"/>
                  </a:cubicBezTo>
                  <a:cubicBezTo>
                    <a:pt x="733" y="208"/>
                    <a:pt x="733" y="208"/>
                    <a:pt x="733" y="208"/>
                  </a:cubicBezTo>
                  <a:cubicBezTo>
                    <a:pt x="740" y="208"/>
                    <a:pt x="758" y="206"/>
                    <a:pt x="774" y="189"/>
                  </a:cubicBezTo>
                  <a:cubicBezTo>
                    <a:pt x="776" y="187"/>
                    <a:pt x="777" y="186"/>
                    <a:pt x="779" y="185"/>
                  </a:cubicBezTo>
                  <a:cubicBezTo>
                    <a:pt x="953" y="0"/>
                    <a:pt x="953" y="0"/>
                    <a:pt x="953" y="0"/>
                  </a:cubicBezTo>
                  <a:cubicBezTo>
                    <a:pt x="951" y="2"/>
                    <a:pt x="937" y="14"/>
                    <a:pt x="918" y="14"/>
                  </a:cubicBezTo>
                  <a:close/>
                </a:path>
              </a:pathLst>
            </a:custGeom>
            <a:grpFill/>
            <a:ln w="25400" cap="flat" cmpd="sng" algn="ctr">
              <a:noFill/>
              <a:prstDash val="solid"/>
            </a:ln>
            <a:effectLst/>
            <a:ex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2978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50"/>
                            </p:stCondLst>
                            <p:childTnLst>
                              <p:par>
                                <p:cTn id="41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"/>
                            </p:stCondLst>
                            <p:childTnLst>
                              <p:par>
                                <p:cTn id="7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Rectangle 7"/>
          <p:cNvSpPr/>
          <p:nvPr/>
        </p:nvSpPr>
        <p:spPr>
          <a:xfrm>
            <a:off x="3282813" y="0"/>
            <a:ext cx="9588726" cy="7232650"/>
          </a:xfrm>
          <a:custGeom>
            <a:avLst/>
            <a:gdLst>
              <a:gd name="connsiteX0" fmla="*/ 0 w 7664245"/>
              <a:gd name="connsiteY0" fmla="*/ 0 h 6858000"/>
              <a:gd name="connsiteX1" fmla="*/ 7664245 w 7664245"/>
              <a:gd name="connsiteY1" fmla="*/ 0 h 6858000"/>
              <a:gd name="connsiteX2" fmla="*/ 7664245 w 7664245"/>
              <a:gd name="connsiteY2" fmla="*/ 6858000 h 6858000"/>
              <a:gd name="connsiteX3" fmla="*/ 0 w 7664245"/>
              <a:gd name="connsiteY3" fmla="*/ 6858000 h 6858000"/>
              <a:gd name="connsiteX4" fmla="*/ 0 w 7664245"/>
              <a:gd name="connsiteY4" fmla="*/ 0 h 6858000"/>
              <a:gd name="connsiteX0-1" fmla="*/ 3657600 w 7664245"/>
              <a:gd name="connsiteY0-2" fmla="*/ 0 h 6858000"/>
              <a:gd name="connsiteX1-3" fmla="*/ 7664245 w 7664245"/>
              <a:gd name="connsiteY1-4" fmla="*/ 0 h 6858000"/>
              <a:gd name="connsiteX2-5" fmla="*/ 7664245 w 7664245"/>
              <a:gd name="connsiteY2-6" fmla="*/ 6858000 h 6858000"/>
              <a:gd name="connsiteX3-7" fmla="*/ 0 w 7664245"/>
              <a:gd name="connsiteY3-8" fmla="*/ 6858000 h 6858000"/>
              <a:gd name="connsiteX4-9" fmla="*/ 3657600 w 7664245"/>
              <a:gd name="connsiteY4-10" fmla="*/ 0 h 6858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7664245" h="6858000">
                <a:moveTo>
                  <a:pt x="3657600" y="0"/>
                </a:moveTo>
                <a:lnTo>
                  <a:pt x="7664245" y="0"/>
                </a:lnTo>
                <a:lnTo>
                  <a:pt x="7664245" y="6858000"/>
                </a:lnTo>
                <a:lnTo>
                  <a:pt x="0" y="6858000"/>
                </a:lnTo>
                <a:lnTo>
                  <a:pt x="3657600" y="0"/>
                </a:ln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endParaRPr lang="en-GB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8" name="Pentagon 25"/>
          <p:cNvSpPr/>
          <p:nvPr/>
        </p:nvSpPr>
        <p:spPr>
          <a:xfrm>
            <a:off x="371344" y="2193300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01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Rectangle 26"/>
          <p:cNvSpPr/>
          <p:nvPr/>
        </p:nvSpPr>
        <p:spPr>
          <a:xfrm>
            <a:off x="1067928" y="2202926"/>
            <a:ext cx="3925222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Pentagon 33"/>
          <p:cNvSpPr/>
          <p:nvPr/>
        </p:nvSpPr>
        <p:spPr>
          <a:xfrm>
            <a:off x="371344" y="3132468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02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1" name="Rectangle 34"/>
          <p:cNvSpPr/>
          <p:nvPr/>
        </p:nvSpPr>
        <p:spPr>
          <a:xfrm>
            <a:off x="1067928" y="3142093"/>
            <a:ext cx="3469536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2" name="Pentagon 36"/>
          <p:cNvSpPr/>
          <p:nvPr/>
        </p:nvSpPr>
        <p:spPr>
          <a:xfrm>
            <a:off x="371344" y="4058317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03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3" name="Rectangle 37"/>
          <p:cNvSpPr/>
          <p:nvPr/>
        </p:nvSpPr>
        <p:spPr>
          <a:xfrm>
            <a:off x="1067930" y="4067941"/>
            <a:ext cx="3304846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4" name="Pentagon 39"/>
          <p:cNvSpPr/>
          <p:nvPr/>
        </p:nvSpPr>
        <p:spPr>
          <a:xfrm>
            <a:off x="371344" y="5027029"/>
            <a:ext cx="640703" cy="384003"/>
          </a:xfrm>
          <a:prstGeom prst="homePlate">
            <a:avLst/>
          </a:prstGeom>
          <a:gradFill flip="none" rotWithShape="1">
            <a:gsLst>
              <a:gs pos="20000">
                <a:srgbClr val="BFBFBF"/>
              </a:gs>
              <a:gs pos="80000">
                <a:srgbClr val="FFFFFF"/>
              </a:gs>
              <a:gs pos="100000">
                <a:srgbClr val="E46C0A">
                  <a:tint val="0"/>
                </a:srgbClr>
              </a:gs>
            </a:gsLst>
            <a:lin ang="2700000" scaled="1"/>
            <a:tileRect/>
          </a:gradFill>
          <a:ln w="28575">
            <a:solidFill>
              <a:srgbClr val="F2F2F2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6435" tIns="48218" rIns="96435" bIns="48218" rtlCol="0" anchor="ctr"/>
          <a:lstStyle/>
          <a:p>
            <a:pPr algn="ctr"/>
            <a:r>
              <a:rPr lang="en-US" sz="2109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04</a:t>
            </a:r>
            <a:endParaRPr lang="en-GB" sz="2109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Rectangle 40"/>
          <p:cNvSpPr/>
          <p:nvPr/>
        </p:nvSpPr>
        <p:spPr>
          <a:xfrm>
            <a:off x="1067929" y="5036655"/>
            <a:ext cx="3014515" cy="488126"/>
          </a:xfrm>
          <a:prstGeom prst="rect">
            <a:avLst/>
          </a:prstGeom>
        </p:spPr>
        <p:txBody>
          <a:bodyPr wrap="square" lIns="96435" tIns="48218" rIns="96435" bIns="48218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46" name="Group 3"/>
          <p:cNvGrpSpPr/>
          <p:nvPr/>
        </p:nvGrpSpPr>
        <p:grpSpPr>
          <a:xfrm>
            <a:off x="4697375" y="2914229"/>
            <a:ext cx="2222628" cy="964353"/>
            <a:chOff x="5621315" y="2514600"/>
            <a:chExt cx="2107496" cy="914400"/>
          </a:xfrm>
        </p:grpSpPr>
        <p:sp>
          <p:nvSpPr>
            <p:cNvPr id="147" name="Parallelogram 14"/>
            <p:cNvSpPr/>
            <p:nvPr/>
          </p:nvSpPr>
          <p:spPr>
            <a:xfrm>
              <a:off x="5621315" y="251460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48" name="AutoShape 59"/>
            <p:cNvSpPr/>
            <p:nvPr/>
          </p:nvSpPr>
          <p:spPr bwMode="auto">
            <a:xfrm>
              <a:off x="6442494" y="2777487"/>
              <a:ext cx="465138" cy="464344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6788" tIns="26788" rIns="26788" bIns="26788" anchor="ctr"/>
            <a:lstStyle/>
            <a:p>
              <a:pPr algn="ctr" defTabSz="241093" hangingPunct="0"/>
              <a:endParaRPr lang="en-US">
                <a:solidFill>
                  <a:schemeClr val="tx1">
                    <a:lumMod val="65000"/>
                    <a:lumOff val="35000"/>
                  </a:schemeClr>
                </a:solidFill>
                <a:sym typeface="Gill Sans" charset="0"/>
              </a:endParaRPr>
            </a:p>
          </p:txBody>
        </p:sp>
      </p:grpSp>
      <p:grpSp>
        <p:nvGrpSpPr>
          <p:cNvPr id="149" name="Group 1"/>
          <p:cNvGrpSpPr/>
          <p:nvPr/>
        </p:nvGrpSpPr>
        <p:grpSpPr>
          <a:xfrm>
            <a:off x="5267694" y="1644154"/>
            <a:ext cx="2222628" cy="964353"/>
            <a:chOff x="6162090" y="1310315"/>
            <a:chExt cx="2107496" cy="914400"/>
          </a:xfrm>
        </p:grpSpPr>
        <p:sp>
          <p:nvSpPr>
            <p:cNvPr id="150" name="Parallelogram 13"/>
            <p:cNvSpPr/>
            <p:nvPr/>
          </p:nvSpPr>
          <p:spPr>
            <a:xfrm>
              <a:off x="6162090" y="131031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43CA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1" name="Group 42"/>
            <p:cNvGrpSpPr/>
            <p:nvPr/>
          </p:nvGrpSpPr>
          <p:grpSpPr>
            <a:xfrm>
              <a:off x="6983269" y="1549630"/>
              <a:ext cx="465138" cy="435769"/>
              <a:chOff x="5368132" y="3540125"/>
              <a:chExt cx="465138" cy="435769"/>
            </a:xfrm>
            <a:solidFill>
              <a:schemeClr val="bg2"/>
            </a:solidFill>
          </p:grpSpPr>
          <p:sp>
            <p:nvSpPr>
              <p:cNvPr id="152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53" name="AutoShape 111"/>
              <p:cNvSpPr/>
              <p:nvPr/>
            </p:nvSpPr>
            <p:spPr bwMode="auto">
              <a:xfrm>
                <a:off x="5368132" y="3540125"/>
                <a:ext cx="465138" cy="4357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154" name="Group 5"/>
          <p:cNvGrpSpPr/>
          <p:nvPr/>
        </p:nvGrpSpPr>
        <p:grpSpPr>
          <a:xfrm>
            <a:off x="3466305" y="5454379"/>
            <a:ext cx="2222628" cy="964353"/>
            <a:chOff x="4454013" y="4923170"/>
            <a:chExt cx="2107496" cy="914400"/>
          </a:xfrm>
        </p:grpSpPr>
        <p:sp>
          <p:nvSpPr>
            <p:cNvPr id="155" name="Parallelogram 16"/>
            <p:cNvSpPr/>
            <p:nvPr/>
          </p:nvSpPr>
          <p:spPr>
            <a:xfrm>
              <a:off x="4454013" y="4923170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56" name="Group 45"/>
            <p:cNvGrpSpPr/>
            <p:nvPr/>
          </p:nvGrpSpPr>
          <p:grpSpPr>
            <a:xfrm>
              <a:off x="5348217" y="5147801"/>
              <a:ext cx="319088" cy="465138"/>
              <a:chOff x="3582988" y="3510757"/>
              <a:chExt cx="319088" cy="465138"/>
            </a:xfrm>
            <a:solidFill>
              <a:schemeClr val="bg2"/>
            </a:solidFill>
          </p:grpSpPr>
          <p:sp>
            <p:nvSpPr>
              <p:cNvPr id="157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  <p:sp>
            <p:nvSpPr>
              <p:cNvPr id="158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>
                  <a:solidFill>
                    <a:schemeClr val="tx1">
                      <a:lumMod val="65000"/>
                      <a:lumOff val="35000"/>
                    </a:schemeClr>
                  </a:solidFill>
                  <a:sym typeface="Gill Sans" charset="0"/>
                </a:endParaRPr>
              </a:p>
            </p:txBody>
          </p:sp>
        </p:grpSp>
      </p:grpSp>
      <p:grpSp>
        <p:nvGrpSpPr>
          <p:cNvPr id="159" name="Group 4"/>
          <p:cNvGrpSpPr/>
          <p:nvPr/>
        </p:nvGrpSpPr>
        <p:grpSpPr>
          <a:xfrm>
            <a:off x="4086679" y="4184304"/>
            <a:ext cx="2222628" cy="964353"/>
            <a:chOff x="5042252" y="3718885"/>
            <a:chExt cx="2107496" cy="914400"/>
          </a:xfrm>
        </p:grpSpPr>
        <p:sp>
          <p:nvSpPr>
            <p:cNvPr id="160" name="Parallelogram 15"/>
            <p:cNvSpPr/>
            <p:nvPr/>
          </p:nvSpPr>
          <p:spPr>
            <a:xfrm>
              <a:off x="5042252" y="3718885"/>
              <a:ext cx="2107496" cy="914400"/>
            </a:xfrm>
            <a:prstGeom prst="parallelogram">
              <a:avLst>
                <a:gd name="adj" fmla="val 52419"/>
              </a:avLst>
            </a:prstGeom>
            <a:solidFill>
              <a:srgbClr val="43CA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61" name="Group 48"/>
            <p:cNvGrpSpPr/>
            <p:nvPr/>
          </p:nvGrpSpPr>
          <p:grpSpPr>
            <a:xfrm>
              <a:off x="5863431" y="3980425"/>
              <a:ext cx="465138" cy="391319"/>
              <a:chOff x="5368132" y="2625725"/>
              <a:chExt cx="465138" cy="391319"/>
            </a:xfrm>
            <a:solidFill>
              <a:schemeClr val="bg2"/>
            </a:solidFill>
          </p:grpSpPr>
          <p:sp>
            <p:nvSpPr>
              <p:cNvPr id="162" name="AutoShape 120"/>
              <p:cNvSpPr/>
              <p:nvPr/>
            </p:nvSpPr>
            <p:spPr bwMode="auto">
              <a:xfrm>
                <a:off x="5484813" y="2727325"/>
                <a:ext cx="231775" cy="2317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6948" y="16070"/>
                    </a:moveTo>
                    <a:cubicBezTo>
                      <a:pt x="14037" y="19468"/>
                      <a:pt x="8925" y="19859"/>
                      <a:pt x="5529" y="16948"/>
                    </a:cubicBezTo>
                    <a:cubicBezTo>
                      <a:pt x="2130" y="14038"/>
                      <a:pt x="1740" y="8924"/>
                      <a:pt x="4651" y="5527"/>
                    </a:cubicBezTo>
                    <a:cubicBezTo>
                      <a:pt x="7559" y="2131"/>
                      <a:pt x="12674" y="1740"/>
                      <a:pt x="16070" y="4650"/>
                    </a:cubicBezTo>
                    <a:cubicBezTo>
                      <a:pt x="19466" y="7560"/>
                      <a:pt x="19859" y="12673"/>
                      <a:pt x="16948" y="16070"/>
                    </a:cubicBezTo>
                    <a:moveTo>
                      <a:pt x="10800" y="0"/>
                    </a:moveTo>
                    <a:cubicBezTo>
                      <a:pt x="4833" y="0"/>
                      <a:pt x="0" y="4834"/>
                      <a:pt x="0" y="10800"/>
                    </a:cubicBezTo>
                    <a:cubicBezTo>
                      <a:pt x="0" y="16765"/>
                      <a:pt x="4833" y="21599"/>
                      <a:pt x="10800" y="21599"/>
                    </a:cubicBezTo>
                    <a:cubicBezTo>
                      <a:pt x="16764" y="21599"/>
                      <a:pt x="21600" y="16765"/>
                      <a:pt x="21600" y="10800"/>
                    </a:cubicBezTo>
                    <a:cubicBezTo>
                      <a:pt x="21600" y="483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3" name="AutoShape 121"/>
              <p:cNvSpPr/>
              <p:nvPr/>
            </p:nvSpPr>
            <p:spPr bwMode="auto">
              <a:xfrm>
                <a:off x="5542757" y="2785269"/>
                <a:ext cx="65088" cy="650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200" y="0"/>
                    </a:moveTo>
                    <a:cubicBezTo>
                      <a:pt x="8596" y="0"/>
                      <a:pt x="0" y="8596"/>
                      <a:pt x="0" y="19195"/>
                    </a:cubicBezTo>
                    <a:lnTo>
                      <a:pt x="0" y="19199"/>
                    </a:lnTo>
                    <a:cubicBezTo>
                      <a:pt x="0" y="20524"/>
                      <a:pt x="1068" y="21599"/>
                      <a:pt x="2400" y="21599"/>
                    </a:cubicBezTo>
                    <a:cubicBezTo>
                      <a:pt x="3721" y="21599"/>
                      <a:pt x="4800" y="20524"/>
                      <a:pt x="4800" y="19199"/>
                    </a:cubicBezTo>
                    <a:lnTo>
                      <a:pt x="4800" y="19195"/>
                    </a:lnTo>
                    <a:cubicBezTo>
                      <a:pt x="4800" y="11247"/>
                      <a:pt x="11240" y="4799"/>
                      <a:pt x="19200" y="4799"/>
                    </a:cubicBezTo>
                    <a:cubicBezTo>
                      <a:pt x="20521" y="4799"/>
                      <a:pt x="21600" y="3724"/>
                      <a:pt x="21600" y="2399"/>
                    </a:cubicBezTo>
                    <a:cubicBezTo>
                      <a:pt x="21600" y="1075"/>
                      <a:pt x="20521" y="0"/>
                      <a:pt x="19200" y="0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164" name="AutoShape 122"/>
              <p:cNvSpPr/>
              <p:nvPr/>
            </p:nvSpPr>
            <p:spPr bwMode="auto">
              <a:xfrm>
                <a:off x="5368132" y="2625725"/>
                <a:ext cx="465138" cy="39131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199"/>
                    </a:moveTo>
                    <a:cubicBezTo>
                      <a:pt x="20249" y="19642"/>
                      <a:pt x="19948" y="19999"/>
                      <a:pt x="19575" y="19999"/>
                    </a:cubicBezTo>
                    <a:lnTo>
                      <a:pt x="2024" y="19999"/>
                    </a:lnTo>
                    <a:cubicBezTo>
                      <a:pt x="1651" y="19999"/>
                      <a:pt x="1349" y="19642"/>
                      <a:pt x="1349" y="19199"/>
                    </a:cubicBezTo>
                    <a:lnTo>
                      <a:pt x="1349" y="7200"/>
                    </a:lnTo>
                    <a:cubicBezTo>
                      <a:pt x="1349" y="6809"/>
                      <a:pt x="1588" y="6475"/>
                      <a:pt x="1914" y="6411"/>
                    </a:cubicBezTo>
                    <a:lnTo>
                      <a:pt x="5588" y="5684"/>
                    </a:lnTo>
                    <a:lnTo>
                      <a:pt x="6797" y="2103"/>
                    </a:lnTo>
                    <a:cubicBezTo>
                      <a:pt x="6900" y="1799"/>
                      <a:pt x="7148" y="1600"/>
                      <a:pt x="7424" y="1600"/>
                    </a:cubicBezTo>
                    <a:lnTo>
                      <a:pt x="14174" y="1600"/>
                    </a:lnTo>
                    <a:cubicBezTo>
                      <a:pt x="14450" y="1600"/>
                      <a:pt x="14698" y="1799"/>
                      <a:pt x="14801" y="2103"/>
                    </a:cubicBezTo>
                    <a:lnTo>
                      <a:pt x="16010" y="5684"/>
                    </a:lnTo>
                    <a:lnTo>
                      <a:pt x="19685" y="6411"/>
                    </a:lnTo>
                    <a:cubicBezTo>
                      <a:pt x="20011" y="6475"/>
                      <a:pt x="20249" y="6809"/>
                      <a:pt x="20249" y="7200"/>
                    </a:cubicBezTo>
                    <a:cubicBezTo>
                      <a:pt x="20249" y="7200"/>
                      <a:pt x="20249" y="19199"/>
                      <a:pt x="20249" y="19199"/>
                    </a:cubicBezTo>
                    <a:close/>
                    <a:moveTo>
                      <a:pt x="19907" y="4832"/>
                    </a:moveTo>
                    <a:lnTo>
                      <a:pt x="16981" y="4254"/>
                    </a:lnTo>
                    <a:lnTo>
                      <a:pt x="16054" y="1507"/>
                    </a:lnTo>
                    <a:cubicBezTo>
                      <a:pt x="15745" y="591"/>
                      <a:pt x="15006" y="0"/>
                      <a:pt x="14174" y="0"/>
                    </a:cubicBezTo>
                    <a:lnTo>
                      <a:pt x="7424" y="0"/>
                    </a:lnTo>
                    <a:cubicBezTo>
                      <a:pt x="6593" y="0"/>
                      <a:pt x="5854" y="591"/>
                      <a:pt x="5543" y="1509"/>
                    </a:cubicBezTo>
                    <a:lnTo>
                      <a:pt x="4618" y="4254"/>
                    </a:lnTo>
                    <a:lnTo>
                      <a:pt x="1692" y="4832"/>
                    </a:lnTo>
                    <a:cubicBezTo>
                      <a:pt x="711" y="5025"/>
                      <a:pt x="0" y="6020"/>
                      <a:pt x="0" y="7200"/>
                    </a:cubicBezTo>
                    <a:lnTo>
                      <a:pt x="0" y="19199"/>
                    </a:lnTo>
                    <a:cubicBezTo>
                      <a:pt x="0" y="20523"/>
                      <a:pt x="908" y="21600"/>
                      <a:pt x="2024" y="21600"/>
                    </a:cubicBezTo>
                    <a:lnTo>
                      <a:pt x="19575" y="21600"/>
                    </a:lnTo>
                    <a:cubicBezTo>
                      <a:pt x="20691" y="21600"/>
                      <a:pt x="21600" y="20523"/>
                      <a:pt x="21600" y="19199"/>
                    </a:cubicBezTo>
                    <a:lnTo>
                      <a:pt x="21600" y="7200"/>
                    </a:lnTo>
                    <a:cubicBezTo>
                      <a:pt x="21600" y="6020"/>
                      <a:pt x="20888" y="5025"/>
                      <a:pt x="19907" y="4832"/>
                    </a:cubicBezTo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algn="ctr" defTabSz="241093" hangingPunct="0"/>
                <a:endParaRPr lang="en-US" sz="1547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sp>
        <p:nvSpPr>
          <p:cNvPr id="35" name="矩形 34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0331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 animBg="1"/>
      <p:bldP spid="138" grpId="0" animBg="1"/>
      <p:bldP spid="139" grpId="0"/>
      <p:bldP spid="140" grpId="0" animBg="1"/>
      <p:bldP spid="141" grpId="0"/>
      <p:bldP spid="142" grpId="0" animBg="1"/>
      <p:bldP spid="143" grpId="0"/>
      <p:bldP spid="144" grpId="0" animBg="1"/>
      <p:bldP spid="1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MH_Other_1"/>
          <p:cNvSpPr>
            <a:spLocks/>
          </p:cNvSpPr>
          <p:nvPr/>
        </p:nvSpPr>
        <p:spPr bwMode="auto">
          <a:xfrm>
            <a:off x="4217511" y="2512832"/>
            <a:ext cx="3688316" cy="1844995"/>
          </a:xfrm>
          <a:custGeom>
            <a:avLst/>
            <a:gdLst>
              <a:gd name="T0" fmla="*/ 1633211 w 3744416"/>
              <a:gd name="T1" fmla="*/ 0 h 1872208"/>
              <a:gd name="T2" fmla="*/ 3266422 w 3744416"/>
              <a:gd name="T3" fmla="*/ 1634694 h 1872208"/>
              <a:gd name="T4" fmla="*/ 0 w 3744416"/>
              <a:gd name="T5" fmla="*/ 1634694 h 1872208"/>
              <a:gd name="T6" fmla="*/ 1633211 w 3744416"/>
              <a:gd name="T7" fmla="*/ 0 h 187220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3744416" h="1872208">
                <a:moveTo>
                  <a:pt x="1872208" y="0"/>
                </a:moveTo>
                <a:cubicBezTo>
                  <a:pt x="2906200" y="0"/>
                  <a:pt x="3744416" y="838216"/>
                  <a:pt x="3744416" y="1872208"/>
                </a:cubicBezTo>
                <a:lnTo>
                  <a:pt x="0" y="1872208"/>
                </a:lnTo>
                <a:cubicBezTo>
                  <a:pt x="0" y="838216"/>
                  <a:pt x="838216" y="0"/>
                  <a:pt x="1872208" y="0"/>
                </a:cubicBezTo>
                <a:close/>
              </a:path>
            </a:pathLst>
          </a:custGeom>
          <a:noFill/>
          <a:ln w="9525" cap="flat" cmpd="sng">
            <a:solidFill>
              <a:srgbClr val="40404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6" name="MH_Other_2"/>
          <p:cNvSpPr>
            <a:spLocks noChangeArrowheads="1"/>
          </p:cNvSpPr>
          <p:nvPr/>
        </p:nvSpPr>
        <p:spPr bwMode="auto">
          <a:xfrm>
            <a:off x="4470318" y="2824237"/>
            <a:ext cx="3120755" cy="3120755"/>
          </a:xfrm>
          <a:prstGeom prst="ellipse">
            <a:avLst/>
          </a:prstGeom>
          <a:solidFill>
            <a:srgbClr val="43CAE5"/>
          </a:solidFill>
          <a:ln>
            <a:noFill/>
          </a:ln>
        </p:spPr>
        <p:txBody>
          <a:bodyPr lIns="95096" tIns="49557" rIns="95096" bIns="49557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7" name="MH_Other_3"/>
          <p:cNvSpPr>
            <a:spLocks noChangeArrowheads="1"/>
          </p:cNvSpPr>
          <p:nvPr/>
        </p:nvSpPr>
        <p:spPr bwMode="auto">
          <a:xfrm>
            <a:off x="5853228" y="3346595"/>
            <a:ext cx="430276" cy="2002373"/>
          </a:xfrm>
          <a:prstGeom prst="upArrow">
            <a:avLst>
              <a:gd name="adj1" fmla="val 50000"/>
              <a:gd name="adj2" fmla="val 50006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endParaRPr lang="zh-CN" altLang="en-US" sz="1371">
              <a:solidFill>
                <a:srgbClr val="FFFFFF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28" name="MH_Other_4"/>
          <p:cNvSpPr>
            <a:spLocks/>
          </p:cNvSpPr>
          <p:nvPr/>
        </p:nvSpPr>
        <p:spPr bwMode="auto">
          <a:xfrm>
            <a:off x="6218209" y="4136829"/>
            <a:ext cx="796931" cy="1212139"/>
          </a:xfrm>
          <a:custGeom>
            <a:avLst/>
            <a:gdLst>
              <a:gd name="T0" fmla="*/ 0 w 755650"/>
              <a:gd name="T1" fmla="*/ 1149350 h 1149350"/>
              <a:gd name="T2" fmla="*/ 0 w 755650"/>
              <a:gd name="T3" fmla="*/ 425053 h 1149350"/>
              <a:gd name="T4" fmla="*/ 330597 w 755650"/>
              <a:gd name="T5" fmla="*/ 94456 h 1149350"/>
              <a:gd name="T6" fmla="*/ 491581 w 755650"/>
              <a:gd name="T7" fmla="*/ 94456 h 1149350"/>
              <a:gd name="T8" fmla="*/ 491581 w 755650"/>
              <a:gd name="T9" fmla="*/ 0 h 1149350"/>
              <a:gd name="T10" fmla="*/ 755650 w 755650"/>
              <a:gd name="T11" fmla="*/ 188913 h 1149350"/>
              <a:gd name="T12" fmla="*/ 491581 w 755650"/>
              <a:gd name="T13" fmla="*/ 377825 h 1149350"/>
              <a:gd name="T14" fmla="*/ 491581 w 755650"/>
              <a:gd name="T15" fmla="*/ 283369 h 1149350"/>
              <a:gd name="T16" fmla="*/ 330597 w 755650"/>
              <a:gd name="T17" fmla="*/ 283369 h 1149350"/>
              <a:gd name="T18" fmla="*/ 188913 w 755650"/>
              <a:gd name="T19" fmla="*/ 425053 h 1149350"/>
              <a:gd name="T20" fmla="*/ 188913 w 755650"/>
              <a:gd name="T21" fmla="*/ 1149350 h 1149350"/>
              <a:gd name="T22" fmla="*/ 0 w 755650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5650" h="1149350">
                <a:moveTo>
                  <a:pt x="0" y="1149350"/>
                </a:moveTo>
                <a:lnTo>
                  <a:pt x="0" y="425053"/>
                </a:lnTo>
                <a:cubicBezTo>
                  <a:pt x="0" y="242469"/>
                  <a:pt x="148013" y="94456"/>
                  <a:pt x="330597" y="94456"/>
                </a:cubicBezTo>
                <a:lnTo>
                  <a:pt x="491581" y="94456"/>
                </a:lnTo>
                <a:lnTo>
                  <a:pt x="491581" y="0"/>
                </a:lnTo>
                <a:lnTo>
                  <a:pt x="755650" y="188913"/>
                </a:lnTo>
                <a:lnTo>
                  <a:pt x="491581" y="377825"/>
                </a:lnTo>
                <a:lnTo>
                  <a:pt x="491581" y="283369"/>
                </a:lnTo>
                <a:lnTo>
                  <a:pt x="330597" y="283369"/>
                </a:lnTo>
                <a:cubicBezTo>
                  <a:pt x="252347" y="283369"/>
                  <a:pt x="188913" y="346803"/>
                  <a:pt x="188913" y="425053"/>
                </a:cubicBezTo>
                <a:lnTo>
                  <a:pt x="188913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29" name="MH_Other_5"/>
          <p:cNvSpPr>
            <a:spLocks/>
          </p:cNvSpPr>
          <p:nvPr/>
        </p:nvSpPr>
        <p:spPr bwMode="auto">
          <a:xfrm flipH="1">
            <a:off x="5116569" y="4136829"/>
            <a:ext cx="798606" cy="1212139"/>
          </a:xfrm>
          <a:custGeom>
            <a:avLst/>
            <a:gdLst>
              <a:gd name="T0" fmla="*/ 0 w 757238"/>
              <a:gd name="T1" fmla="*/ 1149350 h 1149350"/>
              <a:gd name="T2" fmla="*/ 0 w 757238"/>
              <a:gd name="T3" fmla="*/ 425946 h 1149350"/>
              <a:gd name="T4" fmla="*/ 331292 w 757238"/>
              <a:gd name="T5" fmla="*/ 94654 h 1149350"/>
              <a:gd name="T6" fmla="*/ 492614 w 757238"/>
              <a:gd name="T7" fmla="*/ 94655 h 1149350"/>
              <a:gd name="T8" fmla="*/ 492614 w 757238"/>
              <a:gd name="T9" fmla="*/ 0 h 1149350"/>
              <a:gd name="T10" fmla="*/ 757238 w 757238"/>
              <a:gd name="T11" fmla="*/ 189310 h 1149350"/>
              <a:gd name="T12" fmla="*/ 492614 w 757238"/>
              <a:gd name="T13" fmla="*/ 378619 h 1149350"/>
              <a:gd name="T14" fmla="*/ 492614 w 757238"/>
              <a:gd name="T15" fmla="*/ 283964 h 1149350"/>
              <a:gd name="T16" fmla="*/ 331292 w 757238"/>
              <a:gd name="T17" fmla="*/ 283964 h 1149350"/>
              <a:gd name="T18" fmla="*/ 189310 w 757238"/>
              <a:gd name="T19" fmla="*/ 425946 h 1149350"/>
              <a:gd name="T20" fmla="*/ 189310 w 757238"/>
              <a:gd name="T21" fmla="*/ 1149350 h 1149350"/>
              <a:gd name="T22" fmla="*/ 0 w 757238"/>
              <a:gd name="T23" fmla="*/ 1149350 h 114935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757238" h="1149350">
                <a:moveTo>
                  <a:pt x="0" y="1149350"/>
                </a:moveTo>
                <a:lnTo>
                  <a:pt x="0" y="425946"/>
                </a:lnTo>
                <a:cubicBezTo>
                  <a:pt x="0" y="242978"/>
                  <a:pt x="148324" y="94654"/>
                  <a:pt x="331292" y="94654"/>
                </a:cubicBezTo>
                <a:lnTo>
                  <a:pt x="492614" y="94655"/>
                </a:lnTo>
                <a:lnTo>
                  <a:pt x="492614" y="0"/>
                </a:lnTo>
                <a:lnTo>
                  <a:pt x="757238" y="189310"/>
                </a:lnTo>
                <a:lnTo>
                  <a:pt x="492614" y="378619"/>
                </a:lnTo>
                <a:lnTo>
                  <a:pt x="492614" y="283964"/>
                </a:lnTo>
                <a:lnTo>
                  <a:pt x="331292" y="283964"/>
                </a:lnTo>
                <a:cubicBezTo>
                  <a:pt x="252878" y="283964"/>
                  <a:pt x="189310" y="347532"/>
                  <a:pt x="189310" y="425946"/>
                </a:cubicBezTo>
                <a:lnTo>
                  <a:pt x="189310" y="1149350"/>
                </a:lnTo>
                <a:lnTo>
                  <a:pt x="0" y="114935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30" name="MH_Title_1"/>
          <p:cNvSpPr txBox="1">
            <a:spLocks noChangeArrowheads="1"/>
          </p:cNvSpPr>
          <p:nvPr/>
        </p:nvSpPr>
        <p:spPr bwMode="auto">
          <a:xfrm>
            <a:off x="5324173" y="5424309"/>
            <a:ext cx="1508477" cy="525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10000"/>
              </a:lnSpc>
            </a:pPr>
            <a:r>
              <a:rPr lang="zh-CN" altLang="en-US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  <a:sym typeface="나눔고딕" charset="-127"/>
            </a:endParaRPr>
          </a:p>
        </p:txBody>
      </p:sp>
      <p:sp>
        <p:nvSpPr>
          <p:cNvPr id="31" name="MH_SubTitle_1"/>
          <p:cNvSpPr>
            <a:spLocks noChangeArrowheads="1"/>
          </p:cNvSpPr>
          <p:nvPr/>
        </p:nvSpPr>
        <p:spPr bwMode="auto">
          <a:xfrm>
            <a:off x="3862576" y="3790266"/>
            <a:ext cx="1135124" cy="1135124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2" name="MH_SubTitle_3"/>
          <p:cNvSpPr>
            <a:spLocks noChangeArrowheads="1"/>
          </p:cNvSpPr>
          <p:nvPr/>
        </p:nvSpPr>
        <p:spPr bwMode="auto">
          <a:xfrm>
            <a:off x="7125639" y="3790266"/>
            <a:ext cx="1135124" cy="1135124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3" name="MH_SubTitle_2"/>
          <p:cNvSpPr>
            <a:spLocks noChangeArrowheads="1"/>
          </p:cNvSpPr>
          <p:nvPr/>
        </p:nvSpPr>
        <p:spPr bwMode="auto">
          <a:xfrm>
            <a:off x="5493271" y="2159572"/>
            <a:ext cx="1135124" cy="1133449"/>
          </a:xfrm>
          <a:prstGeom prst="ellipse">
            <a:avLst/>
          </a:prstGeom>
          <a:solidFill>
            <a:srgbClr val="92D050"/>
          </a:solidFill>
          <a:ln>
            <a:noFill/>
          </a:ln>
          <a:extLst/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/>
            <a:r>
              <a:rPr lang="zh-CN" altLang="en-US" sz="1600" dirty="0">
                <a:solidFill>
                  <a:schemeClr val="bg1"/>
                </a:solidFill>
                <a:ea typeface="微软雅黑" panose="020B0503020204020204" pitchFamily="34" charset="-122"/>
                <a:cs typeface="+mn-ea"/>
                <a:sym typeface="+mn-lt"/>
              </a:rPr>
              <a:t>标题文字</a:t>
            </a:r>
            <a:endParaRPr lang="en-US" altLang="zh-CN" sz="1687" dirty="0">
              <a:solidFill>
                <a:schemeClr val="bg1"/>
              </a:solidFill>
              <a:latin typeface="微软雅黑 Light" panose="02010600030101010101" charset="-122"/>
              <a:ea typeface="微软雅黑 Light" panose="02010600030101010101" charset="-122"/>
            </a:endParaRPr>
          </a:p>
        </p:txBody>
      </p:sp>
      <p:sp>
        <p:nvSpPr>
          <p:cNvPr id="34" name="TextBox 23"/>
          <p:cNvSpPr txBox="1"/>
          <p:nvPr/>
        </p:nvSpPr>
        <p:spPr>
          <a:xfrm>
            <a:off x="8761356" y="4378553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5" name="TextBox 24"/>
          <p:cNvSpPr txBox="1"/>
          <p:nvPr/>
        </p:nvSpPr>
        <p:spPr>
          <a:xfrm>
            <a:off x="8761355" y="397467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6" name="TextBox 23"/>
          <p:cNvSpPr txBox="1"/>
          <p:nvPr/>
        </p:nvSpPr>
        <p:spPr>
          <a:xfrm>
            <a:off x="2340127" y="231191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7" name="TextBox 24"/>
          <p:cNvSpPr txBox="1"/>
          <p:nvPr/>
        </p:nvSpPr>
        <p:spPr>
          <a:xfrm>
            <a:off x="3079468" y="190804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38" name="TextBox 23"/>
          <p:cNvSpPr txBox="1"/>
          <p:nvPr/>
        </p:nvSpPr>
        <p:spPr>
          <a:xfrm>
            <a:off x="1207978" y="437142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1947319" y="396755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2" name="矩形 21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270071"/>
            <a:ext cx="62388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4133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40018" y="3396461"/>
            <a:ext cx="2613493" cy="135224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6173661" y="3767105"/>
            <a:ext cx="1415772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1600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相关标题文字</a:t>
            </a:r>
            <a:endParaRPr lang="zh-CN" altLang="en-US" sz="1600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938685" y="3216508"/>
            <a:ext cx="604654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r"/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743120" y="3031842"/>
            <a:ext cx="800219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pPr algn="r"/>
            <a:r>
              <a:rPr lang="en-US" altLang="zh-CN" dirty="0" smtClean="0">
                <a:solidFill>
                  <a:srgbClr val="004193"/>
                </a:solidFill>
                <a:latin typeface="Arial" panose="020B0604020202020204" pitchFamily="34" charset="0"/>
                <a:ea typeface="Arial Unicode MS" panose="020B0604020202020204" pitchFamily="34" charset="-122"/>
                <a:cs typeface="Arial" panose="020B0604020202020204" pitchFamily="34" charset="0"/>
              </a:rPr>
              <a:t>PART</a:t>
            </a:r>
            <a:endParaRPr lang="zh-CN" altLang="en-US" dirty="0">
              <a:solidFill>
                <a:srgbClr val="004193"/>
              </a:solidFill>
              <a:latin typeface="Arial" panose="020B0604020202020204" pitchFamily="34" charset="0"/>
              <a:ea typeface="Arial Unicode MS" panose="020B0604020202020204" pitchFamily="34" charset="-122"/>
              <a:cs typeface="Arial" panose="020B0604020202020204" pitchFamily="34" charset="0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3621" y="3031842"/>
            <a:ext cx="720080" cy="7380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93384" y="2761076"/>
            <a:ext cx="437159" cy="43474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45599" y="0"/>
            <a:ext cx="4412798" cy="5200501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" y="-14517"/>
            <a:ext cx="2756615" cy="2752229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77" y="2986364"/>
            <a:ext cx="720080" cy="738026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49055" y="6568653"/>
            <a:ext cx="538399" cy="519981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4904" y="4025132"/>
            <a:ext cx="437159" cy="43474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92714" y="3035416"/>
            <a:ext cx="367947" cy="36591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r="22559"/>
          <a:stretch/>
        </p:blipFill>
        <p:spPr>
          <a:xfrm>
            <a:off x="2882571" y="6430736"/>
            <a:ext cx="324162" cy="332241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5434" y="5128493"/>
            <a:ext cx="468084" cy="46549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63029" y="5230902"/>
            <a:ext cx="730211" cy="72617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35075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250"/>
                            </p:stCondLst>
                            <p:childTnLst>
                              <p:par>
                                <p:cTn id="5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50"/>
                            </p:stCondLst>
                            <p:childTnLst>
                              <p:par>
                                <p:cTn id="6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2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750"/>
                            </p:stCondLst>
                            <p:childTnLst>
                              <p:par>
                                <p:cTn id="7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Isosceles Triangle 91"/>
          <p:cNvSpPr/>
          <p:nvPr/>
        </p:nvSpPr>
        <p:spPr>
          <a:xfrm rot="3600000" flipH="1">
            <a:off x="7802195" y="3277415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Donut 92"/>
          <p:cNvSpPr/>
          <p:nvPr/>
        </p:nvSpPr>
        <p:spPr>
          <a:xfrm flipH="1">
            <a:off x="6937324" y="2554837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4" name="Group 93"/>
          <p:cNvGrpSpPr/>
          <p:nvPr/>
        </p:nvGrpSpPr>
        <p:grpSpPr>
          <a:xfrm flipH="1">
            <a:off x="7742001" y="2942374"/>
            <a:ext cx="1762321" cy="446701"/>
            <a:chOff x="1793077" y="1463668"/>
            <a:chExt cx="1371600" cy="347664"/>
          </a:xfrm>
          <a:solidFill>
            <a:srgbClr val="78C8FF"/>
          </a:solidFill>
        </p:grpSpPr>
        <p:sp>
          <p:nvSpPr>
            <p:cNvPr id="95" name="Round Same Side Corner Rectangle 94"/>
            <p:cNvSpPr/>
            <p:nvPr/>
          </p:nvSpPr>
          <p:spPr>
            <a:xfrm rot="16200000">
              <a:off x="2305045" y="951700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Text Placeholder 3"/>
            <p:cNvSpPr txBox="1">
              <a:spLocks/>
            </p:cNvSpPr>
            <p:nvPr/>
          </p:nvSpPr>
          <p:spPr>
            <a:xfrm>
              <a:off x="1852567" y="1511360"/>
              <a:ext cx="280710" cy="287448"/>
            </a:xfrm>
            <a:prstGeom prst="rect">
              <a:avLst/>
            </a:prstGeom>
            <a:noFill/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</a:p>
          </p:txBody>
        </p:sp>
      </p:grpSp>
      <p:sp>
        <p:nvSpPr>
          <p:cNvPr id="99" name="Isosceles Triangle 98"/>
          <p:cNvSpPr/>
          <p:nvPr/>
        </p:nvSpPr>
        <p:spPr>
          <a:xfrm rot="3600000" flipH="1">
            <a:off x="7855770" y="523411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Donut 99"/>
          <p:cNvSpPr/>
          <p:nvPr/>
        </p:nvSpPr>
        <p:spPr>
          <a:xfrm flipH="1">
            <a:off x="6990899" y="4511535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1" name="Group 100"/>
          <p:cNvGrpSpPr/>
          <p:nvPr/>
        </p:nvGrpSpPr>
        <p:grpSpPr>
          <a:xfrm flipH="1">
            <a:off x="7795580" y="4903163"/>
            <a:ext cx="1762321" cy="446702"/>
            <a:chOff x="1793075" y="1466851"/>
            <a:chExt cx="1371600" cy="347664"/>
          </a:xfrm>
        </p:grpSpPr>
        <p:sp>
          <p:nvSpPr>
            <p:cNvPr id="102" name="Round Same Side Corner Rectangle 101"/>
            <p:cNvSpPr/>
            <p:nvPr/>
          </p:nvSpPr>
          <p:spPr>
            <a:xfrm rot="16200000">
              <a:off x="2305043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3" name="Text Placeholder 3"/>
            <p:cNvSpPr txBox="1">
              <a:spLocks/>
            </p:cNvSpPr>
            <p:nvPr/>
          </p:nvSpPr>
          <p:spPr>
            <a:xfrm>
              <a:off x="1852568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</a:p>
          </p:txBody>
        </p:sp>
      </p:grpSp>
      <p:cxnSp>
        <p:nvCxnSpPr>
          <p:cNvPr id="109" name="Straight Connector 108"/>
          <p:cNvCxnSpPr/>
          <p:nvPr/>
        </p:nvCxnSpPr>
        <p:spPr>
          <a:xfrm>
            <a:off x="5619374" y="2271762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/>
          <p:cNvCxnSpPr/>
          <p:nvPr/>
        </p:nvCxnSpPr>
        <p:spPr>
          <a:xfrm rot="10800000" flipV="1">
            <a:off x="5619374" y="3559972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/>
          <p:cNvCxnSpPr/>
          <p:nvPr/>
        </p:nvCxnSpPr>
        <p:spPr>
          <a:xfrm rot="10800000" flipV="1">
            <a:off x="5619374" y="5411615"/>
            <a:ext cx="1392955" cy="722063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/>
          <p:cNvCxnSpPr/>
          <p:nvPr/>
        </p:nvCxnSpPr>
        <p:spPr>
          <a:xfrm>
            <a:off x="5619374" y="4335609"/>
            <a:ext cx="1392955" cy="722061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Isosceles Triangle 114"/>
          <p:cNvSpPr/>
          <p:nvPr/>
        </p:nvSpPr>
        <p:spPr>
          <a:xfrm rot="18000000">
            <a:off x="4309118" y="2272279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Donut 115"/>
          <p:cNvSpPr/>
          <p:nvPr/>
        </p:nvSpPr>
        <p:spPr>
          <a:xfrm>
            <a:off x="4218111" y="1549700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17" name="Group 54"/>
          <p:cNvGrpSpPr/>
          <p:nvPr/>
        </p:nvGrpSpPr>
        <p:grpSpPr>
          <a:xfrm>
            <a:off x="3095238" y="1941329"/>
            <a:ext cx="1762321" cy="446702"/>
            <a:chOff x="1793078" y="1466850"/>
            <a:chExt cx="1371600" cy="347664"/>
          </a:xfrm>
        </p:grpSpPr>
        <p:sp>
          <p:nvSpPr>
            <p:cNvPr id="118" name="Round Same Side Corner Rectangle 117"/>
            <p:cNvSpPr/>
            <p:nvPr/>
          </p:nvSpPr>
          <p:spPr>
            <a:xfrm rot="16200000">
              <a:off x="2305046" y="954882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9" name="Text Placeholder 3"/>
            <p:cNvSpPr txBox="1">
              <a:spLocks/>
            </p:cNvSpPr>
            <p:nvPr/>
          </p:nvSpPr>
          <p:spPr>
            <a:xfrm>
              <a:off x="1870252" y="1491734"/>
              <a:ext cx="266988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2" name="Isosceles Triangle 121"/>
          <p:cNvSpPr/>
          <p:nvPr/>
        </p:nvSpPr>
        <p:spPr>
          <a:xfrm rot="18000000">
            <a:off x="4309118" y="4282552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Donut 122"/>
          <p:cNvSpPr/>
          <p:nvPr/>
        </p:nvSpPr>
        <p:spPr>
          <a:xfrm>
            <a:off x="4218111" y="3559973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24" name="Group 79"/>
          <p:cNvGrpSpPr/>
          <p:nvPr/>
        </p:nvGrpSpPr>
        <p:grpSpPr>
          <a:xfrm>
            <a:off x="3095240" y="3951601"/>
            <a:ext cx="1762321" cy="446702"/>
            <a:chOff x="1793079" y="1466851"/>
            <a:chExt cx="1371600" cy="347664"/>
          </a:xfrm>
        </p:grpSpPr>
        <p:sp>
          <p:nvSpPr>
            <p:cNvPr id="125" name="Round Same Side Corner Rectangle 124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6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</a:p>
          </p:txBody>
        </p:sp>
      </p:grpSp>
      <p:sp>
        <p:nvSpPr>
          <p:cNvPr id="129" name="Isosceles Triangle 128"/>
          <p:cNvSpPr/>
          <p:nvPr/>
        </p:nvSpPr>
        <p:spPr>
          <a:xfrm rot="18000000">
            <a:off x="4309118" y="6292823"/>
            <a:ext cx="488244" cy="420901"/>
          </a:xfrm>
          <a:prstGeom prst="triangl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Donut 129"/>
          <p:cNvSpPr/>
          <p:nvPr/>
        </p:nvSpPr>
        <p:spPr>
          <a:xfrm>
            <a:off x="4218111" y="5570245"/>
            <a:ext cx="1444124" cy="1444124"/>
          </a:xfrm>
          <a:prstGeom prst="donut">
            <a:avLst>
              <a:gd name="adj" fmla="val 19079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31" name="Group 86"/>
          <p:cNvGrpSpPr/>
          <p:nvPr/>
        </p:nvGrpSpPr>
        <p:grpSpPr>
          <a:xfrm>
            <a:off x="3095240" y="5961873"/>
            <a:ext cx="1762321" cy="446702"/>
            <a:chOff x="1793079" y="1466851"/>
            <a:chExt cx="1371600" cy="347664"/>
          </a:xfrm>
        </p:grpSpPr>
        <p:sp>
          <p:nvSpPr>
            <p:cNvPr id="132" name="Round Same Side Corner Rectangle 131"/>
            <p:cNvSpPr/>
            <p:nvPr/>
          </p:nvSpPr>
          <p:spPr>
            <a:xfrm rot="16200000">
              <a:off x="2305047" y="954883"/>
              <a:ext cx="347664" cy="1371600"/>
            </a:xfrm>
            <a:prstGeom prst="round2Same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3" name="Text Placeholder 3"/>
            <p:cNvSpPr txBox="1">
              <a:spLocks/>
            </p:cNvSpPr>
            <p:nvPr/>
          </p:nvSpPr>
          <p:spPr>
            <a:xfrm>
              <a:off x="1874210" y="1504811"/>
              <a:ext cx="280710" cy="287448"/>
            </a:xfrm>
            <a:prstGeom prst="rect">
              <a:avLst/>
            </a:prstGeom>
          </p:spPr>
          <p:txBody>
            <a:bodyPr wrap="none" lIns="0" tIns="0" rIns="0" bIns="0" anchor="b">
              <a:spAutoFit/>
            </a:bodyPr>
            <a:lstStyle>
              <a:lvl1pPr marL="0" indent="0" algn="ctr">
                <a:buNone/>
                <a:defRPr sz="2800" b="1" baseline="0">
                  <a:solidFill>
                    <a:schemeClr val="tx2">
                      <a:lumMod val="60000"/>
                      <a:lumOff val="40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ar-SY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sz="2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</a:p>
          </p:txBody>
        </p:sp>
      </p:grpSp>
      <p:sp>
        <p:nvSpPr>
          <p:cNvPr id="45" name="TextBox 23"/>
          <p:cNvSpPr txBox="1"/>
          <p:nvPr/>
        </p:nvSpPr>
        <p:spPr>
          <a:xfrm>
            <a:off x="794147" y="597412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6" name="TextBox 24"/>
          <p:cNvSpPr txBox="1"/>
          <p:nvPr/>
        </p:nvSpPr>
        <p:spPr>
          <a:xfrm>
            <a:off x="1480088" y="557024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832247" y="4321505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8" name="TextBox 24"/>
          <p:cNvSpPr txBox="1"/>
          <p:nvPr/>
        </p:nvSpPr>
        <p:spPr>
          <a:xfrm>
            <a:off x="1518188" y="3917628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TextBox 23"/>
          <p:cNvSpPr txBox="1"/>
          <p:nvPr/>
        </p:nvSpPr>
        <p:spPr>
          <a:xfrm>
            <a:off x="832247" y="2265011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0" name="TextBox 24"/>
          <p:cNvSpPr txBox="1"/>
          <p:nvPr/>
        </p:nvSpPr>
        <p:spPr>
          <a:xfrm>
            <a:off x="1518188" y="1861134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9643632" y="3255972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2" name="TextBox 24"/>
          <p:cNvSpPr txBox="1"/>
          <p:nvPr/>
        </p:nvSpPr>
        <p:spPr>
          <a:xfrm>
            <a:off x="9643632" y="2852095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3" name="TextBox 23"/>
          <p:cNvSpPr txBox="1"/>
          <p:nvPr/>
        </p:nvSpPr>
        <p:spPr>
          <a:xfrm>
            <a:off x="9643632" y="5322897"/>
            <a:ext cx="23068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Box 24"/>
          <p:cNvSpPr txBox="1"/>
          <p:nvPr/>
        </p:nvSpPr>
        <p:spPr>
          <a:xfrm>
            <a:off x="9643632" y="4919020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内容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81096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6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4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9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7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500"/>
                            </p:stCondLst>
                            <p:childTnLst>
                              <p:par>
                                <p:cTn id="1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000"/>
                            </p:stCondLst>
                            <p:childTnLst>
                              <p:par>
                                <p:cTn id="12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4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 animBg="1"/>
      <p:bldP spid="93" grpId="0" animBg="1"/>
      <p:bldP spid="99" grpId="0" animBg="1"/>
      <p:bldP spid="100" grpId="0" animBg="1"/>
      <p:bldP spid="115" grpId="0" animBg="1"/>
      <p:bldP spid="116" grpId="0" animBg="1"/>
      <p:bldP spid="122" grpId="0" animBg="1"/>
      <p:bldP spid="123" grpId="0" animBg="1"/>
      <p:bldP spid="129" grpId="0" animBg="1"/>
      <p:bldP spid="130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" name="Group 3"/>
          <p:cNvGrpSpPr/>
          <p:nvPr/>
        </p:nvGrpSpPr>
        <p:grpSpPr>
          <a:xfrm>
            <a:off x="1267750" y="4048373"/>
            <a:ext cx="1581711" cy="417982"/>
            <a:chOff x="1424694" y="3437117"/>
            <a:chExt cx="1499779" cy="396331"/>
          </a:xfrm>
          <a:solidFill>
            <a:srgbClr val="43CAE5"/>
          </a:solidFill>
        </p:grpSpPr>
        <p:sp>
          <p:nvSpPr>
            <p:cNvPr id="69" name="Round Same Side Corner Rectangle 4"/>
            <p:cNvSpPr/>
            <p:nvPr/>
          </p:nvSpPr>
          <p:spPr>
            <a:xfrm rot="16200000">
              <a:off x="2049734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Oval 13"/>
            <p:cNvSpPr/>
            <p:nvPr/>
          </p:nvSpPr>
          <p:spPr>
            <a:xfrm>
              <a:off x="2014338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10"/>
          <p:cNvGrpSpPr/>
          <p:nvPr/>
        </p:nvGrpSpPr>
        <p:grpSpPr>
          <a:xfrm>
            <a:off x="2922007" y="4203013"/>
            <a:ext cx="1581711" cy="406378"/>
            <a:chOff x="2993261" y="3583747"/>
            <a:chExt cx="1499779" cy="385328"/>
          </a:xfrm>
          <a:solidFill>
            <a:srgbClr val="92D050"/>
          </a:solidFill>
        </p:grpSpPr>
        <p:sp>
          <p:nvSpPr>
            <p:cNvPr id="72" name="Round Same Side Corner Rectangle 6"/>
            <p:cNvSpPr/>
            <p:nvPr/>
          </p:nvSpPr>
          <p:spPr>
            <a:xfrm rot="5400000" flipH="1">
              <a:off x="3618301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Oval 14"/>
            <p:cNvSpPr/>
            <p:nvPr/>
          </p:nvSpPr>
          <p:spPr>
            <a:xfrm>
              <a:off x="3582905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4" name="Group 11"/>
          <p:cNvGrpSpPr/>
          <p:nvPr/>
        </p:nvGrpSpPr>
        <p:grpSpPr>
          <a:xfrm>
            <a:off x="4576263" y="4048373"/>
            <a:ext cx="1581711" cy="417981"/>
            <a:chOff x="4561827" y="3437117"/>
            <a:chExt cx="1499779" cy="396330"/>
          </a:xfrm>
          <a:solidFill>
            <a:srgbClr val="43CAE5"/>
          </a:solidFill>
        </p:grpSpPr>
        <p:sp>
          <p:nvSpPr>
            <p:cNvPr id="87" name="Round Same Side Corner Rectangle 7"/>
            <p:cNvSpPr/>
            <p:nvPr/>
          </p:nvSpPr>
          <p:spPr>
            <a:xfrm rot="5400000" flipH="1">
              <a:off x="5186867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8" name="Oval 15"/>
            <p:cNvSpPr/>
            <p:nvPr/>
          </p:nvSpPr>
          <p:spPr>
            <a:xfrm>
              <a:off x="5220257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9" name="Group 12"/>
          <p:cNvGrpSpPr/>
          <p:nvPr/>
        </p:nvGrpSpPr>
        <p:grpSpPr>
          <a:xfrm>
            <a:off x="6230520" y="4203013"/>
            <a:ext cx="1581711" cy="406378"/>
            <a:chOff x="6130393" y="3583747"/>
            <a:chExt cx="1499779" cy="385328"/>
          </a:xfrm>
          <a:solidFill>
            <a:srgbClr val="92D050"/>
          </a:solidFill>
        </p:grpSpPr>
        <p:sp>
          <p:nvSpPr>
            <p:cNvPr id="90" name="Round Same Side Corner Rectangle 8"/>
            <p:cNvSpPr/>
            <p:nvPr/>
          </p:nvSpPr>
          <p:spPr>
            <a:xfrm rot="5400000" flipH="1">
              <a:off x="6755433" y="2958707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Oval 16"/>
            <p:cNvSpPr/>
            <p:nvPr/>
          </p:nvSpPr>
          <p:spPr>
            <a:xfrm>
              <a:off x="6720037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2" name="Group 35"/>
          <p:cNvGrpSpPr/>
          <p:nvPr/>
        </p:nvGrpSpPr>
        <p:grpSpPr>
          <a:xfrm>
            <a:off x="9539033" y="4203014"/>
            <a:ext cx="1581711" cy="406377"/>
            <a:chOff x="9267526" y="3583748"/>
            <a:chExt cx="1499779" cy="385327"/>
          </a:xfrm>
          <a:solidFill>
            <a:srgbClr val="92D050"/>
          </a:solidFill>
        </p:grpSpPr>
        <p:sp>
          <p:nvSpPr>
            <p:cNvPr id="93" name="Round Same Side Corner Rectangle 5"/>
            <p:cNvSpPr/>
            <p:nvPr/>
          </p:nvSpPr>
          <p:spPr>
            <a:xfrm rot="5400000" flipH="1">
              <a:off x="9892566" y="2958708"/>
              <a:ext cx="249700" cy="149977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4" name="Oval 17"/>
            <p:cNvSpPr/>
            <p:nvPr/>
          </p:nvSpPr>
          <p:spPr>
            <a:xfrm>
              <a:off x="9857169" y="3648583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Group 19"/>
          <p:cNvGrpSpPr/>
          <p:nvPr/>
        </p:nvGrpSpPr>
        <p:grpSpPr>
          <a:xfrm>
            <a:off x="7884777" y="4048373"/>
            <a:ext cx="1581711" cy="417982"/>
            <a:chOff x="7698960" y="3437117"/>
            <a:chExt cx="1499779" cy="396331"/>
          </a:xfrm>
          <a:solidFill>
            <a:srgbClr val="43CAE5"/>
          </a:solidFill>
        </p:grpSpPr>
        <p:sp>
          <p:nvSpPr>
            <p:cNvPr id="96" name="Round Same Side Corner Rectangle 9"/>
            <p:cNvSpPr/>
            <p:nvPr/>
          </p:nvSpPr>
          <p:spPr>
            <a:xfrm rot="5400000" flipH="1">
              <a:off x="8324000" y="2958708"/>
              <a:ext cx="249700" cy="1499779"/>
            </a:xfrm>
            <a:prstGeom prst="round2SameRect">
              <a:avLst>
                <a:gd name="adj1" fmla="val 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7" name="Oval 18"/>
            <p:cNvSpPr/>
            <p:nvPr/>
          </p:nvSpPr>
          <p:spPr>
            <a:xfrm>
              <a:off x="8357389" y="3437117"/>
              <a:ext cx="320492" cy="320492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en-GB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Group 20"/>
          <p:cNvGrpSpPr/>
          <p:nvPr/>
        </p:nvGrpSpPr>
        <p:grpSpPr>
          <a:xfrm>
            <a:off x="10085032" y="4699742"/>
            <a:ext cx="489711" cy="490548"/>
            <a:chOff x="9145588" y="4435475"/>
            <a:chExt cx="464344" cy="465138"/>
          </a:xfrm>
          <a:solidFill>
            <a:srgbClr val="92D050"/>
          </a:solidFill>
        </p:grpSpPr>
        <p:sp>
          <p:nvSpPr>
            <p:cNvPr id="99" name="AutoShape 7"/>
            <p:cNvSpPr>
              <a:spLocks/>
            </p:cNvSpPr>
            <p:nvPr/>
          </p:nvSpPr>
          <p:spPr bwMode="auto">
            <a:xfrm>
              <a:off x="9145588" y="4435475"/>
              <a:ext cx="464344" cy="465138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0" name="AutoShape 8"/>
            <p:cNvSpPr>
              <a:spLocks/>
            </p:cNvSpPr>
            <p:nvPr/>
          </p:nvSpPr>
          <p:spPr bwMode="auto">
            <a:xfrm>
              <a:off x="9348788" y="4638675"/>
              <a:ext cx="57944" cy="57944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AutoShape 9"/>
            <p:cNvSpPr>
              <a:spLocks/>
            </p:cNvSpPr>
            <p:nvPr/>
          </p:nvSpPr>
          <p:spPr bwMode="auto">
            <a:xfrm>
              <a:off x="9290050" y="4580732"/>
              <a:ext cx="174625" cy="17462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2" name="AutoShape 10"/>
            <p:cNvSpPr>
              <a:spLocks/>
            </p:cNvSpPr>
            <p:nvPr/>
          </p:nvSpPr>
          <p:spPr bwMode="auto">
            <a:xfrm>
              <a:off x="9406732" y="4696619"/>
              <a:ext cx="72231" cy="74613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3" name="AutoShape 11"/>
            <p:cNvSpPr>
              <a:spLocks/>
            </p:cNvSpPr>
            <p:nvPr/>
          </p:nvSpPr>
          <p:spPr bwMode="auto">
            <a:xfrm>
              <a:off x="9435307" y="4725988"/>
              <a:ext cx="103981" cy="106363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4" name="AutoShape 12"/>
            <p:cNvSpPr>
              <a:spLocks/>
            </p:cNvSpPr>
            <p:nvPr/>
          </p:nvSpPr>
          <p:spPr bwMode="auto">
            <a:xfrm>
              <a:off x="9421019" y="4711700"/>
              <a:ext cx="88106" cy="89694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5" name="AutoShape 13"/>
            <p:cNvSpPr>
              <a:spLocks/>
            </p:cNvSpPr>
            <p:nvPr/>
          </p:nvSpPr>
          <p:spPr bwMode="auto">
            <a:xfrm>
              <a:off x="9275763" y="4566444"/>
              <a:ext cx="73025" cy="73819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6" name="AutoShape 14"/>
            <p:cNvSpPr>
              <a:spLocks/>
            </p:cNvSpPr>
            <p:nvPr/>
          </p:nvSpPr>
          <p:spPr bwMode="auto">
            <a:xfrm>
              <a:off x="9217819" y="4508500"/>
              <a:ext cx="103981" cy="105569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7" name="AutoShape 15"/>
            <p:cNvSpPr>
              <a:spLocks/>
            </p:cNvSpPr>
            <p:nvPr/>
          </p:nvSpPr>
          <p:spPr bwMode="auto">
            <a:xfrm>
              <a:off x="9247188" y="4537075"/>
              <a:ext cx="88107" cy="90488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476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30"/>
          <p:cNvGrpSpPr/>
          <p:nvPr/>
        </p:nvGrpSpPr>
        <p:grpSpPr>
          <a:xfrm>
            <a:off x="8503320" y="3484277"/>
            <a:ext cx="489711" cy="489711"/>
            <a:chOff x="7287419" y="2577307"/>
            <a:chExt cx="464344" cy="464344"/>
          </a:xfrm>
          <a:solidFill>
            <a:srgbClr val="43CAE5"/>
          </a:solidFill>
        </p:grpSpPr>
        <p:sp>
          <p:nvSpPr>
            <p:cNvPr id="109" name="AutoShape 56"/>
            <p:cNvSpPr>
              <a:spLocks/>
            </p:cNvSpPr>
            <p:nvPr/>
          </p:nvSpPr>
          <p:spPr bwMode="auto">
            <a:xfrm>
              <a:off x="7287419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0" name="AutoShape 57"/>
            <p:cNvSpPr>
              <a:spLocks/>
            </p:cNvSpPr>
            <p:nvPr/>
          </p:nvSpPr>
          <p:spPr bwMode="auto">
            <a:xfrm>
              <a:off x="7606507" y="2577307"/>
              <a:ext cx="145256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1" name="AutoShape 58"/>
            <p:cNvSpPr>
              <a:spLocks/>
            </p:cNvSpPr>
            <p:nvPr/>
          </p:nvSpPr>
          <p:spPr bwMode="auto">
            <a:xfrm>
              <a:off x="7446963" y="2577307"/>
              <a:ext cx="14525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12" name="AutoShape 59"/>
          <p:cNvSpPr>
            <a:spLocks/>
          </p:cNvSpPr>
          <p:nvPr/>
        </p:nvSpPr>
        <p:spPr bwMode="auto">
          <a:xfrm>
            <a:off x="3391315" y="4689800"/>
            <a:ext cx="490548" cy="489711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92D05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20091" tIns="20091" rIns="20091" bIns="20091" anchor="ctr"/>
          <a:lstStyle/>
          <a:p>
            <a:pPr algn="ctr" defTabSz="241082" hangingPunct="0">
              <a:lnSpc>
                <a:spcPct val="130000"/>
              </a:lnSpc>
            </a:pPr>
            <a:endParaRPr lang="en-US" sz="1476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13" name="Group 38"/>
          <p:cNvGrpSpPr/>
          <p:nvPr/>
        </p:nvGrpSpPr>
        <p:grpSpPr>
          <a:xfrm>
            <a:off x="5194389" y="3477495"/>
            <a:ext cx="490548" cy="412697"/>
            <a:chOff x="5368132" y="2625725"/>
            <a:chExt cx="465138" cy="391319"/>
          </a:xfrm>
          <a:solidFill>
            <a:srgbClr val="43CAE5"/>
          </a:solidFill>
        </p:grpSpPr>
        <p:sp>
          <p:nvSpPr>
            <p:cNvPr id="114" name="AutoShape 120"/>
            <p:cNvSpPr>
              <a:spLocks/>
            </p:cNvSpPr>
            <p:nvPr/>
          </p:nvSpPr>
          <p:spPr bwMode="auto">
            <a:xfrm>
              <a:off x="5484813" y="2727325"/>
              <a:ext cx="231775" cy="231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5" name="AutoShape 121"/>
            <p:cNvSpPr>
              <a:spLocks/>
            </p:cNvSpPr>
            <p:nvPr/>
          </p:nvSpPr>
          <p:spPr bwMode="auto">
            <a:xfrm>
              <a:off x="5542757" y="2785269"/>
              <a:ext cx="65088" cy="650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AutoShape 122"/>
            <p:cNvSpPr>
              <a:spLocks/>
            </p:cNvSpPr>
            <p:nvPr/>
          </p:nvSpPr>
          <p:spPr bwMode="auto">
            <a:xfrm>
              <a:off x="5368132" y="2625725"/>
              <a:ext cx="465138" cy="39131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7" name="Group 42"/>
          <p:cNvGrpSpPr/>
          <p:nvPr/>
        </p:nvGrpSpPr>
        <p:grpSpPr>
          <a:xfrm>
            <a:off x="1813750" y="3483860"/>
            <a:ext cx="489711" cy="382561"/>
            <a:chOff x="2581275" y="1710532"/>
            <a:chExt cx="464344" cy="362744"/>
          </a:xfrm>
          <a:solidFill>
            <a:srgbClr val="43CAE5"/>
          </a:solidFill>
        </p:grpSpPr>
        <p:sp>
          <p:nvSpPr>
            <p:cNvPr id="118" name="AutoShape 140"/>
            <p:cNvSpPr>
              <a:spLocks/>
            </p:cNvSpPr>
            <p:nvPr/>
          </p:nvSpPr>
          <p:spPr bwMode="auto">
            <a:xfrm>
              <a:off x="2639219" y="1768475"/>
              <a:ext cx="290513" cy="235744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9" name="AutoShape 141"/>
            <p:cNvSpPr>
              <a:spLocks/>
            </p:cNvSpPr>
            <p:nvPr/>
          </p:nvSpPr>
          <p:spPr bwMode="auto">
            <a:xfrm>
              <a:off x="2581275" y="1710532"/>
              <a:ext cx="464344" cy="362744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AutoShape 142"/>
            <p:cNvSpPr>
              <a:spLocks/>
            </p:cNvSpPr>
            <p:nvPr/>
          </p:nvSpPr>
          <p:spPr bwMode="auto">
            <a:xfrm>
              <a:off x="2944019" y="1783557"/>
              <a:ext cx="43656" cy="428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AutoShape 143"/>
            <p:cNvSpPr>
              <a:spLocks/>
            </p:cNvSpPr>
            <p:nvPr/>
          </p:nvSpPr>
          <p:spPr bwMode="auto">
            <a:xfrm>
              <a:off x="2929732" y="1971675"/>
              <a:ext cx="57944" cy="1508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2" name="AutoShape 144"/>
            <p:cNvSpPr>
              <a:spLocks/>
            </p:cNvSpPr>
            <p:nvPr/>
          </p:nvSpPr>
          <p:spPr bwMode="auto">
            <a:xfrm>
              <a:off x="2944019" y="1928019"/>
              <a:ext cx="58738" cy="1508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3" name="AutoShape 145"/>
            <p:cNvSpPr>
              <a:spLocks/>
            </p:cNvSpPr>
            <p:nvPr/>
          </p:nvSpPr>
          <p:spPr bwMode="auto">
            <a:xfrm>
              <a:off x="2944019" y="1885157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AutoShape 146"/>
            <p:cNvSpPr>
              <a:spLocks/>
            </p:cNvSpPr>
            <p:nvPr/>
          </p:nvSpPr>
          <p:spPr bwMode="auto">
            <a:xfrm>
              <a:off x="2697957" y="1826419"/>
              <a:ext cx="86519" cy="61119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5" name="Group 52"/>
          <p:cNvGrpSpPr/>
          <p:nvPr/>
        </p:nvGrpSpPr>
        <p:grpSpPr>
          <a:xfrm>
            <a:off x="6853855" y="4689800"/>
            <a:ext cx="336520" cy="490548"/>
            <a:chOff x="5441157" y="4440238"/>
            <a:chExt cx="319088" cy="465138"/>
          </a:xfrm>
          <a:solidFill>
            <a:srgbClr val="92D050"/>
          </a:solidFill>
        </p:grpSpPr>
        <p:sp>
          <p:nvSpPr>
            <p:cNvPr id="126" name="AutoShape 97"/>
            <p:cNvSpPr>
              <a:spLocks/>
            </p:cNvSpPr>
            <p:nvPr/>
          </p:nvSpPr>
          <p:spPr bwMode="auto">
            <a:xfrm>
              <a:off x="5441157" y="4440238"/>
              <a:ext cx="319088" cy="4651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AutoShape 98"/>
            <p:cNvSpPr>
              <a:spLocks/>
            </p:cNvSpPr>
            <p:nvPr/>
          </p:nvSpPr>
          <p:spPr bwMode="auto">
            <a:xfrm>
              <a:off x="5571332" y="4483894"/>
              <a:ext cx="58738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AutoShape 99"/>
            <p:cNvSpPr>
              <a:spLocks/>
            </p:cNvSpPr>
            <p:nvPr/>
          </p:nvSpPr>
          <p:spPr bwMode="auto">
            <a:xfrm>
              <a:off x="5586413" y="4847432"/>
              <a:ext cx="28575" cy="14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20091" tIns="20091" rIns="20091" bIns="20091" anchor="ctr"/>
            <a:lstStyle/>
            <a:p>
              <a:pPr algn="ctr" defTabSz="241082" hangingPunct="0">
                <a:lnSpc>
                  <a:spcPct val="130000"/>
                </a:lnSpc>
              </a:pPr>
              <a:endParaRPr lang="en-US" sz="1266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9" name="TextBox 23"/>
          <p:cNvSpPr txBox="1"/>
          <p:nvPr/>
        </p:nvSpPr>
        <p:spPr>
          <a:xfrm>
            <a:off x="9381704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0" name="TextBox 24"/>
          <p:cNvSpPr txBox="1"/>
          <p:nvPr/>
        </p:nvSpPr>
        <p:spPr>
          <a:xfrm>
            <a:off x="9381703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1" name="TextBox 23"/>
          <p:cNvSpPr txBox="1"/>
          <p:nvPr/>
        </p:nvSpPr>
        <p:spPr>
          <a:xfrm>
            <a:off x="7829995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2" name="TextBox 24"/>
          <p:cNvSpPr txBox="1"/>
          <p:nvPr/>
        </p:nvSpPr>
        <p:spPr>
          <a:xfrm>
            <a:off x="7829994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3" name="TextBox 23"/>
          <p:cNvSpPr txBox="1"/>
          <p:nvPr/>
        </p:nvSpPr>
        <p:spPr>
          <a:xfrm>
            <a:off x="5955013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4" name="TextBox 24"/>
          <p:cNvSpPr txBox="1"/>
          <p:nvPr/>
        </p:nvSpPr>
        <p:spPr>
          <a:xfrm>
            <a:off x="5955012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5" name="TextBox 23"/>
          <p:cNvSpPr txBox="1"/>
          <p:nvPr/>
        </p:nvSpPr>
        <p:spPr>
          <a:xfrm>
            <a:off x="4597267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6" name="TextBox 24"/>
          <p:cNvSpPr txBox="1"/>
          <p:nvPr/>
        </p:nvSpPr>
        <p:spPr>
          <a:xfrm>
            <a:off x="4597266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7" name="TextBox 23"/>
          <p:cNvSpPr txBox="1"/>
          <p:nvPr/>
        </p:nvSpPr>
        <p:spPr>
          <a:xfrm>
            <a:off x="2796176" y="2774149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8" name="TextBox 24"/>
          <p:cNvSpPr txBox="1"/>
          <p:nvPr/>
        </p:nvSpPr>
        <p:spPr>
          <a:xfrm>
            <a:off x="2796175" y="2370272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139" name="TextBox 23"/>
          <p:cNvSpPr txBox="1"/>
          <p:nvPr/>
        </p:nvSpPr>
        <p:spPr>
          <a:xfrm>
            <a:off x="1290649" y="5625268"/>
            <a:ext cx="2360298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0" name="TextBox 24"/>
          <p:cNvSpPr txBox="1"/>
          <p:nvPr/>
        </p:nvSpPr>
        <p:spPr>
          <a:xfrm>
            <a:off x="1290648" y="5221391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75" name="矩形 74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3839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000"/>
                            </p:stCondLst>
                            <p:childTnLst>
                              <p:par>
                                <p:cTn id="8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6500"/>
                            </p:stCondLst>
                            <p:childTnLst>
                              <p:par>
                                <p:cTn id="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70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7500"/>
                            </p:stCondLst>
                            <p:childTnLst>
                              <p:par>
                                <p:cTn id="10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500"/>
                            </p:stCondLst>
                            <p:childTnLst>
                              <p:par>
                                <p:cTn id="1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500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2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" grpId="0" animBg="1"/>
      <p:bldP spid="129" grpId="0"/>
      <p:bldP spid="130" grpId="0"/>
      <p:bldP spid="131" grpId="0"/>
      <p:bldP spid="132" grpId="0"/>
      <p:bldP spid="133" grpId="0"/>
      <p:bldP spid="134" grpId="0"/>
      <p:bldP spid="135" grpId="0"/>
      <p:bldP spid="136" grpId="0"/>
      <p:bldP spid="137" grpId="0"/>
      <p:bldP spid="138" grpId="0"/>
      <p:bldP spid="139" grpId="0"/>
      <p:bldP spid="14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1436282" y="2104157"/>
            <a:ext cx="37967" cy="2493652"/>
            <a:chOff x="1331651" y="1597980"/>
            <a:chExt cx="36000" cy="2364481"/>
          </a:xfrm>
          <a:solidFill>
            <a:srgbClr val="43CAE5"/>
          </a:solidFill>
        </p:grpSpPr>
        <p:cxnSp>
          <p:nvCxnSpPr>
            <p:cNvPr id="13" name="直接连接符 12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矩形 13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flipV="1">
            <a:off x="3978630" y="3534987"/>
            <a:ext cx="37967" cy="2520910"/>
            <a:chOff x="1331651" y="1572132"/>
            <a:chExt cx="36000" cy="2390327"/>
          </a:xfrm>
          <a:solidFill>
            <a:srgbClr val="92D050"/>
          </a:solidFill>
        </p:grpSpPr>
        <p:cxnSp>
          <p:nvCxnSpPr>
            <p:cNvPr id="25" name="直接连接符 24"/>
            <p:cNvCxnSpPr/>
            <p:nvPr/>
          </p:nvCxnSpPr>
          <p:spPr>
            <a:xfrm>
              <a:off x="1331651" y="1576008"/>
              <a:ext cx="0" cy="2386451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520979" y="2104157"/>
            <a:ext cx="37967" cy="2493652"/>
            <a:chOff x="1331651" y="1597980"/>
            <a:chExt cx="36000" cy="2364481"/>
          </a:xfrm>
          <a:solidFill>
            <a:srgbClr val="43CAE5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31651" y="1597980"/>
              <a:ext cx="0" cy="2364481"/>
            </a:xfrm>
            <a:prstGeom prst="line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矩形 30"/>
            <p:cNvSpPr/>
            <p:nvPr/>
          </p:nvSpPr>
          <p:spPr>
            <a:xfrm>
              <a:off x="1331651" y="1597980"/>
              <a:ext cx="36000" cy="1080000"/>
            </a:xfrm>
            <a:prstGeom prst="rect">
              <a:avLst/>
            </a:prstGeom>
            <a:grpFill/>
            <a:ln>
              <a:solidFill>
                <a:srgbClr val="43CAE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flipV="1">
            <a:off x="9063326" y="3534985"/>
            <a:ext cx="37967" cy="2520911"/>
            <a:chOff x="1331651" y="1572132"/>
            <a:chExt cx="36000" cy="2390328"/>
          </a:xfrm>
          <a:solidFill>
            <a:srgbClr val="92D050"/>
          </a:solidFill>
        </p:grpSpPr>
        <p:cxnSp>
          <p:nvCxnSpPr>
            <p:cNvPr id="35" name="直接连接符 34"/>
            <p:cNvCxnSpPr/>
            <p:nvPr/>
          </p:nvCxnSpPr>
          <p:spPr>
            <a:xfrm>
              <a:off x="1331651" y="1576008"/>
              <a:ext cx="0" cy="2386452"/>
            </a:xfrm>
            <a:prstGeom prst="line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矩形 35"/>
            <p:cNvSpPr/>
            <p:nvPr/>
          </p:nvSpPr>
          <p:spPr>
            <a:xfrm>
              <a:off x="1331651" y="1572132"/>
              <a:ext cx="36000" cy="1080000"/>
            </a:xfrm>
            <a:prstGeom prst="rect">
              <a:avLst/>
            </a:prstGeom>
            <a:grp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30000"/>
                </a:lnSpc>
              </a:pPr>
              <a:endParaRPr lang="zh-CN" altLang="en-US" sz="200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436283" y="3534985"/>
            <a:ext cx="2214639" cy="1072869"/>
            <a:chOff x="1331651" y="2945166"/>
            <a:chExt cx="2099921" cy="1017295"/>
          </a:xfrm>
        </p:grpSpPr>
        <p:sp>
          <p:nvSpPr>
            <p:cNvPr id="7" name="矩形 6"/>
            <p:cNvSpPr/>
            <p:nvPr/>
          </p:nvSpPr>
          <p:spPr>
            <a:xfrm>
              <a:off x="1331651" y="2945166"/>
              <a:ext cx="2099921" cy="1017295"/>
            </a:xfrm>
            <a:prstGeom prst="rect">
              <a:avLst/>
            </a:pr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1419945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1843808" y="2945166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1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978631" y="3534985"/>
            <a:ext cx="2214639" cy="1072869"/>
            <a:chOff x="3742306" y="2945166"/>
            <a:chExt cx="2099921" cy="1017295"/>
          </a:xfrm>
        </p:grpSpPr>
        <p:sp>
          <p:nvSpPr>
            <p:cNvPr id="23" name="矩形 22"/>
            <p:cNvSpPr/>
            <p:nvPr/>
          </p:nvSpPr>
          <p:spPr>
            <a:xfrm flipV="1">
              <a:off x="3742306" y="2945166"/>
              <a:ext cx="2099921" cy="10172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3830598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4270418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520979" y="3534985"/>
            <a:ext cx="2214639" cy="1072869"/>
            <a:chOff x="6152961" y="2945166"/>
            <a:chExt cx="2099921" cy="1017295"/>
          </a:xfrm>
        </p:grpSpPr>
        <p:sp>
          <p:nvSpPr>
            <p:cNvPr id="28" name="矩形 27"/>
            <p:cNvSpPr/>
            <p:nvPr/>
          </p:nvSpPr>
          <p:spPr>
            <a:xfrm>
              <a:off x="6152961" y="2945166"/>
              <a:ext cx="2099921" cy="1017295"/>
            </a:xfrm>
            <a:prstGeom prst="rect">
              <a:avLst/>
            </a:prstGeom>
            <a:solidFill>
              <a:srgbClr val="43CAE5"/>
            </a:solidFill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30000"/>
                </a:lnSpc>
              </a:pPr>
              <a:endParaRPr lang="zh-CN" altLang="en-US" sz="2001" kern="0">
                <a:solidFill>
                  <a:sysClr val="window" lastClr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6246353" y="3543679"/>
              <a:ext cx="1923330" cy="395313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2100" dirty="0">
                  <a:sym typeface="Arial" panose="020B0604020202020204" pitchFamily="34" charset="0"/>
                </a:rPr>
                <a:t>YOUR TITLE</a:t>
              </a:r>
              <a:endParaRPr lang="zh-CN" altLang="en-US" sz="2100" dirty="0">
                <a:sym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6665116" y="3042093"/>
              <a:ext cx="1075605" cy="70301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rot="0" spcFirstLastPara="0" vertOverflow="overflow" horzOverflow="overflow" vert="horz" wrap="square" lIns="96417" tIns="48208" rIns="96417" bIns="4820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lnSpc>
                  <a:spcPct val="130000"/>
                </a:lnSpc>
                <a:defRPr sz="2001" kern="0">
                  <a:solidFill>
                    <a:sysClr val="window" lastClr="FFFFFF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</a:lstStyle>
            <a:p>
              <a:r>
                <a:rPr lang="en-US" altLang="zh-CN" sz="4200" dirty="0">
                  <a:sym typeface="Arial" panose="020B0604020202020204" pitchFamily="34" charset="0"/>
                </a:rPr>
                <a:t>3</a:t>
              </a:r>
              <a:endParaRPr lang="zh-CN" altLang="en-US" sz="4200" dirty="0"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9063326" y="3534985"/>
            <a:ext cx="2214639" cy="1072869"/>
            <a:chOff x="8563615" y="2945166"/>
            <a:chExt cx="2099921" cy="1017295"/>
          </a:xfrm>
        </p:grpSpPr>
        <p:sp>
          <p:nvSpPr>
            <p:cNvPr id="33" name="矩形 32"/>
            <p:cNvSpPr/>
            <p:nvPr/>
          </p:nvSpPr>
          <p:spPr>
            <a:xfrm flipV="1">
              <a:off x="8563615" y="2945166"/>
              <a:ext cx="2099921" cy="1017295"/>
            </a:xfrm>
            <a:prstGeom prst="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002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8651906" y="3543679"/>
              <a:ext cx="1923330" cy="3953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2109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YOUR TITLE</a:t>
              </a:r>
              <a:endParaRPr lang="zh-CN" altLang="en-US" sz="210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9087650" y="3042093"/>
              <a:ext cx="1075605" cy="703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spcBef>
                  <a:spcPts val="1055"/>
                </a:spcBef>
              </a:pPr>
              <a:r>
                <a:rPr lang="en-US" altLang="zh-CN" sz="421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4</a:t>
              </a:r>
              <a:endParaRPr lang="zh-CN" altLang="en-US" sz="421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2" name="Text Placeholder 7"/>
          <p:cNvSpPr txBox="1">
            <a:spLocks/>
          </p:cNvSpPr>
          <p:nvPr/>
        </p:nvSpPr>
        <p:spPr>
          <a:xfrm>
            <a:off x="1699813" y="210140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3" name="Text Placeholder 2"/>
          <p:cNvSpPr txBox="1">
            <a:spLocks/>
          </p:cNvSpPr>
          <p:nvPr/>
        </p:nvSpPr>
        <p:spPr>
          <a:xfrm>
            <a:off x="1699813" y="248625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4" name="Text Placeholder 7"/>
          <p:cNvSpPr txBox="1">
            <a:spLocks/>
          </p:cNvSpPr>
          <p:nvPr/>
        </p:nvSpPr>
        <p:spPr>
          <a:xfrm>
            <a:off x="4176313" y="50160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5" name="Text Placeholder 2"/>
          <p:cNvSpPr txBox="1">
            <a:spLocks/>
          </p:cNvSpPr>
          <p:nvPr/>
        </p:nvSpPr>
        <p:spPr>
          <a:xfrm>
            <a:off x="4176313" y="54009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6786163" y="21966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7" name="Text Placeholder 2"/>
          <p:cNvSpPr txBox="1">
            <a:spLocks/>
          </p:cNvSpPr>
          <p:nvPr/>
        </p:nvSpPr>
        <p:spPr>
          <a:xfrm>
            <a:off x="6786163" y="25815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9281713" y="5130356"/>
            <a:ext cx="2657466" cy="356843"/>
          </a:xfrm>
          <a:prstGeom prst="rect">
            <a:avLst/>
          </a:prstGeom>
        </p:spPr>
        <p:txBody>
          <a:bodyPr vert="horz" lIns="0" tIns="103866" rIns="0" bIns="103866" anchor="ctr"/>
          <a:lstStyle>
            <a:lvl1pPr marL="0" indent="0" algn="r" rtl="0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66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1600" b="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59" name="Text Placeholder 2"/>
          <p:cNvSpPr txBox="1">
            <a:spLocks/>
          </p:cNvSpPr>
          <p:nvPr/>
        </p:nvSpPr>
        <p:spPr>
          <a:xfrm>
            <a:off x="9281713" y="5515202"/>
            <a:ext cx="2292236" cy="5784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rtl="0" eaLnBrk="0" fontAlgn="base" hangingPunct="0">
              <a:lnSpc>
                <a:spcPct val="150000"/>
              </a:lnSpc>
              <a:spcBef>
                <a:spcPts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002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1041400" indent="-4000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04963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47900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890838" indent="-319088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34603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177258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19911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62567" indent="-321327" algn="l" defTabSz="1285309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80717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4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9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3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400" fill="hold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4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7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4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1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4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4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9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4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3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4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4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4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Up Arrow 64"/>
          <p:cNvSpPr/>
          <p:nvPr/>
        </p:nvSpPr>
        <p:spPr>
          <a:xfrm>
            <a:off x="6006614" y="1429179"/>
            <a:ext cx="520995" cy="5803495"/>
          </a:xfrm>
          <a:prstGeom prst="upArrow">
            <a:avLst>
              <a:gd name="adj1" fmla="val 50000"/>
              <a:gd name="adj2" fmla="val 67147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6" name="Bent Arrow 65"/>
          <p:cNvSpPr/>
          <p:nvPr/>
        </p:nvSpPr>
        <p:spPr>
          <a:xfrm>
            <a:off x="6135355" y="2437672"/>
            <a:ext cx="3286684" cy="4795003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4" name="Bent Arrow 53"/>
          <p:cNvSpPr/>
          <p:nvPr/>
        </p:nvSpPr>
        <p:spPr>
          <a:xfrm flipH="1">
            <a:off x="3142690" y="3402025"/>
            <a:ext cx="3286684" cy="3830650"/>
          </a:xfrm>
          <a:prstGeom prst="bentArrow">
            <a:avLst>
              <a:gd name="adj1" fmla="val 8879"/>
              <a:gd name="adj2" fmla="val 9038"/>
              <a:gd name="adj3" fmla="val 15734"/>
              <a:gd name="adj4" fmla="val 19454"/>
            </a:avLst>
          </a:prstGeom>
          <a:solidFill>
            <a:srgbClr val="43CA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1" name="Bent Arrow 50"/>
          <p:cNvSpPr/>
          <p:nvPr/>
        </p:nvSpPr>
        <p:spPr>
          <a:xfrm>
            <a:off x="6136932" y="3937777"/>
            <a:ext cx="2916194" cy="3294898"/>
          </a:xfrm>
          <a:prstGeom prst="bentArrow">
            <a:avLst>
              <a:gd name="adj1" fmla="val 10194"/>
              <a:gd name="adj2" fmla="val 9038"/>
              <a:gd name="adj3" fmla="val 14263"/>
              <a:gd name="adj4" fmla="val 24932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7" name="Bent Arrow 56"/>
          <p:cNvSpPr/>
          <p:nvPr/>
        </p:nvSpPr>
        <p:spPr>
          <a:xfrm flipH="1">
            <a:off x="3923883" y="4775015"/>
            <a:ext cx="2505492" cy="2457660"/>
          </a:xfrm>
          <a:prstGeom prst="bentArrow">
            <a:avLst>
              <a:gd name="adj1" fmla="val 13458"/>
              <a:gd name="adj2" fmla="val 12349"/>
              <a:gd name="adj3" fmla="val 17061"/>
              <a:gd name="adj4" fmla="val 3006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276004" y="5472930"/>
            <a:ext cx="2422380" cy="10758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</a:t>
            </a:r>
            <a:r>
              <a:rPr lang="zh-CN" alt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sz="900" b="1" dirty="0" smtClean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添加相关标题文字，点击添加相关标题文字，点击添加相关标题文字，点击添加相关标题文字，点击添加相关标题文字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914774" y="399510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rgbClr val="605E5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9453626" y="3655628"/>
            <a:ext cx="2390794" cy="1377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3529214" y="1555992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453626" y="2204127"/>
            <a:ext cx="2390794" cy="1238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请替换文字内容</a:t>
            </a:r>
            <a: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/>
            </a:r>
            <a:br>
              <a:rPr lang="en-US" altLang="zh-CN" sz="900" b="1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endParaRPr lang="en-US" altLang="zh-CN" sz="900" b="1" dirty="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点击添加相关标题文字，点击添加相关标题文字，点击添加相关标题文字，点击添加相关标题文字，点击添加相关标题文字。</a:t>
            </a:r>
            <a:endParaRPr lang="en-GB" altLang="zh-CN" sz="9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Freeform 245"/>
          <p:cNvSpPr>
            <a:spLocks/>
          </p:cNvSpPr>
          <p:nvPr/>
        </p:nvSpPr>
        <p:spPr bwMode="auto">
          <a:xfrm>
            <a:off x="5314811" y="5416100"/>
            <a:ext cx="466304" cy="466304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4" name="Freeform 5"/>
          <p:cNvSpPr>
            <a:spLocks noEditPoints="1"/>
          </p:cNvSpPr>
          <p:nvPr/>
        </p:nvSpPr>
        <p:spPr bwMode="auto">
          <a:xfrm>
            <a:off x="6636012" y="1753202"/>
            <a:ext cx="520804" cy="520804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5" name="Freeform 217"/>
          <p:cNvSpPr>
            <a:spLocks noEditPoints="1"/>
          </p:cNvSpPr>
          <p:nvPr/>
        </p:nvSpPr>
        <p:spPr bwMode="auto">
          <a:xfrm>
            <a:off x="5387237" y="4073949"/>
            <a:ext cx="532771" cy="399579"/>
          </a:xfrm>
          <a:custGeom>
            <a:avLst/>
            <a:gdLst/>
            <a:ahLst/>
            <a:cxnLst>
              <a:cxn ang="0">
                <a:pos x="78" y="58"/>
              </a:cxn>
              <a:cxn ang="0">
                <a:pos x="0" y="58"/>
              </a:cxn>
              <a:cxn ang="0">
                <a:pos x="0" y="0"/>
              </a:cxn>
              <a:cxn ang="0">
                <a:pos x="5" y="0"/>
              </a:cxn>
              <a:cxn ang="0">
                <a:pos x="5" y="53"/>
              </a:cxn>
              <a:cxn ang="0">
                <a:pos x="78" y="53"/>
              </a:cxn>
              <a:cxn ang="0">
                <a:pos x="78" y="58"/>
              </a:cxn>
              <a:cxn ang="0">
                <a:pos x="73" y="22"/>
              </a:cxn>
              <a:cxn ang="0">
                <a:pos x="71" y="23"/>
              </a:cxn>
              <a:cxn ang="0">
                <a:pos x="66" y="18"/>
              </a:cxn>
              <a:cxn ang="0">
                <a:pos x="42" y="42"/>
              </a:cxn>
              <a:cxn ang="0">
                <a:pos x="40" y="42"/>
              </a:cxn>
              <a:cxn ang="0">
                <a:pos x="31" y="34"/>
              </a:cxn>
              <a:cxn ang="0">
                <a:pos x="16" y="49"/>
              </a:cxn>
              <a:cxn ang="0">
                <a:pos x="8" y="42"/>
              </a:cxn>
              <a:cxn ang="0">
                <a:pos x="30" y="20"/>
              </a:cxn>
              <a:cxn ang="0">
                <a:pos x="32" y="20"/>
              </a:cxn>
              <a:cxn ang="0">
                <a:pos x="41" y="29"/>
              </a:cxn>
              <a:cxn ang="0">
                <a:pos x="59" y="11"/>
              </a:cxn>
              <a:cxn ang="0">
                <a:pos x="54" y="6"/>
              </a:cxn>
              <a:cxn ang="0">
                <a:pos x="55" y="4"/>
              </a:cxn>
              <a:cxn ang="0">
                <a:pos x="71" y="4"/>
              </a:cxn>
              <a:cxn ang="0">
                <a:pos x="73" y="6"/>
              </a:cxn>
              <a:cxn ang="0">
                <a:pos x="73" y="22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43CAE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6" name="Freeform 216"/>
          <p:cNvSpPr>
            <a:spLocks noEditPoints="1"/>
          </p:cNvSpPr>
          <p:nvPr/>
        </p:nvSpPr>
        <p:spPr bwMode="auto">
          <a:xfrm>
            <a:off x="6653480" y="4576869"/>
            <a:ext cx="476825" cy="480067"/>
          </a:xfrm>
          <a:custGeom>
            <a:avLst/>
            <a:gdLst/>
            <a:ahLst/>
            <a:cxnLst>
              <a:cxn ang="0">
                <a:pos x="68" y="34"/>
              </a:cxn>
              <a:cxn ang="0">
                <a:pos x="34" y="68"/>
              </a:cxn>
              <a:cxn ang="0">
                <a:pos x="0" y="34"/>
              </a:cxn>
              <a:cxn ang="0">
                <a:pos x="34" y="0"/>
              </a:cxn>
              <a:cxn ang="0">
                <a:pos x="68" y="34"/>
              </a:cxn>
              <a:cxn ang="0">
                <a:pos x="15" y="40"/>
              </a:cxn>
              <a:cxn ang="0">
                <a:pos x="14" y="34"/>
              </a:cxn>
              <a:cxn ang="0">
                <a:pos x="15" y="27"/>
              </a:cxn>
              <a:cxn ang="0">
                <a:pos x="8" y="20"/>
              </a:cxn>
              <a:cxn ang="0">
                <a:pos x="5" y="34"/>
              </a:cxn>
              <a:cxn ang="0">
                <a:pos x="8" y="47"/>
              </a:cxn>
              <a:cxn ang="0">
                <a:pos x="15" y="40"/>
              </a:cxn>
              <a:cxn ang="0">
                <a:pos x="48" y="34"/>
              </a:cxn>
              <a:cxn ang="0">
                <a:pos x="34" y="19"/>
              </a:cxn>
              <a:cxn ang="0">
                <a:pos x="19" y="34"/>
              </a:cxn>
              <a:cxn ang="0">
                <a:pos x="34" y="48"/>
              </a:cxn>
              <a:cxn ang="0">
                <a:pos x="48" y="34"/>
              </a:cxn>
              <a:cxn ang="0">
                <a:pos x="20" y="8"/>
              </a:cxn>
              <a:cxn ang="0">
                <a:pos x="27" y="15"/>
              </a:cxn>
              <a:cxn ang="0">
                <a:pos x="34" y="14"/>
              </a:cxn>
              <a:cxn ang="0">
                <a:pos x="40" y="15"/>
              </a:cxn>
              <a:cxn ang="0">
                <a:pos x="47" y="8"/>
              </a:cxn>
              <a:cxn ang="0">
                <a:pos x="34" y="5"/>
              </a:cxn>
              <a:cxn ang="0">
                <a:pos x="20" y="8"/>
              </a:cxn>
              <a:cxn ang="0">
                <a:pos x="47" y="59"/>
              </a:cxn>
              <a:cxn ang="0">
                <a:pos x="40" y="52"/>
              </a:cxn>
              <a:cxn ang="0">
                <a:pos x="34" y="53"/>
              </a:cxn>
              <a:cxn ang="0">
                <a:pos x="27" y="52"/>
              </a:cxn>
              <a:cxn ang="0">
                <a:pos x="20" y="59"/>
              </a:cxn>
              <a:cxn ang="0">
                <a:pos x="34" y="63"/>
              </a:cxn>
              <a:cxn ang="0">
                <a:pos x="47" y="59"/>
              </a:cxn>
              <a:cxn ang="0">
                <a:pos x="60" y="47"/>
              </a:cxn>
              <a:cxn ang="0">
                <a:pos x="63" y="34"/>
              </a:cxn>
              <a:cxn ang="0">
                <a:pos x="60" y="20"/>
              </a:cxn>
              <a:cxn ang="0">
                <a:pos x="52" y="27"/>
              </a:cxn>
              <a:cxn ang="0">
                <a:pos x="53" y="34"/>
              </a:cxn>
              <a:cxn ang="0">
                <a:pos x="52" y="40"/>
              </a:cxn>
              <a:cxn ang="0">
                <a:pos x="60" y="47"/>
              </a:cxn>
            </a:cxnLst>
            <a:rect l="0" t="0" r="r" b="b"/>
            <a:pathLst>
              <a:path w="68" h="68">
                <a:moveTo>
                  <a:pt x="68" y="34"/>
                </a:moveTo>
                <a:cubicBezTo>
                  <a:pt x="68" y="52"/>
                  <a:pt x="53" y="68"/>
                  <a:pt x="34" y="68"/>
                </a:cubicBezTo>
                <a:cubicBezTo>
                  <a:pt x="15" y="68"/>
                  <a:pt x="0" y="52"/>
                  <a:pt x="0" y="34"/>
                </a:cubicBezTo>
                <a:cubicBezTo>
                  <a:pt x="0" y="15"/>
                  <a:pt x="15" y="0"/>
                  <a:pt x="34" y="0"/>
                </a:cubicBezTo>
                <a:cubicBezTo>
                  <a:pt x="53" y="0"/>
                  <a:pt x="68" y="15"/>
                  <a:pt x="68" y="34"/>
                </a:cubicBezTo>
                <a:close/>
                <a:moveTo>
                  <a:pt x="15" y="40"/>
                </a:moveTo>
                <a:cubicBezTo>
                  <a:pt x="15" y="38"/>
                  <a:pt x="14" y="36"/>
                  <a:pt x="14" y="34"/>
                </a:cubicBezTo>
                <a:cubicBezTo>
                  <a:pt x="14" y="31"/>
                  <a:pt x="15" y="29"/>
                  <a:pt x="15" y="27"/>
                </a:cubicBezTo>
                <a:cubicBezTo>
                  <a:pt x="8" y="20"/>
                  <a:pt x="8" y="20"/>
                  <a:pt x="8" y="20"/>
                </a:cubicBezTo>
                <a:cubicBezTo>
                  <a:pt x="6" y="24"/>
                  <a:pt x="5" y="29"/>
                  <a:pt x="5" y="34"/>
                </a:cubicBezTo>
                <a:cubicBezTo>
                  <a:pt x="5" y="39"/>
                  <a:pt x="6" y="43"/>
                  <a:pt x="8" y="47"/>
                </a:cubicBezTo>
                <a:lnTo>
                  <a:pt x="15" y="40"/>
                </a:lnTo>
                <a:close/>
                <a:moveTo>
                  <a:pt x="48" y="34"/>
                </a:moveTo>
                <a:cubicBezTo>
                  <a:pt x="48" y="26"/>
                  <a:pt x="42" y="19"/>
                  <a:pt x="34" y="19"/>
                </a:cubicBezTo>
                <a:cubicBezTo>
                  <a:pt x="26" y="19"/>
                  <a:pt x="19" y="26"/>
                  <a:pt x="19" y="34"/>
                </a:cubicBezTo>
                <a:cubicBezTo>
                  <a:pt x="19" y="42"/>
                  <a:pt x="26" y="48"/>
                  <a:pt x="34" y="48"/>
                </a:cubicBezTo>
                <a:cubicBezTo>
                  <a:pt x="42" y="48"/>
                  <a:pt x="48" y="42"/>
                  <a:pt x="48" y="34"/>
                </a:cubicBezTo>
                <a:close/>
                <a:moveTo>
                  <a:pt x="20" y="8"/>
                </a:moveTo>
                <a:cubicBezTo>
                  <a:pt x="27" y="15"/>
                  <a:pt x="27" y="15"/>
                  <a:pt x="27" y="15"/>
                </a:cubicBezTo>
                <a:cubicBezTo>
                  <a:pt x="29" y="15"/>
                  <a:pt x="32" y="14"/>
                  <a:pt x="34" y="14"/>
                </a:cubicBezTo>
                <a:cubicBezTo>
                  <a:pt x="36" y="14"/>
                  <a:pt x="38" y="15"/>
                  <a:pt x="40" y="15"/>
                </a:cubicBezTo>
                <a:cubicBezTo>
                  <a:pt x="47" y="8"/>
                  <a:pt x="47" y="8"/>
                  <a:pt x="47" y="8"/>
                </a:cubicBezTo>
                <a:cubicBezTo>
                  <a:pt x="43" y="6"/>
                  <a:pt x="39" y="5"/>
                  <a:pt x="34" y="5"/>
                </a:cubicBezTo>
                <a:cubicBezTo>
                  <a:pt x="29" y="5"/>
                  <a:pt x="24" y="6"/>
                  <a:pt x="20" y="8"/>
                </a:cubicBezTo>
                <a:close/>
                <a:moveTo>
                  <a:pt x="47" y="59"/>
                </a:moveTo>
                <a:cubicBezTo>
                  <a:pt x="40" y="52"/>
                  <a:pt x="40" y="52"/>
                  <a:pt x="40" y="52"/>
                </a:cubicBezTo>
                <a:cubicBezTo>
                  <a:pt x="38" y="53"/>
                  <a:pt x="36" y="53"/>
                  <a:pt x="34" y="53"/>
                </a:cubicBezTo>
                <a:cubicBezTo>
                  <a:pt x="32" y="53"/>
                  <a:pt x="29" y="53"/>
                  <a:pt x="27" y="52"/>
                </a:cubicBezTo>
                <a:cubicBezTo>
                  <a:pt x="20" y="59"/>
                  <a:pt x="20" y="59"/>
                  <a:pt x="20" y="59"/>
                </a:cubicBezTo>
                <a:cubicBezTo>
                  <a:pt x="24" y="62"/>
                  <a:pt x="29" y="63"/>
                  <a:pt x="34" y="63"/>
                </a:cubicBezTo>
                <a:cubicBezTo>
                  <a:pt x="39" y="63"/>
                  <a:pt x="43" y="62"/>
                  <a:pt x="47" y="59"/>
                </a:cubicBezTo>
                <a:close/>
                <a:moveTo>
                  <a:pt x="60" y="47"/>
                </a:moveTo>
                <a:cubicBezTo>
                  <a:pt x="62" y="43"/>
                  <a:pt x="63" y="39"/>
                  <a:pt x="63" y="34"/>
                </a:cubicBezTo>
                <a:cubicBezTo>
                  <a:pt x="63" y="29"/>
                  <a:pt x="62" y="24"/>
                  <a:pt x="60" y="20"/>
                </a:cubicBezTo>
                <a:cubicBezTo>
                  <a:pt x="52" y="27"/>
                  <a:pt x="52" y="27"/>
                  <a:pt x="52" y="27"/>
                </a:cubicBezTo>
                <a:cubicBezTo>
                  <a:pt x="53" y="29"/>
                  <a:pt x="53" y="32"/>
                  <a:pt x="53" y="34"/>
                </a:cubicBezTo>
                <a:cubicBezTo>
                  <a:pt x="53" y="36"/>
                  <a:pt x="53" y="38"/>
                  <a:pt x="52" y="40"/>
                </a:cubicBezTo>
                <a:lnTo>
                  <a:pt x="60" y="47"/>
                </a:lnTo>
                <a:close/>
              </a:path>
            </a:pathLst>
          </a:custGeom>
          <a:solidFill>
            <a:srgbClr val="92D050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7" name="Freeform 135"/>
          <p:cNvSpPr>
            <a:spLocks noEditPoints="1"/>
          </p:cNvSpPr>
          <p:nvPr/>
        </p:nvSpPr>
        <p:spPr bwMode="auto">
          <a:xfrm>
            <a:off x="6604667" y="3109596"/>
            <a:ext cx="426578" cy="399579"/>
          </a:xfrm>
          <a:custGeom>
            <a:avLst/>
            <a:gdLst/>
            <a:ahLst/>
            <a:cxnLst>
              <a:cxn ang="0">
                <a:pos x="13" y="39"/>
              </a:cxn>
              <a:cxn ang="0">
                <a:pos x="8" y="39"/>
              </a:cxn>
              <a:cxn ang="0">
                <a:pos x="0" y="33"/>
              </a:cxn>
              <a:cxn ang="0">
                <a:pos x="5" y="19"/>
              </a:cxn>
              <a:cxn ang="0">
                <a:pos x="15" y="22"/>
              </a:cxn>
              <a:cxn ang="0">
                <a:pos x="20" y="21"/>
              </a:cxn>
              <a:cxn ang="0">
                <a:pos x="20" y="24"/>
              </a:cxn>
              <a:cxn ang="0">
                <a:pos x="23" y="34"/>
              </a:cxn>
              <a:cxn ang="0">
                <a:pos x="13" y="39"/>
              </a:cxn>
              <a:cxn ang="0">
                <a:pos x="15" y="19"/>
              </a:cxn>
              <a:cxn ang="0">
                <a:pos x="5" y="9"/>
              </a:cxn>
              <a:cxn ang="0">
                <a:pos x="15" y="0"/>
              </a:cxn>
              <a:cxn ang="0">
                <a:pos x="25" y="9"/>
              </a:cxn>
              <a:cxn ang="0">
                <a:pos x="15" y="19"/>
              </a:cxn>
              <a:cxn ang="0">
                <a:pos x="53" y="68"/>
              </a:cxn>
              <a:cxn ang="0">
                <a:pos x="20" y="68"/>
              </a:cxn>
              <a:cxn ang="0">
                <a:pos x="10" y="58"/>
              </a:cxn>
              <a:cxn ang="0">
                <a:pos x="23" y="36"/>
              </a:cxn>
              <a:cxn ang="0">
                <a:pos x="37" y="41"/>
              </a:cxn>
              <a:cxn ang="0">
                <a:pos x="50" y="36"/>
              </a:cxn>
              <a:cxn ang="0">
                <a:pos x="64" y="58"/>
              </a:cxn>
              <a:cxn ang="0">
                <a:pos x="53" y="68"/>
              </a:cxn>
              <a:cxn ang="0">
                <a:pos x="37" y="39"/>
              </a:cxn>
              <a:cxn ang="0">
                <a:pos x="22" y="24"/>
              </a:cxn>
              <a:cxn ang="0">
                <a:pos x="37" y="9"/>
              </a:cxn>
              <a:cxn ang="0">
                <a:pos x="51" y="24"/>
              </a:cxn>
              <a:cxn ang="0">
                <a:pos x="37" y="39"/>
              </a:cxn>
              <a:cxn ang="0">
                <a:pos x="59" y="19"/>
              </a:cxn>
              <a:cxn ang="0">
                <a:pos x="49" y="9"/>
              </a:cxn>
              <a:cxn ang="0">
                <a:pos x="59" y="0"/>
              </a:cxn>
              <a:cxn ang="0">
                <a:pos x="68" y="9"/>
              </a:cxn>
              <a:cxn ang="0">
                <a:pos x="59" y="19"/>
              </a:cxn>
              <a:cxn ang="0">
                <a:pos x="66" y="39"/>
              </a:cxn>
              <a:cxn ang="0">
                <a:pos x="61" y="39"/>
              </a:cxn>
              <a:cxn ang="0">
                <a:pos x="51" y="34"/>
              </a:cxn>
              <a:cxn ang="0">
                <a:pos x="54" y="24"/>
              </a:cxn>
              <a:cxn ang="0">
                <a:pos x="54" y="21"/>
              </a:cxn>
              <a:cxn ang="0">
                <a:pos x="59" y="22"/>
              </a:cxn>
              <a:cxn ang="0">
                <a:pos x="69" y="19"/>
              </a:cxn>
              <a:cxn ang="0">
                <a:pos x="73" y="33"/>
              </a:cxn>
              <a:cxn ang="0">
                <a:pos x="66" y="39"/>
              </a:cxn>
            </a:cxnLst>
            <a:rect l="0" t="0" r="r" b="b"/>
            <a:pathLst>
              <a:path w="73" h="68">
                <a:moveTo>
                  <a:pt x="13" y="39"/>
                </a:moveTo>
                <a:cubicBezTo>
                  <a:pt x="8" y="39"/>
                  <a:pt x="8" y="39"/>
                  <a:pt x="8" y="39"/>
                </a:cubicBezTo>
                <a:cubicBezTo>
                  <a:pt x="4" y="39"/>
                  <a:pt x="0" y="37"/>
                  <a:pt x="0" y="33"/>
                </a:cubicBezTo>
                <a:cubicBezTo>
                  <a:pt x="0" y="29"/>
                  <a:pt x="0" y="19"/>
                  <a:pt x="5" y="19"/>
                </a:cubicBezTo>
                <a:cubicBezTo>
                  <a:pt x="6" y="19"/>
                  <a:pt x="10" y="22"/>
                  <a:pt x="15" y="22"/>
                </a:cubicBezTo>
                <a:cubicBezTo>
                  <a:pt x="17" y="22"/>
                  <a:pt x="18" y="22"/>
                  <a:pt x="20" y="21"/>
                </a:cubicBezTo>
                <a:cubicBezTo>
                  <a:pt x="20" y="22"/>
                  <a:pt x="20" y="23"/>
                  <a:pt x="20" y="24"/>
                </a:cubicBezTo>
                <a:cubicBezTo>
                  <a:pt x="20" y="27"/>
                  <a:pt x="21" y="31"/>
                  <a:pt x="23" y="34"/>
                </a:cubicBezTo>
                <a:cubicBezTo>
                  <a:pt x="19" y="34"/>
                  <a:pt x="15" y="36"/>
                  <a:pt x="13" y="39"/>
                </a:cubicBezTo>
                <a:close/>
                <a:moveTo>
                  <a:pt x="15" y="19"/>
                </a:moveTo>
                <a:cubicBezTo>
                  <a:pt x="10" y="19"/>
                  <a:pt x="5" y="15"/>
                  <a:pt x="5" y="9"/>
                </a:cubicBezTo>
                <a:cubicBezTo>
                  <a:pt x="5" y="4"/>
                  <a:pt x="10" y="0"/>
                  <a:pt x="15" y="0"/>
                </a:cubicBezTo>
                <a:cubicBezTo>
                  <a:pt x="20" y="0"/>
                  <a:pt x="25" y="4"/>
                  <a:pt x="25" y="9"/>
                </a:cubicBezTo>
                <a:cubicBezTo>
                  <a:pt x="25" y="15"/>
                  <a:pt x="20" y="19"/>
                  <a:pt x="15" y="19"/>
                </a:cubicBezTo>
                <a:close/>
                <a:moveTo>
                  <a:pt x="53" y="68"/>
                </a:moveTo>
                <a:cubicBezTo>
                  <a:pt x="20" y="68"/>
                  <a:pt x="20" y="68"/>
                  <a:pt x="20" y="68"/>
                </a:cubicBezTo>
                <a:cubicBezTo>
                  <a:pt x="14" y="68"/>
                  <a:pt x="10" y="64"/>
                  <a:pt x="10" y="58"/>
                </a:cubicBezTo>
                <a:cubicBezTo>
                  <a:pt x="10" y="49"/>
                  <a:pt x="12" y="36"/>
                  <a:pt x="23" y="36"/>
                </a:cubicBezTo>
                <a:cubicBezTo>
                  <a:pt x="25" y="36"/>
                  <a:pt x="29" y="41"/>
                  <a:pt x="37" y="41"/>
                </a:cubicBezTo>
                <a:cubicBezTo>
                  <a:pt x="44" y="41"/>
                  <a:pt x="49" y="36"/>
                  <a:pt x="50" y="36"/>
                </a:cubicBezTo>
                <a:cubicBezTo>
                  <a:pt x="62" y="36"/>
                  <a:pt x="64" y="49"/>
                  <a:pt x="64" y="58"/>
                </a:cubicBezTo>
                <a:cubicBezTo>
                  <a:pt x="64" y="64"/>
                  <a:pt x="60" y="68"/>
                  <a:pt x="53" y="68"/>
                </a:cubicBezTo>
                <a:close/>
                <a:moveTo>
                  <a:pt x="37" y="39"/>
                </a:moveTo>
                <a:cubicBezTo>
                  <a:pt x="29" y="39"/>
                  <a:pt x="22" y="32"/>
                  <a:pt x="22" y="24"/>
                </a:cubicBezTo>
                <a:cubicBezTo>
                  <a:pt x="22" y="16"/>
                  <a:pt x="29" y="9"/>
                  <a:pt x="37" y="9"/>
                </a:cubicBezTo>
                <a:cubicBezTo>
                  <a:pt x="45" y="9"/>
                  <a:pt x="51" y="16"/>
                  <a:pt x="51" y="24"/>
                </a:cubicBezTo>
                <a:cubicBezTo>
                  <a:pt x="51" y="32"/>
                  <a:pt x="45" y="39"/>
                  <a:pt x="37" y="39"/>
                </a:cubicBezTo>
                <a:close/>
                <a:moveTo>
                  <a:pt x="59" y="19"/>
                </a:moveTo>
                <a:cubicBezTo>
                  <a:pt x="53" y="19"/>
                  <a:pt x="49" y="15"/>
                  <a:pt x="49" y="9"/>
                </a:cubicBezTo>
                <a:cubicBezTo>
                  <a:pt x="49" y="4"/>
                  <a:pt x="53" y="0"/>
                  <a:pt x="59" y="0"/>
                </a:cubicBezTo>
                <a:cubicBezTo>
                  <a:pt x="64" y="0"/>
                  <a:pt x="68" y="4"/>
                  <a:pt x="68" y="9"/>
                </a:cubicBezTo>
                <a:cubicBezTo>
                  <a:pt x="68" y="15"/>
                  <a:pt x="64" y="19"/>
                  <a:pt x="59" y="19"/>
                </a:cubicBezTo>
                <a:close/>
                <a:moveTo>
                  <a:pt x="66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58" y="36"/>
                  <a:pt x="55" y="34"/>
                  <a:pt x="51" y="34"/>
                </a:cubicBezTo>
                <a:cubicBezTo>
                  <a:pt x="53" y="31"/>
                  <a:pt x="54" y="27"/>
                  <a:pt x="54" y="24"/>
                </a:cubicBezTo>
                <a:cubicBezTo>
                  <a:pt x="54" y="23"/>
                  <a:pt x="54" y="22"/>
                  <a:pt x="54" y="21"/>
                </a:cubicBezTo>
                <a:cubicBezTo>
                  <a:pt x="55" y="22"/>
                  <a:pt x="57" y="22"/>
                  <a:pt x="59" y="22"/>
                </a:cubicBezTo>
                <a:cubicBezTo>
                  <a:pt x="64" y="22"/>
                  <a:pt x="68" y="19"/>
                  <a:pt x="69" y="19"/>
                </a:cubicBezTo>
                <a:cubicBezTo>
                  <a:pt x="73" y="19"/>
                  <a:pt x="73" y="29"/>
                  <a:pt x="73" y="33"/>
                </a:cubicBezTo>
                <a:cubicBezTo>
                  <a:pt x="73" y="37"/>
                  <a:pt x="70" y="39"/>
                  <a:pt x="66" y="39"/>
                </a:cubicBezTo>
                <a:close/>
              </a:path>
            </a:pathLst>
          </a:custGeom>
          <a:solidFill>
            <a:srgbClr val="43CAE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2" name="矩形 21"/>
          <p:cNvSpPr/>
          <p:nvPr/>
        </p:nvSpPr>
        <p:spPr>
          <a:xfrm>
            <a:off x="1028775" y="845134"/>
            <a:ext cx="1696298" cy="338554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1600" b="1" dirty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THE HEADLINE</a:t>
            </a:r>
            <a:endParaRPr lang="zh-CN" altLang="en-US" sz="1600" b="1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1028775" y="270071"/>
            <a:ext cx="60465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sz="4000" dirty="0" smtClean="0">
                <a:solidFill>
                  <a:srgbClr val="004193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04</a:t>
            </a:r>
            <a:endParaRPr lang="zh-CN" altLang="en-US" sz="4000" dirty="0">
              <a:solidFill>
                <a:srgbClr val="004193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28775" y="87933"/>
            <a:ext cx="778931" cy="369332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dirty="0" smtClean="0">
                <a:solidFill>
                  <a:srgbClr val="004193"/>
                </a:solidFill>
                <a:latin typeface="+mj-lt"/>
                <a:ea typeface="微软雅黑" panose="020B0503020204020204" pitchFamily="34" charset="-122"/>
              </a:rPr>
              <a:t>PART</a:t>
            </a:r>
            <a:endParaRPr lang="zh-CN" altLang="en-US" dirty="0">
              <a:solidFill>
                <a:srgbClr val="004193"/>
              </a:solidFill>
              <a:latin typeface="+mj-lt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69520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18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9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000"/>
                            </p:stCondLst>
                            <p:childTnLst>
                              <p:par>
                                <p:cTn id="61" presetID="18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63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9500"/>
                            </p:stCondLst>
                            <p:childTnLst>
                              <p:par>
                                <p:cTn id="7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54" grpId="0" animBg="1"/>
      <p:bldP spid="51" grpId="0" animBg="1"/>
      <p:bldP spid="57" grpId="0" animBg="1"/>
      <p:bldP spid="67" grpId="0"/>
      <p:bldP spid="69" grpId="0"/>
      <p:bldP spid="70" grpId="0"/>
      <p:bldP spid="71" grpId="0"/>
      <p:bldP spid="72" grpId="0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3" y="3976365"/>
            <a:ext cx="4382484" cy="325628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57767" y="0"/>
            <a:ext cx="2900630" cy="2968253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687" y="1287798"/>
            <a:ext cx="720080" cy="73802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893871" y="5857088"/>
            <a:ext cx="538399" cy="519981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64879" y="1287798"/>
            <a:ext cx="437159" cy="43474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12689" y="298082"/>
            <a:ext cx="367947" cy="36591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559" r="22559"/>
          <a:stretch/>
        </p:blipFill>
        <p:spPr>
          <a:xfrm>
            <a:off x="9953364" y="4984477"/>
            <a:ext cx="324162" cy="332241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93" b="-1993"/>
          <a:stretch/>
        </p:blipFill>
        <p:spPr>
          <a:xfrm>
            <a:off x="6268474" y="2311259"/>
            <a:ext cx="468084" cy="465499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093671" y="2015257"/>
            <a:ext cx="730211" cy="726179"/>
          </a:xfrm>
          <a:prstGeom prst="rect">
            <a:avLst/>
          </a:prstGeom>
        </p:spPr>
      </p:pic>
      <p:sp>
        <p:nvSpPr>
          <p:cNvPr id="21" name="矩形 259"/>
          <p:cNvSpPr>
            <a:spLocks noChangeArrowheads="1"/>
          </p:cNvSpPr>
          <p:nvPr/>
        </p:nvSpPr>
        <p:spPr bwMode="auto">
          <a:xfrm>
            <a:off x="2487768" y="2582724"/>
            <a:ext cx="7883215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000" cap="all" dirty="0" smtClean="0">
                <a:solidFill>
                  <a:srgbClr val="004193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6000" cap="all" dirty="0">
              <a:solidFill>
                <a:srgbClr val="004193"/>
              </a:solidFill>
              <a:cs typeface="Arial" panose="020B0604020202020204" pitchFamily="34" charset="0"/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2725430" y="3598387"/>
            <a:ext cx="7407890" cy="0"/>
          </a:xfrm>
          <a:prstGeom prst="line">
            <a:avLst/>
          </a:prstGeom>
          <a:ln w="9525">
            <a:solidFill>
              <a:srgbClr val="00419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59"/>
          <p:cNvSpPr>
            <a:spLocks noChangeArrowheads="1"/>
          </p:cNvSpPr>
          <p:nvPr/>
        </p:nvSpPr>
        <p:spPr bwMode="auto">
          <a:xfrm>
            <a:off x="2644412" y="3658436"/>
            <a:ext cx="7569927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  <a:buNone/>
            </a:pPr>
            <a:r>
              <a:rPr lang="en-US" altLang="zh-CN" sz="900" dirty="0" smtClean="0">
                <a:solidFill>
                  <a:srgbClr val="00419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WIND POWERPOINT TEMPLATE DESIGNS CONTRACTED WIND POWERPOINT TEMPLATE DESIGNS CONTRACTED WIND POWERPOINT TEMPLATE DESIGNS CONTRACTED WIND POWERPOINT TEMPLATE DESIGNS</a:t>
            </a:r>
            <a:endParaRPr lang="zh-CN" altLang="en-US" sz="900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9"/>
          <p:cNvSpPr>
            <a:spLocks noChangeArrowheads="1"/>
          </p:cNvSpPr>
          <p:nvPr/>
        </p:nvSpPr>
        <p:spPr bwMode="auto">
          <a:xfrm>
            <a:off x="5578070" y="4313358"/>
            <a:ext cx="17026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endParaRPr lang="zh-CN" altLang="en-US" sz="1200" cap="all" dirty="0">
              <a:solidFill>
                <a:srgbClr val="00419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50670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9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9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9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9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9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1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400"/>
                            </p:stCondLst>
                            <p:childTnLst>
                              <p:par>
                                <p:cTn id="6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66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7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9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400"/>
                            </p:stCondLst>
                            <p:childTnLst>
                              <p:par>
                                <p:cTn id="7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650"/>
                            </p:stCondLst>
                            <p:childTnLst>
                              <p:par>
                                <p:cTn id="8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4150"/>
                            </p:stCondLst>
                            <p:childTnLst>
                              <p:par>
                                <p:cTn id="85" presetID="53" presetClass="entr" presetSubtype="16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5" grpId="0"/>
      <p:bldP spid="25" grpId="1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蓝色小花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405234033"/>
  <p:tag name="MH_LIBRARY" val="GRAPHIC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 panose="020F0302020204030204"/>
        <a:ea typeface="微软雅黑"/>
        <a:cs typeface=""/>
      </a:majorFont>
      <a:minorFont>
        <a:latin typeface="Arial" panose="020F050202020403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D9D9D9">
            <a:alpha val="50196"/>
          </a:srgb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FFFFFF"/>
    </a:accent3>
    <a:accent4>
      <a:srgbClr val="000000"/>
    </a:accent4>
    <a:accent5>
      <a:srgbClr val="B2C1DB"/>
    </a:accent5>
    <a:accent6>
      <a:srgbClr val="AE4845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FFFFFF"/>
    </a:accent3>
    <a:accent4>
      <a:srgbClr val="000000"/>
    </a:accent4>
    <a:accent5>
      <a:srgbClr val="B5CBE7"/>
    </a:accent5>
    <a:accent6>
      <a:srgbClr val="D7712B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2566</Words>
  <Application>Microsoft Office PowerPoint</Application>
  <PresentationFormat>自定义</PresentationFormat>
  <Paragraphs>325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1" baseType="lpstr">
      <vt:lpstr>Arial Unicode MS</vt:lpstr>
      <vt:lpstr>Gill Sans</vt:lpstr>
      <vt:lpstr>Gungsuh</vt:lpstr>
      <vt:lpstr>Lato Regular</vt:lpstr>
      <vt:lpstr>ヒラギノ角ゴ ProN W3</vt:lpstr>
      <vt:lpstr>나눔고딕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Franklin Gothic Book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蓝色小花</dc:title>
  <dc:creator/>
  <cp:keywords>www.1ppt.com</cp:keywords>
  <dc:description>www.1ppt.com</dc:description>
  <cp:lastModifiedBy/>
  <cp:revision>1</cp:revision>
  <dcterms:created xsi:type="dcterms:W3CDTF">2016-09-14T13:55:06Z</dcterms:created>
  <dcterms:modified xsi:type="dcterms:W3CDTF">2019-06-05T06:00:47Z</dcterms:modified>
</cp:coreProperties>
</file>