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666" y="8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E0A17-7481-4AAC-9656-B48CBC08B5B7}" type="datetimeFigureOut">
              <a:rPr lang="zh-CN" altLang="en-US" smtClean="0"/>
              <a:t>2018/12/25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DACA5D-3666-44B0-A012-6A6CAABD0FE4}" type="slidenum">
              <a:rPr lang="zh-CN" altLang="en-US" smtClean="0"/>
              <a:t>‹#›</a:t>
            </a:fld>
            <a:endParaRPr lang="zh-CN" altLang="en-US"/>
          </a:p>
        </p:txBody>
      </p:sp>
    </p:spTree>
    <p:extLst>
      <p:ext uri="{BB962C8B-B14F-4D97-AF65-F5344CB8AC3E}">
        <p14:creationId xmlns:p14="http://schemas.microsoft.com/office/powerpoint/2010/main" val="35214780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DACA5D-3666-44B0-A012-6A6CAABD0FE4}" type="slidenum">
              <a:rPr lang="zh-CN" altLang="en-US" smtClean="0"/>
              <a:t>1</a:t>
            </a:fld>
            <a:endParaRPr lang="zh-CN" altLang="en-US"/>
          </a:p>
        </p:txBody>
      </p:sp>
    </p:spTree>
    <p:extLst>
      <p:ext uri="{BB962C8B-B14F-4D97-AF65-F5344CB8AC3E}">
        <p14:creationId xmlns:p14="http://schemas.microsoft.com/office/powerpoint/2010/main" val="1221804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DACA5D-3666-44B0-A012-6A6CAABD0FE4}" type="slidenum">
              <a:rPr lang="zh-CN" altLang="en-US" smtClean="0"/>
              <a:t>2</a:t>
            </a:fld>
            <a:endParaRPr lang="zh-CN" altLang="en-US"/>
          </a:p>
        </p:txBody>
      </p:sp>
    </p:spTree>
    <p:extLst>
      <p:ext uri="{BB962C8B-B14F-4D97-AF65-F5344CB8AC3E}">
        <p14:creationId xmlns:p14="http://schemas.microsoft.com/office/powerpoint/2010/main" val="36723420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B1FB53-074E-453F-8BCF-006D7CFC3CA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1852273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B1FB53-074E-453F-8BCF-006D7CFC3CA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1860211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B1FB53-074E-453F-8BCF-006D7CFC3CA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4452768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B1FB53-074E-453F-8BCF-006D7CFC3CA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4171849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B1FB53-074E-453F-8BCF-006D7CFC3CA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5710305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B1FB53-074E-453F-8BCF-006D7CFC3CA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8379783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B1FB53-074E-453F-8BCF-006D7CFC3CA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7246241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B1FB53-074E-453F-8BCF-006D7CFC3CA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424595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B1FB53-074E-453F-8BCF-006D7CFC3CA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2022787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B1FB53-074E-453F-8BCF-006D7CFC3CA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5439000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B1FB53-074E-453F-8BCF-006D7CFC3CA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5389866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B1FB53-074E-453F-8BCF-006D7CFC3CA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9349998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B1FB53-074E-453F-8BCF-006D7CFC3CA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7289497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B1FB53-074E-453F-8BCF-006D7CFC3CA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4102478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B1FB53-074E-453F-8BCF-006D7CFC3CA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9367057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B1FB53-074E-453F-8BCF-006D7CFC3CA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6867067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B1FB53-074E-453F-8BCF-006D7CFC3CA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2346889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B1FB53-074E-453F-8BCF-006D7CFC3CA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1179574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B1FB53-074E-453F-8BCF-006D7CFC3CA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1939780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B1FB53-074E-453F-8BCF-006D7CFC3CA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110530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B1FB53-074E-453F-8BCF-006D7CFC3CA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2734409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B1FB53-074E-453F-8BCF-006D7CFC3CA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4997176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B1FB53-074E-453F-8BCF-006D7CFC3CA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9429265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B1FB53-074E-453F-8BCF-006D7CFC3CA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1056737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DACA5D-3666-44B0-A012-6A6CAABD0FE4}" type="slidenum">
              <a:rPr lang="zh-CN" altLang="en-US" smtClean="0"/>
              <a:t>27</a:t>
            </a:fld>
            <a:endParaRPr lang="zh-CN" altLang="en-US"/>
          </a:p>
        </p:txBody>
      </p:sp>
    </p:spTree>
    <p:extLst>
      <p:ext uri="{BB962C8B-B14F-4D97-AF65-F5344CB8AC3E}">
        <p14:creationId xmlns:p14="http://schemas.microsoft.com/office/powerpoint/2010/main" val="34027442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pPr defTabSz="914377"/>
            <a:fld id="{E5FAD713-895F-4467-8500-79F51DDAE221}" type="datetimeFigureOut">
              <a:rPr lang="zh-CN" altLang="en-US" smtClean="0">
                <a:solidFill>
                  <a:prstClr val="black">
                    <a:tint val="75000"/>
                  </a:prstClr>
                </a:solidFill>
              </a:rPr>
              <a:pPr defTabSz="914377"/>
              <a:t>2018/12/25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pPr defTabSz="914377"/>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377"/>
            <a:fld id="{BA7AE5F4-7B60-4AFD-A25C-45965DC60B21}" type="slidenum">
              <a:rPr lang="zh-CN" altLang="en-US" smtClean="0">
                <a:solidFill>
                  <a:prstClr val="black">
                    <a:tint val="75000"/>
                  </a:prstClr>
                </a:solidFill>
              </a:rPr>
              <a:pPr defTabSz="914377"/>
              <a:t>‹#›</a:t>
            </a:fld>
            <a:endParaRPr lang="zh-CN" altLang="en-US">
              <a:solidFill>
                <a:prstClr val="black">
                  <a:tint val="75000"/>
                </a:prstClr>
              </a:solidFill>
            </a:endParaRPr>
          </a:p>
        </p:txBody>
      </p:sp>
    </p:spTree>
    <p:extLst>
      <p:ext uri="{BB962C8B-B14F-4D97-AF65-F5344CB8AC3E}">
        <p14:creationId xmlns:p14="http://schemas.microsoft.com/office/powerpoint/2010/main" val="238301850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defTabSz="914377"/>
            <a:fld id="{E5FAD713-895F-4467-8500-79F51DDAE221}" type="datetimeFigureOut">
              <a:rPr lang="zh-CN" altLang="en-US" smtClean="0">
                <a:solidFill>
                  <a:prstClr val="black">
                    <a:tint val="75000"/>
                  </a:prstClr>
                </a:solidFill>
              </a:rPr>
              <a:pPr defTabSz="914377"/>
              <a:t>2018/12/25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pPr defTabSz="914377"/>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377"/>
            <a:fld id="{BA7AE5F4-7B60-4AFD-A25C-45965DC60B21}" type="slidenum">
              <a:rPr lang="zh-CN" altLang="en-US" smtClean="0">
                <a:solidFill>
                  <a:prstClr val="black">
                    <a:tint val="75000"/>
                  </a:prstClr>
                </a:solidFill>
              </a:rPr>
              <a:pPr defTabSz="914377"/>
              <a:t>‹#›</a:t>
            </a:fld>
            <a:endParaRPr lang="zh-CN" altLang="en-US">
              <a:solidFill>
                <a:prstClr val="black">
                  <a:tint val="75000"/>
                </a:prstClr>
              </a:solidFill>
            </a:endParaRPr>
          </a:p>
        </p:txBody>
      </p:sp>
    </p:spTree>
    <p:extLst>
      <p:ext uri="{BB962C8B-B14F-4D97-AF65-F5344CB8AC3E}">
        <p14:creationId xmlns:p14="http://schemas.microsoft.com/office/powerpoint/2010/main" val="89920726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pPr defTabSz="914377"/>
            <a:fld id="{E5FAD713-895F-4467-8500-79F51DDAE221}" type="datetimeFigureOut">
              <a:rPr lang="zh-CN" altLang="en-US" smtClean="0">
                <a:solidFill>
                  <a:prstClr val="black">
                    <a:tint val="75000"/>
                  </a:prstClr>
                </a:solidFill>
              </a:rPr>
              <a:pPr defTabSz="914377"/>
              <a:t>2018/12/25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pPr defTabSz="914377"/>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377"/>
            <a:fld id="{BA7AE5F4-7B60-4AFD-A25C-45965DC60B21}" type="slidenum">
              <a:rPr lang="zh-CN" altLang="en-US" smtClean="0">
                <a:solidFill>
                  <a:prstClr val="black">
                    <a:tint val="75000"/>
                  </a:prstClr>
                </a:solidFill>
              </a:rPr>
              <a:pPr defTabSz="914377"/>
              <a:t>‹#›</a:t>
            </a:fld>
            <a:endParaRPr lang="zh-CN" altLang="en-US">
              <a:solidFill>
                <a:prstClr val="black">
                  <a:tint val="75000"/>
                </a:prstClr>
              </a:solidFill>
            </a:endParaRPr>
          </a:p>
        </p:txBody>
      </p:sp>
    </p:spTree>
    <p:extLst>
      <p:ext uri="{BB962C8B-B14F-4D97-AF65-F5344CB8AC3E}">
        <p14:creationId xmlns:p14="http://schemas.microsoft.com/office/powerpoint/2010/main" val="37739076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9"/>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9"/>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pPr defTabSz="914377"/>
            <a:fld id="{E5FAD713-895F-4467-8500-79F51DDAE221}" type="datetimeFigureOut">
              <a:rPr lang="zh-CN" altLang="en-US" smtClean="0">
                <a:solidFill>
                  <a:prstClr val="black">
                    <a:tint val="75000"/>
                  </a:prstClr>
                </a:solidFill>
              </a:rPr>
              <a:pPr defTabSz="914377"/>
              <a:t>2018/12/25</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pPr defTabSz="914377"/>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914377"/>
            <a:fld id="{BA7AE5F4-7B60-4AFD-A25C-45965DC60B21}" type="slidenum">
              <a:rPr lang="zh-CN" altLang="en-US" smtClean="0">
                <a:solidFill>
                  <a:prstClr val="black">
                    <a:tint val="75000"/>
                  </a:prstClr>
                </a:solidFill>
              </a:rPr>
              <a:pPr defTabSz="914377"/>
              <a:t>‹#›</a:t>
            </a:fld>
            <a:endParaRPr lang="zh-CN" altLang="en-US">
              <a:solidFill>
                <a:prstClr val="black">
                  <a:tint val="75000"/>
                </a:prstClr>
              </a:solidFill>
            </a:endParaRPr>
          </a:p>
        </p:txBody>
      </p:sp>
    </p:spTree>
    <p:extLst>
      <p:ext uri="{BB962C8B-B14F-4D97-AF65-F5344CB8AC3E}">
        <p14:creationId xmlns:p14="http://schemas.microsoft.com/office/powerpoint/2010/main" val="51615496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zh-CN" altLang="en-US" smtClean="0"/>
              <a:t>编辑母版文本样式</a:t>
            </a:r>
          </a:p>
        </p:txBody>
      </p:sp>
      <p:sp>
        <p:nvSpPr>
          <p:cNvPr id="4" name="Content Placeholder 3"/>
          <p:cNvSpPr>
            <a:spLocks noGrp="1"/>
          </p:cNvSpPr>
          <p:nvPr>
            <p:ph sz="half" idx="2"/>
          </p:nvPr>
        </p:nvSpPr>
        <p:spPr>
          <a:xfrm>
            <a:off x="839789"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zh-CN" altLang="en-US" smtClean="0"/>
              <a:t>编辑母版文本样式</a:t>
            </a:r>
          </a:p>
        </p:txBody>
      </p:sp>
      <p:sp>
        <p:nvSpPr>
          <p:cNvPr id="6" name="Content Placeholder 5"/>
          <p:cNvSpPr>
            <a:spLocks noGrp="1"/>
          </p:cNvSpPr>
          <p:nvPr>
            <p:ph sz="quarter" idx="4"/>
          </p:nvPr>
        </p:nvSpPr>
        <p:spPr>
          <a:xfrm>
            <a:off x="6172201"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pPr defTabSz="914377"/>
            <a:fld id="{E5FAD713-895F-4467-8500-79F51DDAE221}" type="datetimeFigureOut">
              <a:rPr lang="zh-CN" altLang="en-US" smtClean="0">
                <a:solidFill>
                  <a:prstClr val="black">
                    <a:tint val="75000"/>
                  </a:prstClr>
                </a:solidFill>
              </a:rPr>
              <a:pPr defTabSz="914377"/>
              <a:t>2018/12/25</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pPr defTabSz="914377"/>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pPr defTabSz="914377"/>
            <a:fld id="{BA7AE5F4-7B60-4AFD-A25C-45965DC60B21}" type="slidenum">
              <a:rPr lang="zh-CN" altLang="en-US" smtClean="0">
                <a:solidFill>
                  <a:prstClr val="black">
                    <a:tint val="75000"/>
                  </a:prstClr>
                </a:solidFill>
              </a:rPr>
              <a:pPr defTabSz="914377"/>
              <a:t>‹#›</a:t>
            </a:fld>
            <a:endParaRPr lang="zh-CN" altLang="en-US">
              <a:solidFill>
                <a:prstClr val="black">
                  <a:tint val="75000"/>
                </a:prstClr>
              </a:solidFill>
            </a:endParaRPr>
          </a:p>
        </p:txBody>
      </p:sp>
    </p:spTree>
    <p:extLst>
      <p:ext uri="{BB962C8B-B14F-4D97-AF65-F5344CB8AC3E}">
        <p14:creationId xmlns:p14="http://schemas.microsoft.com/office/powerpoint/2010/main" val="229561732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pPr defTabSz="914377"/>
            <a:fld id="{E5FAD713-895F-4467-8500-79F51DDAE221}" type="datetimeFigureOut">
              <a:rPr lang="zh-CN" altLang="en-US" smtClean="0">
                <a:solidFill>
                  <a:prstClr val="black">
                    <a:tint val="75000"/>
                  </a:prstClr>
                </a:solidFill>
              </a:rPr>
              <a:pPr defTabSz="914377"/>
              <a:t>2018/12/25</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pPr defTabSz="914377"/>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pPr defTabSz="914377"/>
            <a:fld id="{BA7AE5F4-7B60-4AFD-A25C-45965DC60B21}" type="slidenum">
              <a:rPr lang="zh-CN" altLang="en-US" smtClean="0">
                <a:solidFill>
                  <a:prstClr val="black">
                    <a:tint val="75000"/>
                  </a:prstClr>
                </a:solidFill>
              </a:rPr>
              <a:pPr defTabSz="914377"/>
              <a:t>‹#›</a:t>
            </a:fld>
            <a:endParaRPr lang="zh-CN" altLang="en-US">
              <a:solidFill>
                <a:prstClr val="black">
                  <a:tint val="75000"/>
                </a:prstClr>
              </a:solidFill>
            </a:endParaRPr>
          </a:p>
        </p:txBody>
      </p:sp>
    </p:spTree>
    <p:extLst>
      <p:ext uri="{BB962C8B-B14F-4D97-AF65-F5344CB8AC3E}">
        <p14:creationId xmlns:p14="http://schemas.microsoft.com/office/powerpoint/2010/main" val="155575812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defTabSz="914377"/>
            <a:fld id="{E5FAD713-895F-4467-8500-79F51DDAE221}" type="datetimeFigureOut">
              <a:rPr lang="zh-CN" altLang="en-US" smtClean="0">
                <a:solidFill>
                  <a:prstClr val="black">
                    <a:tint val="75000"/>
                  </a:prstClr>
                </a:solidFill>
              </a:rPr>
              <a:pPr defTabSz="914377"/>
              <a:t>2018/12/25</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pPr defTabSz="914377"/>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pPr defTabSz="914377"/>
            <a:fld id="{BA7AE5F4-7B60-4AFD-A25C-45965DC60B21}" type="slidenum">
              <a:rPr lang="zh-CN" altLang="en-US" smtClean="0">
                <a:solidFill>
                  <a:prstClr val="black">
                    <a:tint val="75000"/>
                  </a:prstClr>
                </a:solidFill>
              </a:rPr>
              <a:pPr defTabSz="914377"/>
              <a:t>‹#›</a:t>
            </a:fld>
            <a:endParaRPr lang="zh-CN" altLang="en-US">
              <a:solidFill>
                <a:prstClr val="black">
                  <a:tint val="75000"/>
                </a:prstClr>
              </a:solidFill>
            </a:endParaRPr>
          </a:p>
        </p:txBody>
      </p:sp>
      <p:sp>
        <p:nvSpPr>
          <p:cNvPr id="7" name="矩形 6"/>
          <p:cNvSpPr/>
          <p:nvPr userDrawn="1"/>
        </p:nvSpPr>
        <p:spPr>
          <a:xfrm>
            <a:off x="8325228" y="5957581"/>
            <a:ext cx="775136" cy="246221"/>
          </a:xfrm>
          <a:prstGeom prst="rect">
            <a:avLst/>
          </a:prstGeom>
        </p:spPr>
        <p:txBody>
          <a:bodyPr wrap="square">
            <a:spAutoFit/>
          </a:bodyPr>
          <a:lstStyle/>
          <a:p>
            <a:r>
              <a:rPr lang="en-US" altLang="zh-CN" sz="100" dirty="0">
                <a:solidFill>
                  <a:prstClr val="white"/>
                </a:solidFill>
                <a:ea typeface="宋体"/>
              </a:rPr>
              <a:t>PPT</a:t>
            </a:r>
            <a:r>
              <a:rPr lang="zh-CN" altLang="en-US" sz="100" dirty="0">
                <a:solidFill>
                  <a:prstClr val="white"/>
                </a:solidFill>
                <a:ea typeface="宋体"/>
              </a:rPr>
              <a:t>模板下载：</a:t>
            </a:r>
            <a:r>
              <a:rPr lang="en-US" altLang="zh-CN" sz="100" dirty="0">
                <a:solidFill>
                  <a:prstClr val="white"/>
                </a:solidFill>
                <a:ea typeface="宋体"/>
              </a:rPr>
              <a:t>www.1ppt.com/moban/     </a:t>
            </a:r>
            <a:r>
              <a:rPr lang="zh-CN" altLang="en-US" sz="100" dirty="0">
                <a:solidFill>
                  <a:prstClr val="white"/>
                </a:solidFill>
                <a:ea typeface="宋体"/>
              </a:rPr>
              <a:t>行业</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www.1ppt.com/hangye/ </a:t>
            </a:r>
          </a:p>
          <a:p>
            <a:r>
              <a:rPr lang="zh-CN" altLang="en-US" sz="100" dirty="0">
                <a:solidFill>
                  <a:prstClr val="white"/>
                </a:solidFill>
                <a:ea typeface="宋体"/>
              </a:rPr>
              <a:t>节日</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www.1ppt.com/jieri/           PPT</a:t>
            </a:r>
            <a:r>
              <a:rPr lang="zh-CN" altLang="en-US" sz="100" dirty="0">
                <a:solidFill>
                  <a:prstClr val="white"/>
                </a:solidFill>
                <a:ea typeface="宋体"/>
              </a:rPr>
              <a:t>素材下载：</a:t>
            </a:r>
            <a:r>
              <a:rPr lang="en-US" altLang="zh-CN" sz="100" dirty="0">
                <a:solidFill>
                  <a:prstClr val="white"/>
                </a:solidFill>
                <a:ea typeface="宋体"/>
              </a:rPr>
              <a:t>www.1ppt.com/sucai/</a:t>
            </a:r>
          </a:p>
          <a:p>
            <a:r>
              <a:rPr lang="en-US" altLang="zh-CN" sz="100" dirty="0">
                <a:solidFill>
                  <a:prstClr val="white"/>
                </a:solidFill>
                <a:ea typeface="宋体"/>
              </a:rPr>
              <a:t>PPT</a:t>
            </a:r>
            <a:r>
              <a:rPr lang="zh-CN" altLang="en-US" sz="100" dirty="0">
                <a:solidFill>
                  <a:prstClr val="white"/>
                </a:solidFill>
                <a:ea typeface="宋体"/>
              </a:rPr>
              <a:t>背景图片：</a:t>
            </a:r>
            <a:r>
              <a:rPr lang="en-US" altLang="zh-CN" sz="100" dirty="0">
                <a:solidFill>
                  <a:prstClr val="white"/>
                </a:solidFill>
                <a:ea typeface="宋体"/>
              </a:rPr>
              <a:t>www.1ppt.com/beijing/      PPT</a:t>
            </a:r>
            <a:r>
              <a:rPr lang="zh-CN" altLang="en-US" sz="100" dirty="0">
                <a:solidFill>
                  <a:prstClr val="white"/>
                </a:solidFill>
                <a:ea typeface="宋体"/>
              </a:rPr>
              <a:t>图表下载：</a:t>
            </a:r>
            <a:r>
              <a:rPr lang="en-US" altLang="zh-CN" sz="100" dirty="0">
                <a:solidFill>
                  <a:prstClr val="white"/>
                </a:solidFill>
                <a:ea typeface="宋体"/>
              </a:rPr>
              <a:t>www.1ppt.com/tubiao/      </a:t>
            </a:r>
          </a:p>
          <a:p>
            <a:r>
              <a:rPr lang="zh-CN" altLang="en-US" sz="100" dirty="0">
                <a:solidFill>
                  <a:prstClr val="white"/>
                </a:solidFill>
                <a:ea typeface="宋体"/>
              </a:rPr>
              <a:t>优秀</a:t>
            </a:r>
            <a:r>
              <a:rPr lang="en-US" altLang="zh-CN" sz="100" dirty="0">
                <a:solidFill>
                  <a:prstClr val="white"/>
                </a:solidFill>
                <a:ea typeface="宋体"/>
              </a:rPr>
              <a:t>PPT</a:t>
            </a:r>
            <a:r>
              <a:rPr lang="zh-CN" altLang="en-US" sz="100" dirty="0">
                <a:solidFill>
                  <a:prstClr val="white"/>
                </a:solidFill>
                <a:ea typeface="宋体"/>
              </a:rPr>
              <a:t>下载：</a:t>
            </a:r>
            <a:r>
              <a:rPr lang="en-US" altLang="zh-CN" sz="100" dirty="0">
                <a:solidFill>
                  <a:prstClr val="white"/>
                </a:solidFill>
                <a:ea typeface="宋体"/>
              </a:rPr>
              <a:t>www.1ppt.com/xiazai/        PPT</a:t>
            </a:r>
            <a:r>
              <a:rPr lang="zh-CN" altLang="en-US" sz="100" dirty="0">
                <a:solidFill>
                  <a:prstClr val="white"/>
                </a:solidFill>
                <a:ea typeface="宋体"/>
              </a:rPr>
              <a:t>教程： </a:t>
            </a:r>
            <a:r>
              <a:rPr lang="en-US" altLang="zh-CN" sz="100" dirty="0">
                <a:solidFill>
                  <a:prstClr val="white"/>
                </a:solidFill>
                <a:ea typeface="宋体"/>
              </a:rPr>
              <a:t>www.1ppt.com/powerpoint/      </a:t>
            </a:r>
          </a:p>
          <a:p>
            <a:r>
              <a:rPr lang="en-US" altLang="zh-CN" sz="100" dirty="0">
                <a:solidFill>
                  <a:prstClr val="white"/>
                </a:solidFill>
                <a:ea typeface="宋体"/>
              </a:rPr>
              <a:t>Word</a:t>
            </a:r>
            <a:r>
              <a:rPr lang="zh-CN" altLang="en-US" sz="100" dirty="0">
                <a:solidFill>
                  <a:prstClr val="white"/>
                </a:solidFill>
                <a:ea typeface="宋体"/>
              </a:rPr>
              <a:t>教程： </a:t>
            </a:r>
            <a:r>
              <a:rPr lang="en-US" altLang="zh-CN" sz="100" dirty="0">
                <a:solidFill>
                  <a:prstClr val="white"/>
                </a:solidFill>
                <a:ea typeface="宋体"/>
              </a:rPr>
              <a:t>www.1ppt.com/word/              Excel</a:t>
            </a:r>
            <a:r>
              <a:rPr lang="zh-CN" altLang="en-US" sz="100" dirty="0">
                <a:solidFill>
                  <a:prstClr val="white"/>
                </a:solidFill>
                <a:ea typeface="宋体"/>
              </a:rPr>
              <a:t>教程：</a:t>
            </a:r>
            <a:r>
              <a:rPr lang="en-US" altLang="zh-CN" sz="100" dirty="0">
                <a:solidFill>
                  <a:prstClr val="white"/>
                </a:solidFill>
                <a:ea typeface="宋体"/>
              </a:rPr>
              <a:t>www.1ppt.com/excel/  </a:t>
            </a:r>
          </a:p>
          <a:p>
            <a:r>
              <a:rPr lang="zh-CN" altLang="en-US" sz="100" dirty="0">
                <a:solidFill>
                  <a:prstClr val="white"/>
                </a:solidFill>
                <a:ea typeface="宋体"/>
              </a:rPr>
              <a:t>资料下载：</a:t>
            </a:r>
            <a:r>
              <a:rPr lang="en-US" altLang="zh-CN" sz="100" dirty="0">
                <a:solidFill>
                  <a:prstClr val="white"/>
                </a:solidFill>
                <a:ea typeface="宋体"/>
              </a:rPr>
              <a:t>www.1ppt.com/ziliao/                PPT</a:t>
            </a:r>
            <a:r>
              <a:rPr lang="zh-CN" altLang="en-US" sz="100" dirty="0">
                <a:solidFill>
                  <a:prstClr val="white"/>
                </a:solidFill>
                <a:ea typeface="宋体"/>
              </a:rPr>
              <a:t>课件下载：</a:t>
            </a:r>
            <a:r>
              <a:rPr lang="en-US" altLang="zh-CN" sz="100" dirty="0">
                <a:solidFill>
                  <a:prstClr val="white"/>
                </a:solidFill>
                <a:ea typeface="宋体"/>
              </a:rPr>
              <a:t>www.1ppt.com/kejian/ </a:t>
            </a:r>
          </a:p>
          <a:p>
            <a:r>
              <a:rPr lang="zh-CN" altLang="en-US" sz="100" dirty="0">
                <a:solidFill>
                  <a:prstClr val="white"/>
                </a:solidFill>
                <a:ea typeface="宋体"/>
              </a:rPr>
              <a:t>范文下载：</a:t>
            </a:r>
            <a:r>
              <a:rPr lang="en-US" altLang="zh-CN" sz="100" dirty="0">
                <a:solidFill>
                  <a:prstClr val="white"/>
                </a:solidFill>
                <a:ea typeface="宋体"/>
              </a:rPr>
              <a:t>www.1ppt.com/fanwen/             </a:t>
            </a:r>
            <a:r>
              <a:rPr lang="zh-CN" altLang="en-US" sz="100" dirty="0">
                <a:solidFill>
                  <a:prstClr val="white"/>
                </a:solidFill>
                <a:ea typeface="宋体"/>
              </a:rPr>
              <a:t>试卷下载：</a:t>
            </a:r>
            <a:r>
              <a:rPr lang="en-US" altLang="zh-CN" sz="100" dirty="0">
                <a:solidFill>
                  <a:prstClr val="white"/>
                </a:solidFill>
                <a:ea typeface="宋体"/>
              </a:rPr>
              <a:t>www.1ppt.com/shiti/  </a:t>
            </a:r>
          </a:p>
          <a:p>
            <a:r>
              <a:rPr lang="zh-CN" altLang="en-US" sz="100" dirty="0">
                <a:solidFill>
                  <a:prstClr val="white"/>
                </a:solidFill>
                <a:ea typeface="宋体"/>
              </a:rPr>
              <a:t>教案下载：</a:t>
            </a:r>
            <a:r>
              <a:rPr lang="en-US" altLang="zh-CN" sz="100" dirty="0">
                <a:solidFill>
                  <a:prstClr val="white"/>
                </a:solidFill>
                <a:ea typeface="宋体"/>
              </a:rPr>
              <a:t>www.1ppt.com/jiaoan/  </a:t>
            </a:r>
            <a:r>
              <a:rPr lang="en-US" altLang="zh-CN" sz="100" dirty="0" smtClean="0">
                <a:solidFill>
                  <a:prstClr val="white"/>
                </a:solidFill>
                <a:ea typeface="宋体"/>
              </a:rPr>
              <a:t>      </a:t>
            </a:r>
            <a:endParaRPr lang="en-US" altLang="zh-CN" sz="100" dirty="0">
              <a:solidFill>
                <a:prstClr val="white"/>
              </a:solidFill>
              <a:ea typeface="宋体"/>
            </a:endParaRPr>
          </a:p>
          <a:p>
            <a:r>
              <a:rPr lang="zh-CN" altLang="en-US" sz="100" dirty="0" smtClean="0">
                <a:solidFill>
                  <a:prstClr val="white"/>
                </a:solidFill>
                <a:ea typeface="宋体"/>
              </a:rPr>
              <a:t>字体下载：</a:t>
            </a:r>
            <a:r>
              <a:rPr lang="en-US" altLang="zh-CN" sz="100" dirty="0" smtClean="0">
                <a:solidFill>
                  <a:prstClr val="white"/>
                </a:solidFill>
                <a:ea typeface="宋体"/>
              </a:rPr>
              <a:t>www.1ppt.com/ziti/</a:t>
            </a:r>
            <a:endParaRPr lang="en-US" altLang="zh-CN" sz="100" dirty="0">
              <a:solidFill>
                <a:prstClr val="white"/>
              </a:solidFill>
              <a:ea typeface="宋体"/>
            </a:endParaRPr>
          </a:p>
          <a:p>
            <a:r>
              <a:rPr lang="en-US" altLang="zh-CN" sz="100" dirty="0">
                <a:solidFill>
                  <a:prstClr val="white"/>
                </a:solidFill>
                <a:ea typeface="宋体"/>
              </a:rPr>
              <a:t> </a:t>
            </a:r>
            <a:endParaRPr lang="zh-CN" altLang="en-US" sz="100" dirty="0">
              <a:solidFill>
                <a:prstClr val="white"/>
              </a:solidFill>
              <a:ea typeface="宋体"/>
            </a:endParaRPr>
          </a:p>
        </p:txBody>
      </p:sp>
    </p:spTree>
    <p:extLst>
      <p:ext uri="{BB962C8B-B14F-4D97-AF65-F5344CB8AC3E}">
        <p14:creationId xmlns:p14="http://schemas.microsoft.com/office/powerpoint/2010/main" val="301388330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914377"/>
            <a:fld id="{E5FAD713-895F-4467-8500-79F51DDAE221}" type="datetimeFigureOut">
              <a:rPr lang="zh-CN" altLang="en-US" smtClean="0">
                <a:solidFill>
                  <a:prstClr val="black">
                    <a:tint val="75000"/>
                  </a:prstClr>
                </a:solidFill>
              </a:rPr>
              <a:pPr defTabSz="914377"/>
              <a:t>2018/12/25</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pPr defTabSz="914377"/>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pPr defTabSz="914377"/>
            <a:fld id="{BA7AE5F4-7B60-4AFD-A25C-45965DC60B21}" type="slidenum">
              <a:rPr lang="zh-CN" altLang="en-US" smtClean="0">
                <a:solidFill>
                  <a:prstClr val="black">
                    <a:tint val="75000"/>
                  </a:prstClr>
                </a:solidFill>
              </a:rPr>
              <a:pPr defTabSz="914377"/>
              <a:t>‹#›</a:t>
            </a:fld>
            <a:endParaRPr lang="zh-CN" altLang="en-US">
              <a:solidFill>
                <a:prstClr val="black">
                  <a:tint val="75000"/>
                </a:prstClr>
              </a:solidFill>
            </a:endParaRPr>
          </a:p>
        </p:txBody>
      </p:sp>
    </p:spTree>
    <p:extLst>
      <p:ext uri="{BB962C8B-B14F-4D97-AF65-F5344CB8AC3E}">
        <p14:creationId xmlns:p14="http://schemas.microsoft.com/office/powerpoint/2010/main" val="186436280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pPr defTabSz="914377"/>
            <a:fld id="{E5FAD713-895F-4467-8500-79F51DDAE221}" type="datetimeFigureOut">
              <a:rPr lang="zh-CN" altLang="en-US" smtClean="0">
                <a:solidFill>
                  <a:prstClr val="black">
                    <a:tint val="75000"/>
                  </a:prstClr>
                </a:solidFill>
              </a:rPr>
              <a:pPr defTabSz="914377"/>
              <a:t>2018/12/25</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pPr defTabSz="914377"/>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914377"/>
            <a:fld id="{BA7AE5F4-7B60-4AFD-A25C-45965DC60B21}" type="slidenum">
              <a:rPr lang="zh-CN" altLang="en-US" smtClean="0">
                <a:solidFill>
                  <a:prstClr val="black">
                    <a:tint val="75000"/>
                  </a:prstClr>
                </a:solidFill>
              </a:rPr>
              <a:pPr defTabSz="914377"/>
              <a:t>‹#›</a:t>
            </a:fld>
            <a:endParaRPr lang="zh-CN" altLang="en-US">
              <a:solidFill>
                <a:prstClr val="black">
                  <a:tint val="75000"/>
                </a:prstClr>
              </a:solidFill>
            </a:endParaRPr>
          </a:p>
        </p:txBody>
      </p:sp>
    </p:spTree>
    <p:extLst>
      <p:ext uri="{BB962C8B-B14F-4D97-AF65-F5344CB8AC3E}">
        <p14:creationId xmlns:p14="http://schemas.microsoft.com/office/powerpoint/2010/main" val="255635034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pPr defTabSz="914377"/>
            <a:fld id="{E5FAD713-895F-4467-8500-79F51DDAE221}" type="datetimeFigureOut">
              <a:rPr lang="zh-CN" altLang="en-US" smtClean="0">
                <a:solidFill>
                  <a:prstClr val="black">
                    <a:tint val="75000"/>
                  </a:prstClr>
                </a:solidFill>
              </a:rPr>
              <a:pPr defTabSz="914377"/>
              <a:t>2018/12/25</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pPr defTabSz="914377"/>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914377"/>
            <a:fld id="{BA7AE5F4-7B60-4AFD-A25C-45965DC60B21}" type="slidenum">
              <a:rPr lang="zh-CN" altLang="en-US" smtClean="0">
                <a:solidFill>
                  <a:prstClr val="black">
                    <a:tint val="75000"/>
                  </a:prstClr>
                </a:solidFill>
              </a:rPr>
              <a:pPr defTabSz="914377"/>
              <a:t>‹#›</a:t>
            </a:fld>
            <a:endParaRPr lang="zh-CN" altLang="en-US">
              <a:solidFill>
                <a:prstClr val="black">
                  <a:tint val="75000"/>
                </a:prstClr>
              </a:solidFill>
            </a:endParaRPr>
          </a:p>
        </p:txBody>
      </p:sp>
    </p:spTree>
    <p:extLst>
      <p:ext uri="{BB962C8B-B14F-4D97-AF65-F5344CB8AC3E}">
        <p14:creationId xmlns:p14="http://schemas.microsoft.com/office/powerpoint/2010/main" val="119585250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defTabSz="914377"/>
            <a:fld id="{E5FAD713-895F-4467-8500-79F51DDAE221}" type="datetimeFigureOut">
              <a:rPr lang="zh-CN" altLang="en-US" smtClean="0">
                <a:solidFill>
                  <a:prstClr val="black">
                    <a:tint val="75000"/>
                  </a:prstClr>
                </a:solidFill>
              </a:rPr>
              <a:pPr defTabSz="914377"/>
              <a:t>2018/12/25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pPr defTabSz="914377"/>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377"/>
            <a:fld id="{BA7AE5F4-7B60-4AFD-A25C-45965DC60B21}" type="slidenum">
              <a:rPr lang="zh-CN" altLang="en-US" smtClean="0">
                <a:solidFill>
                  <a:prstClr val="black">
                    <a:tint val="75000"/>
                  </a:prstClr>
                </a:solidFill>
              </a:rPr>
              <a:pPr defTabSz="914377"/>
              <a:t>‹#›</a:t>
            </a:fld>
            <a:endParaRPr lang="zh-CN" altLang="en-US">
              <a:solidFill>
                <a:prstClr val="black">
                  <a:tint val="75000"/>
                </a:prstClr>
              </a:solidFill>
            </a:endParaRPr>
          </a:p>
        </p:txBody>
      </p:sp>
    </p:spTree>
    <p:extLst>
      <p:ext uri="{BB962C8B-B14F-4D97-AF65-F5344CB8AC3E}">
        <p14:creationId xmlns:p14="http://schemas.microsoft.com/office/powerpoint/2010/main" val="361755091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6"/>
            <a:ext cx="2628900" cy="581183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1" y="365126"/>
            <a:ext cx="7734300" cy="581183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defTabSz="914377"/>
            <a:fld id="{E5FAD713-895F-4467-8500-79F51DDAE221}" type="datetimeFigureOut">
              <a:rPr lang="zh-CN" altLang="en-US" smtClean="0">
                <a:solidFill>
                  <a:prstClr val="black">
                    <a:tint val="75000"/>
                  </a:prstClr>
                </a:solidFill>
              </a:rPr>
              <a:pPr defTabSz="914377"/>
              <a:t>2018/12/25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pPr defTabSz="914377"/>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377"/>
            <a:fld id="{BA7AE5F4-7B60-4AFD-A25C-45965DC60B21}" type="slidenum">
              <a:rPr lang="zh-CN" altLang="en-US" smtClean="0">
                <a:solidFill>
                  <a:prstClr val="black">
                    <a:tint val="75000"/>
                  </a:prstClr>
                </a:solidFill>
              </a:rPr>
              <a:pPr defTabSz="914377"/>
              <a:t>‹#›</a:t>
            </a:fld>
            <a:endParaRPr lang="zh-CN" altLang="en-US">
              <a:solidFill>
                <a:prstClr val="black">
                  <a:tint val="75000"/>
                </a:prstClr>
              </a:solidFill>
            </a:endParaRPr>
          </a:p>
        </p:txBody>
      </p:sp>
    </p:spTree>
    <p:extLst>
      <p:ext uri="{BB962C8B-B14F-4D97-AF65-F5344CB8AC3E}">
        <p14:creationId xmlns:p14="http://schemas.microsoft.com/office/powerpoint/2010/main" val="245057195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524445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2"/>
            <a:ext cx="12192000" cy="6857999"/>
          </a:xfrm>
          <a:prstGeom prst="rect">
            <a:avLst/>
          </a:prstGeom>
        </p:spPr>
      </p:pic>
      <p:grpSp>
        <p:nvGrpSpPr>
          <p:cNvPr id="6" name="组合 5"/>
          <p:cNvGrpSpPr/>
          <p:nvPr userDrawn="1"/>
        </p:nvGrpSpPr>
        <p:grpSpPr>
          <a:xfrm>
            <a:off x="1007" y="5266268"/>
            <a:ext cx="12207925" cy="1616160"/>
            <a:chOff x="756" y="4279899"/>
            <a:chExt cx="6661733" cy="881921"/>
          </a:xfrm>
        </p:grpSpPr>
        <p:pic>
          <p:nvPicPr>
            <p:cNvPr id="10" name="图片 9"/>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56" y="4279899"/>
              <a:ext cx="5377567" cy="881921"/>
            </a:xfrm>
            <a:prstGeom prst="rect">
              <a:avLst/>
            </a:prstGeom>
          </p:spPr>
        </p:pic>
        <p:pic>
          <p:nvPicPr>
            <p:cNvPr id="11" name="图片 10"/>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flipH="1">
              <a:off x="5271256" y="4279899"/>
              <a:ext cx="1391233" cy="881921"/>
            </a:xfrm>
            <a:prstGeom prst="rect">
              <a:avLst/>
            </a:prstGeom>
          </p:spPr>
        </p:pic>
      </p:grpSp>
      <p:sp>
        <p:nvSpPr>
          <p:cNvPr id="8" name="矩形 7"/>
          <p:cNvSpPr/>
          <p:nvPr userDrawn="1"/>
        </p:nvSpPr>
        <p:spPr>
          <a:xfrm>
            <a:off x="0" y="819149"/>
            <a:ext cx="12192000" cy="5886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zh-CN" altLang="en-US" sz="1351"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9" name="文本框 8"/>
          <p:cNvSpPr txBox="1"/>
          <p:nvPr userDrawn="1"/>
        </p:nvSpPr>
        <p:spPr>
          <a:xfrm>
            <a:off x="476251" y="171451"/>
            <a:ext cx="4288353" cy="584775"/>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srgbClr val="FFC000"/>
                </a:solidFill>
                <a:effectLst/>
                <a:uLnTx/>
                <a:uFillTx/>
                <a:latin typeface="微软雅黑" panose="020B0503020204020204" pitchFamily="34" charset="-122"/>
                <a:ea typeface="微软雅黑" panose="020B0503020204020204" pitchFamily="34" charset="-122"/>
                <a:cs typeface="+mn-cs"/>
              </a:rPr>
              <a:t>单击此处添加文字标题</a:t>
            </a:r>
            <a:endParaRPr kumimoji="0" lang="zh-CN" altLang="en-US" sz="3200" b="0" i="0" u="none" strike="noStrike" kern="1200" cap="none" spc="0" normalizeH="0" baseline="0" noProof="0" dirty="0">
              <a:ln>
                <a:noFill/>
              </a:ln>
              <a:solidFill>
                <a:srgbClr val="FFC000"/>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102266300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377"/>
            <a:fld id="{E5FAD713-895F-4467-8500-79F51DDAE221}" type="datetimeFigureOut">
              <a:rPr lang="zh-CN" altLang="en-US" smtClean="0">
                <a:solidFill>
                  <a:prstClr val="black">
                    <a:tint val="75000"/>
                  </a:prstClr>
                </a:solidFill>
              </a:rPr>
              <a:pPr defTabSz="914377"/>
              <a:t>2018/12/25</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377"/>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377"/>
            <a:fld id="{BA7AE5F4-7B60-4AFD-A25C-45965DC60B21}" type="slidenum">
              <a:rPr lang="zh-CN" altLang="en-US" smtClean="0">
                <a:solidFill>
                  <a:prstClr val="black">
                    <a:tint val="75000"/>
                  </a:prstClr>
                </a:solidFill>
              </a:rPr>
              <a:pPr defTabSz="914377"/>
              <a:t>‹#›</a:t>
            </a:fld>
            <a:endParaRPr lang="zh-CN" altLang="en-US">
              <a:solidFill>
                <a:prstClr val="black">
                  <a:tint val="75000"/>
                </a:prstClr>
              </a:solidFill>
            </a:endParaRPr>
          </a:p>
        </p:txBody>
      </p:sp>
    </p:spTree>
    <p:extLst>
      <p:ext uri="{BB962C8B-B14F-4D97-AF65-F5344CB8AC3E}">
        <p14:creationId xmlns:p14="http://schemas.microsoft.com/office/powerpoint/2010/main" val="38334369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74" r:id="rId7"/>
    <p:sldLayoutId id="2147483667" r:id="rId8"/>
    <p:sldLayoutId id="2147483668" r:id="rId9"/>
    <p:sldLayoutId id="2147483669" r:id="rId10"/>
    <p:sldLayoutId id="2147483670" r:id="rId11"/>
    <p:sldLayoutId id="2147483671" r:id="rId12"/>
    <p:sldLayoutId id="2147483672" r:id="rId13"/>
    <p:sldLayoutId id="2147483673" r:id="rId14"/>
  </p:sldLayoutIdLst>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image" Target="../media/image8.jpeg"/><Relationship Id="rId5" Type="http://schemas.openxmlformats.org/officeDocument/2006/relationships/image" Target="../media/image7.jpe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microsoft.com/office/2007/relationships/hdphoto" Target="../media/hdphoto2.wdp"/></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1.xml"/><Relationship Id="rId1" Type="http://schemas.openxmlformats.org/officeDocument/2006/relationships/slideLayout" Target="../slideLayouts/slideLayout1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2"/>
            <a:ext cx="12192000" cy="6857999"/>
          </a:xfrm>
          <a:prstGeom prst="rect">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212321" y="2004743"/>
            <a:ext cx="8554715" cy="2210653"/>
          </a:xfrm>
          <a:prstGeom prst="rect">
            <a:avLst/>
          </a:prstGeom>
        </p:spPr>
      </p:pic>
      <p:sp>
        <p:nvSpPr>
          <p:cNvPr id="6" name="文本框 5"/>
          <p:cNvSpPr txBox="1"/>
          <p:nvPr/>
        </p:nvSpPr>
        <p:spPr>
          <a:xfrm>
            <a:off x="5852929" y="4239824"/>
            <a:ext cx="4161717" cy="502766"/>
          </a:xfrm>
          <a:prstGeom prst="rect">
            <a:avLst/>
          </a:prstGeom>
          <a:noFill/>
        </p:spPr>
        <p:txBody>
          <a:bodyPr wrap="none" rtlCol="0">
            <a:spAutoFit/>
          </a:bodyPr>
          <a:lstStyle/>
          <a:p>
            <a:pPr defTabSz="914377"/>
            <a:r>
              <a:rPr lang="zh-CN" altLang="en-US" sz="2667" dirty="0">
                <a:solidFill>
                  <a:prstClr val="white"/>
                </a:solidFill>
                <a:latin typeface="微软雅黑" panose="020B0503020204020204" pitchFamily="34" charset="-122"/>
                <a:ea typeface="微软雅黑" panose="020B0503020204020204" pitchFamily="34" charset="-122"/>
              </a:rPr>
              <a:t>公司年会风采展示</a:t>
            </a:r>
            <a:r>
              <a:rPr lang="en-US" altLang="zh-CN" sz="2667" dirty="0" err="1">
                <a:solidFill>
                  <a:prstClr val="white"/>
                </a:solidFill>
                <a:latin typeface="微软雅黑" panose="020B0503020204020204" pitchFamily="34" charset="-122"/>
                <a:ea typeface="微软雅黑" panose="020B0503020204020204" pitchFamily="34" charset="-122"/>
              </a:rPr>
              <a:t>ppt</a:t>
            </a:r>
            <a:r>
              <a:rPr lang="zh-CN" altLang="en-US" sz="2667" dirty="0">
                <a:solidFill>
                  <a:prstClr val="white"/>
                </a:solidFill>
                <a:latin typeface="微软雅黑" panose="020B0503020204020204" pitchFamily="34" charset="-122"/>
                <a:ea typeface="微软雅黑" panose="020B0503020204020204" pitchFamily="34" charset="-122"/>
              </a:rPr>
              <a:t>模板</a:t>
            </a:r>
          </a:p>
        </p:txBody>
      </p:sp>
      <p:pic>
        <p:nvPicPr>
          <p:cNvPr id="7" name="图片 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6182" y="24428"/>
            <a:ext cx="5703705" cy="6858000"/>
          </a:xfrm>
          <a:prstGeom prst="rect">
            <a:avLst/>
          </a:prstGeom>
        </p:spPr>
      </p:pic>
      <p:grpSp>
        <p:nvGrpSpPr>
          <p:cNvPr id="9" name="组合 8"/>
          <p:cNvGrpSpPr/>
          <p:nvPr/>
        </p:nvGrpSpPr>
        <p:grpSpPr>
          <a:xfrm>
            <a:off x="1007" y="5266268"/>
            <a:ext cx="12207925" cy="1616160"/>
            <a:chOff x="756" y="4279899"/>
            <a:chExt cx="6661733" cy="881921"/>
          </a:xfrm>
        </p:grpSpPr>
        <p:pic>
          <p:nvPicPr>
            <p:cNvPr id="2" name="图片 1"/>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56" y="4279899"/>
              <a:ext cx="5377567" cy="881921"/>
            </a:xfrm>
            <a:prstGeom prst="rect">
              <a:avLst/>
            </a:prstGeom>
          </p:spPr>
        </p:pic>
        <p:pic>
          <p:nvPicPr>
            <p:cNvPr id="8" name="图片 7"/>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flipH="1">
              <a:off x="5271256" y="4279899"/>
              <a:ext cx="1391233" cy="881921"/>
            </a:xfrm>
            <a:prstGeom prst="rect">
              <a:avLst/>
            </a:prstGeom>
          </p:spPr>
        </p:pic>
      </p:grpSp>
    </p:spTree>
    <p:extLst>
      <p:ext uri="{BB962C8B-B14F-4D97-AF65-F5344CB8AC3E}">
        <p14:creationId xmlns:p14="http://schemas.microsoft.com/office/powerpoint/2010/main" val="51904213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down)">
                                      <p:cBhvr>
                                        <p:cTn id="13" dur="1250"/>
                                        <p:tgtEl>
                                          <p:spTgt spid="7"/>
                                        </p:tgtEl>
                                      </p:cBhvr>
                                    </p:animEffect>
                                  </p:childTnLst>
                                </p:cTn>
                              </p:par>
                            </p:childTnLst>
                          </p:cTn>
                        </p:par>
                        <p:par>
                          <p:cTn id="14" fill="hold">
                            <p:stCondLst>
                              <p:cond delay="2250"/>
                            </p:stCondLst>
                            <p:childTnLst>
                              <p:par>
                                <p:cTn id="15" presetID="42" presetClass="entr" presetSubtype="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par>
                          <p:cTn id="20" fill="hold">
                            <p:stCondLst>
                              <p:cond delay="3250"/>
                            </p:stCondLst>
                            <p:childTnLst>
                              <p:par>
                                <p:cTn id="21" presetID="2" presetClass="entr" presetSubtype="4" decel="20000" fill="hold" grpId="0" nodeType="afterEffect">
                                  <p:stCondLst>
                                    <p:cond delay="0"/>
                                  </p:stCondLst>
                                  <p:iterate type="lt">
                                    <p:tmPct val="14000"/>
                                  </p:iterate>
                                  <p:childTnLst>
                                    <p:set>
                                      <p:cBhvr>
                                        <p:cTn id="22" dur="1" fill="hold">
                                          <p:stCondLst>
                                            <p:cond delay="0"/>
                                          </p:stCondLst>
                                        </p:cTn>
                                        <p:tgtEl>
                                          <p:spTgt spid="6"/>
                                        </p:tgtEl>
                                        <p:attrNameLst>
                                          <p:attrName>style.visibility</p:attrName>
                                        </p:attrNameLst>
                                      </p:cBhvr>
                                      <p:to>
                                        <p:strVal val="visible"/>
                                      </p:to>
                                    </p:set>
                                    <p:anim calcmode="lin" valueType="num">
                                      <p:cBhvr additive="base">
                                        <p:cTn id="23" dur="750" fill="hold"/>
                                        <p:tgtEl>
                                          <p:spTgt spid="6"/>
                                        </p:tgtEl>
                                        <p:attrNameLst>
                                          <p:attrName>ppt_x</p:attrName>
                                        </p:attrNameLst>
                                      </p:cBhvr>
                                      <p:tavLst>
                                        <p:tav tm="0">
                                          <p:val>
                                            <p:strVal val="#ppt_x"/>
                                          </p:val>
                                        </p:tav>
                                        <p:tav tm="100000">
                                          <p:val>
                                            <p:strVal val="#ppt_x"/>
                                          </p:val>
                                        </p:tav>
                                      </p:tavLst>
                                    </p:anim>
                                    <p:anim calcmode="lin" valueType="num">
                                      <p:cBhvr additive="base">
                                        <p:cTn id="24" dur="75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2"/>
            <a:ext cx="12192000" cy="6857999"/>
          </a:xfrm>
          <a:prstGeom prst="rect">
            <a:avLst/>
          </a:prstGeom>
        </p:spPr>
      </p:pic>
      <p:pic>
        <p:nvPicPr>
          <p:cNvPr id="16" name="图片 1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6182" y="24428"/>
            <a:ext cx="5703705" cy="6858000"/>
          </a:xfrm>
          <a:prstGeom prst="rect">
            <a:avLst/>
          </a:prstGeom>
        </p:spPr>
      </p:pic>
      <p:grpSp>
        <p:nvGrpSpPr>
          <p:cNvPr id="17" name="组合 16"/>
          <p:cNvGrpSpPr/>
          <p:nvPr/>
        </p:nvGrpSpPr>
        <p:grpSpPr>
          <a:xfrm>
            <a:off x="1007" y="5266268"/>
            <a:ext cx="12207925" cy="1616160"/>
            <a:chOff x="756" y="4279899"/>
            <a:chExt cx="6661733" cy="881921"/>
          </a:xfrm>
        </p:grpSpPr>
        <p:pic>
          <p:nvPicPr>
            <p:cNvPr id="18" name="图片 17"/>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56" y="4279899"/>
              <a:ext cx="5377567" cy="881921"/>
            </a:xfrm>
            <a:prstGeom prst="rect">
              <a:avLst/>
            </a:prstGeom>
          </p:spPr>
        </p:pic>
        <p:pic>
          <p:nvPicPr>
            <p:cNvPr id="19" name="图片 18"/>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flipH="1">
              <a:off x="5271256" y="4279899"/>
              <a:ext cx="1391233" cy="881921"/>
            </a:xfrm>
            <a:prstGeom prst="rect">
              <a:avLst/>
            </a:prstGeom>
          </p:spPr>
        </p:pic>
      </p:grpSp>
      <p:sp>
        <p:nvSpPr>
          <p:cNvPr id="7" name="文本1"/>
          <p:cNvSpPr>
            <a:spLocks noChangeArrowheads="1"/>
          </p:cNvSpPr>
          <p:nvPr/>
        </p:nvSpPr>
        <p:spPr bwMode="gray">
          <a:xfrm>
            <a:off x="5200873" y="741874"/>
            <a:ext cx="5457825" cy="960508"/>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w="6350" algn="ctr">
                <a:solidFill>
                  <a:schemeClr val="tx1"/>
                </a:solidFill>
                <a:prstDash val="sysDot"/>
                <a:round/>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fontAlgn="base">
              <a:lnSpc>
                <a:spcPct val="120000"/>
              </a:lnSpc>
              <a:spcBef>
                <a:spcPct val="0"/>
              </a:spcBef>
              <a:spcAft>
                <a:spcPct val="0"/>
              </a:spcAft>
              <a:defRPr/>
            </a:pPr>
            <a:r>
              <a:rPr lang="zh-CN" altLang="en-US" sz="2400" b="1" dirty="0">
                <a:solidFill>
                  <a:srgbClr val="4D4D4D"/>
                </a:solidFill>
                <a:latin typeface="微软雅黑" pitchFamily="34" charset="-122"/>
                <a:ea typeface="微软雅黑" pitchFamily="34" charset="-122"/>
              </a:rPr>
              <a:t>第一部分</a:t>
            </a:r>
            <a:endParaRPr lang="en-US" altLang="zh-CN" sz="2400" b="1" dirty="0">
              <a:solidFill>
                <a:srgbClr val="4D4D4D"/>
              </a:solidFill>
              <a:latin typeface="微软雅黑" pitchFamily="34" charset="-122"/>
              <a:ea typeface="微软雅黑" pitchFamily="34" charset="-122"/>
            </a:endParaRPr>
          </a:p>
          <a:p>
            <a:pPr algn="ctr" defTabSz="1219170" fontAlgn="base">
              <a:lnSpc>
                <a:spcPct val="120000"/>
              </a:lnSpc>
              <a:spcBef>
                <a:spcPct val="0"/>
              </a:spcBef>
              <a:spcAft>
                <a:spcPct val="0"/>
              </a:spcAft>
              <a:defRPr/>
            </a:pPr>
            <a:r>
              <a:rPr lang="zh-CN" altLang="en-US" sz="2400" b="1" dirty="0">
                <a:solidFill>
                  <a:srgbClr val="4D4D4D"/>
                </a:solidFill>
                <a:latin typeface="微软雅黑" pitchFamily="34" charset="-122"/>
                <a:ea typeface="微软雅黑" pitchFamily="34" charset="-122"/>
              </a:rPr>
              <a:t>单击添加您的文字内容</a:t>
            </a:r>
            <a:endParaRPr lang="zh-CN" altLang="zh-CN" sz="2400" b="1" dirty="0">
              <a:solidFill>
                <a:srgbClr val="4D4D4D"/>
              </a:solidFill>
              <a:latin typeface="微软雅黑" pitchFamily="34" charset="-122"/>
              <a:ea typeface="微软雅黑" pitchFamily="34" charset="-122"/>
            </a:endParaRPr>
          </a:p>
        </p:txBody>
      </p:sp>
      <p:sp>
        <p:nvSpPr>
          <p:cNvPr id="8" name="标题1"/>
          <p:cNvSpPr>
            <a:spLocks noChangeArrowheads="1"/>
          </p:cNvSpPr>
          <p:nvPr/>
        </p:nvSpPr>
        <p:spPr bwMode="gray">
          <a:xfrm>
            <a:off x="4618261" y="729968"/>
            <a:ext cx="1628775" cy="973931"/>
          </a:xfrm>
          <a:prstGeom prst="roundRect">
            <a:avLst>
              <a:gd name="adj" fmla="val 11921"/>
            </a:avLst>
          </a:prstGeom>
          <a:solidFill>
            <a:schemeClr val="accent2"/>
          </a:solidFill>
          <a:ln w="25400" cap="flat" cmpd="sng" algn="ctr">
            <a:noFill/>
            <a:prstDash val="solid"/>
          </a:ln>
          <a:effectLst>
            <a:outerShdw blurRad="50800" dist="38100" dir="2700000" algn="tl"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fontAlgn="base">
              <a:lnSpc>
                <a:spcPct val="120000"/>
              </a:lnSpc>
              <a:spcBef>
                <a:spcPct val="0"/>
              </a:spcBef>
              <a:spcAft>
                <a:spcPct val="0"/>
              </a:spcAft>
              <a:defRPr/>
            </a:pPr>
            <a:r>
              <a:rPr lang="en-US" altLang="zh-CN" sz="4000" b="1" dirty="0">
                <a:solidFill>
                  <a:sysClr val="window" lastClr="FFFFFF">
                    <a:lumMod val="95000"/>
                  </a:sysClr>
                </a:solidFill>
                <a:latin typeface="微软雅黑" pitchFamily="34" charset="-122"/>
                <a:ea typeface="微软雅黑" pitchFamily="34" charset="-122"/>
              </a:rPr>
              <a:t>01</a:t>
            </a:r>
            <a:endParaRPr lang="zh-CN" altLang="zh-CN" sz="4000" b="1" dirty="0">
              <a:solidFill>
                <a:sysClr val="window" lastClr="FFFFFF">
                  <a:lumMod val="95000"/>
                </a:sysClr>
              </a:solidFill>
              <a:latin typeface="微软雅黑" pitchFamily="34" charset="-122"/>
              <a:ea typeface="微软雅黑" pitchFamily="34" charset="-122"/>
            </a:endParaRPr>
          </a:p>
        </p:txBody>
      </p:sp>
      <p:sp>
        <p:nvSpPr>
          <p:cNvPr id="9" name="文本1"/>
          <p:cNvSpPr>
            <a:spLocks noChangeArrowheads="1"/>
          </p:cNvSpPr>
          <p:nvPr/>
        </p:nvSpPr>
        <p:spPr bwMode="gray">
          <a:xfrm>
            <a:off x="5200873" y="1999174"/>
            <a:ext cx="5457825" cy="960508"/>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w="6350" algn="ctr">
                <a:solidFill>
                  <a:schemeClr val="tx1"/>
                </a:solidFill>
                <a:prstDash val="sysDot"/>
                <a:round/>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fontAlgn="base">
              <a:lnSpc>
                <a:spcPct val="120000"/>
              </a:lnSpc>
              <a:spcBef>
                <a:spcPct val="0"/>
              </a:spcBef>
              <a:spcAft>
                <a:spcPct val="0"/>
              </a:spcAft>
              <a:defRPr/>
            </a:pPr>
            <a:r>
              <a:rPr lang="zh-CN" altLang="en-US" sz="2400" b="1" dirty="0">
                <a:solidFill>
                  <a:srgbClr val="4D4D4D"/>
                </a:solidFill>
                <a:latin typeface="微软雅黑" pitchFamily="34" charset="-122"/>
                <a:ea typeface="微软雅黑" pitchFamily="34" charset="-122"/>
              </a:rPr>
              <a:t>第二部分</a:t>
            </a:r>
            <a:endParaRPr lang="en-US" altLang="zh-CN" sz="2400" b="1" dirty="0">
              <a:solidFill>
                <a:srgbClr val="4D4D4D"/>
              </a:solidFill>
              <a:latin typeface="微软雅黑" pitchFamily="34" charset="-122"/>
              <a:ea typeface="微软雅黑" pitchFamily="34" charset="-122"/>
            </a:endParaRPr>
          </a:p>
          <a:p>
            <a:pPr algn="ctr" defTabSz="1219170" fontAlgn="base">
              <a:lnSpc>
                <a:spcPct val="120000"/>
              </a:lnSpc>
              <a:spcBef>
                <a:spcPct val="0"/>
              </a:spcBef>
              <a:spcAft>
                <a:spcPct val="0"/>
              </a:spcAft>
              <a:defRPr/>
            </a:pPr>
            <a:r>
              <a:rPr lang="zh-CN" altLang="en-US" sz="2400" b="1" dirty="0">
                <a:solidFill>
                  <a:srgbClr val="4D4D4D"/>
                </a:solidFill>
                <a:latin typeface="微软雅黑" pitchFamily="34" charset="-122"/>
                <a:ea typeface="微软雅黑" pitchFamily="34" charset="-122"/>
              </a:rPr>
              <a:t>单击添加您的文字内容</a:t>
            </a:r>
            <a:endParaRPr lang="zh-CN" altLang="zh-CN" sz="2400" b="1" dirty="0">
              <a:solidFill>
                <a:srgbClr val="4D4D4D"/>
              </a:solidFill>
              <a:latin typeface="微软雅黑" pitchFamily="34" charset="-122"/>
              <a:ea typeface="微软雅黑" pitchFamily="34" charset="-122"/>
            </a:endParaRPr>
          </a:p>
        </p:txBody>
      </p:sp>
      <p:sp>
        <p:nvSpPr>
          <p:cNvPr id="10" name="标题1"/>
          <p:cNvSpPr>
            <a:spLocks noChangeArrowheads="1"/>
          </p:cNvSpPr>
          <p:nvPr/>
        </p:nvSpPr>
        <p:spPr bwMode="gray">
          <a:xfrm>
            <a:off x="4618261" y="1987268"/>
            <a:ext cx="1628775" cy="973931"/>
          </a:xfrm>
          <a:prstGeom prst="roundRect">
            <a:avLst>
              <a:gd name="adj" fmla="val 11921"/>
            </a:avLst>
          </a:prstGeom>
          <a:solidFill>
            <a:schemeClr val="accent2"/>
          </a:solidFill>
          <a:ln w="25400" cap="flat" cmpd="sng" algn="ctr">
            <a:noFill/>
            <a:prstDash val="solid"/>
          </a:ln>
          <a:effectLst>
            <a:outerShdw blurRad="50800" dist="38100" dir="2700000" algn="tl"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fontAlgn="base">
              <a:lnSpc>
                <a:spcPct val="120000"/>
              </a:lnSpc>
              <a:spcBef>
                <a:spcPct val="0"/>
              </a:spcBef>
              <a:spcAft>
                <a:spcPct val="0"/>
              </a:spcAft>
              <a:defRPr/>
            </a:pPr>
            <a:r>
              <a:rPr lang="en-US" altLang="zh-CN" sz="4000" b="1" dirty="0">
                <a:solidFill>
                  <a:sysClr val="window" lastClr="FFFFFF">
                    <a:lumMod val="95000"/>
                  </a:sysClr>
                </a:solidFill>
                <a:latin typeface="微软雅黑" pitchFamily="34" charset="-122"/>
                <a:ea typeface="微软雅黑" pitchFamily="34" charset="-122"/>
              </a:rPr>
              <a:t>02</a:t>
            </a:r>
            <a:endParaRPr lang="zh-CN" altLang="zh-CN" sz="4000" b="1" dirty="0">
              <a:solidFill>
                <a:sysClr val="window" lastClr="FFFFFF">
                  <a:lumMod val="95000"/>
                </a:sysClr>
              </a:solidFill>
              <a:latin typeface="微软雅黑" pitchFamily="34" charset="-122"/>
              <a:ea typeface="微软雅黑" pitchFamily="34" charset="-122"/>
            </a:endParaRPr>
          </a:p>
        </p:txBody>
      </p:sp>
      <p:sp>
        <p:nvSpPr>
          <p:cNvPr id="11" name="文本1"/>
          <p:cNvSpPr>
            <a:spLocks noChangeArrowheads="1"/>
          </p:cNvSpPr>
          <p:nvPr/>
        </p:nvSpPr>
        <p:spPr bwMode="gray">
          <a:xfrm>
            <a:off x="5200873" y="3295262"/>
            <a:ext cx="5457825" cy="960508"/>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w="6350" algn="ctr">
                <a:solidFill>
                  <a:schemeClr val="tx1"/>
                </a:solidFill>
                <a:prstDash val="sysDot"/>
                <a:round/>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fontAlgn="base">
              <a:lnSpc>
                <a:spcPct val="120000"/>
              </a:lnSpc>
              <a:spcBef>
                <a:spcPct val="0"/>
              </a:spcBef>
              <a:spcAft>
                <a:spcPct val="0"/>
              </a:spcAft>
              <a:defRPr/>
            </a:pPr>
            <a:r>
              <a:rPr lang="zh-CN" altLang="en-US" sz="2400" b="1" dirty="0">
                <a:solidFill>
                  <a:srgbClr val="4D4D4D"/>
                </a:solidFill>
                <a:latin typeface="微软雅黑" pitchFamily="34" charset="-122"/>
                <a:ea typeface="微软雅黑" pitchFamily="34" charset="-122"/>
              </a:rPr>
              <a:t>第三部分</a:t>
            </a:r>
            <a:endParaRPr lang="en-US" altLang="zh-CN" sz="2400" b="1" dirty="0">
              <a:solidFill>
                <a:srgbClr val="4D4D4D"/>
              </a:solidFill>
              <a:latin typeface="微软雅黑" pitchFamily="34" charset="-122"/>
              <a:ea typeface="微软雅黑" pitchFamily="34" charset="-122"/>
            </a:endParaRPr>
          </a:p>
          <a:p>
            <a:pPr algn="ctr" defTabSz="1219170" fontAlgn="base">
              <a:lnSpc>
                <a:spcPct val="120000"/>
              </a:lnSpc>
              <a:spcBef>
                <a:spcPct val="0"/>
              </a:spcBef>
              <a:spcAft>
                <a:spcPct val="0"/>
              </a:spcAft>
              <a:defRPr/>
            </a:pPr>
            <a:r>
              <a:rPr lang="zh-CN" altLang="en-US" sz="2400" b="1" dirty="0">
                <a:solidFill>
                  <a:srgbClr val="4D4D4D"/>
                </a:solidFill>
                <a:latin typeface="微软雅黑" pitchFamily="34" charset="-122"/>
                <a:ea typeface="微软雅黑" pitchFamily="34" charset="-122"/>
              </a:rPr>
              <a:t>单击添加您的文字内容</a:t>
            </a:r>
            <a:endParaRPr lang="zh-CN" altLang="zh-CN" sz="2400" b="1" dirty="0">
              <a:solidFill>
                <a:srgbClr val="4D4D4D"/>
              </a:solidFill>
              <a:latin typeface="微软雅黑" pitchFamily="34" charset="-122"/>
              <a:ea typeface="微软雅黑" pitchFamily="34" charset="-122"/>
            </a:endParaRPr>
          </a:p>
        </p:txBody>
      </p:sp>
      <p:sp>
        <p:nvSpPr>
          <p:cNvPr id="12" name="标题1"/>
          <p:cNvSpPr>
            <a:spLocks noChangeArrowheads="1"/>
          </p:cNvSpPr>
          <p:nvPr/>
        </p:nvSpPr>
        <p:spPr bwMode="gray">
          <a:xfrm>
            <a:off x="4618261" y="3283356"/>
            <a:ext cx="1628775" cy="973931"/>
          </a:xfrm>
          <a:prstGeom prst="roundRect">
            <a:avLst>
              <a:gd name="adj" fmla="val 11921"/>
            </a:avLst>
          </a:prstGeom>
          <a:solidFill>
            <a:schemeClr val="accent2"/>
          </a:solidFill>
          <a:ln w="25400" cap="flat" cmpd="sng" algn="ctr">
            <a:noFill/>
            <a:prstDash val="solid"/>
          </a:ln>
          <a:effectLst>
            <a:outerShdw blurRad="50800" dist="38100" dir="2700000" algn="tl"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fontAlgn="base">
              <a:lnSpc>
                <a:spcPct val="120000"/>
              </a:lnSpc>
              <a:spcBef>
                <a:spcPct val="0"/>
              </a:spcBef>
              <a:spcAft>
                <a:spcPct val="0"/>
              </a:spcAft>
              <a:defRPr/>
            </a:pPr>
            <a:r>
              <a:rPr lang="en-US" altLang="zh-CN" sz="4000" b="1" dirty="0">
                <a:solidFill>
                  <a:sysClr val="window" lastClr="FFFFFF">
                    <a:lumMod val="95000"/>
                  </a:sysClr>
                </a:solidFill>
                <a:latin typeface="微软雅黑" pitchFamily="34" charset="-122"/>
                <a:ea typeface="微软雅黑" pitchFamily="34" charset="-122"/>
              </a:rPr>
              <a:t>03</a:t>
            </a:r>
            <a:endParaRPr lang="zh-CN" altLang="zh-CN" sz="4000" b="1" dirty="0">
              <a:solidFill>
                <a:sysClr val="window" lastClr="FFFFFF">
                  <a:lumMod val="95000"/>
                </a:sysClr>
              </a:solidFill>
              <a:latin typeface="微软雅黑" pitchFamily="34" charset="-122"/>
              <a:ea typeface="微软雅黑" pitchFamily="34" charset="-122"/>
            </a:endParaRPr>
          </a:p>
        </p:txBody>
      </p:sp>
      <p:sp>
        <p:nvSpPr>
          <p:cNvPr id="13" name="文本1"/>
          <p:cNvSpPr>
            <a:spLocks noChangeArrowheads="1"/>
          </p:cNvSpPr>
          <p:nvPr/>
        </p:nvSpPr>
        <p:spPr bwMode="gray">
          <a:xfrm>
            <a:off x="5200873" y="4589834"/>
            <a:ext cx="5457825" cy="960508"/>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w="6350" algn="ctr">
                <a:solidFill>
                  <a:schemeClr val="tx1"/>
                </a:solidFill>
                <a:prstDash val="sysDot"/>
                <a:round/>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fontAlgn="base">
              <a:lnSpc>
                <a:spcPct val="120000"/>
              </a:lnSpc>
              <a:spcBef>
                <a:spcPct val="0"/>
              </a:spcBef>
              <a:spcAft>
                <a:spcPct val="0"/>
              </a:spcAft>
              <a:defRPr/>
            </a:pPr>
            <a:r>
              <a:rPr lang="zh-CN" altLang="en-US" sz="2400" b="1" dirty="0">
                <a:solidFill>
                  <a:srgbClr val="4D4D4D"/>
                </a:solidFill>
                <a:latin typeface="微软雅黑" pitchFamily="34" charset="-122"/>
                <a:ea typeface="微软雅黑" pitchFamily="34" charset="-122"/>
              </a:rPr>
              <a:t>第四部分</a:t>
            </a:r>
            <a:endParaRPr lang="en-US" altLang="zh-CN" sz="2400" b="1" dirty="0">
              <a:solidFill>
                <a:srgbClr val="4D4D4D"/>
              </a:solidFill>
              <a:latin typeface="微软雅黑" pitchFamily="34" charset="-122"/>
              <a:ea typeface="微软雅黑" pitchFamily="34" charset="-122"/>
            </a:endParaRPr>
          </a:p>
          <a:p>
            <a:pPr algn="ctr" defTabSz="1219170" fontAlgn="base">
              <a:lnSpc>
                <a:spcPct val="120000"/>
              </a:lnSpc>
              <a:spcBef>
                <a:spcPct val="0"/>
              </a:spcBef>
              <a:spcAft>
                <a:spcPct val="0"/>
              </a:spcAft>
              <a:defRPr/>
            </a:pPr>
            <a:r>
              <a:rPr lang="zh-CN" altLang="en-US" sz="2400" b="1" dirty="0">
                <a:solidFill>
                  <a:srgbClr val="4D4D4D"/>
                </a:solidFill>
                <a:latin typeface="微软雅黑" pitchFamily="34" charset="-122"/>
                <a:ea typeface="微软雅黑" pitchFamily="34" charset="-122"/>
              </a:rPr>
              <a:t>单击添加您的文字内容</a:t>
            </a:r>
            <a:endParaRPr lang="zh-CN" altLang="zh-CN" sz="2400" b="1" dirty="0">
              <a:solidFill>
                <a:srgbClr val="4D4D4D"/>
              </a:solidFill>
              <a:latin typeface="微软雅黑" pitchFamily="34" charset="-122"/>
              <a:ea typeface="微软雅黑" pitchFamily="34" charset="-122"/>
            </a:endParaRPr>
          </a:p>
        </p:txBody>
      </p:sp>
      <p:sp>
        <p:nvSpPr>
          <p:cNvPr id="14" name="标题1"/>
          <p:cNvSpPr>
            <a:spLocks noChangeArrowheads="1"/>
          </p:cNvSpPr>
          <p:nvPr/>
        </p:nvSpPr>
        <p:spPr bwMode="gray">
          <a:xfrm>
            <a:off x="4618261" y="4577928"/>
            <a:ext cx="1628775" cy="973931"/>
          </a:xfrm>
          <a:prstGeom prst="roundRect">
            <a:avLst>
              <a:gd name="adj" fmla="val 11921"/>
            </a:avLst>
          </a:prstGeom>
          <a:solidFill>
            <a:schemeClr val="accent2"/>
          </a:solidFill>
          <a:ln w="25400" cap="flat" cmpd="sng" algn="ctr">
            <a:noFill/>
            <a:prstDash val="solid"/>
          </a:ln>
          <a:effectLst>
            <a:outerShdw blurRad="50800" dist="38100" dir="2700000" algn="tl"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fontAlgn="base">
              <a:lnSpc>
                <a:spcPct val="120000"/>
              </a:lnSpc>
              <a:spcBef>
                <a:spcPct val="0"/>
              </a:spcBef>
              <a:spcAft>
                <a:spcPct val="0"/>
              </a:spcAft>
              <a:defRPr/>
            </a:pPr>
            <a:r>
              <a:rPr lang="en-US" altLang="zh-CN" sz="4000" b="1" dirty="0">
                <a:solidFill>
                  <a:sysClr val="window" lastClr="FFFFFF">
                    <a:lumMod val="95000"/>
                  </a:sysClr>
                </a:solidFill>
                <a:latin typeface="微软雅黑" pitchFamily="34" charset="-122"/>
                <a:ea typeface="微软雅黑" pitchFamily="34" charset="-122"/>
              </a:rPr>
              <a:t>04</a:t>
            </a:r>
            <a:endParaRPr lang="zh-CN" altLang="zh-CN" sz="4000" b="1" dirty="0">
              <a:solidFill>
                <a:sysClr val="window" lastClr="FFFFFF">
                  <a:lumMod val="95000"/>
                </a:sysClr>
              </a:solidFill>
              <a:latin typeface="微软雅黑" pitchFamily="34" charset="-122"/>
              <a:ea typeface="微软雅黑" pitchFamily="34" charset="-122"/>
            </a:endParaRPr>
          </a:p>
        </p:txBody>
      </p:sp>
    </p:spTree>
    <p:extLst>
      <p:ext uri="{BB962C8B-B14F-4D97-AF65-F5344CB8AC3E}">
        <p14:creationId xmlns:p14="http://schemas.microsoft.com/office/powerpoint/2010/main" val="36859309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left)">
                                      <p:cBhvr>
                                        <p:cTn id="14" dur="500"/>
                                        <p:tgtEl>
                                          <p:spTgt spid="10"/>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down)">
                                      <p:cBhvr>
                                        <p:cTn id="18" dur="500"/>
                                        <p:tgtEl>
                                          <p:spTgt spid="9"/>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left)">
                                      <p:cBhvr>
                                        <p:cTn id="21" dur="500"/>
                                        <p:tgtEl>
                                          <p:spTgt spid="12"/>
                                        </p:tgtEl>
                                      </p:cBhvr>
                                    </p:animEffect>
                                  </p:childTnLst>
                                </p:cTn>
                              </p:par>
                            </p:childTnLst>
                          </p:cTn>
                        </p:par>
                        <p:par>
                          <p:cTn id="22" fill="hold">
                            <p:stCondLst>
                              <p:cond delay="1500"/>
                            </p:stCondLst>
                            <p:childTnLst>
                              <p:par>
                                <p:cTn id="23" presetID="22" presetClass="entr" presetSubtype="4"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down)">
                                      <p:cBhvr>
                                        <p:cTn id="25" dur="500"/>
                                        <p:tgtEl>
                                          <p:spTgt spid="11"/>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left)">
                                      <p:cBhvr>
                                        <p:cTn id="28" dur="500"/>
                                        <p:tgtEl>
                                          <p:spTgt spid="14"/>
                                        </p:tgtEl>
                                      </p:cBhvr>
                                    </p:animEffect>
                                  </p:childTnLst>
                                </p:cTn>
                              </p:par>
                            </p:childTnLst>
                          </p:cTn>
                        </p:par>
                        <p:par>
                          <p:cTn id="29" fill="hold">
                            <p:stCondLst>
                              <p:cond delay="2000"/>
                            </p:stCondLst>
                            <p:childTnLst>
                              <p:par>
                                <p:cTn id="30" presetID="22" presetClass="entr" presetSubtype="4"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down)">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2"/>
            <a:ext cx="12192000" cy="6857999"/>
          </a:xfrm>
          <a:prstGeom prst="rect">
            <a:avLst/>
          </a:prstGeom>
        </p:spPr>
      </p:pic>
      <p:pic>
        <p:nvPicPr>
          <p:cNvPr id="26" name="图片 2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6182" y="24428"/>
            <a:ext cx="5703705" cy="6858000"/>
          </a:xfrm>
          <a:prstGeom prst="rect">
            <a:avLst/>
          </a:prstGeom>
        </p:spPr>
      </p:pic>
      <p:grpSp>
        <p:nvGrpSpPr>
          <p:cNvPr id="27" name="组合 26"/>
          <p:cNvGrpSpPr/>
          <p:nvPr/>
        </p:nvGrpSpPr>
        <p:grpSpPr>
          <a:xfrm>
            <a:off x="1007" y="5266268"/>
            <a:ext cx="12207925" cy="1616160"/>
            <a:chOff x="756" y="4279899"/>
            <a:chExt cx="6661733" cy="881921"/>
          </a:xfrm>
        </p:grpSpPr>
        <p:pic>
          <p:nvPicPr>
            <p:cNvPr id="28" name="图片 27"/>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56" y="4279899"/>
              <a:ext cx="5377567" cy="881921"/>
            </a:xfrm>
            <a:prstGeom prst="rect">
              <a:avLst/>
            </a:prstGeom>
          </p:spPr>
        </p:pic>
        <p:pic>
          <p:nvPicPr>
            <p:cNvPr id="29" name="图片 28"/>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flipH="1">
              <a:off x="5271256" y="4279899"/>
              <a:ext cx="1391233" cy="881921"/>
            </a:xfrm>
            <a:prstGeom prst="rect">
              <a:avLst/>
            </a:prstGeom>
          </p:spPr>
        </p:pic>
      </p:grpSp>
      <p:grpSp>
        <p:nvGrpSpPr>
          <p:cNvPr id="13" name="组合 12"/>
          <p:cNvGrpSpPr/>
          <p:nvPr/>
        </p:nvGrpSpPr>
        <p:grpSpPr>
          <a:xfrm>
            <a:off x="3739675" y="2099734"/>
            <a:ext cx="7985349" cy="3379173"/>
            <a:chOff x="1358950" y="1173758"/>
            <a:chExt cx="7072312" cy="3482975"/>
          </a:xfrm>
        </p:grpSpPr>
        <p:sp>
          <p:nvSpPr>
            <p:cNvPr id="14" name="Freeform 5"/>
            <p:cNvSpPr>
              <a:spLocks/>
            </p:cNvSpPr>
            <p:nvPr/>
          </p:nvSpPr>
          <p:spPr bwMode="auto">
            <a:xfrm>
              <a:off x="1358950" y="1173758"/>
              <a:ext cx="7072312" cy="3482975"/>
            </a:xfrm>
            <a:custGeom>
              <a:avLst/>
              <a:gdLst>
                <a:gd name="T0" fmla="*/ 97 w 9549"/>
                <a:gd name="T1" fmla="*/ 0 h 4700"/>
                <a:gd name="T2" fmla="*/ 9452 w 9549"/>
                <a:gd name="T3" fmla="*/ 0 h 4700"/>
                <a:gd name="T4" fmla="*/ 9549 w 9549"/>
                <a:gd name="T5" fmla="*/ 97 h 4700"/>
                <a:gd name="T6" fmla="*/ 9549 w 9549"/>
                <a:gd name="T7" fmla="*/ 4603 h 4700"/>
                <a:gd name="T8" fmla="*/ 9452 w 9549"/>
                <a:gd name="T9" fmla="*/ 4700 h 4700"/>
                <a:gd name="T10" fmla="*/ 97 w 9549"/>
                <a:gd name="T11" fmla="*/ 4700 h 4700"/>
                <a:gd name="T12" fmla="*/ 0 w 9549"/>
                <a:gd name="T13" fmla="*/ 4603 h 4700"/>
                <a:gd name="T14" fmla="*/ 0 w 9549"/>
                <a:gd name="T15" fmla="*/ 97 h 4700"/>
                <a:gd name="T16" fmla="*/ 97 w 9549"/>
                <a:gd name="T17" fmla="*/ 0 h 4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49" h="4700">
                  <a:moveTo>
                    <a:pt x="97" y="0"/>
                  </a:moveTo>
                  <a:lnTo>
                    <a:pt x="9452" y="0"/>
                  </a:lnTo>
                  <a:cubicBezTo>
                    <a:pt x="9505" y="0"/>
                    <a:pt x="9549" y="43"/>
                    <a:pt x="9549" y="97"/>
                  </a:cubicBezTo>
                  <a:lnTo>
                    <a:pt x="9549" y="4603"/>
                  </a:lnTo>
                  <a:cubicBezTo>
                    <a:pt x="9549" y="4656"/>
                    <a:pt x="9505" y="4700"/>
                    <a:pt x="9452" y="4700"/>
                  </a:cubicBezTo>
                  <a:lnTo>
                    <a:pt x="97" y="4700"/>
                  </a:lnTo>
                  <a:cubicBezTo>
                    <a:pt x="44" y="4700"/>
                    <a:pt x="0" y="4656"/>
                    <a:pt x="0" y="4603"/>
                  </a:cubicBezTo>
                  <a:lnTo>
                    <a:pt x="0" y="97"/>
                  </a:lnTo>
                  <a:cubicBezTo>
                    <a:pt x="0" y="43"/>
                    <a:pt x="44" y="0"/>
                    <a:pt x="97" y="0"/>
                  </a:cubicBez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15" name="Freeform 8"/>
            <p:cNvSpPr>
              <a:spLocks/>
            </p:cNvSpPr>
            <p:nvPr/>
          </p:nvSpPr>
          <p:spPr bwMode="auto">
            <a:xfrm>
              <a:off x="7851825" y="4077295"/>
              <a:ext cx="579437" cy="579438"/>
            </a:xfrm>
            <a:custGeom>
              <a:avLst/>
              <a:gdLst>
                <a:gd name="T0" fmla="*/ 782 w 782"/>
                <a:gd name="T1" fmla="*/ 0 h 782"/>
                <a:gd name="T2" fmla="*/ 782 w 782"/>
                <a:gd name="T3" fmla="*/ 685 h 782"/>
                <a:gd name="T4" fmla="*/ 685 w 782"/>
                <a:gd name="T5" fmla="*/ 782 h 782"/>
                <a:gd name="T6" fmla="*/ 0 w 782"/>
                <a:gd name="T7" fmla="*/ 782 h 782"/>
                <a:gd name="T8" fmla="*/ 782 w 782"/>
                <a:gd name="T9" fmla="*/ 0 h 782"/>
              </a:gdLst>
              <a:ahLst/>
              <a:cxnLst>
                <a:cxn ang="0">
                  <a:pos x="T0" y="T1"/>
                </a:cxn>
                <a:cxn ang="0">
                  <a:pos x="T2" y="T3"/>
                </a:cxn>
                <a:cxn ang="0">
                  <a:pos x="T4" y="T5"/>
                </a:cxn>
                <a:cxn ang="0">
                  <a:pos x="T6" y="T7"/>
                </a:cxn>
                <a:cxn ang="0">
                  <a:pos x="T8" y="T9"/>
                </a:cxn>
              </a:cxnLst>
              <a:rect l="0" t="0" r="r" b="b"/>
              <a:pathLst>
                <a:path w="782" h="782">
                  <a:moveTo>
                    <a:pt x="782" y="0"/>
                  </a:moveTo>
                  <a:lnTo>
                    <a:pt x="782" y="685"/>
                  </a:lnTo>
                  <a:cubicBezTo>
                    <a:pt x="782" y="738"/>
                    <a:pt x="738" y="782"/>
                    <a:pt x="685" y="782"/>
                  </a:cubicBezTo>
                  <a:lnTo>
                    <a:pt x="0" y="782"/>
                  </a:lnTo>
                  <a:lnTo>
                    <a:pt x="782" y="0"/>
                  </a:lnTo>
                  <a:close/>
                </a:path>
              </a:pathLst>
            </a:custGeom>
            <a:solidFill>
              <a:schemeClr val="accent2"/>
            </a:solidFill>
            <a:ln>
              <a:noFill/>
            </a:ln>
          </p:spPr>
          <p:txBody>
            <a:bodyPr vert="horz" wrap="square" lIns="121920" tIns="60960" rIns="121920" bIns="60960" numCol="1" anchor="t" anchorCtr="0" compatLnSpc="1">
              <a:prstTxWarp prst="textNoShape">
                <a:avLst/>
              </a:prstTxWarp>
            </a:bodyPr>
            <a:lstStyle/>
            <a:p>
              <a:pPr defTabSz="914377"/>
              <a:endParaRPr lang="zh-CN" altLang="en-US" sz="1867">
                <a:solidFill>
                  <a:srgbClr val="FEAE01"/>
                </a:solidFill>
                <a:latin typeface="微软雅黑" panose="020B0503020204020204" pitchFamily="34" charset="-122"/>
                <a:ea typeface="微软雅黑" panose="020B0503020204020204" pitchFamily="34" charset="-122"/>
              </a:endParaRPr>
            </a:p>
          </p:txBody>
        </p:sp>
      </p:grpSp>
      <p:sp>
        <p:nvSpPr>
          <p:cNvPr id="16" name="Freeform 6"/>
          <p:cNvSpPr>
            <a:spLocks/>
          </p:cNvSpPr>
          <p:nvPr/>
        </p:nvSpPr>
        <p:spPr bwMode="auto">
          <a:xfrm>
            <a:off x="4079852" y="1912548"/>
            <a:ext cx="2329600" cy="182801"/>
          </a:xfrm>
          <a:custGeom>
            <a:avLst/>
            <a:gdLst>
              <a:gd name="T0" fmla="*/ 249 w 3270"/>
              <a:gd name="T1" fmla="*/ 261 h 261"/>
              <a:gd name="T2" fmla="*/ 3270 w 3270"/>
              <a:gd name="T3" fmla="*/ 261 h 261"/>
              <a:gd name="T4" fmla="*/ 3022 w 3270"/>
              <a:gd name="T5" fmla="*/ 0 h 261"/>
              <a:gd name="T6" fmla="*/ 0 w 3270"/>
              <a:gd name="T7" fmla="*/ 0 h 261"/>
              <a:gd name="T8" fmla="*/ 249 w 3270"/>
              <a:gd name="T9" fmla="*/ 261 h 261"/>
            </a:gdLst>
            <a:ahLst/>
            <a:cxnLst>
              <a:cxn ang="0">
                <a:pos x="T0" y="T1"/>
              </a:cxn>
              <a:cxn ang="0">
                <a:pos x="T2" y="T3"/>
              </a:cxn>
              <a:cxn ang="0">
                <a:pos x="T4" y="T5"/>
              </a:cxn>
              <a:cxn ang="0">
                <a:pos x="T6" y="T7"/>
              </a:cxn>
              <a:cxn ang="0">
                <a:pos x="T8" y="T9"/>
              </a:cxn>
            </a:cxnLst>
            <a:rect l="0" t="0" r="r" b="b"/>
            <a:pathLst>
              <a:path w="3270" h="261">
                <a:moveTo>
                  <a:pt x="249" y="261"/>
                </a:moveTo>
                <a:lnTo>
                  <a:pt x="3270" y="261"/>
                </a:lnTo>
                <a:lnTo>
                  <a:pt x="3022" y="0"/>
                </a:lnTo>
                <a:lnTo>
                  <a:pt x="0" y="0"/>
                </a:lnTo>
                <a:lnTo>
                  <a:pt x="249" y="261"/>
                </a:lnTo>
                <a:close/>
              </a:path>
            </a:pathLst>
          </a:custGeom>
          <a:solidFill>
            <a:schemeClr val="accent4">
              <a:lumMod val="75000"/>
            </a:schemeClr>
          </a:solidFill>
          <a:ln>
            <a:noFill/>
          </a:ln>
        </p:spPr>
        <p:txBody>
          <a:bodyPr vert="horz" wrap="square" lIns="121920" tIns="60960" rIns="121920" bIns="60960" numCol="1" anchor="t" anchorCtr="0" compatLnSpc="1">
            <a:prstTxWarp prst="textNoShape">
              <a:avLst/>
            </a:prstTxWarp>
          </a:bodyPr>
          <a:lstStyle/>
          <a:p>
            <a:pPr defTabSz="914377"/>
            <a:endParaRPr lang="zh-CN" altLang="en-US" sz="1867">
              <a:solidFill>
                <a:srgbClr val="FEAE01"/>
              </a:solidFill>
              <a:latin typeface="微软雅黑" panose="020B0503020204020204" pitchFamily="34" charset="-122"/>
              <a:ea typeface="微软雅黑" panose="020B0503020204020204" pitchFamily="34" charset="-122"/>
            </a:endParaRPr>
          </a:p>
        </p:txBody>
      </p:sp>
      <p:sp>
        <p:nvSpPr>
          <p:cNvPr id="17" name="Freeform 7"/>
          <p:cNvSpPr>
            <a:spLocks/>
          </p:cNvSpPr>
          <p:nvPr/>
        </p:nvSpPr>
        <p:spPr bwMode="auto">
          <a:xfrm>
            <a:off x="4062637" y="1912547"/>
            <a:ext cx="2152513" cy="1466912"/>
          </a:xfrm>
          <a:custGeom>
            <a:avLst/>
            <a:gdLst>
              <a:gd name="T0" fmla="*/ 3022 w 3022"/>
              <a:gd name="T1" fmla="*/ 0 h 2098"/>
              <a:gd name="T2" fmla="*/ 0 w 3022"/>
              <a:gd name="T3" fmla="*/ 0 h 2098"/>
              <a:gd name="T4" fmla="*/ 0 w 3022"/>
              <a:gd name="T5" fmla="*/ 2098 h 2098"/>
              <a:gd name="T6" fmla="*/ 2165 w 3022"/>
              <a:gd name="T7" fmla="*/ 2098 h 2098"/>
              <a:gd name="T8" fmla="*/ 3022 w 3022"/>
              <a:gd name="T9" fmla="*/ 0 h 2098"/>
            </a:gdLst>
            <a:ahLst/>
            <a:cxnLst>
              <a:cxn ang="0">
                <a:pos x="T0" y="T1"/>
              </a:cxn>
              <a:cxn ang="0">
                <a:pos x="T2" y="T3"/>
              </a:cxn>
              <a:cxn ang="0">
                <a:pos x="T4" y="T5"/>
              </a:cxn>
              <a:cxn ang="0">
                <a:pos x="T6" y="T7"/>
              </a:cxn>
              <a:cxn ang="0">
                <a:pos x="T8" y="T9"/>
              </a:cxn>
            </a:cxnLst>
            <a:rect l="0" t="0" r="r" b="b"/>
            <a:pathLst>
              <a:path w="3022" h="2098">
                <a:moveTo>
                  <a:pt x="3022" y="0"/>
                </a:moveTo>
                <a:lnTo>
                  <a:pt x="0" y="0"/>
                </a:lnTo>
                <a:lnTo>
                  <a:pt x="0" y="2098"/>
                </a:lnTo>
                <a:lnTo>
                  <a:pt x="2165" y="2098"/>
                </a:lnTo>
                <a:lnTo>
                  <a:pt x="3022" y="0"/>
                </a:lnTo>
                <a:close/>
              </a:path>
            </a:pathLst>
          </a:custGeom>
          <a:solidFill>
            <a:schemeClr val="accent2"/>
          </a:solidFill>
          <a:ln>
            <a:noFill/>
          </a:ln>
        </p:spPr>
        <p:txBody>
          <a:bodyPr vert="horz" wrap="square" lIns="121920" tIns="60960" rIns="121920" bIns="60960" numCol="1" anchor="t" anchorCtr="0" compatLnSpc="1">
            <a:prstTxWarp prst="textNoShape">
              <a:avLst/>
            </a:prstTxWarp>
          </a:bodyPr>
          <a:lstStyle/>
          <a:p>
            <a:pPr defTabSz="914377"/>
            <a:endParaRPr lang="zh-CN" altLang="en-US" sz="1867">
              <a:solidFill>
                <a:srgbClr val="FEAE01"/>
              </a:solidFill>
              <a:latin typeface="微软雅黑" panose="020B0503020204020204" pitchFamily="34" charset="-122"/>
              <a:ea typeface="微软雅黑" panose="020B0503020204020204" pitchFamily="34" charset="-122"/>
            </a:endParaRPr>
          </a:p>
        </p:txBody>
      </p:sp>
      <p:sp>
        <p:nvSpPr>
          <p:cNvPr id="18" name="Freeform 9"/>
          <p:cNvSpPr>
            <a:spLocks noEditPoints="1"/>
          </p:cNvSpPr>
          <p:nvPr/>
        </p:nvSpPr>
        <p:spPr bwMode="auto">
          <a:xfrm>
            <a:off x="11468907" y="5197821"/>
            <a:ext cx="264583" cy="264584"/>
          </a:xfrm>
          <a:custGeom>
            <a:avLst/>
            <a:gdLst>
              <a:gd name="T0" fmla="*/ 146 w 268"/>
              <a:gd name="T1" fmla="*/ 226 h 268"/>
              <a:gd name="T2" fmla="*/ 125 w 268"/>
              <a:gd name="T3" fmla="*/ 209 h 268"/>
              <a:gd name="T4" fmla="*/ 177 w 268"/>
              <a:gd name="T5" fmla="*/ 148 h 268"/>
              <a:gd name="T6" fmla="*/ 43 w 268"/>
              <a:gd name="T7" fmla="*/ 148 h 268"/>
              <a:gd name="T8" fmla="*/ 43 w 268"/>
              <a:gd name="T9" fmla="*/ 120 h 268"/>
              <a:gd name="T10" fmla="*/ 177 w 268"/>
              <a:gd name="T11" fmla="*/ 120 h 268"/>
              <a:gd name="T12" fmla="*/ 125 w 268"/>
              <a:gd name="T13" fmla="*/ 60 h 268"/>
              <a:gd name="T14" fmla="*/ 146 w 268"/>
              <a:gd name="T15" fmla="*/ 42 h 268"/>
              <a:gd name="T16" fmla="*/ 224 w 268"/>
              <a:gd name="T17" fmla="*/ 134 h 268"/>
              <a:gd name="T18" fmla="*/ 146 w 268"/>
              <a:gd name="T19" fmla="*/ 226 h 268"/>
              <a:gd name="T20" fmla="*/ 134 w 268"/>
              <a:gd name="T21" fmla="*/ 0 h 268"/>
              <a:gd name="T22" fmla="*/ 268 w 268"/>
              <a:gd name="T23" fmla="*/ 134 h 268"/>
              <a:gd name="T24" fmla="*/ 134 w 268"/>
              <a:gd name="T25" fmla="*/ 268 h 268"/>
              <a:gd name="T26" fmla="*/ 0 w 268"/>
              <a:gd name="T27" fmla="*/ 134 h 268"/>
              <a:gd name="T28" fmla="*/ 134 w 268"/>
              <a:gd name="T29" fmla="*/ 0 h 268"/>
              <a:gd name="T30" fmla="*/ 134 w 268"/>
              <a:gd name="T31" fmla="*/ 17 h 268"/>
              <a:gd name="T32" fmla="*/ 250 w 268"/>
              <a:gd name="T33" fmla="*/ 134 h 268"/>
              <a:gd name="T34" fmla="*/ 134 w 268"/>
              <a:gd name="T35" fmla="*/ 251 h 268"/>
              <a:gd name="T36" fmla="*/ 17 w 268"/>
              <a:gd name="T37" fmla="*/ 134 h 268"/>
              <a:gd name="T38" fmla="*/ 134 w 268"/>
              <a:gd name="T39" fmla="*/ 17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8" h="268">
                <a:moveTo>
                  <a:pt x="146" y="226"/>
                </a:moveTo>
                <a:lnTo>
                  <a:pt x="125" y="209"/>
                </a:lnTo>
                <a:lnTo>
                  <a:pt x="177" y="148"/>
                </a:lnTo>
                <a:lnTo>
                  <a:pt x="43" y="148"/>
                </a:lnTo>
                <a:lnTo>
                  <a:pt x="43" y="120"/>
                </a:lnTo>
                <a:lnTo>
                  <a:pt x="177" y="120"/>
                </a:lnTo>
                <a:lnTo>
                  <a:pt x="125" y="60"/>
                </a:lnTo>
                <a:lnTo>
                  <a:pt x="146" y="42"/>
                </a:lnTo>
                <a:lnTo>
                  <a:pt x="224" y="134"/>
                </a:lnTo>
                <a:lnTo>
                  <a:pt x="146" y="226"/>
                </a:lnTo>
                <a:close/>
                <a:moveTo>
                  <a:pt x="134" y="0"/>
                </a:moveTo>
                <a:cubicBezTo>
                  <a:pt x="208" y="0"/>
                  <a:pt x="268" y="60"/>
                  <a:pt x="268" y="134"/>
                </a:cubicBezTo>
                <a:cubicBezTo>
                  <a:pt x="268" y="208"/>
                  <a:pt x="208" y="268"/>
                  <a:pt x="134" y="268"/>
                </a:cubicBezTo>
                <a:cubicBezTo>
                  <a:pt x="60" y="268"/>
                  <a:pt x="0" y="208"/>
                  <a:pt x="0" y="134"/>
                </a:cubicBezTo>
                <a:cubicBezTo>
                  <a:pt x="0" y="60"/>
                  <a:pt x="60" y="0"/>
                  <a:pt x="134" y="0"/>
                </a:cubicBezTo>
                <a:close/>
                <a:moveTo>
                  <a:pt x="134" y="17"/>
                </a:moveTo>
                <a:cubicBezTo>
                  <a:pt x="198" y="17"/>
                  <a:pt x="250" y="70"/>
                  <a:pt x="250" y="134"/>
                </a:cubicBezTo>
                <a:cubicBezTo>
                  <a:pt x="250" y="199"/>
                  <a:pt x="198" y="251"/>
                  <a:pt x="134" y="251"/>
                </a:cubicBezTo>
                <a:cubicBezTo>
                  <a:pt x="69" y="251"/>
                  <a:pt x="17" y="199"/>
                  <a:pt x="17" y="134"/>
                </a:cubicBezTo>
                <a:cubicBezTo>
                  <a:pt x="17" y="70"/>
                  <a:pt x="69" y="17"/>
                  <a:pt x="134" y="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zh-CN" altLang="en-US" sz="2400">
              <a:solidFill>
                <a:srgbClr val="FEAE01"/>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4309191" y="2020679"/>
            <a:ext cx="671988" cy="1446550"/>
          </a:xfrm>
          <a:prstGeom prst="rect">
            <a:avLst/>
          </a:prstGeom>
          <a:noFill/>
        </p:spPr>
        <p:txBody>
          <a:bodyPr wrap="square" rtlCol="0">
            <a:spAutoFit/>
          </a:bodyPr>
          <a:lstStyle/>
          <a:p>
            <a:pPr defTabSz="914377"/>
            <a:r>
              <a:rPr lang="en-US" altLang="zh-CN" sz="8800" b="1" dirty="0">
                <a:solidFill>
                  <a:srgbClr val="F8F8F8"/>
                </a:solidFill>
                <a:latin typeface="微软雅黑" panose="020B0503020204020204" pitchFamily="34" charset="-122"/>
                <a:ea typeface="微软雅黑" panose="020B0503020204020204" pitchFamily="34" charset="-122"/>
              </a:rPr>
              <a:t>1</a:t>
            </a:r>
            <a:endParaRPr lang="zh-CN" altLang="en-US" sz="8800" b="1" dirty="0">
              <a:solidFill>
                <a:srgbClr val="F8F8F8"/>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6437896" y="2163228"/>
            <a:ext cx="4746723" cy="584775"/>
          </a:xfrm>
          <a:prstGeom prst="rect">
            <a:avLst/>
          </a:prstGeom>
          <a:noFill/>
        </p:spPr>
        <p:txBody>
          <a:bodyPr wrap="square" rtlCol="0">
            <a:spAutoFit/>
          </a:bodyPr>
          <a:lstStyle/>
          <a:p>
            <a:pPr defTabSz="914377"/>
            <a:r>
              <a:rPr lang="zh-CN" altLang="en-US" sz="3200" b="1" dirty="0">
                <a:solidFill>
                  <a:srgbClr val="2B2A30"/>
                </a:solidFill>
                <a:latin typeface="微软雅黑" panose="020B0503020204020204" pitchFamily="34" charset="-122"/>
                <a:ea typeface="微软雅黑" panose="020B0503020204020204" pitchFamily="34" charset="-122"/>
              </a:rPr>
              <a:t>请输入第一部分标题</a:t>
            </a:r>
          </a:p>
        </p:txBody>
      </p:sp>
      <p:sp>
        <p:nvSpPr>
          <p:cNvPr id="22" name="TextBox 21"/>
          <p:cNvSpPr txBox="1"/>
          <p:nvPr/>
        </p:nvSpPr>
        <p:spPr>
          <a:xfrm>
            <a:off x="4887470" y="3908293"/>
            <a:ext cx="6250009" cy="1077090"/>
          </a:xfrm>
          <a:prstGeom prst="rect">
            <a:avLst/>
          </a:prstGeom>
          <a:noFill/>
        </p:spPr>
        <p:txBody>
          <a:bodyPr wrap="square" rtlCol="0">
            <a:spAutoFit/>
          </a:bodyPr>
          <a:lstStyle/>
          <a:p>
            <a:pPr defTabSz="914377">
              <a:lnSpc>
                <a:spcPct val="150000"/>
              </a:lnSpc>
            </a:pPr>
            <a:r>
              <a:rPr lang="zh-CN" altLang="en-US" sz="2133" dirty="0">
                <a:solidFill>
                  <a:srgbClr val="2B2A30"/>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p>
        </p:txBody>
      </p:sp>
      <p:sp>
        <p:nvSpPr>
          <p:cNvPr id="23" name="TextBox 22"/>
          <p:cNvSpPr txBox="1"/>
          <p:nvPr/>
        </p:nvSpPr>
        <p:spPr>
          <a:xfrm>
            <a:off x="6409452" y="2915598"/>
            <a:ext cx="5025680" cy="379656"/>
          </a:xfrm>
          <a:prstGeom prst="rect">
            <a:avLst/>
          </a:prstGeom>
          <a:noFill/>
        </p:spPr>
        <p:txBody>
          <a:bodyPr wrap="square" rtlCol="0">
            <a:spAutoFit/>
          </a:bodyPr>
          <a:lstStyle/>
          <a:p>
            <a:pPr defTabSz="914377"/>
            <a:r>
              <a:rPr lang="en-US" altLang="zh-CN" sz="1867" dirty="0">
                <a:solidFill>
                  <a:srgbClr val="2B2A30"/>
                </a:solidFill>
                <a:latin typeface="微软雅黑" panose="020B0503020204020204" pitchFamily="34" charset="-122"/>
                <a:ea typeface="微软雅黑" panose="020B0503020204020204" pitchFamily="34" charset="-122"/>
              </a:rPr>
              <a:t>◎</a:t>
            </a:r>
            <a:r>
              <a:rPr lang="zh-CN" altLang="en-US" sz="1867" dirty="0">
                <a:solidFill>
                  <a:srgbClr val="2B2A30"/>
                </a:solidFill>
                <a:latin typeface="微软雅黑" panose="020B0503020204020204" pitchFamily="34" charset="-122"/>
                <a:ea typeface="微软雅黑" panose="020B0503020204020204" pitchFamily="34" charset="-122"/>
              </a:rPr>
              <a:t>节标题一   </a:t>
            </a:r>
            <a:r>
              <a:rPr lang="en-US" altLang="zh-CN" sz="1867" dirty="0">
                <a:solidFill>
                  <a:srgbClr val="2B2A30"/>
                </a:solidFill>
                <a:latin typeface="微软雅黑" panose="020B0503020204020204" pitchFamily="34" charset="-122"/>
                <a:ea typeface="微软雅黑" panose="020B0503020204020204" pitchFamily="34" charset="-122"/>
              </a:rPr>
              <a:t>◎</a:t>
            </a:r>
            <a:r>
              <a:rPr lang="zh-CN" altLang="en-US" sz="1867" dirty="0">
                <a:solidFill>
                  <a:srgbClr val="2B2A30"/>
                </a:solidFill>
                <a:latin typeface="微软雅黑" panose="020B0503020204020204" pitchFamily="34" charset="-122"/>
                <a:ea typeface="微软雅黑" panose="020B0503020204020204" pitchFamily="34" charset="-122"/>
              </a:rPr>
              <a:t>节标题二  </a:t>
            </a:r>
            <a:r>
              <a:rPr lang="en-US" altLang="zh-CN" sz="1867" dirty="0">
                <a:solidFill>
                  <a:srgbClr val="2B2A30"/>
                </a:solidFill>
                <a:latin typeface="微软雅黑" panose="020B0503020204020204" pitchFamily="34" charset="-122"/>
                <a:ea typeface="微软雅黑" panose="020B0503020204020204" pitchFamily="34" charset="-122"/>
              </a:rPr>
              <a:t>◎</a:t>
            </a:r>
            <a:r>
              <a:rPr lang="zh-CN" altLang="en-US" sz="1867" dirty="0">
                <a:solidFill>
                  <a:srgbClr val="2B2A30"/>
                </a:solidFill>
                <a:latin typeface="微软雅黑" panose="020B0503020204020204" pitchFamily="34" charset="-122"/>
                <a:ea typeface="微软雅黑" panose="020B0503020204020204" pitchFamily="34" charset="-122"/>
              </a:rPr>
              <a:t>节标题三</a:t>
            </a:r>
          </a:p>
        </p:txBody>
      </p:sp>
    </p:spTree>
    <p:extLst>
      <p:ext uri="{BB962C8B-B14F-4D97-AF65-F5344CB8AC3E}">
        <p14:creationId xmlns:p14="http://schemas.microsoft.com/office/powerpoint/2010/main" val="421510603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down)">
                                      <p:cBhvr>
                                        <p:cTn id="11" dur="500"/>
                                        <p:tgtEl>
                                          <p:spTgt spid="16"/>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up)">
                                      <p:cBhvr>
                                        <p:cTn id="15" dur="500"/>
                                        <p:tgtEl>
                                          <p:spTgt spid="17"/>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500" fill="hold"/>
                                        <p:tgtEl>
                                          <p:spTgt spid="19"/>
                                        </p:tgtEl>
                                        <p:attrNameLst>
                                          <p:attrName>ppt_w</p:attrName>
                                        </p:attrNameLst>
                                      </p:cBhvr>
                                      <p:tavLst>
                                        <p:tav tm="0">
                                          <p:val>
                                            <p:fltVal val="0"/>
                                          </p:val>
                                        </p:tav>
                                        <p:tav tm="100000">
                                          <p:val>
                                            <p:strVal val="#ppt_w"/>
                                          </p:val>
                                        </p:tav>
                                      </p:tavLst>
                                    </p:anim>
                                    <p:anim calcmode="lin" valueType="num">
                                      <p:cBhvr>
                                        <p:cTn id="20" dur="500" fill="hold"/>
                                        <p:tgtEl>
                                          <p:spTgt spid="19"/>
                                        </p:tgtEl>
                                        <p:attrNameLst>
                                          <p:attrName>ppt_h</p:attrName>
                                        </p:attrNameLst>
                                      </p:cBhvr>
                                      <p:tavLst>
                                        <p:tav tm="0">
                                          <p:val>
                                            <p:fltVal val="0"/>
                                          </p:val>
                                        </p:tav>
                                        <p:tav tm="100000">
                                          <p:val>
                                            <p:strVal val="#ppt_h"/>
                                          </p:val>
                                        </p:tav>
                                      </p:tavLst>
                                    </p:anim>
                                    <p:anim calcmode="lin" valueType="num">
                                      <p:cBhvr>
                                        <p:cTn id="21" dur="500" fill="hold"/>
                                        <p:tgtEl>
                                          <p:spTgt spid="19"/>
                                        </p:tgtEl>
                                        <p:attrNameLst>
                                          <p:attrName>style.rotation</p:attrName>
                                        </p:attrNameLst>
                                      </p:cBhvr>
                                      <p:tavLst>
                                        <p:tav tm="0">
                                          <p:val>
                                            <p:fltVal val="90"/>
                                          </p:val>
                                        </p:tav>
                                        <p:tav tm="100000">
                                          <p:val>
                                            <p:fltVal val="0"/>
                                          </p:val>
                                        </p:tav>
                                      </p:tavLst>
                                    </p:anim>
                                    <p:animEffect transition="in" filter="fade">
                                      <p:cBhvr>
                                        <p:cTn id="22" dur="500"/>
                                        <p:tgtEl>
                                          <p:spTgt spid="19"/>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left)">
                                      <p:cBhvr>
                                        <p:cTn id="26" dur="500"/>
                                        <p:tgtEl>
                                          <p:spTgt spid="20"/>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wipe(left)">
                                      <p:cBhvr>
                                        <p:cTn id="29" dur="500"/>
                                        <p:tgtEl>
                                          <p:spTgt spid="23"/>
                                        </p:tgtEl>
                                      </p:cBhvr>
                                    </p:animEffect>
                                  </p:childTnLst>
                                </p:cTn>
                              </p:par>
                            </p:childTnLst>
                          </p:cTn>
                        </p:par>
                        <p:par>
                          <p:cTn id="30" fill="hold">
                            <p:stCondLst>
                              <p:cond delay="2500"/>
                            </p:stCondLst>
                            <p:childTnLst>
                              <p:par>
                                <p:cTn id="31" presetID="31" presetClass="entr" presetSubtype="0"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p:cTn id="33" dur="500" fill="hold"/>
                                        <p:tgtEl>
                                          <p:spTgt spid="22"/>
                                        </p:tgtEl>
                                        <p:attrNameLst>
                                          <p:attrName>ppt_w</p:attrName>
                                        </p:attrNameLst>
                                      </p:cBhvr>
                                      <p:tavLst>
                                        <p:tav tm="0">
                                          <p:val>
                                            <p:fltVal val="0"/>
                                          </p:val>
                                        </p:tav>
                                        <p:tav tm="100000">
                                          <p:val>
                                            <p:strVal val="#ppt_w"/>
                                          </p:val>
                                        </p:tav>
                                      </p:tavLst>
                                    </p:anim>
                                    <p:anim calcmode="lin" valueType="num">
                                      <p:cBhvr>
                                        <p:cTn id="34" dur="500" fill="hold"/>
                                        <p:tgtEl>
                                          <p:spTgt spid="22"/>
                                        </p:tgtEl>
                                        <p:attrNameLst>
                                          <p:attrName>ppt_h</p:attrName>
                                        </p:attrNameLst>
                                      </p:cBhvr>
                                      <p:tavLst>
                                        <p:tav tm="0">
                                          <p:val>
                                            <p:fltVal val="0"/>
                                          </p:val>
                                        </p:tav>
                                        <p:tav tm="100000">
                                          <p:val>
                                            <p:strVal val="#ppt_h"/>
                                          </p:val>
                                        </p:tav>
                                      </p:tavLst>
                                    </p:anim>
                                    <p:anim calcmode="lin" valueType="num">
                                      <p:cBhvr>
                                        <p:cTn id="35" dur="500" fill="hold"/>
                                        <p:tgtEl>
                                          <p:spTgt spid="22"/>
                                        </p:tgtEl>
                                        <p:attrNameLst>
                                          <p:attrName>style.rotation</p:attrName>
                                        </p:attrNameLst>
                                      </p:cBhvr>
                                      <p:tavLst>
                                        <p:tav tm="0">
                                          <p:val>
                                            <p:fltVal val="90"/>
                                          </p:val>
                                        </p:tav>
                                        <p:tav tm="100000">
                                          <p:val>
                                            <p:fltVal val="0"/>
                                          </p:val>
                                        </p:tav>
                                      </p:tavLst>
                                    </p:anim>
                                    <p:animEffect transition="in" filter="fade">
                                      <p:cBhvr>
                                        <p:cTn id="3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9" grpId="0"/>
      <p:bldP spid="20" grpId="0"/>
      <p:bldP spid="22" grpId="0"/>
      <p:bldP spid="2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250081" y="1604799"/>
            <a:ext cx="5066200" cy="1171765"/>
            <a:chOff x="793545" y="1230614"/>
            <a:chExt cx="3799650" cy="878824"/>
          </a:xfrm>
        </p:grpSpPr>
        <p:sp>
          <p:nvSpPr>
            <p:cNvPr id="7" name="椭圆 6"/>
            <p:cNvSpPr/>
            <p:nvPr/>
          </p:nvSpPr>
          <p:spPr>
            <a:xfrm>
              <a:off x="823379" y="1230614"/>
              <a:ext cx="656326" cy="656326"/>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1467">
                <a:solidFill>
                  <a:srgbClr val="000000"/>
                </a:solidFill>
                <a:latin typeface="Calibri" panose="020F0502020204030204"/>
                <a:ea typeface="等线" panose="02010600030101010101" pitchFamily="2" charset="-122"/>
              </a:endParaRPr>
            </a:p>
          </p:txBody>
        </p:sp>
        <p:sp>
          <p:nvSpPr>
            <p:cNvPr id="8" name="文本框 11"/>
            <p:cNvSpPr txBox="1"/>
            <p:nvPr/>
          </p:nvSpPr>
          <p:spPr>
            <a:xfrm>
              <a:off x="793545" y="1261551"/>
              <a:ext cx="745793" cy="561741"/>
            </a:xfrm>
            <a:prstGeom prst="rect">
              <a:avLst/>
            </a:prstGeom>
            <a:noFill/>
          </p:spPr>
          <p:txBody>
            <a:bodyPr wrap="square" rtlCol="0">
              <a:spAutoFit/>
            </a:bodyPr>
            <a:lstStyle/>
            <a:p>
              <a:pPr defTabSz="914377"/>
              <a:r>
                <a:rPr lang="en-US" altLang="zh-CN" sz="4267" b="1" i="1"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rPr>
                <a:t>01</a:t>
              </a:r>
              <a:endParaRPr lang="zh-CN" altLang="en-US" sz="4267" b="1" i="1"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9" name="直接连接符 8"/>
            <p:cNvCxnSpPr/>
            <p:nvPr/>
          </p:nvCxnSpPr>
          <p:spPr>
            <a:xfrm>
              <a:off x="1479702" y="2109438"/>
              <a:ext cx="3008946"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
          <p:nvSpPr>
            <p:cNvPr id="10" name="文本框 18"/>
            <p:cNvSpPr txBox="1"/>
            <p:nvPr/>
          </p:nvSpPr>
          <p:spPr>
            <a:xfrm>
              <a:off x="1570595" y="1266669"/>
              <a:ext cx="1139476" cy="253916"/>
            </a:xfrm>
            <a:prstGeom prst="rect">
              <a:avLst/>
            </a:prstGeom>
            <a:noFill/>
          </p:spPr>
          <p:txBody>
            <a:bodyPr wrap="square" rtlCol="0">
              <a:spAutoFit/>
            </a:bodyPr>
            <a:lstStyle/>
            <a:p>
              <a:pPr defTabSz="914377"/>
              <a:r>
                <a:rPr lang="zh-CN" altLang="en-US" sz="1600" b="1" dirty="0">
                  <a:solidFill>
                    <a:srgbClr val="000000"/>
                  </a:solidFill>
                  <a:latin typeface="微软雅黑" panose="020B0503020204020204" pitchFamily="34" charset="-122"/>
                  <a:ea typeface="微软雅黑" panose="020B0503020204020204" pitchFamily="34" charset="-122"/>
                </a:rPr>
                <a:t>写下小标题</a:t>
              </a:r>
            </a:p>
          </p:txBody>
        </p:sp>
        <p:sp>
          <p:nvSpPr>
            <p:cNvPr id="11" name="文本框 19"/>
            <p:cNvSpPr txBox="1"/>
            <p:nvPr/>
          </p:nvSpPr>
          <p:spPr>
            <a:xfrm>
              <a:off x="1575931" y="1588610"/>
              <a:ext cx="3017264" cy="438581"/>
            </a:xfrm>
            <a:prstGeom prst="rect">
              <a:avLst/>
            </a:prstGeom>
            <a:noFill/>
          </p:spPr>
          <p:txBody>
            <a:bodyPr wrap="square" rtlCol="0">
              <a:spAutoFit/>
            </a:bodyPr>
            <a:lstStyle/>
            <a:p>
              <a:pPr defTabSz="914377"/>
              <a:r>
                <a:rPr lang="zh-CN" altLang="en-US" sz="1600" dirty="0">
                  <a:solidFill>
                    <a:srgbClr val="000000"/>
                  </a:solidFill>
                  <a:latin typeface="微软雅黑" panose="020B0503020204020204" pitchFamily="34" charset="-122"/>
                  <a:ea typeface="微软雅黑" panose="020B0503020204020204" pitchFamily="34" charset="-122"/>
                </a:rPr>
                <a:t>点击添加文字点击添加文字点击添加文字</a:t>
              </a:r>
              <a:endParaRPr lang="en-US" altLang="zh-CN" sz="1600" dirty="0">
                <a:solidFill>
                  <a:srgbClr val="000000"/>
                </a:solidFill>
                <a:latin typeface="微软雅黑" panose="020B0503020204020204" pitchFamily="34" charset="-122"/>
                <a:ea typeface="微软雅黑" panose="020B0503020204020204" pitchFamily="34" charset="-122"/>
              </a:endParaRPr>
            </a:p>
            <a:p>
              <a:pPr defTabSz="914377"/>
              <a:r>
                <a:rPr lang="zh-CN" altLang="en-US" sz="1600" dirty="0">
                  <a:solidFill>
                    <a:srgbClr val="000000"/>
                  </a:solidFill>
                  <a:latin typeface="微软雅黑" panose="020B0503020204020204" pitchFamily="34" charset="-122"/>
                  <a:ea typeface="微软雅黑" panose="020B0503020204020204" pitchFamily="34" charset="-122"/>
                </a:rPr>
                <a:t>点击添加文字点击添加文字点击添加文字</a:t>
              </a:r>
            </a:p>
          </p:txBody>
        </p:sp>
      </p:grpSp>
      <p:grpSp>
        <p:nvGrpSpPr>
          <p:cNvPr id="12" name="组合 11"/>
          <p:cNvGrpSpPr/>
          <p:nvPr/>
        </p:nvGrpSpPr>
        <p:grpSpPr>
          <a:xfrm>
            <a:off x="1250083" y="3203834"/>
            <a:ext cx="5024525" cy="1177077"/>
            <a:chOff x="721537" y="2546894"/>
            <a:chExt cx="3768394" cy="882808"/>
          </a:xfrm>
        </p:grpSpPr>
        <p:sp>
          <p:nvSpPr>
            <p:cNvPr id="13" name="椭圆 12"/>
            <p:cNvSpPr/>
            <p:nvPr/>
          </p:nvSpPr>
          <p:spPr>
            <a:xfrm>
              <a:off x="751371" y="2546894"/>
              <a:ext cx="656326" cy="656326"/>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1467">
                <a:solidFill>
                  <a:srgbClr val="000000"/>
                </a:solidFill>
                <a:latin typeface="Calibri" panose="020F0502020204030204"/>
                <a:ea typeface="等线" panose="02010600030101010101" pitchFamily="2" charset="-122"/>
              </a:endParaRPr>
            </a:p>
          </p:txBody>
        </p:sp>
        <p:sp>
          <p:nvSpPr>
            <p:cNvPr id="14" name="文本框 12"/>
            <p:cNvSpPr txBox="1"/>
            <p:nvPr/>
          </p:nvSpPr>
          <p:spPr>
            <a:xfrm>
              <a:off x="721537" y="2582251"/>
              <a:ext cx="745793" cy="561741"/>
            </a:xfrm>
            <a:prstGeom prst="rect">
              <a:avLst/>
            </a:prstGeom>
            <a:noFill/>
          </p:spPr>
          <p:txBody>
            <a:bodyPr wrap="square" rtlCol="0">
              <a:spAutoFit/>
            </a:bodyPr>
            <a:lstStyle/>
            <a:p>
              <a:pPr defTabSz="914377"/>
              <a:r>
                <a:rPr lang="en-US" altLang="zh-CN" sz="4267" b="1" i="1"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rPr>
                <a:t>02</a:t>
              </a:r>
              <a:endParaRPr lang="zh-CN" altLang="en-US" sz="4267" b="1" i="1"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15" name="直接连接符 14"/>
            <p:cNvCxnSpPr/>
            <p:nvPr/>
          </p:nvCxnSpPr>
          <p:spPr>
            <a:xfrm>
              <a:off x="1407695" y="3429702"/>
              <a:ext cx="3008946"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
          <p:nvSpPr>
            <p:cNvPr id="16" name="文本框 20"/>
            <p:cNvSpPr txBox="1"/>
            <p:nvPr/>
          </p:nvSpPr>
          <p:spPr>
            <a:xfrm>
              <a:off x="1467330" y="2567862"/>
              <a:ext cx="1139476" cy="253916"/>
            </a:xfrm>
            <a:prstGeom prst="rect">
              <a:avLst/>
            </a:prstGeom>
            <a:noFill/>
          </p:spPr>
          <p:txBody>
            <a:bodyPr wrap="square" rtlCol="0">
              <a:spAutoFit/>
            </a:bodyPr>
            <a:lstStyle/>
            <a:p>
              <a:pPr defTabSz="914377"/>
              <a:r>
                <a:rPr lang="zh-CN" altLang="en-US" sz="1600" b="1" dirty="0">
                  <a:solidFill>
                    <a:srgbClr val="000000"/>
                  </a:solidFill>
                  <a:latin typeface="微软雅黑" panose="020B0503020204020204" pitchFamily="34" charset="-122"/>
                  <a:ea typeface="微软雅黑" panose="020B0503020204020204" pitchFamily="34" charset="-122"/>
                </a:rPr>
                <a:t>写下小标题</a:t>
              </a:r>
            </a:p>
          </p:txBody>
        </p:sp>
        <p:sp>
          <p:nvSpPr>
            <p:cNvPr id="17" name="文本框 21"/>
            <p:cNvSpPr txBox="1"/>
            <p:nvPr/>
          </p:nvSpPr>
          <p:spPr>
            <a:xfrm>
              <a:off x="1472667" y="2889804"/>
              <a:ext cx="3017264" cy="438581"/>
            </a:xfrm>
            <a:prstGeom prst="rect">
              <a:avLst/>
            </a:prstGeom>
            <a:noFill/>
          </p:spPr>
          <p:txBody>
            <a:bodyPr wrap="square" rtlCol="0">
              <a:spAutoFit/>
            </a:bodyPr>
            <a:lstStyle/>
            <a:p>
              <a:pPr defTabSz="914377"/>
              <a:r>
                <a:rPr lang="zh-CN" altLang="en-US" sz="1600" dirty="0">
                  <a:solidFill>
                    <a:srgbClr val="000000"/>
                  </a:solidFill>
                  <a:latin typeface="微软雅黑" panose="020B0503020204020204" pitchFamily="34" charset="-122"/>
                  <a:ea typeface="微软雅黑" panose="020B0503020204020204" pitchFamily="34" charset="-122"/>
                </a:rPr>
                <a:t>点击添加文字点击添加文字点击添加文字</a:t>
              </a:r>
              <a:endParaRPr lang="en-US" altLang="zh-CN" sz="1600" dirty="0">
                <a:solidFill>
                  <a:srgbClr val="000000"/>
                </a:solidFill>
                <a:latin typeface="微软雅黑" panose="020B0503020204020204" pitchFamily="34" charset="-122"/>
                <a:ea typeface="微软雅黑" panose="020B0503020204020204" pitchFamily="34" charset="-122"/>
              </a:endParaRPr>
            </a:p>
            <a:p>
              <a:pPr defTabSz="914377"/>
              <a:r>
                <a:rPr lang="zh-CN" altLang="en-US" sz="1600" dirty="0">
                  <a:solidFill>
                    <a:srgbClr val="000000"/>
                  </a:solidFill>
                  <a:latin typeface="微软雅黑" panose="020B0503020204020204" pitchFamily="34" charset="-122"/>
                  <a:ea typeface="微软雅黑" panose="020B0503020204020204" pitchFamily="34" charset="-122"/>
                </a:rPr>
                <a:t>点击添加文字点击添加文字点击添加文字</a:t>
              </a:r>
            </a:p>
          </p:txBody>
        </p:sp>
      </p:grpSp>
      <p:grpSp>
        <p:nvGrpSpPr>
          <p:cNvPr id="18" name="组合 17"/>
          <p:cNvGrpSpPr/>
          <p:nvPr/>
        </p:nvGrpSpPr>
        <p:grpSpPr>
          <a:xfrm>
            <a:off x="1250083" y="4802877"/>
            <a:ext cx="5024525" cy="1182392"/>
            <a:chOff x="721537" y="3746172"/>
            <a:chExt cx="3768394" cy="886794"/>
          </a:xfrm>
        </p:grpSpPr>
        <p:sp>
          <p:nvSpPr>
            <p:cNvPr id="19" name="椭圆 18"/>
            <p:cNvSpPr/>
            <p:nvPr/>
          </p:nvSpPr>
          <p:spPr>
            <a:xfrm>
              <a:off x="751371" y="3746172"/>
              <a:ext cx="656326" cy="656326"/>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1467">
                <a:solidFill>
                  <a:srgbClr val="000000"/>
                </a:solidFill>
                <a:latin typeface="Calibri" panose="020F0502020204030204"/>
                <a:ea typeface="等线" panose="02010600030101010101" pitchFamily="2" charset="-122"/>
              </a:endParaRPr>
            </a:p>
          </p:txBody>
        </p:sp>
        <p:sp>
          <p:nvSpPr>
            <p:cNvPr id="20" name="文本框 13"/>
            <p:cNvSpPr txBox="1"/>
            <p:nvPr/>
          </p:nvSpPr>
          <p:spPr>
            <a:xfrm>
              <a:off x="721537" y="3796999"/>
              <a:ext cx="745793" cy="561741"/>
            </a:xfrm>
            <a:prstGeom prst="rect">
              <a:avLst/>
            </a:prstGeom>
            <a:noFill/>
          </p:spPr>
          <p:txBody>
            <a:bodyPr wrap="square" rtlCol="0">
              <a:spAutoFit/>
            </a:bodyPr>
            <a:lstStyle/>
            <a:p>
              <a:pPr defTabSz="914377"/>
              <a:r>
                <a:rPr lang="en-US" altLang="zh-CN" sz="4267" b="1" i="1"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rPr>
                <a:t>03</a:t>
              </a:r>
              <a:endParaRPr lang="zh-CN" altLang="en-US" sz="4267" b="1" i="1"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21" name="直接连接符 20"/>
            <p:cNvCxnSpPr/>
            <p:nvPr/>
          </p:nvCxnSpPr>
          <p:spPr>
            <a:xfrm>
              <a:off x="1407695" y="4632966"/>
              <a:ext cx="3008946"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
          <p:nvSpPr>
            <p:cNvPr id="22" name="文本框 22"/>
            <p:cNvSpPr txBox="1"/>
            <p:nvPr/>
          </p:nvSpPr>
          <p:spPr>
            <a:xfrm>
              <a:off x="1467330" y="3762739"/>
              <a:ext cx="1139476" cy="253916"/>
            </a:xfrm>
            <a:prstGeom prst="rect">
              <a:avLst/>
            </a:prstGeom>
            <a:noFill/>
          </p:spPr>
          <p:txBody>
            <a:bodyPr wrap="square" rtlCol="0">
              <a:spAutoFit/>
            </a:bodyPr>
            <a:lstStyle/>
            <a:p>
              <a:pPr defTabSz="914377"/>
              <a:r>
                <a:rPr lang="zh-CN" altLang="en-US" sz="1600" b="1" dirty="0">
                  <a:solidFill>
                    <a:srgbClr val="000000"/>
                  </a:solidFill>
                  <a:latin typeface="微软雅黑" panose="020B0503020204020204" pitchFamily="34" charset="-122"/>
                  <a:ea typeface="微软雅黑" panose="020B0503020204020204" pitchFamily="34" charset="-122"/>
                </a:rPr>
                <a:t>写下小标题</a:t>
              </a:r>
            </a:p>
          </p:txBody>
        </p:sp>
        <p:sp>
          <p:nvSpPr>
            <p:cNvPr id="23" name="文本框 23"/>
            <p:cNvSpPr txBox="1"/>
            <p:nvPr/>
          </p:nvSpPr>
          <p:spPr>
            <a:xfrm>
              <a:off x="1472667" y="4084682"/>
              <a:ext cx="3017264" cy="438581"/>
            </a:xfrm>
            <a:prstGeom prst="rect">
              <a:avLst/>
            </a:prstGeom>
            <a:noFill/>
          </p:spPr>
          <p:txBody>
            <a:bodyPr wrap="square" rtlCol="0">
              <a:spAutoFit/>
            </a:bodyPr>
            <a:lstStyle/>
            <a:p>
              <a:pPr defTabSz="914377"/>
              <a:r>
                <a:rPr lang="zh-CN" altLang="en-US" sz="1600" dirty="0">
                  <a:solidFill>
                    <a:srgbClr val="000000"/>
                  </a:solidFill>
                  <a:latin typeface="微软雅黑" panose="020B0503020204020204" pitchFamily="34" charset="-122"/>
                  <a:ea typeface="微软雅黑" panose="020B0503020204020204" pitchFamily="34" charset="-122"/>
                </a:rPr>
                <a:t>点击添加文字点击添加文字点击添加文字</a:t>
              </a:r>
              <a:endParaRPr lang="en-US" altLang="zh-CN" sz="1600" dirty="0">
                <a:solidFill>
                  <a:srgbClr val="000000"/>
                </a:solidFill>
                <a:latin typeface="微软雅黑" panose="020B0503020204020204" pitchFamily="34" charset="-122"/>
                <a:ea typeface="微软雅黑" panose="020B0503020204020204" pitchFamily="34" charset="-122"/>
              </a:endParaRPr>
            </a:p>
            <a:p>
              <a:pPr defTabSz="914377"/>
              <a:r>
                <a:rPr lang="zh-CN" altLang="en-US" sz="1600" dirty="0">
                  <a:solidFill>
                    <a:srgbClr val="000000"/>
                  </a:solidFill>
                  <a:latin typeface="微软雅黑" panose="020B0503020204020204" pitchFamily="34" charset="-122"/>
                  <a:ea typeface="微软雅黑" panose="020B0503020204020204" pitchFamily="34" charset="-122"/>
                </a:rPr>
                <a:t>点击添加文字点击添加文字点击添加文字</a:t>
              </a:r>
            </a:p>
          </p:txBody>
        </p:sp>
      </p:grpSp>
      <p:grpSp>
        <p:nvGrpSpPr>
          <p:cNvPr id="24" name="组合 23"/>
          <p:cNvGrpSpPr/>
          <p:nvPr/>
        </p:nvGrpSpPr>
        <p:grpSpPr>
          <a:xfrm>
            <a:off x="6497107" y="1604797"/>
            <a:ext cx="5167512" cy="1164942"/>
            <a:chOff x="4656806" y="1347614"/>
            <a:chExt cx="3875634" cy="873707"/>
          </a:xfrm>
        </p:grpSpPr>
        <p:cxnSp>
          <p:nvCxnSpPr>
            <p:cNvPr id="25" name="直接连接符 24"/>
            <p:cNvCxnSpPr/>
            <p:nvPr/>
          </p:nvCxnSpPr>
          <p:spPr>
            <a:xfrm>
              <a:off x="5418947" y="2221321"/>
              <a:ext cx="3008946" cy="0"/>
            </a:xfrm>
            <a:prstGeom prst="line">
              <a:avLst/>
            </a:prstGeom>
            <a:ln>
              <a:solidFill>
                <a:srgbClr val="E8B161"/>
              </a:solidFill>
            </a:ln>
          </p:spPr>
          <p:style>
            <a:lnRef idx="1">
              <a:schemeClr val="accent1"/>
            </a:lnRef>
            <a:fillRef idx="0">
              <a:schemeClr val="accent1"/>
            </a:fillRef>
            <a:effectRef idx="0">
              <a:schemeClr val="accent1"/>
            </a:effectRef>
            <a:fontRef idx="minor">
              <a:schemeClr val="tx1"/>
            </a:fontRef>
          </p:style>
        </p:cxnSp>
        <p:sp>
          <p:nvSpPr>
            <p:cNvPr id="26" name="文本框 27"/>
            <p:cNvSpPr txBox="1"/>
            <p:nvPr/>
          </p:nvSpPr>
          <p:spPr>
            <a:xfrm>
              <a:off x="5478583" y="1378551"/>
              <a:ext cx="1139476" cy="253916"/>
            </a:xfrm>
            <a:prstGeom prst="rect">
              <a:avLst/>
            </a:prstGeom>
            <a:noFill/>
          </p:spPr>
          <p:txBody>
            <a:bodyPr wrap="square" rtlCol="0">
              <a:spAutoFit/>
            </a:bodyPr>
            <a:lstStyle/>
            <a:p>
              <a:pPr defTabSz="914377"/>
              <a:r>
                <a:rPr lang="zh-CN" altLang="en-US" sz="1600" b="1" dirty="0">
                  <a:solidFill>
                    <a:srgbClr val="000000"/>
                  </a:solidFill>
                  <a:latin typeface="微软雅黑" panose="020B0503020204020204" pitchFamily="34" charset="-122"/>
                  <a:ea typeface="微软雅黑" panose="020B0503020204020204" pitchFamily="34" charset="-122"/>
                </a:rPr>
                <a:t>写下小标题</a:t>
              </a:r>
            </a:p>
          </p:txBody>
        </p:sp>
        <p:sp>
          <p:nvSpPr>
            <p:cNvPr id="27" name="文本框 28"/>
            <p:cNvSpPr txBox="1"/>
            <p:nvPr/>
          </p:nvSpPr>
          <p:spPr>
            <a:xfrm>
              <a:off x="5515176" y="1700493"/>
              <a:ext cx="3017264" cy="438581"/>
            </a:xfrm>
            <a:prstGeom prst="rect">
              <a:avLst/>
            </a:prstGeom>
            <a:noFill/>
          </p:spPr>
          <p:txBody>
            <a:bodyPr wrap="square" rtlCol="0">
              <a:spAutoFit/>
            </a:bodyPr>
            <a:lstStyle/>
            <a:p>
              <a:pPr defTabSz="914377"/>
              <a:r>
                <a:rPr lang="zh-CN" altLang="en-US" sz="1600" dirty="0">
                  <a:solidFill>
                    <a:srgbClr val="000000"/>
                  </a:solidFill>
                  <a:latin typeface="微软雅黑" panose="020B0503020204020204" pitchFamily="34" charset="-122"/>
                  <a:ea typeface="微软雅黑" panose="020B0503020204020204" pitchFamily="34" charset="-122"/>
                </a:rPr>
                <a:t>点击添加文字点击添加文字点击添加文字</a:t>
              </a:r>
              <a:endParaRPr lang="en-US" altLang="zh-CN" sz="1600" dirty="0">
                <a:solidFill>
                  <a:srgbClr val="000000"/>
                </a:solidFill>
                <a:latin typeface="微软雅黑" panose="020B0503020204020204" pitchFamily="34" charset="-122"/>
                <a:ea typeface="微软雅黑" panose="020B0503020204020204" pitchFamily="34" charset="-122"/>
              </a:endParaRPr>
            </a:p>
            <a:p>
              <a:pPr defTabSz="914377"/>
              <a:r>
                <a:rPr lang="zh-CN" altLang="en-US" sz="1600" dirty="0">
                  <a:solidFill>
                    <a:srgbClr val="000000"/>
                  </a:solidFill>
                  <a:latin typeface="微软雅黑" panose="020B0503020204020204" pitchFamily="34" charset="-122"/>
                  <a:ea typeface="微软雅黑" panose="020B0503020204020204" pitchFamily="34" charset="-122"/>
                </a:rPr>
                <a:t>点击添加文字点击添加文字点击添加文字</a:t>
              </a:r>
            </a:p>
          </p:txBody>
        </p:sp>
        <p:sp>
          <p:nvSpPr>
            <p:cNvPr id="28" name="椭圆 27"/>
            <p:cNvSpPr/>
            <p:nvPr/>
          </p:nvSpPr>
          <p:spPr>
            <a:xfrm>
              <a:off x="4686639" y="1347614"/>
              <a:ext cx="656326" cy="656326"/>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1467">
                <a:solidFill>
                  <a:srgbClr val="000000"/>
                </a:solidFill>
                <a:latin typeface="Calibri" panose="020F0502020204030204"/>
                <a:ea typeface="等线" panose="02010600030101010101" pitchFamily="2" charset="-122"/>
              </a:endParaRPr>
            </a:p>
          </p:txBody>
        </p:sp>
        <p:sp>
          <p:nvSpPr>
            <p:cNvPr id="29" name="文本框 36"/>
            <p:cNvSpPr txBox="1"/>
            <p:nvPr/>
          </p:nvSpPr>
          <p:spPr>
            <a:xfrm>
              <a:off x="4656806" y="1378551"/>
              <a:ext cx="745793" cy="561741"/>
            </a:xfrm>
            <a:prstGeom prst="rect">
              <a:avLst/>
            </a:prstGeom>
            <a:noFill/>
          </p:spPr>
          <p:txBody>
            <a:bodyPr wrap="square" rtlCol="0">
              <a:spAutoFit/>
            </a:bodyPr>
            <a:lstStyle/>
            <a:p>
              <a:pPr defTabSz="914377"/>
              <a:r>
                <a:rPr lang="en-US" altLang="zh-CN" sz="4267" b="1" i="1"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rPr>
                <a:t>04</a:t>
              </a:r>
              <a:endParaRPr lang="zh-CN" altLang="en-US" sz="4267" b="1" i="1"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30" name="组合 29"/>
          <p:cNvGrpSpPr/>
          <p:nvPr/>
        </p:nvGrpSpPr>
        <p:grpSpPr>
          <a:xfrm>
            <a:off x="6497108" y="3203837"/>
            <a:ext cx="5125837" cy="1170255"/>
            <a:chOff x="4656806" y="2546894"/>
            <a:chExt cx="3844378" cy="877691"/>
          </a:xfrm>
        </p:grpSpPr>
        <p:cxnSp>
          <p:nvCxnSpPr>
            <p:cNvPr id="31" name="直接连接符 30"/>
            <p:cNvCxnSpPr/>
            <p:nvPr/>
          </p:nvCxnSpPr>
          <p:spPr>
            <a:xfrm>
              <a:off x="5418948" y="3424585"/>
              <a:ext cx="3008946" cy="0"/>
            </a:xfrm>
            <a:prstGeom prst="line">
              <a:avLst/>
            </a:prstGeom>
            <a:ln>
              <a:solidFill>
                <a:srgbClr val="E8B161"/>
              </a:solidFill>
            </a:ln>
          </p:spPr>
          <p:style>
            <a:lnRef idx="1">
              <a:schemeClr val="accent1"/>
            </a:lnRef>
            <a:fillRef idx="0">
              <a:schemeClr val="accent1"/>
            </a:fillRef>
            <a:effectRef idx="0">
              <a:schemeClr val="accent1"/>
            </a:effectRef>
            <a:fontRef idx="minor">
              <a:schemeClr val="tx1"/>
            </a:fontRef>
          </p:style>
        </p:cxnSp>
        <p:sp>
          <p:nvSpPr>
            <p:cNvPr id="32" name="文本框 29"/>
            <p:cNvSpPr txBox="1"/>
            <p:nvPr/>
          </p:nvSpPr>
          <p:spPr>
            <a:xfrm>
              <a:off x="5478583" y="2562745"/>
              <a:ext cx="1139476" cy="253915"/>
            </a:xfrm>
            <a:prstGeom prst="rect">
              <a:avLst/>
            </a:prstGeom>
            <a:noFill/>
          </p:spPr>
          <p:txBody>
            <a:bodyPr wrap="square" rtlCol="0">
              <a:spAutoFit/>
            </a:bodyPr>
            <a:lstStyle/>
            <a:p>
              <a:pPr defTabSz="914377"/>
              <a:r>
                <a:rPr lang="zh-CN" altLang="en-US" sz="1600" b="1" dirty="0">
                  <a:solidFill>
                    <a:srgbClr val="000000"/>
                  </a:solidFill>
                  <a:latin typeface="微软雅黑" panose="020B0503020204020204" pitchFamily="34" charset="-122"/>
                  <a:ea typeface="微软雅黑" panose="020B0503020204020204" pitchFamily="34" charset="-122"/>
                </a:rPr>
                <a:t>写下小标题</a:t>
              </a:r>
            </a:p>
          </p:txBody>
        </p:sp>
        <p:sp>
          <p:nvSpPr>
            <p:cNvPr id="33" name="文本框 30"/>
            <p:cNvSpPr txBox="1"/>
            <p:nvPr/>
          </p:nvSpPr>
          <p:spPr>
            <a:xfrm>
              <a:off x="5483920" y="2884687"/>
              <a:ext cx="3017264" cy="438581"/>
            </a:xfrm>
            <a:prstGeom prst="rect">
              <a:avLst/>
            </a:prstGeom>
            <a:noFill/>
          </p:spPr>
          <p:txBody>
            <a:bodyPr wrap="square" rtlCol="0">
              <a:spAutoFit/>
            </a:bodyPr>
            <a:lstStyle/>
            <a:p>
              <a:pPr defTabSz="914377"/>
              <a:r>
                <a:rPr lang="zh-CN" altLang="en-US" sz="1600" dirty="0">
                  <a:solidFill>
                    <a:srgbClr val="000000"/>
                  </a:solidFill>
                  <a:latin typeface="微软雅黑" panose="020B0503020204020204" pitchFamily="34" charset="-122"/>
                  <a:ea typeface="微软雅黑" panose="020B0503020204020204" pitchFamily="34" charset="-122"/>
                </a:rPr>
                <a:t>点击添加文字点击添加文字点击添加文字</a:t>
              </a:r>
              <a:endParaRPr lang="en-US" altLang="zh-CN" sz="1600" dirty="0">
                <a:solidFill>
                  <a:srgbClr val="000000"/>
                </a:solidFill>
                <a:latin typeface="微软雅黑" panose="020B0503020204020204" pitchFamily="34" charset="-122"/>
                <a:ea typeface="微软雅黑" panose="020B0503020204020204" pitchFamily="34" charset="-122"/>
              </a:endParaRPr>
            </a:p>
            <a:p>
              <a:pPr defTabSz="914377"/>
              <a:r>
                <a:rPr lang="zh-CN" altLang="en-US" sz="1600" dirty="0">
                  <a:solidFill>
                    <a:srgbClr val="000000"/>
                  </a:solidFill>
                  <a:latin typeface="微软雅黑" panose="020B0503020204020204" pitchFamily="34" charset="-122"/>
                  <a:ea typeface="微软雅黑" panose="020B0503020204020204" pitchFamily="34" charset="-122"/>
                </a:rPr>
                <a:t>点击添加文字点击添加文字点击添加文字</a:t>
              </a:r>
            </a:p>
          </p:txBody>
        </p:sp>
        <p:sp>
          <p:nvSpPr>
            <p:cNvPr id="34" name="椭圆 33"/>
            <p:cNvSpPr/>
            <p:nvPr/>
          </p:nvSpPr>
          <p:spPr>
            <a:xfrm>
              <a:off x="4686639" y="2546894"/>
              <a:ext cx="656326" cy="656326"/>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1467">
                <a:solidFill>
                  <a:srgbClr val="000000"/>
                </a:solidFill>
                <a:latin typeface="Calibri" panose="020F0502020204030204"/>
                <a:ea typeface="等线" panose="02010600030101010101" pitchFamily="2" charset="-122"/>
              </a:endParaRPr>
            </a:p>
          </p:txBody>
        </p:sp>
        <p:sp>
          <p:nvSpPr>
            <p:cNvPr id="35" name="文本框 37"/>
            <p:cNvSpPr txBox="1"/>
            <p:nvPr/>
          </p:nvSpPr>
          <p:spPr>
            <a:xfrm>
              <a:off x="4656806" y="2582251"/>
              <a:ext cx="745793" cy="561741"/>
            </a:xfrm>
            <a:prstGeom prst="rect">
              <a:avLst/>
            </a:prstGeom>
            <a:noFill/>
          </p:spPr>
          <p:txBody>
            <a:bodyPr wrap="square" rtlCol="0">
              <a:spAutoFit/>
            </a:bodyPr>
            <a:lstStyle/>
            <a:p>
              <a:pPr defTabSz="914377"/>
              <a:r>
                <a:rPr lang="en-US" altLang="zh-CN" sz="4267" b="1" i="1"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rPr>
                <a:t>05</a:t>
              </a:r>
              <a:endParaRPr lang="zh-CN" altLang="en-US" sz="4267" b="1" i="1"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36" name="组合 35"/>
          <p:cNvGrpSpPr/>
          <p:nvPr/>
        </p:nvGrpSpPr>
        <p:grpSpPr>
          <a:xfrm>
            <a:off x="6497108" y="4802874"/>
            <a:ext cx="5125837" cy="1175569"/>
            <a:chOff x="4656806" y="3746172"/>
            <a:chExt cx="3844378" cy="881677"/>
          </a:xfrm>
        </p:grpSpPr>
        <p:cxnSp>
          <p:nvCxnSpPr>
            <p:cNvPr id="37" name="直接连接符 36"/>
            <p:cNvCxnSpPr/>
            <p:nvPr/>
          </p:nvCxnSpPr>
          <p:spPr>
            <a:xfrm>
              <a:off x="5418948" y="4627849"/>
              <a:ext cx="3008946" cy="0"/>
            </a:xfrm>
            <a:prstGeom prst="line">
              <a:avLst/>
            </a:prstGeom>
            <a:ln>
              <a:solidFill>
                <a:srgbClr val="E8B161"/>
              </a:solidFill>
            </a:ln>
          </p:spPr>
          <p:style>
            <a:lnRef idx="1">
              <a:schemeClr val="accent1"/>
            </a:lnRef>
            <a:fillRef idx="0">
              <a:schemeClr val="accent1"/>
            </a:fillRef>
            <a:effectRef idx="0">
              <a:schemeClr val="accent1"/>
            </a:effectRef>
            <a:fontRef idx="minor">
              <a:schemeClr val="tx1"/>
            </a:fontRef>
          </p:style>
        </p:cxnSp>
        <p:sp>
          <p:nvSpPr>
            <p:cNvPr id="38" name="文本框 31"/>
            <p:cNvSpPr txBox="1"/>
            <p:nvPr/>
          </p:nvSpPr>
          <p:spPr>
            <a:xfrm>
              <a:off x="5478583" y="3757622"/>
              <a:ext cx="1139476" cy="253916"/>
            </a:xfrm>
            <a:prstGeom prst="rect">
              <a:avLst/>
            </a:prstGeom>
            <a:noFill/>
          </p:spPr>
          <p:txBody>
            <a:bodyPr wrap="square" rtlCol="0">
              <a:spAutoFit/>
            </a:bodyPr>
            <a:lstStyle/>
            <a:p>
              <a:pPr defTabSz="914377"/>
              <a:r>
                <a:rPr lang="zh-CN" altLang="en-US" sz="1600" b="1" dirty="0">
                  <a:solidFill>
                    <a:srgbClr val="000000"/>
                  </a:solidFill>
                  <a:latin typeface="微软雅黑" panose="020B0503020204020204" pitchFamily="34" charset="-122"/>
                  <a:ea typeface="微软雅黑" panose="020B0503020204020204" pitchFamily="34" charset="-122"/>
                </a:rPr>
                <a:t>写下小标题</a:t>
              </a:r>
            </a:p>
          </p:txBody>
        </p:sp>
        <p:sp>
          <p:nvSpPr>
            <p:cNvPr id="39" name="文本框 32"/>
            <p:cNvSpPr txBox="1"/>
            <p:nvPr/>
          </p:nvSpPr>
          <p:spPr>
            <a:xfrm>
              <a:off x="5483920" y="4079564"/>
              <a:ext cx="3017264" cy="438581"/>
            </a:xfrm>
            <a:prstGeom prst="rect">
              <a:avLst/>
            </a:prstGeom>
            <a:noFill/>
          </p:spPr>
          <p:txBody>
            <a:bodyPr wrap="square" rtlCol="0">
              <a:spAutoFit/>
            </a:bodyPr>
            <a:lstStyle/>
            <a:p>
              <a:pPr defTabSz="914377"/>
              <a:r>
                <a:rPr lang="zh-CN" altLang="en-US" sz="1600" dirty="0">
                  <a:solidFill>
                    <a:srgbClr val="000000"/>
                  </a:solidFill>
                  <a:latin typeface="微软雅黑" panose="020B0503020204020204" pitchFamily="34" charset="-122"/>
                  <a:ea typeface="微软雅黑" panose="020B0503020204020204" pitchFamily="34" charset="-122"/>
                </a:rPr>
                <a:t>点击添加文字点击添加文字点击添加文字</a:t>
              </a:r>
              <a:endParaRPr lang="en-US" altLang="zh-CN" sz="1600" dirty="0">
                <a:solidFill>
                  <a:srgbClr val="000000"/>
                </a:solidFill>
                <a:latin typeface="微软雅黑" panose="020B0503020204020204" pitchFamily="34" charset="-122"/>
                <a:ea typeface="微软雅黑" panose="020B0503020204020204" pitchFamily="34" charset="-122"/>
              </a:endParaRPr>
            </a:p>
            <a:p>
              <a:pPr defTabSz="914377"/>
              <a:r>
                <a:rPr lang="zh-CN" altLang="en-US" sz="1600" dirty="0">
                  <a:solidFill>
                    <a:srgbClr val="000000"/>
                  </a:solidFill>
                  <a:latin typeface="微软雅黑" panose="020B0503020204020204" pitchFamily="34" charset="-122"/>
                  <a:ea typeface="微软雅黑" panose="020B0503020204020204" pitchFamily="34" charset="-122"/>
                </a:rPr>
                <a:t>点击添加文字点击添加文字点击添加文字</a:t>
              </a:r>
            </a:p>
          </p:txBody>
        </p:sp>
        <p:sp>
          <p:nvSpPr>
            <p:cNvPr id="40" name="椭圆 39"/>
            <p:cNvSpPr/>
            <p:nvPr/>
          </p:nvSpPr>
          <p:spPr>
            <a:xfrm>
              <a:off x="4686639" y="3746172"/>
              <a:ext cx="656326" cy="656326"/>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1467">
                <a:solidFill>
                  <a:srgbClr val="000000"/>
                </a:solidFill>
                <a:latin typeface="Calibri" panose="020F0502020204030204"/>
                <a:ea typeface="等线" panose="02010600030101010101" pitchFamily="2" charset="-122"/>
              </a:endParaRPr>
            </a:p>
          </p:txBody>
        </p:sp>
        <p:sp>
          <p:nvSpPr>
            <p:cNvPr id="41" name="文本框 38"/>
            <p:cNvSpPr txBox="1"/>
            <p:nvPr/>
          </p:nvSpPr>
          <p:spPr>
            <a:xfrm>
              <a:off x="4656806" y="3796999"/>
              <a:ext cx="745793" cy="561741"/>
            </a:xfrm>
            <a:prstGeom prst="rect">
              <a:avLst/>
            </a:prstGeom>
            <a:noFill/>
          </p:spPr>
          <p:txBody>
            <a:bodyPr wrap="square" rtlCol="0">
              <a:spAutoFit/>
            </a:bodyPr>
            <a:lstStyle/>
            <a:p>
              <a:pPr defTabSz="914377"/>
              <a:r>
                <a:rPr lang="en-US" altLang="zh-CN" sz="4267" b="1" i="1"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rPr>
                <a:t>06</a:t>
              </a:r>
              <a:endParaRPr lang="zh-CN" altLang="en-US" sz="4267" b="1" i="1"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spTree>
    <p:extLst>
      <p:ext uri="{BB962C8B-B14F-4D97-AF65-F5344CB8AC3E}">
        <p14:creationId xmlns:p14="http://schemas.microsoft.com/office/powerpoint/2010/main" val="106529466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30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30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1+#ppt_w/2"/>
                                          </p:val>
                                        </p:tav>
                                        <p:tav tm="100000">
                                          <p:val>
                                            <p:strVal val="#ppt_x"/>
                                          </p:val>
                                        </p:tav>
                                      </p:tavLst>
                                    </p:anim>
                                    <p:anim calcmode="lin" valueType="num">
                                      <p:cBhvr additive="base">
                                        <p:cTn id="16" dur="500" fill="hold"/>
                                        <p:tgtEl>
                                          <p:spTgt spid="30"/>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60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0-#ppt_w/2"/>
                                          </p:val>
                                        </p:tav>
                                        <p:tav tm="100000">
                                          <p:val>
                                            <p:strVal val="#ppt_x"/>
                                          </p:val>
                                        </p:tav>
                                      </p:tavLst>
                                    </p:anim>
                                    <p:anim calcmode="lin" valueType="num">
                                      <p:cBhvr additive="base">
                                        <p:cTn id="20" dur="500" fill="hold"/>
                                        <p:tgtEl>
                                          <p:spTgt spid="18"/>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600"/>
                                  </p:stCondLst>
                                  <p:childTnLst>
                                    <p:set>
                                      <p:cBhvr>
                                        <p:cTn id="22" dur="1" fill="hold">
                                          <p:stCondLst>
                                            <p:cond delay="0"/>
                                          </p:stCondLst>
                                        </p:cTn>
                                        <p:tgtEl>
                                          <p:spTgt spid="36"/>
                                        </p:tgtEl>
                                        <p:attrNameLst>
                                          <p:attrName>style.visibility</p:attrName>
                                        </p:attrNameLst>
                                      </p:cBhvr>
                                      <p:to>
                                        <p:strVal val="visible"/>
                                      </p:to>
                                    </p:set>
                                    <p:anim calcmode="lin" valueType="num">
                                      <p:cBhvr additive="base">
                                        <p:cTn id="23" dur="500" fill="hold"/>
                                        <p:tgtEl>
                                          <p:spTgt spid="36"/>
                                        </p:tgtEl>
                                        <p:attrNameLst>
                                          <p:attrName>ppt_x</p:attrName>
                                        </p:attrNameLst>
                                      </p:cBhvr>
                                      <p:tavLst>
                                        <p:tav tm="0">
                                          <p:val>
                                            <p:strVal val="1+#ppt_w/2"/>
                                          </p:val>
                                        </p:tav>
                                        <p:tav tm="100000">
                                          <p:val>
                                            <p:strVal val="#ppt_x"/>
                                          </p:val>
                                        </p:tav>
                                      </p:tavLst>
                                    </p:anim>
                                    <p:anim calcmode="lin" valueType="num">
                                      <p:cBhvr additive="base">
                                        <p:cTn id="24" dur="500" fill="hold"/>
                                        <p:tgtEl>
                                          <p:spTgt spid="36"/>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500" fill="hold"/>
                                        <p:tgtEl>
                                          <p:spTgt spid="24"/>
                                        </p:tgtEl>
                                        <p:attrNameLst>
                                          <p:attrName>ppt_x</p:attrName>
                                        </p:attrNameLst>
                                      </p:cBhvr>
                                      <p:tavLst>
                                        <p:tav tm="0">
                                          <p:val>
                                            <p:strVal val="1+#ppt_w/2"/>
                                          </p:val>
                                        </p:tav>
                                        <p:tav tm="100000">
                                          <p:val>
                                            <p:strVal val="#ppt_x"/>
                                          </p:val>
                                        </p:tav>
                                      </p:tavLst>
                                    </p:anim>
                                    <p:anim calcmode="lin" valueType="num">
                                      <p:cBhvr additive="base">
                                        <p:cTn id="28"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51551" y="1957646"/>
            <a:ext cx="2703848" cy="2815505"/>
            <a:chOff x="143508" y="1853921"/>
            <a:chExt cx="2052922" cy="2343317"/>
          </a:xfrm>
        </p:grpSpPr>
        <p:sp>
          <p:nvSpPr>
            <p:cNvPr id="9" name="Freeform 5"/>
            <p:cNvSpPr>
              <a:spLocks/>
            </p:cNvSpPr>
            <p:nvPr/>
          </p:nvSpPr>
          <p:spPr bwMode="auto">
            <a:xfrm>
              <a:off x="143508" y="1853921"/>
              <a:ext cx="2052922" cy="2343317"/>
            </a:xfrm>
            <a:custGeom>
              <a:avLst/>
              <a:gdLst>
                <a:gd name="T0" fmla="*/ 1112 w 1328"/>
                <a:gd name="T1" fmla="*/ 1328 h 1328"/>
                <a:gd name="T2" fmla="*/ 1142 w 1328"/>
                <a:gd name="T3" fmla="*/ 880 h 1328"/>
                <a:gd name="T4" fmla="*/ 1156 w 1328"/>
                <a:gd name="T5" fmla="*/ 886 h 1328"/>
                <a:gd name="T6" fmla="*/ 1188 w 1328"/>
                <a:gd name="T7" fmla="*/ 894 h 1328"/>
                <a:gd name="T8" fmla="*/ 1204 w 1328"/>
                <a:gd name="T9" fmla="*/ 896 h 1328"/>
                <a:gd name="T10" fmla="*/ 1228 w 1328"/>
                <a:gd name="T11" fmla="*/ 894 h 1328"/>
                <a:gd name="T12" fmla="*/ 1252 w 1328"/>
                <a:gd name="T13" fmla="*/ 886 h 1328"/>
                <a:gd name="T14" fmla="*/ 1292 w 1328"/>
                <a:gd name="T15" fmla="*/ 860 h 1328"/>
                <a:gd name="T16" fmla="*/ 1318 w 1328"/>
                <a:gd name="T17" fmla="*/ 820 h 1328"/>
                <a:gd name="T18" fmla="*/ 1326 w 1328"/>
                <a:gd name="T19" fmla="*/ 796 h 1328"/>
                <a:gd name="T20" fmla="*/ 1328 w 1328"/>
                <a:gd name="T21" fmla="*/ 772 h 1328"/>
                <a:gd name="T22" fmla="*/ 1328 w 1328"/>
                <a:gd name="T23" fmla="*/ 760 h 1328"/>
                <a:gd name="T24" fmla="*/ 1322 w 1328"/>
                <a:gd name="T25" fmla="*/ 736 h 1328"/>
                <a:gd name="T26" fmla="*/ 1306 w 1328"/>
                <a:gd name="T27" fmla="*/ 702 h 1328"/>
                <a:gd name="T28" fmla="*/ 1274 w 1328"/>
                <a:gd name="T29" fmla="*/ 670 h 1328"/>
                <a:gd name="T30" fmla="*/ 1240 w 1328"/>
                <a:gd name="T31" fmla="*/ 654 h 1328"/>
                <a:gd name="T32" fmla="*/ 1216 w 1328"/>
                <a:gd name="T33" fmla="*/ 648 h 1328"/>
                <a:gd name="T34" fmla="*/ 1204 w 1328"/>
                <a:gd name="T35" fmla="*/ 648 h 1328"/>
                <a:gd name="T36" fmla="*/ 1172 w 1328"/>
                <a:gd name="T37" fmla="*/ 652 h 1328"/>
                <a:gd name="T38" fmla="*/ 1142 w 1328"/>
                <a:gd name="T39" fmla="*/ 664 h 1328"/>
                <a:gd name="T40" fmla="*/ 1112 w 1328"/>
                <a:gd name="T41" fmla="*/ 682 h 1328"/>
                <a:gd name="T42" fmla="*/ 1112 w 1328"/>
                <a:gd name="T43" fmla="*/ 216 h 1328"/>
                <a:gd name="T44" fmla="*/ 664 w 1328"/>
                <a:gd name="T45" fmla="*/ 186 h 1328"/>
                <a:gd name="T46" fmla="*/ 670 w 1328"/>
                <a:gd name="T47" fmla="*/ 172 h 1328"/>
                <a:gd name="T48" fmla="*/ 678 w 1328"/>
                <a:gd name="T49" fmla="*/ 140 h 1328"/>
                <a:gd name="T50" fmla="*/ 680 w 1328"/>
                <a:gd name="T51" fmla="*/ 124 h 1328"/>
                <a:gd name="T52" fmla="*/ 678 w 1328"/>
                <a:gd name="T53" fmla="*/ 100 h 1328"/>
                <a:gd name="T54" fmla="*/ 670 w 1328"/>
                <a:gd name="T55" fmla="*/ 76 h 1328"/>
                <a:gd name="T56" fmla="*/ 644 w 1328"/>
                <a:gd name="T57" fmla="*/ 36 h 1328"/>
                <a:gd name="T58" fmla="*/ 604 w 1328"/>
                <a:gd name="T59" fmla="*/ 10 h 1328"/>
                <a:gd name="T60" fmla="*/ 580 w 1328"/>
                <a:gd name="T61" fmla="*/ 2 h 1328"/>
                <a:gd name="T62" fmla="*/ 556 w 1328"/>
                <a:gd name="T63" fmla="*/ 0 h 1328"/>
                <a:gd name="T64" fmla="*/ 544 w 1328"/>
                <a:gd name="T65" fmla="*/ 0 h 1328"/>
                <a:gd name="T66" fmla="*/ 520 w 1328"/>
                <a:gd name="T67" fmla="*/ 6 h 1328"/>
                <a:gd name="T68" fmla="*/ 486 w 1328"/>
                <a:gd name="T69" fmla="*/ 22 h 1328"/>
                <a:gd name="T70" fmla="*/ 454 w 1328"/>
                <a:gd name="T71" fmla="*/ 54 h 1328"/>
                <a:gd name="T72" fmla="*/ 438 w 1328"/>
                <a:gd name="T73" fmla="*/ 88 h 1328"/>
                <a:gd name="T74" fmla="*/ 432 w 1328"/>
                <a:gd name="T75" fmla="*/ 112 h 1328"/>
                <a:gd name="T76" fmla="*/ 432 w 1328"/>
                <a:gd name="T77" fmla="*/ 124 h 1328"/>
                <a:gd name="T78" fmla="*/ 436 w 1328"/>
                <a:gd name="T79" fmla="*/ 156 h 1328"/>
                <a:gd name="T80" fmla="*/ 448 w 1328"/>
                <a:gd name="T81" fmla="*/ 186 h 1328"/>
                <a:gd name="T82" fmla="*/ 432 w 1328"/>
                <a:gd name="T83" fmla="*/ 216 h 1328"/>
                <a:gd name="T84" fmla="*/ 0 w 1328"/>
                <a:gd name="T85" fmla="*/ 216 h 1328"/>
                <a:gd name="T86" fmla="*/ 1112 w 1328"/>
                <a:gd name="T87" fmla="*/ 1328 h 1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28" h="1328">
                  <a:moveTo>
                    <a:pt x="1112" y="1328"/>
                  </a:moveTo>
                  <a:lnTo>
                    <a:pt x="1112" y="1328"/>
                  </a:lnTo>
                  <a:lnTo>
                    <a:pt x="1112" y="862"/>
                  </a:lnTo>
                  <a:lnTo>
                    <a:pt x="1142" y="880"/>
                  </a:lnTo>
                  <a:lnTo>
                    <a:pt x="1142" y="880"/>
                  </a:lnTo>
                  <a:lnTo>
                    <a:pt x="1156" y="886"/>
                  </a:lnTo>
                  <a:lnTo>
                    <a:pt x="1172" y="892"/>
                  </a:lnTo>
                  <a:lnTo>
                    <a:pt x="1188" y="894"/>
                  </a:lnTo>
                  <a:lnTo>
                    <a:pt x="1204" y="896"/>
                  </a:lnTo>
                  <a:lnTo>
                    <a:pt x="1204" y="896"/>
                  </a:lnTo>
                  <a:lnTo>
                    <a:pt x="1216" y="896"/>
                  </a:lnTo>
                  <a:lnTo>
                    <a:pt x="1228" y="894"/>
                  </a:lnTo>
                  <a:lnTo>
                    <a:pt x="1240" y="890"/>
                  </a:lnTo>
                  <a:lnTo>
                    <a:pt x="1252" y="886"/>
                  </a:lnTo>
                  <a:lnTo>
                    <a:pt x="1274" y="874"/>
                  </a:lnTo>
                  <a:lnTo>
                    <a:pt x="1292" y="860"/>
                  </a:lnTo>
                  <a:lnTo>
                    <a:pt x="1306" y="842"/>
                  </a:lnTo>
                  <a:lnTo>
                    <a:pt x="1318" y="820"/>
                  </a:lnTo>
                  <a:lnTo>
                    <a:pt x="1322" y="808"/>
                  </a:lnTo>
                  <a:lnTo>
                    <a:pt x="1326" y="796"/>
                  </a:lnTo>
                  <a:lnTo>
                    <a:pt x="1328" y="784"/>
                  </a:lnTo>
                  <a:lnTo>
                    <a:pt x="1328" y="772"/>
                  </a:lnTo>
                  <a:lnTo>
                    <a:pt x="1328" y="772"/>
                  </a:lnTo>
                  <a:lnTo>
                    <a:pt x="1328" y="760"/>
                  </a:lnTo>
                  <a:lnTo>
                    <a:pt x="1326" y="748"/>
                  </a:lnTo>
                  <a:lnTo>
                    <a:pt x="1322" y="736"/>
                  </a:lnTo>
                  <a:lnTo>
                    <a:pt x="1318" y="724"/>
                  </a:lnTo>
                  <a:lnTo>
                    <a:pt x="1306" y="702"/>
                  </a:lnTo>
                  <a:lnTo>
                    <a:pt x="1292" y="684"/>
                  </a:lnTo>
                  <a:lnTo>
                    <a:pt x="1274" y="670"/>
                  </a:lnTo>
                  <a:lnTo>
                    <a:pt x="1252" y="658"/>
                  </a:lnTo>
                  <a:lnTo>
                    <a:pt x="1240" y="654"/>
                  </a:lnTo>
                  <a:lnTo>
                    <a:pt x="1228" y="650"/>
                  </a:lnTo>
                  <a:lnTo>
                    <a:pt x="1216" y="648"/>
                  </a:lnTo>
                  <a:lnTo>
                    <a:pt x="1204" y="648"/>
                  </a:lnTo>
                  <a:lnTo>
                    <a:pt x="1204" y="648"/>
                  </a:lnTo>
                  <a:lnTo>
                    <a:pt x="1188" y="650"/>
                  </a:lnTo>
                  <a:lnTo>
                    <a:pt x="1172" y="652"/>
                  </a:lnTo>
                  <a:lnTo>
                    <a:pt x="1156" y="658"/>
                  </a:lnTo>
                  <a:lnTo>
                    <a:pt x="1142" y="664"/>
                  </a:lnTo>
                  <a:lnTo>
                    <a:pt x="1112" y="682"/>
                  </a:lnTo>
                  <a:lnTo>
                    <a:pt x="1112" y="682"/>
                  </a:lnTo>
                  <a:lnTo>
                    <a:pt x="1112" y="216"/>
                  </a:lnTo>
                  <a:lnTo>
                    <a:pt x="1112" y="216"/>
                  </a:lnTo>
                  <a:lnTo>
                    <a:pt x="646" y="216"/>
                  </a:lnTo>
                  <a:lnTo>
                    <a:pt x="664" y="186"/>
                  </a:lnTo>
                  <a:lnTo>
                    <a:pt x="664" y="186"/>
                  </a:lnTo>
                  <a:lnTo>
                    <a:pt x="670" y="172"/>
                  </a:lnTo>
                  <a:lnTo>
                    <a:pt x="676" y="156"/>
                  </a:lnTo>
                  <a:lnTo>
                    <a:pt x="678" y="140"/>
                  </a:lnTo>
                  <a:lnTo>
                    <a:pt x="680" y="124"/>
                  </a:lnTo>
                  <a:lnTo>
                    <a:pt x="680" y="124"/>
                  </a:lnTo>
                  <a:lnTo>
                    <a:pt x="680" y="112"/>
                  </a:lnTo>
                  <a:lnTo>
                    <a:pt x="678" y="100"/>
                  </a:lnTo>
                  <a:lnTo>
                    <a:pt x="674" y="88"/>
                  </a:lnTo>
                  <a:lnTo>
                    <a:pt x="670" y="76"/>
                  </a:lnTo>
                  <a:lnTo>
                    <a:pt x="658" y="54"/>
                  </a:lnTo>
                  <a:lnTo>
                    <a:pt x="644" y="36"/>
                  </a:lnTo>
                  <a:lnTo>
                    <a:pt x="626" y="22"/>
                  </a:lnTo>
                  <a:lnTo>
                    <a:pt x="604" y="10"/>
                  </a:lnTo>
                  <a:lnTo>
                    <a:pt x="592" y="6"/>
                  </a:lnTo>
                  <a:lnTo>
                    <a:pt x="580" y="2"/>
                  </a:lnTo>
                  <a:lnTo>
                    <a:pt x="568" y="0"/>
                  </a:lnTo>
                  <a:lnTo>
                    <a:pt x="556" y="0"/>
                  </a:lnTo>
                  <a:lnTo>
                    <a:pt x="556" y="0"/>
                  </a:lnTo>
                  <a:lnTo>
                    <a:pt x="544" y="0"/>
                  </a:lnTo>
                  <a:lnTo>
                    <a:pt x="532" y="2"/>
                  </a:lnTo>
                  <a:lnTo>
                    <a:pt x="520" y="6"/>
                  </a:lnTo>
                  <a:lnTo>
                    <a:pt x="508" y="10"/>
                  </a:lnTo>
                  <a:lnTo>
                    <a:pt x="486" y="22"/>
                  </a:lnTo>
                  <a:lnTo>
                    <a:pt x="468" y="36"/>
                  </a:lnTo>
                  <a:lnTo>
                    <a:pt x="454" y="54"/>
                  </a:lnTo>
                  <a:lnTo>
                    <a:pt x="442" y="76"/>
                  </a:lnTo>
                  <a:lnTo>
                    <a:pt x="438" y="88"/>
                  </a:lnTo>
                  <a:lnTo>
                    <a:pt x="434" y="100"/>
                  </a:lnTo>
                  <a:lnTo>
                    <a:pt x="432" y="112"/>
                  </a:lnTo>
                  <a:lnTo>
                    <a:pt x="432" y="124"/>
                  </a:lnTo>
                  <a:lnTo>
                    <a:pt x="432" y="124"/>
                  </a:lnTo>
                  <a:lnTo>
                    <a:pt x="434" y="140"/>
                  </a:lnTo>
                  <a:lnTo>
                    <a:pt x="436" y="156"/>
                  </a:lnTo>
                  <a:lnTo>
                    <a:pt x="442" y="172"/>
                  </a:lnTo>
                  <a:lnTo>
                    <a:pt x="448" y="186"/>
                  </a:lnTo>
                  <a:lnTo>
                    <a:pt x="466" y="216"/>
                  </a:lnTo>
                  <a:lnTo>
                    <a:pt x="432" y="216"/>
                  </a:lnTo>
                  <a:lnTo>
                    <a:pt x="432" y="216"/>
                  </a:lnTo>
                  <a:lnTo>
                    <a:pt x="0" y="216"/>
                  </a:lnTo>
                  <a:lnTo>
                    <a:pt x="0" y="1328"/>
                  </a:lnTo>
                  <a:lnTo>
                    <a:pt x="1112" y="1328"/>
                  </a:lnTo>
                  <a:close/>
                </a:path>
              </a:pathLst>
            </a:custGeom>
            <a:solidFill>
              <a:srgbClr val="0070C0"/>
            </a:solidFill>
            <a:ln>
              <a:noFill/>
            </a:ln>
            <a:effectLst/>
          </p:spPr>
          <p:txBody>
            <a:bodyPr wrap="none" anchor="ctr"/>
            <a:lstStyle/>
            <a:p>
              <a:pPr defTabSz="1219140">
                <a:defRPr/>
              </a:pPr>
              <a:endParaRPr lang="zh-CN" altLang="en-US" sz="2400" kern="0">
                <a:solidFill>
                  <a:prstClr val="white"/>
                </a:solidFill>
                <a:latin typeface="微软雅黑" panose="020B0503020204020204" pitchFamily="34" charset="-122"/>
                <a:ea typeface="微软雅黑" panose="020B0503020204020204" pitchFamily="34" charset="-122"/>
              </a:endParaRPr>
            </a:p>
          </p:txBody>
        </p:sp>
        <p:sp>
          <p:nvSpPr>
            <p:cNvPr id="10" name="矩形 9"/>
            <p:cNvSpPr/>
            <p:nvPr/>
          </p:nvSpPr>
          <p:spPr>
            <a:xfrm>
              <a:off x="197138" y="2408512"/>
              <a:ext cx="1548923" cy="1645824"/>
            </a:xfrm>
            <a:prstGeom prst="rect">
              <a:avLst/>
            </a:prstGeom>
          </p:spPr>
          <p:txBody>
            <a:bodyPr wrap="square">
              <a:spAutoFit/>
            </a:bodyPr>
            <a:lstStyle/>
            <a:p>
              <a:pPr algn="just" defTabSz="914377">
                <a:lnSpc>
                  <a:spcPts val="2133"/>
                </a:lnSpc>
              </a:pPr>
              <a:r>
                <a:rPr lang="zh-CN" altLang="en-US" sz="1600" kern="0" dirty="0">
                  <a:solidFill>
                    <a:prstClr val="white"/>
                  </a:solidFill>
                  <a:latin typeface="微软雅黑" panose="020B0503020204020204" pitchFamily="34" charset="-122"/>
                  <a:ea typeface="微软雅黑" panose="020B0503020204020204" pitchFamily="34" charset="-122"/>
                </a:rPr>
                <a:t>点击添加文字内容</a:t>
              </a:r>
              <a:endParaRPr lang="en-US" altLang="zh-CN" sz="1600" kern="0" dirty="0">
                <a:solidFill>
                  <a:prstClr val="white"/>
                </a:solidFill>
                <a:latin typeface="微软雅黑" panose="020B0503020204020204" pitchFamily="34" charset="-122"/>
                <a:ea typeface="微软雅黑" panose="020B0503020204020204" pitchFamily="34" charset="-122"/>
              </a:endParaRPr>
            </a:p>
            <a:p>
              <a:pPr algn="just" defTabSz="914377">
                <a:lnSpc>
                  <a:spcPts val="2133"/>
                </a:lnSpc>
              </a:pPr>
              <a:r>
                <a:rPr lang="zh-CN" altLang="en-US" sz="1600" kern="0" dirty="0">
                  <a:solidFill>
                    <a:prstClr val="white"/>
                  </a:solidFill>
                  <a:latin typeface="微软雅黑" panose="020B0503020204020204" pitchFamily="34" charset="-122"/>
                  <a:ea typeface="微软雅黑" panose="020B0503020204020204" pitchFamily="34" charset="-122"/>
                </a:rPr>
                <a:t>点击添加文字内容</a:t>
              </a:r>
            </a:p>
            <a:p>
              <a:pPr algn="just" defTabSz="914377">
                <a:lnSpc>
                  <a:spcPts val="2133"/>
                </a:lnSpc>
              </a:pPr>
              <a:r>
                <a:rPr lang="zh-CN" altLang="en-US" sz="1600" kern="0" dirty="0">
                  <a:solidFill>
                    <a:prstClr val="white"/>
                  </a:solidFill>
                  <a:latin typeface="微软雅黑" panose="020B0503020204020204" pitchFamily="34" charset="-122"/>
                  <a:ea typeface="微软雅黑" panose="020B0503020204020204" pitchFamily="34" charset="-122"/>
                </a:rPr>
                <a:t>点击添加文字内容</a:t>
              </a:r>
            </a:p>
            <a:p>
              <a:pPr algn="just" defTabSz="914377">
                <a:lnSpc>
                  <a:spcPts val="2133"/>
                </a:lnSpc>
              </a:pPr>
              <a:r>
                <a:rPr lang="zh-CN" altLang="en-US" sz="1600" kern="0" dirty="0">
                  <a:solidFill>
                    <a:prstClr val="white"/>
                  </a:solidFill>
                  <a:latin typeface="微软雅黑" panose="020B0503020204020204" pitchFamily="34" charset="-122"/>
                  <a:ea typeface="微软雅黑" panose="020B0503020204020204" pitchFamily="34" charset="-122"/>
                </a:rPr>
                <a:t>点击添加文字内容</a:t>
              </a:r>
            </a:p>
            <a:p>
              <a:pPr algn="just" defTabSz="914377">
                <a:lnSpc>
                  <a:spcPts val="2133"/>
                </a:lnSpc>
              </a:pPr>
              <a:r>
                <a:rPr lang="zh-CN" altLang="en-US" sz="1600" kern="0" dirty="0">
                  <a:solidFill>
                    <a:prstClr val="white"/>
                  </a:solidFill>
                  <a:latin typeface="微软雅黑" panose="020B0503020204020204" pitchFamily="34" charset="-122"/>
                  <a:ea typeface="微软雅黑" panose="020B0503020204020204" pitchFamily="34" charset="-122"/>
                </a:rPr>
                <a:t>点击添加文字内容</a:t>
              </a:r>
            </a:p>
            <a:p>
              <a:pPr algn="just" defTabSz="914377">
                <a:lnSpc>
                  <a:spcPts val="2133"/>
                </a:lnSpc>
              </a:pPr>
              <a:r>
                <a:rPr lang="zh-CN" altLang="en-US" sz="1600" kern="0" dirty="0">
                  <a:solidFill>
                    <a:prstClr val="white"/>
                  </a:solidFill>
                  <a:latin typeface="微软雅黑" panose="020B0503020204020204" pitchFamily="34" charset="-122"/>
                  <a:ea typeface="微软雅黑" panose="020B0503020204020204" pitchFamily="34" charset="-122"/>
                </a:rPr>
                <a:t>点击添加文字内容</a:t>
              </a:r>
            </a:p>
            <a:p>
              <a:pPr algn="just" defTabSz="914377">
                <a:lnSpc>
                  <a:spcPts val="2133"/>
                </a:lnSpc>
              </a:pPr>
              <a:r>
                <a:rPr lang="zh-CN" altLang="en-US" sz="1600" kern="0" dirty="0">
                  <a:solidFill>
                    <a:prstClr val="white"/>
                  </a:solidFill>
                  <a:latin typeface="微软雅黑" panose="020B0503020204020204" pitchFamily="34" charset="-122"/>
                  <a:ea typeface="微软雅黑" panose="020B0503020204020204" pitchFamily="34" charset="-122"/>
                </a:rPr>
                <a:t>点击添加文字内容</a:t>
              </a:r>
            </a:p>
          </p:txBody>
        </p:sp>
        <p:sp>
          <p:nvSpPr>
            <p:cNvPr id="11" name="矩形 10"/>
            <p:cNvSpPr/>
            <p:nvPr/>
          </p:nvSpPr>
          <p:spPr>
            <a:xfrm>
              <a:off x="828581" y="1947280"/>
              <a:ext cx="293854" cy="290314"/>
            </a:xfrm>
            <a:prstGeom prst="rect">
              <a:avLst/>
            </a:prstGeom>
          </p:spPr>
          <p:txBody>
            <a:bodyPr wrap="square">
              <a:spAutoFit/>
            </a:bodyPr>
            <a:lstStyle/>
            <a:p>
              <a:pPr algn="just" defTabSz="1219140">
                <a:lnSpc>
                  <a:spcPts val="2000"/>
                </a:lnSpc>
                <a:defRPr/>
              </a:pPr>
              <a:r>
                <a:rPr lang="en-US" altLang="zh-CN" sz="2400" kern="0" dirty="0">
                  <a:solidFill>
                    <a:prstClr val="white"/>
                  </a:solidFill>
                  <a:latin typeface="微软雅黑" panose="020B0503020204020204" pitchFamily="34" charset="-122"/>
                  <a:ea typeface="微软雅黑" panose="020B0503020204020204" pitchFamily="34" charset="-122"/>
                </a:rPr>
                <a:t>1</a:t>
              </a:r>
              <a:endParaRPr lang="zh-CN" altLang="en-US" sz="2400" kern="0" dirty="0">
                <a:solidFill>
                  <a:prstClr val="white"/>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2603436" y="1954801"/>
            <a:ext cx="2703848" cy="2815507"/>
            <a:chOff x="1929199" y="1851555"/>
            <a:chExt cx="2052922" cy="2343317"/>
          </a:xfrm>
        </p:grpSpPr>
        <p:sp>
          <p:nvSpPr>
            <p:cNvPr id="13" name="Freeform 10"/>
            <p:cNvSpPr>
              <a:spLocks/>
            </p:cNvSpPr>
            <p:nvPr/>
          </p:nvSpPr>
          <p:spPr bwMode="auto">
            <a:xfrm>
              <a:off x="1929199" y="1851555"/>
              <a:ext cx="2052922" cy="2343317"/>
            </a:xfrm>
            <a:custGeom>
              <a:avLst/>
              <a:gdLst>
                <a:gd name="T0" fmla="*/ 1112 w 1328"/>
                <a:gd name="T1" fmla="*/ 862 h 1328"/>
                <a:gd name="T2" fmla="*/ 1156 w 1328"/>
                <a:gd name="T3" fmla="*/ 886 h 1328"/>
                <a:gd name="T4" fmla="*/ 1204 w 1328"/>
                <a:gd name="T5" fmla="*/ 896 h 1328"/>
                <a:gd name="T6" fmla="*/ 1228 w 1328"/>
                <a:gd name="T7" fmla="*/ 894 h 1328"/>
                <a:gd name="T8" fmla="*/ 1274 w 1328"/>
                <a:gd name="T9" fmla="*/ 874 h 1328"/>
                <a:gd name="T10" fmla="*/ 1318 w 1328"/>
                <a:gd name="T11" fmla="*/ 820 h 1328"/>
                <a:gd name="T12" fmla="*/ 1328 w 1328"/>
                <a:gd name="T13" fmla="*/ 784 h 1328"/>
                <a:gd name="T14" fmla="*/ 1328 w 1328"/>
                <a:gd name="T15" fmla="*/ 760 h 1328"/>
                <a:gd name="T16" fmla="*/ 1318 w 1328"/>
                <a:gd name="T17" fmla="*/ 724 h 1328"/>
                <a:gd name="T18" fmla="*/ 1274 w 1328"/>
                <a:gd name="T19" fmla="*/ 670 h 1328"/>
                <a:gd name="T20" fmla="*/ 1228 w 1328"/>
                <a:gd name="T21" fmla="*/ 650 h 1328"/>
                <a:gd name="T22" fmla="*/ 1204 w 1328"/>
                <a:gd name="T23" fmla="*/ 648 h 1328"/>
                <a:gd name="T24" fmla="*/ 1156 w 1328"/>
                <a:gd name="T25" fmla="*/ 658 h 1328"/>
                <a:gd name="T26" fmla="*/ 1112 w 1328"/>
                <a:gd name="T27" fmla="*/ 682 h 1328"/>
                <a:gd name="T28" fmla="*/ 646 w 1328"/>
                <a:gd name="T29" fmla="*/ 216 h 1328"/>
                <a:gd name="T30" fmla="*/ 670 w 1328"/>
                <a:gd name="T31" fmla="*/ 172 h 1328"/>
                <a:gd name="T32" fmla="*/ 680 w 1328"/>
                <a:gd name="T33" fmla="*/ 124 h 1328"/>
                <a:gd name="T34" fmla="*/ 678 w 1328"/>
                <a:gd name="T35" fmla="*/ 100 h 1328"/>
                <a:gd name="T36" fmla="*/ 658 w 1328"/>
                <a:gd name="T37" fmla="*/ 54 h 1328"/>
                <a:gd name="T38" fmla="*/ 604 w 1328"/>
                <a:gd name="T39" fmla="*/ 10 h 1328"/>
                <a:gd name="T40" fmla="*/ 568 w 1328"/>
                <a:gd name="T41" fmla="*/ 0 h 1328"/>
                <a:gd name="T42" fmla="*/ 544 w 1328"/>
                <a:gd name="T43" fmla="*/ 0 h 1328"/>
                <a:gd name="T44" fmla="*/ 508 w 1328"/>
                <a:gd name="T45" fmla="*/ 10 h 1328"/>
                <a:gd name="T46" fmla="*/ 454 w 1328"/>
                <a:gd name="T47" fmla="*/ 54 h 1328"/>
                <a:gd name="T48" fmla="*/ 434 w 1328"/>
                <a:gd name="T49" fmla="*/ 100 h 1328"/>
                <a:gd name="T50" fmla="*/ 432 w 1328"/>
                <a:gd name="T51" fmla="*/ 124 h 1328"/>
                <a:gd name="T52" fmla="*/ 442 w 1328"/>
                <a:gd name="T53" fmla="*/ 172 h 1328"/>
                <a:gd name="T54" fmla="*/ 432 w 1328"/>
                <a:gd name="T55" fmla="*/ 216 h 1328"/>
                <a:gd name="T56" fmla="*/ 0 w 1328"/>
                <a:gd name="T57" fmla="*/ 216 h 1328"/>
                <a:gd name="T58" fmla="*/ 26 w 1328"/>
                <a:gd name="T59" fmla="*/ 610 h 1328"/>
                <a:gd name="T60" fmla="*/ 68 w 1328"/>
                <a:gd name="T61" fmla="*/ 608 h 1328"/>
                <a:gd name="T62" fmla="*/ 116 w 1328"/>
                <a:gd name="T63" fmla="*/ 620 h 1328"/>
                <a:gd name="T64" fmla="*/ 156 w 1328"/>
                <a:gd name="T65" fmla="*/ 646 h 1328"/>
                <a:gd name="T66" fmla="*/ 188 w 1328"/>
                <a:gd name="T67" fmla="*/ 680 h 1328"/>
                <a:gd name="T68" fmla="*/ 208 w 1328"/>
                <a:gd name="T69" fmla="*/ 724 h 1328"/>
                <a:gd name="T70" fmla="*/ 216 w 1328"/>
                <a:gd name="T71" fmla="*/ 772 h 1328"/>
                <a:gd name="T72" fmla="*/ 212 w 1328"/>
                <a:gd name="T73" fmla="*/ 806 h 1328"/>
                <a:gd name="T74" fmla="*/ 196 w 1328"/>
                <a:gd name="T75" fmla="*/ 850 h 1328"/>
                <a:gd name="T76" fmla="*/ 168 w 1328"/>
                <a:gd name="T77" fmla="*/ 888 h 1328"/>
                <a:gd name="T78" fmla="*/ 130 w 1328"/>
                <a:gd name="T79" fmla="*/ 916 h 1328"/>
                <a:gd name="T80" fmla="*/ 86 w 1328"/>
                <a:gd name="T81" fmla="*/ 932 h 1328"/>
                <a:gd name="T82" fmla="*/ 52 w 1328"/>
                <a:gd name="T83" fmla="*/ 936 h 1328"/>
                <a:gd name="T84" fmla="*/ 0 w 1328"/>
                <a:gd name="T85" fmla="*/ 928 h 1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28" h="1328">
                  <a:moveTo>
                    <a:pt x="1112" y="1328"/>
                  </a:moveTo>
                  <a:lnTo>
                    <a:pt x="1112" y="1328"/>
                  </a:lnTo>
                  <a:lnTo>
                    <a:pt x="1112" y="862"/>
                  </a:lnTo>
                  <a:lnTo>
                    <a:pt x="1142" y="880"/>
                  </a:lnTo>
                  <a:lnTo>
                    <a:pt x="1142" y="880"/>
                  </a:lnTo>
                  <a:lnTo>
                    <a:pt x="1156" y="886"/>
                  </a:lnTo>
                  <a:lnTo>
                    <a:pt x="1172" y="892"/>
                  </a:lnTo>
                  <a:lnTo>
                    <a:pt x="1188" y="894"/>
                  </a:lnTo>
                  <a:lnTo>
                    <a:pt x="1204" y="896"/>
                  </a:lnTo>
                  <a:lnTo>
                    <a:pt x="1204" y="896"/>
                  </a:lnTo>
                  <a:lnTo>
                    <a:pt x="1216" y="896"/>
                  </a:lnTo>
                  <a:lnTo>
                    <a:pt x="1228" y="894"/>
                  </a:lnTo>
                  <a:lnTo>
                    <a:pt x="1240" y="890"/>
                  </a:lnTo>
                  <a:lnTo>
                    <a:pt x="1252" y="886"/>
                  </a:lnTo>
                  <a:lnTo>
                    <a:pt x="1274" y="874"/>
                  </a:lnTo>
                  <a:lnTo>
                    <a:pt x="1292" y="860"/>
                  </a:lnTo>
                  <a:lnTo>
                    <a:pt x="1306" y="842"/>
                  </a:lnTo>
                  <a:lnTo>
                    <a:pt x="1318" y="820"/>
                  </a:lnTo>
                  <a:lnTo>
                    <a:pt x="1322" y="808"/>
                  </a:lnTo>
                  <a:lnTo>
                    <a:pt x="1326" y="796"/>
                  </a:lnTo>
                  <a:lnTo>
                    <a:pt x="1328" y="784"/>
                  </a:lnTo>
                  <a:lnTo>
                    <a:pt x="1328" y="772"/>
                  </a:lnTo>
                  <a:lnTo>
                    <a:pt x="1328" y="772"/>
                  </a:lnTo>
                  <a:lnTo>
                    <a:pt x="1328" y="760"/>
                  </a:lnTo>
                  <a:lnTo>
                    <a:pt x="1326" y="748"/>
                  </a:lnTo>
                  <a:lnTo>
                    <a:pt x="1322" y="736"/>
                  </a:lnTo>
                  <a:lnTo>
                    <a:pt x="1318" y="724"/>
                  </a:lnTo>
                  <a:lnTo>
                    <a:pt x="1306" y="702"/>
                  </a:lnTo>
                  <a:lnTo>
                    <a:pt x="1292" y="684"/>
                  </a:lnTo>
                  <a:lnTo>
                    <a:pt x="1274" y="670"/>
                  </a:lnTo>
                  <a:lnTo>
                    <a:pt x="1252" y="658"/>
                  </a:lnTo>
                  <a:lnTo>
                    <a:pt x="1240" y="654"/>
                  </a:lnTo>
                  <a:lnTo>
                    <a:pt x="1228" y="650"/>
                  </a:lnTo>
                  <a:lnTo>
                    <a:pt x="1216" y="648"/>
                  </a:lnTo>
                  <a:lnTo>
                    <a:pt x="1204" y="648"/>
                  </a:lnTo>
                  <a:lnTo>
                    <a:pt x="1204" y="648"/>
                  </a:lnTo>
                  <a:lnTo>
                    <a:pt x="1188" y="650"/>
                  </a:lnTo>
                  <a:lnTo>
                    <a:pt x="1172" y="652"/>
                  </a:lnTo>
                  <a:lnTo>
                    <a:pt x="1156" y="658"/>
                  </a:lnTo>
                  <a:lnTo>
                    <a:pt x="1142" y="664"/>
                  </a:lnTo>
                  <a:lnTo>
                    <a:pt x="1112" y="682"/>
                  </a:lnTo>
                  <a:lnTo>
                    <a:pt x="1112" y="682"/>
                  </a:lnTo>
                  <a:lnTo>
                    <a:pt x="1112" y="216"/>
                  </a:lnTo>
                  <a:lnTo>
                    <a:pt x="1112" y="216"/>
                  </a:lnTo>
                  <a:lnTo>
                    <a:pt x="646" y="216"/>
                  </a:lnTo>
                  <a:lnTo>
                    <a:pt x="664" y="186"/>
                  </a:lnTo>
                  <a:lnTo>
                    <a:pt x="664" y="186"/>
                  </a:lnTo>
                  <a:lnTo>
                    <a:pt x="670" y="172"/>
                  </a:lnTo>
                  <a:lnTo>
                    <a:pt x="676" y="156"/>
                  </a:lnTo>
                  <a:lnTo>
                    <a:pt x="678" y="140"/>
                  </a:lnTo>
                  <a:lnTo>
                    <a:pt x="680" y="124"/>
                  </a:lnTo>
                  <a:lnTo>
                    <a:pt x="680" y="124"/>
                  </a:lnTo>
                  <a:lnTo>
                    <a:pt x="680" y="112"/>
                  </a:lnTo>
                  <a:lnTo>
                    <a:pt x="678" y="100"/>
                  </a:lnTo>
                  <a:lnTo>
                    <a:pt x="674" y="88"/>
                  </a:lnTo>
                  <a:lnTo>
                    <a:pt x="670" y="76"/>
                  </a:lnTo>
                  <a:lnTo>
                    <a:pt x="658" y="54"/>
                  </a:lnTo>
                  <a:lnTo>
                    <a:pt x="644" y="36"/>
                  </a:lnTo>
                  <a:lnTo>
                    <a:pt x="626" y="22"/>
                  </a:lnTo>
                  <a:lnTo>
                    <a:pt x="604" y="10"/>
                  </a:lnTo>
                  <a:lnTo>
                    <a:pt x="592" y="6"/>
                  </a:lnTo>
                  <a:lnTo>
                    <a:pt x="580" y="2"/>
                  </a:lnTo>
                  <a:lnTo>
                    <a:pt x="568" y="0"/>
                  </a:lnTo>
                  <a:lnTo>
                    <a:pt x="556" y="0"/>
                  </a:lnTo>
                  <a:lnTo>
                    <a:pt x="556" y="0"/>
                  </a:lnTo>
                  <a:lnTo>
                    <a:pt x="544" y="0"/>
                  </a:lnTo>
                  <a:lnTo>
                    <a:pt x="532" y="2"/>
                  </a:lnTo>
                  <a:lnTo>
                    <a:pt x="520" y="6"/>
                  </a:lnTo>
                  <a:lnTo>
                    <a:pt x="508" y="10"/>
                  </a:lnTo>
                  <a:lnTo>
                    <a:pt x="486" y="22"/>
                  </a:lnTo>
                  <a:lnTo>
                    <a:pt x="468" y="36"/>
                  </a:lnTo>
                  <a:lnTo>
                    <a:pt x="454" y="54"/>
                  </a:lnTo>
                  <a:lnTo>
                    <a:pt x="442" y="76"/>
                  </a:lnTo>
                  <a:lnTo>
                    <a:pt x="438" y="88"/>
                  </a:lnTo>
                  <a:lnTo>
                    <a:pt x="434" y="100"/>
                  </a:lnTo>
                  <a:lnTo>
                    <a:pt x="432" y="112"/>
                  </a:lnTo>
                  <a:lnTo>
                    <a:pt x="432" y="124"/>
                  </a:lnTo>
                  <a:lnTo>
                    <a:pt x="432" y="124"/>
                  </a:lnTo>
                  <a:lnTo>
                    <a:pt x="434" y="140"/>
                  </a:lnTo>
                  <a:lnTo>
                    <a:pt x="436" y="156"/>
                  </a:lnTo>
                  <a:lnTo>
                    <a:pt x="442" y="172"/>
                  </a:lnTo>
                  <a:lnTo>
                    <a:pt x="448" y="186"/>
                  </a:lnTo>
                  <a:lnTo>
                    <a:pt x="466" y="216"/>
                  </a:lnTo>
                  <a:lnTo>
                    <a:pt x="432" y="216"/>
                  </a:lnTo>
                  <a:lnTo>
                    <a:pt x="432" y="216"/>
                  </a:lnTo>
                  <a:lnTo>
                    <a:pt x="0" y="216"/>
                  </a:lnTo>
                  <a:lnTo>
                    <a:pt x="0" y="216"/>
                  </a:lnTo>
                  <a:lnTo>
                    <a:pt x="0" y="616"/>
                  </a:lnTo>
                  <a:lnTo>
                    <a:pt x="0" y="616"/>
                  </a:lnTo>
                  <a:lnTo>
                    <a:pt x="26" y="610"/>
                  </a:lnTo>
                  <a:lnTo>
                    <a:pt x="52" y="608"/>
                  </a:lnTo>
                  <a:lnTo>
                    <a:pt x="52" y="608"/>
                  </a:lnTo>
                  <a:lnTo>
                    <a:pt x="68" y="608"/>
                  </a:lnTo>
                  <a:lnTo>
                    <a:pt x="86" y="612"/>
                  </a:lnTo>
                  <a:lnTo>
                    <a:pt x="100" y="616"/>
                  </a:lnTo>
                  <a:lnTo>
                    <a:pt x="116" y="620"/>
                  </a:lnTo>
                  <a:lnTo>
                    <a:pt x="130" y="628"/>
                  </a:lnTo>
                  <a:lnTo>
                    <a:pt x="144" y="636"/>
                  </a:lnTo>
                  <a:lnTo>
                    <a:pt x="156" y="646"/>
                  </a:lnTo>
                  <a:lnTo>
                    <a:pt x="168" y="656"/>
                  </a:lnTo>
                  <a:lnTo>
                    <a:pt x="178" y="668"/>
                  </a:lnTo>
                  <a:lnTo>
                    <a:pt x="188" y="680"/>
                  </a:lnTo>
                  <a:lnTo>
                    <a:pt x="196" y="694"/>
                  </a:lnTo>
                  <a:lnTo>
                    <a:pt x="204" y="708"/>
                  </a:lnTo>
                  <a:lnTo>
                    <a:pt x="208" y="724"/>
                  </a:lnTo>
                  <a:lnTo>
                    <a:pt x="212" y="738"/>
                  </a:lnTo>
                  <a:lnTo>
                    <a:pt x="216" y="756"/>
                  </a:lnTo>
                  <a:lnTo>
                    <a:pt x="216" y="772"/>
                  </a:lnTo>
                  <a:lnTo>
                    <a:pt x="216" y="772"/>
                  </a:lnTo>
                  <a:lnTo>
                    <a:pt x="216" y="788"/>
                  </a:lnTo>
                  <a:lnTo>
                    <a:pt x="212" y="806"/>
                  </a:lnTo>
                  <a:lnTo>
                    <a:pt x="208" y="820"/>
                  </a:lnTo>
                  <a:lnTo>
                    <a:pt x="204" y="836"/>
                  </a:lnTo>
                  <a:lnTo>
                    <a:pt x="196" y="850"/>
                  </a:lnTo>
                  <a:lnTo>
                    <a:pt x="188" y="864"/>
                  </a:lnTo>
                  <a:lnTo>
                    <a:pt x="178" y="876"/>
                  </a:lnTo>
                  <a:lnTo>
                    <a:pt x="168" y="888"/>
                  </a:lnTo>
                  <a:lnTo>
                    <a:pt x="156" y="898"/>
                  </a:lnTo>
                  <a:lnTo>
                    <a:pt x="144" y="908"/>
                  </a:lnTo>
                  <a:lnTo>
                    <a:pt x="130" y="916"/>
                  </a:lnTo>
                  <a:lnTo>
                    <a:pt x="116" y="924"/>
                  </a:lnTo>
                  <a:lnTo>
                    <a:pt x="100" y="928"/>
                  </a:lnTo>
                  <a:lnTo>
                    <a:pt x="86" y="932"/>
                  </a:lnTo>
                  <a:lnTo>
                    <a:pt x="68" y="936"/>
                  </a:lnTo>
                  <a:lnTo>
                    <a:pt x="52" y="936"/>
                  </a:lnTo>
                  <a:lnTo>
                    <a:pt x="52" y="936"/>
                  </a:lnTo>
                  <a:lnTo>
                    <a:pt x="26" y="934"/>
                  </a:lnTo>
                  <a:lnTo>
                    <a:pt x="0" y="928"/>
                  </a:lnTo>
                  <a:lnTo>
                    <a:pt x="0" y="928"/>
                  </a:lnTo>
                  <a:lnTo>
                    <a:pt x="0" y="1328"/>
                  </a:lnTo>
                  <a:lnTo>
                    <a:pt x="1112" y="1328"/>
                  </a:lnTo>
                  <a:close/>
                </a:path>
              </a:pathLst>
            </a:custGeom>
            <a:solidFill>
              <a:srgbClr val="FF9900"/>
            </a:solidFill>
            <a:ln>
              <a:noFill/>
            </a:ln>
            <a:effectLst/>
          </p:spPr>
          <p:txBody>
            <a:bodyPr wrap="none" anchor="ctr"/>
            <a:lstStyle/>
            <a:p>
              <a:pPr defTabSz="1219140">
                <a:defRPr/>
              </a:pPr>
              <a:endParaRPr lang="zh-CN" altLang="en-US" sz="2400" kern="0">
                <a:solidFill>
                  <a:prstClr val="white"/>
                </a:solidFill>
                <a:latin typeface="微软雅黑" panose="020B0503020204020204" pitchFamily="34" charset="-122"/>
                <a:ea typeface="微软雅黑" panose="020B0503020204020204" pitchFamily="34" charset="-122"/>
              </a:endParaRPr>
            </a:p>
          </p:txBody>
        </p:sp>
        <p:sp>
          <p:nvSpPr>
            <p:cNvPr id="14" name="矩形 13"/>
            <p:cNvSpPr/>
            <p:nvPr/>
          </p:nvSpPr>
          <p:spPr>
            <a:xfrm>
              <a:off x="2339355" y="2511105"/>
              <a:ext cx="1224533" cy="1421684"/>
            </a:xfrm>
            <a:prstGeom prst="rect">
              <a:avLst/>
            </a:prstGeom>
          </p:spPr>
          <p:txBody>
            <a:bodyPr wrap="square">
              <a:spAutoFit/>
            </a:bodyPr>
            <a:lstStyle/>
            <a:p>
              <a:pPr algn="just" defTabSz="914377">
                <a:lnSpc>
                  <a:spcPts val="2133"/>
                </a:lnSpc>
              </a:pPr>
              <a:r>
                <a:rPr lang="zh-CN" altLang="en-US" sz="1600" kern="0" dirty="0">
                  <a:solidFill>
                    <a:prstClr val="white"/>
                  </a:solidFill>
                  <a:latin typeface="微软雅黑" panose="020B0503020204020204" pitchFamily="34" charset="-122"/>
                  <a:ea typeface="微软雅黑" panose="020B0503020204020204" pitchFamily="34" charset="-122"/>
                </a:rPr>
                <a:t>点击添加文字</a:t>
              </a:r>
              <a:endParaRPr lang="en-US" altLang="zh-CN" sz="1600" kern="0" dirty="0">
                <a:solidFill>
                  <a:prstClr val="white"/>
                </a:solidFill>
                <a:latin typeface="微软雅黑" panose="020B0503020204020204" pitchFamily="34" charset="-122"/>
                <a:ea typeface="微软雅黑" panose="020B0503020204020204" pitchFamily="34" charset="-122"/>
              </a:endParaRPr>
            </a:p>
            <a:p>
              <a:pPr algn="just" defTabSz="914377">
                <a:lnSpc>
                  <a:spcPts val="2133"/>
                </a:lnSpc>
              </a:pPr>
              <a:r>
                <a:rPr lang="zh-CN" altLang="en-US" sz="1600" kern="0" dirty="0">
                  <a:solidFill>
                    <a:prstClr val="white"/>
                  </a:solidFill>
                  <a:latin typeface="微软雅黑" panose="020B0503020204020204" pitchFamily="34" charset="-122"/>
                  <a:ea typeface="微软雅黑" panose="020B0503020204020204" pitchFamily="34" charset="-122"/>
                </a:rPr>
                <a:t>点击添加文字点击添加文字点击添加文字点击添加文字点击添加文字</a:t>
              </a:r>
            </a:p>
          </p:txBody>
        </p:sp>
        <p:sp>
          <p:nvSpPr>
            <p:cNvPr id="15" name="矩形 14"/>
            <p:cNvSpPr/>
            <p:nvPr/>
          </p:nvSpPr>
          <p:spPr>
            <a:xfrm>
              <a:off x="2616867" y="1933729"/>
              <a:ext cx="293854" cy="290313"/>
            </a:xfrm>
            <a:prstGeom prst="rect">
              <a:avLst/>
            </a:prstGeom>
          </p:spPr>
          <p:txBody>
            <a:bodyPr wrap="square">
              <a:spAutoFit/>
            </a:bodyPr>
            <a:lstStyle/>
            <a:p>
              <a:pPr algn="just" defTabSz="1219140">
                <a:lnSpc>
                  <a:spcPts val="2000"/>
                </a:lnSpc>
                <a:defRPr/>
              </a:pPr>
              <a:r>
                <a:rPr lang="en-US" altLang="zh-CN" sz="2400" kern="0">
                  <a:solidFill>
                    <a:prstClr val="white"/>
                  </a:solidFill>
                  <a:latin typeface="微软雅黑" panose="020B0503020204020204" pitchFamily="34" charset="-122"/>
                  <a:ea typeface="微软雅黑" panose="020B0503020204020204" pitchFamily="34" charset="-122"/>
                </a:rPr>
                <a:t>2</a:t>
              </a:r>
              <a:endParaRPr lang="zh-CN" altLang="en-US" sz="2400" kern="0">
                <a:solidFill>
                  <a:prstClr val="white"/>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4960779" y="1954802"/>
            <a:ext cx="2703848" cy="2815506"/>
            <a:chOff x="3719033" y="1851555"/>
            <a:chExt cx="2052922" cy="2343317"/>
          </a:xfrm>
        </p:grpSpPr>
        <p:sp>
          <p:nvSpPr>
            <p:cNvPr id="17" name="Freeform 10"/>
            <p:cNvSpPr>
              <a:spLocks/>
            </p:cNvSpPr>
            <p:nvPr/>
          </p:nvSpPr>
          <p:spPr bwMode="auto">
            <a:xfrm>
              <a:off x="3719033" y="1851555"/>
              <a:ext cx="2052922" cy="2343317"/>
            </a:xfrm>
            <a:custGeom>
              <a:avLst/>
              <a:gdLst>
                <a:gd name="T0" fmla="*/ 1112 w 1328"/>
                <a:gd name="T1" fmla="*/ 862 h 1328"/>
                <a:gd name="T2" fmla="*/ 1156 w 1328"/>
                <a:gd name="T3" fmla="*/ 886 h 1328"/>
                <a:gd name="T4" fmla="*/ 1204 w 1328"/>
                <a:gd name="T5" fmla="*/ 896 h 1328"/>
                <a:gd name="T6" fmla="*/ 1228 w 1328"/>
                <a:gd name="T7" fmla="*/ 894 h 1328"/>
                <a:gd name="T8" fmla="*/ 1274 w 1328"/>
                <a:gd name="T9" fmla="*/ 874 h 1328"/>
                <a:gd name="T10" fmla="*/ 1318 w 1328"/>
                <a:gd name="T11" fmla="*/ 820 h 1328"/>
                <a:gd name="T12" fmla="*/ 1328 w 1328"/>
                <a:gd name="T13" fmla="*/ 784 h 1328"/>
                <a:gd name="T14" fmla="*/ 1328 w 1328"/>
                <a:gd name="T15" fmla="*/ 760 h 1328"/>
                <a:gd name="T16" fmla="*/ 1318 w 1328"/>
                <a:gd name="T17" fmla="*/ 724 h 1328"/>
                <a:gd name="T18" fmla="*/ 1274 w 1328"/>
                <a:gd name="T19" fmla="*/ 670 h 1328"/>
                <a:gd name="T20" fmla="*/ 1228 w 1328"/>
                <a:gd name="T21" fmla="*/ 650 h 1328"/>
                <a:gd name="T22" fmla="*/ 1204 w 1328"/>
                <a:gd name="T23" fmla="*/ 648 h 1328"/>
                <a:gd name="T24" fmla="*/ 1156 w 1328"/>
                <a:gd name="T25" fmla="*/ 658 h 1328"/>
                <a:gd name="T26" fmla="*/ 1112 w 1328"/>
                <a:gd name="T27" fmla="*/ 682 h 1328"/>
                <a:gd name="T28" fmla="*/ 646 w 1328"/>
                <a:gd name="T29" fmla="*/ 216 h 1328"/>
                <a:gd name="T30" fmla="*/ 670 w 1328"/>
                <a:gd name="T31" fmla="*/ 172 h 1328"/>
                <a:gd name="T32" fmla="*/ 680 w 1328"/>
                <a:gd name="T33" fmla="*/ 124 h 1328"/>
                <a:gd name="T34" fmla="*/ 678 w 1328"/>
                <a:gd name="T35" fmla="*/ 100 h 1328"/>
                <a:gd name="T36" fmla="*/ 658 w 1328"/>
                <a:gd name="T37" fmla="*/ 54 h 1328"/>
                <a:gd name="T38" fmla="*/ 604 w 1328"/>
                <a:gd name="T39" fmla="*/ 10 h 1328"/>
                <a:gd name="T40" fmla="*/ 568 w 1328"/>
                <a:gd name="T41" fmla="*/ 0 h 1328"/>
                <a:gd name="T42" fmla="*/ 544 w 1328"/>
                <a:gd name="T43" fmla="*/ 0 h 1328"/>
                <a:gd name="T44" fmla="*/ 508 w 1328"/>
                <a:gd name="T45" fmla="*/ 10 h 1328"/>
                <a:gd name="T46" fmla="*/ 454 w 1328"/>
                <a:gd name="T47" fmla="*/ 54 h 1328"/>
                <a:gd name="T48" fmla="*/ 434 w 1328"/>
                <a:gd name="T49" fmla="*/ 100 h 1328"/>
                <a:gd name="T50" fmla="*/ 432 w 1328"/>
                <a:gd name="T51" fmla="*/ 124 h 1328"/>
                <a:gd name="T52" fmla="*/ 442 w 1328"/>
                <a:gd name="T53" fmla="*/ 172 h 1328"/>
                <a:gd name="T54" fmla="*/ 432 w 1328"/>
                <a:gd name="T55" fmla="*/ 216 h 1328"/>
                <a:gd name="T56" fmla="*/ 0 w 1328"/>
                <a:gd name="T57" fmla="*/ 216 h 1328"/>
                <a:gd name="T58" fmla="*/ 26 w 1328"/>
                <a:gd name="T59" fmla="*/ 610 h 1328"/>
                <a:gd name="T60" fmla="*/ 68 w 1328"/>
                <a:gd name="T61" fmla="*/ 608 h 1328"/>
                <a:gd name="T62" fmla="*/ 116 w 1328"/>
                <a:gd name="T63" fmla="*/ 620 h 1328"/>
                <a:gd name="T64" fmla="*/ 156 w 1328"/>
                <a:gd name="T65" fmla="*/ 646 h 1328"/>
                <a:gd name="T66" fmla="*/ 188 w 1328"/>
                <a:gd name="T67" fmla="*/ 680 h 1328"/>
                <a:gd name="T68" fmla="*/ 208 w 1328"/>
                <a:gd name="T69" fmla="*/ 724 h 1328"/>
                <a:gd name="T70" fmla="*/ 216 w 1328"/>
                <a:gd name="T71" fmla="*/ 772 h 1328"/>
                <a:gd name="T72" fmla="*/ 212 w 1328"/>
                <a:gd name="T73" fmla="*/ 806 h 1328"/>
                <a:gd name="T74" fmla="*/ 196 w 1328"/>
                <a:gd name="T75" fmla="*/ 850 h 1328"/>
                <a:gd name="T76" fmla="*/ 168 w 1328"/>
                <a:gd name="T77" fmla="*/ 888 h 1328"/>
                <a:gd name="T78" fmla="*/ 130 w 1328"/>
                <a:gd name="T79" fmla="*/ 916 h 1328"/>
                <a:gd name="T80" fmla="*/ 86 w 1328"/>
                <a:gd name="T81" fmla="*/ 932 h 1328"/>
                <a:gd name="T82" fmla="*/ 52 w 1328"/>
                <a:gd name="T83" fmla="*/ 936 h 1328"/>
                <a:gd name="T84" fmla="*/ 0 w 1328"/>
                <a:gd name="T85" fmla="*/ 928 h 1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28" h="1328">
                  <a:moveTo>
                    <a:pt x="1112" y="1328"/>
                  </a:moveTo>
                  <a:lnTo>
                    <a:pt x="1112" y="1328"/>
                  </a:lnTo>
                  <a:lnTo>
                    <a:pt x="1112" y="862"/>
                  </a:lnTo>
                  <a:lnTo>
                    <a:pt x="1142" y="880"/>
                  </a:lnTo>
                  <a:lnTo>
                    <a:pt x="1142" y="880"/>
                  </a:lnTo>
                  <a:lnTo>
                    <a:pt x="1156" y="886"/>
                  </a:lnTo>
                  <a:lnTo>
                    <a:pt x="1172" y="892"/>
                  </a:lnTo>
                  <a:lnTo>
                    <a:pt x="1188" y="894"/>
                  </a:lnTo>
                  <a:lnTo>
                    <a:pt x="1204" y="896"/>
                  </a:lnTo>
                  <a:lnTo>
                    <a:pt x="1204" y="896"/>
                  </a:lnTo>
                  <a:lnTo>
                    <a:pt x="1216" y="896"/>
                  </a:lnTo>
                  <a:lnTo>
                    <a:pt x="1228" y="894"/>
                  </a:lnTo>
                  <a:lnTo>
                    <a:pt x="1240" y="890"/>
                  </a:lnTo>
                  <a:lnTo>
                    <a:pt x="1252" y="886"/>
                  </a:lnTo>
                  <a:lnTo>
                    <a:pt x="1274" y="874"/>
                  </a:lnTo>
                  <a:lnTo>
                    <a:pt x="1292" y="860"/>
                  </a:lnTo>
                  <a:lnTo>
                    <a:pt x="1306" y="842"/>
                  </a:lnTo>
                  <a:lnTo>
                    <a:pt x="1318" y="820"/>
                  </a:lnTo>
                  <a:lnTo>
                    <a:pt x="1322" y="808"/>
                  </a:lnTo>
                  <a:lnTo>
                    <a:pt x="1326" y="796"/>
                  </a:lnTo>
                  <a:lnTo>
                    <a:pt x="1328" y="784"/>
                  </a:lnTo>
                  <a:lnTo>
                    <a:pt x="1328" y="772"/>
                  </a:lnTo>
                  <a:lnTo>
                    <a:pt x="1328" y="772"/>
                  </a:lnTo>
                  <a:lnTo>
                    <a:pt x="1328" y="760"/>
                  </a:lnTo>
                  <a:lnTo>
                    <a:pt x="1326" y="748"/>
                  </a:lnTo>
                  <a:lnTo>
                    <a:pt x="1322" y="736"/>
                  </a:lnTo>
                  <a:lnTo>
                    <a:pt x="1318" y="724"/>
                  </a:lnTo>
                  <a:lnTo>
                    <a:pt x="1306" y="702"/>
                  </a:lnTo>
                  <a:lnTo>
                    <a:pt x="1292" y="684"/>
                  </a:lnTo>
                  <a:lnTo>
                    <a:pt x="1274" y="670"/>
                  </a:lnTo>
                  <a:lnTo>
                    <a:pt x="1252" y="658"/>
                  </a:lnTo>
                  <a:lnTo>
                    <a:pt x="1240" y="654"/>
                  </a:lnTo>
                  <a:lnTo>
                    <a:pt x="1228" y="650"/>
                  </a:lnTo>
                  <a:lnTo>
                    <a:pt x="1216" y="648"/>
                  </a:lnTo>
                  <a:lnTo>
                    <a:pt x="1204" y="648"/>
                  </a:lnTo>
                  <a:lnTo>
                    <a:pt x="1204" y="648"/>
                  </a:lnTo>
                  <a:lnTo>
                    <a:pt x="1188" y="650"/>
                  </a:lnTo>
                  <a:lnTo>
                    <a:pt x="1172" y="652"/>
                  </a:lnTo>
                  <a:lnTo>
                    <a:pt x="1156" y="658"/>
                  </a:lnTo>
                  <a:lnTo>
                    <a:pt x="1142" y="664"/>
                  </a:lnTo>
                  <a:lnTo>
                    <a:pt x="1112" y="682"/>
                  </a:lnTo>
                  <a:lnTo>
                    <a:pt x="1112" y="682"/>
                  </a:lnTo>
                  <a:lnTo>
                    <a:pt x="1112" y="216"/>
                  </a:lnTo>
                  <a:lnTo>
                    <a:pt x="1112" y="216"/>
                  </a:lnTo>
                  <a:lnTo>
                    <a:pt x="646" y="216"/>
                  </a:lnTo>
                  <a:lnTo>
                    <a:pt x="664" y="186"/>
                  </a:lnTo>
                  <a:lnTo>
                    <a:pt x="664" y="186"/>
                  </a:lnTo>
                  <a:lnTo>
                    <a:pt x="670" y="172"/>
                  </a:lnTo>
                  <a:lnTo>
                    <a:pt x="676" y="156"/>
                  </a:lnTo>
                  <a:lnTo>
                    <a:pt x="678" y="140"/>
                  </a:lnTo>
                  <a:lnTo>
                    <a:pt x="680" y="124"/>
                  </a:lnTo>
                  <a:lnTo>
                    <a:pt x="680" y="124"/>
                  </a:lnTo>
                  <a:lnTo>
                    <a:pt x="680" y="112"/>
                  </a:lnTo>
                  <a:lnTo>
                    <a:pt x="678" y="100"/>
                  </a:lnTo>
                  <a:lnTo>
                    <a:pt x="674" y="88"/>
                  </a:lnTo>
                  <a:lnTo>
                    <a:pt x="670" y="76"/>
                  </a:lnTo>
                  <a:lnTo>
                    <a:pt x="658" y="54"/>
                  </a:lnTo>
                  <a:lnTo>
                    <a:pt x="644" y="36"/>
                  </a:lnTo>
                  <a:lnTo>
                    <a:pt x="626" y="22"/>
                  </a:lnTo>
                  <a:lnTo>
                    <a:pt x="604" y="10"/>
                  </a:lnTo>
                  <a:lnTo>
                    <a:pt x="592" y="6"/>
                  </a:lnTo>
                  <a:lnTo>
                    <a:pt x="580" y="2"/>
                  </a:lnTo>
                  <a:lnTo>
                    <a:pt x="568" y="0"/>
                  </a:lnTo>
                  <a:lnTo>
                    <a:pt x="556" y="0"/>
                  </a:lnTo>
                  <a:lnTo>
                    <a:pt x="556" y="0"/>
                  </a:lnTo>
                  <a:lnTo>
                    <a:pt x="544" y="0"/>
                  </a:lnTo>
                  <a:lnTo>
                    <a:pt x="532" y="2"/>
                  </a:lnTo>
                  <a:lnTo>
                    <a:pt x="520" y="6"/>
                  </a:lnTo>
                  <a:lnTo>
                    <a:pt x="508" y="10"/>
                  </a:lnTo>
                  <a:lnTo>
                    <a:pt x="486" y="22"/>
                  </a:lnTo>
                  <a:lnTo>
                    <a:pt x="468" y="36"/>
                  </a:lnTo>
                  <a:lnTo>
                    <a:pt x="454" y="54"/>
                  </a:lnTo>
                  <a:lnTo>
                    <a:pt x="442" y="76"/>
                  </a:lnTo>
                  <a:lnTo>
                    <a:pt x="438" y="88"/>
                  </a:lnTo>
                  <a:lnTo>
                    <a:pt x="434" y="100"/>
                  </a:lnTo>
                  <a:lnTo>
                    <a:pt x="432" y="112"/>
                  </a:lnTo>
                  <a:lnTo>
                    <a:pt x="432" y="124"/>
                  </a:lnTo>
                  <a:lnTo>
                    <a:pt x="432" y="124"/>
                  </a:lnTo>
                  <a:lnTo>
                    <a:pt x="434" y="140"/>
                  </a:lnTo>
                  <a:lnTo>
                    <a:pt x="436" y="156"/>
                  </a:lnTo>
                  <a:lnTo>
                    <a:pt x="442" y="172"/>
                  </a:lnTo>
                  <a:lnTo>
                    <a:pt x="448" y="186"/>
                  </a:lnTo>
                  <a:lnTo>
                    <a:pt x="466" y="216"/>
                  </a:lnTo>
                  <a:lnTo>
                    <a:pt x="432" y="216"/>
                  </a:lnTo>
                  <a:lnTo>
                    <a:pt x="432" y="216"/>
                  </a:lnTo>
                  <a:lnTo>
                    <a:pt x="0" y="216"/>
                  </a:lnTo>
                  <a:lnTo>
                    <a:pt x="0" y="216"/>
                  </a:lnTo>
                  <a:lnTo>
                    <a:pt x="0" y="616"/>
                  </a:lnTo>
                  <a:lnTo>
                    <a:pt x="0" y="616"/>
                  </a:lnTo>
                  <a:lnTo>
                    <a:pt x="26" y="610"/>
                  </a:lnTo>
                  <a:lnTo>
                    <a:pt x="52" y="608"/>
                  </a:lnTo>
                  <a:lnTo>
                    <a:pt x="52" y="608"/>
                  </a:lnTo>
                  <a:lnTo>
                    <a:pt x="68" y="608"/>
                  </a:lnTo>
                  <a:lnTo>
                    <a:pt x="86" y="612"/>
                  </a:lnTo>
                  <a:lnTo>
                    <a:pt x="100" y="616"/>
                  </a:lnTo>
                  <a:lnTo>
                    <a:pt x="116" y="620"/>
                  </a:lnTo>
                  <a:lnTo>
                    <a:pt x="130" y="628"/>
                  </a:lnTo>
                  <a:lnTo>
                    <a:pt x="144" y="636"/>
                  </a:lnTo>
                  <a:lnTo>
                    <a:pt x="156" y="646"/>
                  </a:lnTo>
                  <a:lnTo>
                    <a:pt x="168" y="656"/>
                  </a:lnTo>
                  <a:lnTo>
                    <a:pt x="178" y="668"/>
                  </a:lnTo>
                  <a:lnTo>
                    <a:pt x="188" y="680"/>
                  </a:lnTo>
                  <a:lnTo>
                    <a:pt x="196" y="694"/>
                  </a:lnTo>
                  <a:lnTo>
                    <a:pt x="204" y="708"/>
                  </a:lnTo>
                  <a:lnTo>
                    <a:pt x="208" y="724"/>
                  </a:lnTo>
                  <a:lnTo>
                    <a:pt x="212" y="738"/>
                  </a:lnTo>
                  <a:lnTo>
                    <a:pt x="216" y="756"/>
                  </a:lnTo>
                  <a:lnTo>
                    <a:pt x="216" y="772"/>
                  </a:lnTo>
                  <a:lnTo>
                    <a:pt x="216" y="772"/>
                  </a:lnTo>
                  <a:lnTo>
                    <a:pt x="216" y="788"/>
                  </a:lnTo>
                  <a:lnTo>
                    <a:pt x="212" y="806"/>
                  </a:lnTo>
                  <a:lnTo>
                    <a:pt x="208" y="820"/>
                  </a:lnTo>
                  <a:lnTo>
                    <a:pt x="204" y="836"/>
                  </a:lnTo>
                  <a:lnTo>
                    <a:pt x="196" y="850"/>
                  </a:lnTo>
                  <a:lnTo>
                    <a:pt x="188" y="864"/>
                  </a:lnTo>
                  <a:lnTo>
                    <a:pt x="178" y="876"/>
                  </a:lnTo>
                  <a:lnTo>
                    <a:pt x="168" y="888"/>
                  </a:lnTo>
                  <a:lnTo>
                    <a:pt x="156" y="898"/>
                  </a:lnTo>
                  <a:lnTo>
                    <a:pt x="144" y="908"/>
                  </a:lnTo>
                  <a:lnTo>
                    <a:pt x="130" y="916"/>
                  </a:lnTo>
                  <a:lnTo>
                    <a:pt x="116" y="924"/>
                  </a:lnTo>
                  <a:lnTo>
                    <a:pt x="100" y="928"/>
                  </a:lnTo>
                  <a:lnTo>
                    <a:pt x="86" y="932"/>
                  </a:lnTo>
                  <a:lnTo>
                    <a:pt x="68" y="936"/>
                  </a:lnTo>
                  <a:lnTo>
                    <a:pt x="52" y="936"/>
                  </a:lnTo>
                  <a:lnTo>
                    <a:pt x="52" y="936"/>
                  </a:lnTo>
                  <a:lnTo>
                    <a:pt x="26" y="934"/>
                  </a:lnTo>
                  <a:lnTo>
                    <a:pt x="0" y="928"/>
                  </a:lnTo>
                  <a:lnTo>
                    <a:pt x="0" y="928"/>
                  </a:lnTo>
                  <a:lnTo>
                    <a:pt x="0" y="1328"/>
                  </a:lnTo>
                  <a:lnTo>
                    <a:pt x="1112" y="1328"/>
                  </a:lnTo>
                  <a:close/>
                </a:path>
              </a:pathLst>
            </a:custGeom>
            <a:solidFill>
              <a:srgbClr val="0070C0"/>
            </a:solidFill>
            <a:ln>
              <a:noFill/>
            </a:ln>
            <a:effectLst/>
          </p:spPr>
          <p:txBody>
            <a:bodyPr wrap="none" anchor="ctr"/>
            <a:lstStyle/>
            <a:p>
              <a:pPr defTabSz="1219140">
                <a:defRPr/>
              </a:pPr>
              <a:endParaRPr lang="zh-CN" altLang="en-US" sz="2400" kern="0">
                <a:solidFill>
                  <a:prstClr val="white"/>
                </a:solidFill>
                <a:latin typeface="微软雅黑" panose="020B0503020204020204" pitchFamily="34" charset="-122"/>
                <a:ea typeface="微软雅黑" panose="020B0503020204020204" pitchFamily="34" charset="-122"/>
              </a:endParaRPr>
            </a:p>
          </p:txBody>
        </p:sp>
        <p:sp>
          <p:nvSpPr>
            <p:cNvPr id="18" name="矩形 17"/>
            <p:cNvSpPr/>
            <p:nvPr/>
          </p:nvSpPr>
          <p:spPr>
            <a:xfrm>
              <a:off x="4122349" y="2511103"/>
              <a:ext cx="1246289" cy="1421684"/>
            </a:xfrm>
            <a:prstGeom prst="rect">
              <a:avLst/>
            </a:prstGeom>
          </p:spPr>
          <p:txBody>
            <a:bodyPr wrap="square">
              <a:spAutoFit/>
            </a:bodyPr>
            <a:lstStyle/>
            <a:p>
              <a:pPr algn="just" defTabSz="914377">
                <a:lnSpc>
                  <a:spcPts val="2133"/>
                </a:lnSpc>
              </a:pPr>
              <a:r>
                <a:rPr lang="zh-CN" altLang="en-US" sz="1600" kern="0" dirty="0">
                  <a:solidFill>
                    <a:prstClr val="white"/>
                  </a:solidFill>
                  <a:latin typeface="微软雅黑" panose="020B0503020204020204" pitchFamily="34" charset="-122"/>
                  <a:ea typeface="微软雅黑" panose="020B0503020204020204" pitchFamily="34" charset="-122"/>
                </a:rPr>
                <a:t>点击添加文字</a:t>
              </a:r>
              <a:endParaRPr lang="en-US" altLang="zh-CN" sz="1600" kern="0" dirty="0">
                <a:solidFill>
                  <a:prstClr val="white"/>
                </a:solidFill>
                <a:latin typeface="微软雅黑" panose="020B0503020204020204" pitchFamily="34" charset="-122"/>
                <a:ea typeface="微软雅黑" panose="020B0503020204020204" pitchFamily="34" charset="-122"/>
              </a:endParaRPr>
            </a:p>
            <a:p>
              <a:pPr algn="just" defTabSz="914377">
                <a:lnSpc>
                  <a:spcPts val="2133"/>
                </a:lnSpc>
              </a:pPr>
              <a:r>
                <a:rPr lang="zh-CN" altLang="en-US" sz="1600" kern="0" dirty="0">
                  <a:solidFill>
                    <a:prstClr val="white"/>
                  </a:solidFill>
                  <a:latin typeface="微软雅黑" panose="020B0503020204020204" pitchFamily="34" charset="-122"/>
                  <a:ea typeface="微软雅黑" panose="020B0503020204020204" pitchFamily="34" charset="-122"/>
                </a:rPr>
                <a:t>点击添加文字点击添加文字点击添加文字点击添加文字点击添加文字</a:t>
              </a:r>
            </a:p>
          </p:txBody>
        </p:sp>
        <p:sp>
          <p:nvSpPr>
            <p:cNvPr id="19" name="矩形 18"/>
            <p:cNvSpPr/>
            <p:nvPr/>
          </p:nvSpPr>
          <p:spPr>
            <a:xfrm>
              <a:off x="4408218" y="1933728"/>
              <a:ext cx="293854" cy="290314"/>
            </a:xfrm>
            <a:prstGeom prst="rect">
              <a:avLst/>
            </a:prstGeom>
          </p:spPr>
          <p:txBody>
            <a:bodyPr wrap="square">
              <a:spAutoFit/>
            </a:bodyPr>
            <a:lstStyle/>
            <a:p>
              <a:pPr algn="just" defTabSz="1219140">
                <a:lnSpc>
                  <a:spcPts val="2000"/>
                </a:lnSpc>
                <a:defRPr/>
              </a:pPr>
              <a:r>
                <a:rPr lang="en-US" altLang="zh-CN" sz="2400" kern="0">
                  <a:solidFill>
                    <a:prstClr val="white"/>
                  </a:solidFill>
                  <a:latin typeface="微软雅黑" panose="020B0503020204020204" pitchFamily="34" charset="-122"/>
                  <a:ea typeface="微软雅黑" panose="020B0503020204020204" pitchFamily="34" charset="-122"/>
                </a:rPr>
                <a:t>3</a:t>
              </a:r>
              <a:endParaRPr lang="zh-CN" altLang="en-US" sz="2400" kern="0">
                <a:solidFill>
                  <a:prstClr val="white"/>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7307207" y="1954803"/>
            <a:ext cx="2703848" cy="2815505"/>
            <a:chOff x="5500580" y="1851555"/>
            <a:chExt cx="2052922" cy="2343317"/>
          </a:xfrm>
        </p:grpSpPr>
        <p:sp>
          <p:nvSpPr>
            <p:cNvPr id="21" name="Freeform 14"/>
            <p:cNvSpPr>
              <a:spLocks/>
            </p:cNvSpPr>
            <p:nvPr/>
          </p:nvSpPr>
          <p:spPr bwMode="auto">
            <a:xfrm>
              <a:off x="5500580" y="1851555"/>
              <a:ext cx="2052922" cy="2343317"/>
            </a:xfrm>
            <a:custGeom>
              <a:avLst/>
              <a:gdLst>
                <a:gd name="T0" fmla="*/ 1112 w 1328"/>
                <a:gd name="T1" fmla="*/ 862 h 1328"/>
                <a:gd name="T2" fmla="*/ 1156 w 1328"/>
                <a:gd name="T3" fmla="*/ 886 h 1328"/>
                <a:gd name="T4" fmla="*/ 1204 w 1328"/>
                <a:gd name="T5" fmla="*/ 896 h 1328"/>
                <a:gd name="T6" fmla="*/ 1228 w 1328"/>
                <a:gd name="T7" fmla="*/ 894 h 1328"/>
                <a:gd name="T8" fmla="*/ 1274 w 1328"/>
                <a:gd name="T9" fmla="*/ 874 h 1328"/>
                <a:gd name="T10" fmla="*/ 1318 w 1328"/>
                <a:gd name="T11" fmla="*/ 820 h 1328"/>
                <a:gd name="T12" fmla="*/ 1328 w 1328"/>
                <a:gd name="T13" fmla="*/ 784 h 1328"/>
                <a:gd name="T14" fmla="*/ 1328 w 1328"/>
                <a:gd name="T15" fmla="*/ 760 h 1328"/>
                <a:gd name="T16" fmla="*/ 1318 w 1328"/>
                <a:gd name="T17" fmla="*/ 724 h 1328"/>
                <a:gd name="T18" fmla="*/ 1274 w 1328"/>
                <a:gd name="T19" fmla="*/ 670 h 1328"/>
                <a:gd name="T20" fmla="*/ 1228 w 1328"/>
                <a:gd name="T21" fmla="*/ 650 h 1328"/>
                <a:gd name="T22" fmla="*/ 1204 w 1328"/>
                <a:gd name="T23" fmla="*/ 648 h 1328"/>
                <a:gd name="T24" fmla="*/ 1156 w 1328"/>
                <a:gd name="T25" fmla="*/ 658 h 1328"/>
                <a:gd name="T26" fmla="*/ 1112 w 1328"/>
                <a:gd name="T27" fmla="*/ 682 h 1328"/>
                <a:gd name="T28" fmla="*/ 646 w 1328"/>
                <a:gd name="T29" fmla="*/ 216 h 1328"/>
                <a:gd name="T30" fmla="*/ 670 w 1328"/>
                <a:gd name="T31" fmla="*/ 172 h 1328"/>
                <a:gd name="T32" fmla="*/ 680 w 1328"/>
                <a:gd name="T33" fmla="*/ 124 h 1328"/>
                <a:gd name="T34" fmla="*/ 678 w 1328"/>
                <a:gd name="T35" fmla="*/ 100 h 1328"/>
                <a:gd name="T36" fmla="*/ 658 w 1328"/>
                <a:gd name="T37" fmla="*/ 54 h 1328"/>
                <a:gd name="T38" fmla="*/ 604 w 1328"/>
                <a:gd name="T39" fmla="*/ 10 h 1328"/>
                <a:gd name="T40" fmla="*/ 568 w 1328"/>
                <a:gd name="T41" fmla="*/ 0 h 1328"/>
                <a:gd name="T42" fmla="*/ 544 w 1328"/>
                <a:gd name="T43" fmla="*/ 0 h 1328"/>
                <a:gd name="T44" fmla="*/ 508 w 1328"/>
                <a:gd name="T45" fmla="*/ 10 h 1328"/>
                <a:gd name="T46" fmla="*/ 454 w 1328"/>
                <a:gd name="T47" fmla="*/ 54 h 1328"/>
                <a:gd name="T48" fmla="*/ 434 w 1328"/>
                <a:gd name="T49" fmla="*/ 100 h 1328"/>
                <a:gd name="T50" fmla="*/ 432 w 1328"/>
                <a:gd name="T51" fmla="*/ 124 h 1328"/>
                <a:gd name="T52" fmla="*/ 442 w 1328"/>
                <a:gd name="T53" fmla="*/ 172 h 1328"/>
                <a:gd name="T54" fmla="*/ 432 w 1328"/>
                <a:gd name="T55" fmla="*/ 216 h 1328"/>
                <a:gd name="T56" fmla="*/ 0 w 1328"/>
                <a:gd name="T57" fmla="*/ 216 h 1328"/>
                <a:gd name="T58" fmla="*/ 26 w 1328"/>
                <a:gd name="T59" fmla="*/ 610 h 1328"/>
                <a:gd name="T60" fmla="*/ 68 w 1328"/>
                <a:gd name="T61" fmla="*/ 608 h 1328"/>
                <a:gd name="T62" fmla="*/ 116 w 1328"/>
                <a:gd name="T63" fmla="*/ 620 h 1328"/>
                <a:gd name="T64" fmla="*/ 156 w 1328"/>
                <a:gd name="T65" fmla="*/ 646 h 1328"/>
                <a:gd name="T66" fmla="*/ 188 w 1328"/>
                <a:gd name="T67" fmla="*/ 680 h 1328"/>
                <a:gd name="T68" fmla="*/ 208 w 1328"/>
                <a:gd name="T69" fmla="*/ 724 h 1328"/>
                <a:gd name="T70" fmla="*/ 216 w 1328"/>
                <a:gd name="T71" fmla="*/ 772 h 1328"/>
                <a:gd name="T72" fmla="*/ 212 w 1328"/>
                <a:gd name="T73" fmla="*/ 806 h 1328"/>
                <a:gd name="T74" fmla="*/ 196 w 1328"/>
                <a:gd name="T75" fmla="*/ 850 h 1328"/>
                <a:gd name="T76" fmla="*/ 168 w 1328"/>
                <a:gd name="T77" fmla="*/ 888 h 1328"/>
                <a:gd name="T78" fmla="*/ 130 w 1328"/>
                <a:gd name="T79" fmla="*/ 916 h 1328"/>
                <a:gd name="T80" fmla="*/ 86 w 1328"/>
                <a:gd name="T81" fmla="*/ 932 h 1328"/>
                <a:gd name="T82" fmla="*/ 52 w 1328"/>
                <a:gd name="T83" fmla="*/ 936 h 1328"/>
                <a:gd name="T84" fmla="*/ 0 w 1328"/>
                <a:gd name="T85" fmla="*/ 928 h 1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28" h="1328">
                  <a:moveTo>
                    <a:pt x="1112" y="1328"/>
                  </a:moveTo>
                  <a:lnTo>
                    <a:pt x="1112" y="1328"/>
                  </a:lnTo>
                  <a:lnTo>
                    <a:pt x="1112" y="862"/>
                  </a:lnTo>
                  <a:lnTo>
                    <a:pt x="1142" y="880"/>
                  </a:lnTo>
                  <a:lnTo>
                    <a:pt x="1142" y="880"/>
                  </a:lnTo>
                  <a:lnTo>
                    <a:pt x="1156" y="886"/>
                  </a:lnTo>
                  <a:lnTo>
                    <a:pt x="1172" y="892"/>
                  </a:lnTo>
                  <a:lnTo>
                    <a:pt x="1188" y="894"/>
                  </a:lnTo>
                  <a:lnTo>
                    <a:pt x="1204" y="896"/>
                  </a:lnTo>
                  <a:lnTo>
                    <a:pt x="1204" y="896"/>
                  </a:lnTo>
                  <a:lnTo>
                    <a:pt x="1216" y="896"/>
                  </a:lnTo>
                  <a:lnTo>
                    <a:pt x="1228" y="894"/>
                  </a:lnTo>
                  <a:lnTo>
                    <a:pt x="1240" y="890"/>
                  </a:lnTo>
                  <a:lnTo>
                    <a:pt x="1252" y="886"/>
                  </a:lnTo>
                  <a:lnTo>
                    <a:pt x="1274" y="874"/>
                  </a:lnTo>
                  <a:lnTo>
                    <a:pt x="1292" y="860"/>
                  </a:lnTo>
                  <a:lnTo>
                    <a:pt x="1306" y="842"/>
                  </a:lnTo>
                  <a:lnTo>
                    <a:pt x="1318" y="820"/>
                  </a:lnTo>
                  <a:lnTo>
                    <a:pt x="1322" y="808"/>
                  </a:lnTo>
                  <a:lnTo>
                    <a:pt x="1326" y="796"/>
                  </a:lnTo>
                  <a:lnTo>
                    <a:pt x="1328" y="784"/>
                  </a:lnTo>
                  <a:lnTo>
                    <a:pt x="1328" y="772"/>
                  </a:lnTo>
                  <a:lnTo>
                    <a:pt x="1328" y="772"/>
                  </a:lnTo>
                  <a:lnTo>
                    <a:pt x="1328" y="760"/>
                  </a:lnTo>
                  <a:lnTo>
                    <a:pt x="1326" y="748"/>
                  </a:lnTo>
                  <a:lnTo>
                    <a:pt x="1322" y="736"/>
                  </a:lnTo>
                  <a:lnTo>
                    <a:pt x="1318" y="724"/>
                  </a:lnTo>
                  <a:lnTo>
                    <a:pt x="1306" y="702"/>
                  </a:lnTo>
                  <a:lnTo>
                    <a:pt x="1292" y="684"/>
                  </a:lnTo>
                  <a:lnTo>
                    <a:pt x="1274" y="670"/>
                  </a:lnTo>
                  <a:lnTo>
                    <a:pt x="1252" y="658"/>
                  </a:lnTo>
                  <a:lnTo>
                    <a:pt x="1240" y="654"/>
                  </a:lnTo>
                  <a:lnTo>
                    <a:pt x="1228" y="650"/>
                  </a:lnTo>
                  <a:lnTo>
                    <a:pt x="1216" y="648"/>
                  </a:lnTo>
                  <a:lnTo>
                    <a:pt x="1204" y="648"/>
                  </a:lnTo>
                  <a:lnTo>
                    <a:pt x="1204" y="648"/>
                  </a:lnTo>
                  <a:lnTo>
                    <a:pt x="1188" y="650"/>
                  </a:lnTo>
                  <a:lnTo>
                    <a:pt x="1172" y="652"/>
                  </a:lnTo>
                  <a:lnTo>
                    <a:pt x="1156" y="658"/>
                  </a:lnTo>
                  <a:lnTo>
                    <a:pt x="1142" y="664"/>
                  </a:lnTo>
                  <a:lnTo>
                    <a:pt x="1112" y="682"/>
                  </a:lnTo>
                  <a:lnTo>
                    <a:pt x="1112" y="682"/>
                  </a:lnTo>
                  <a:lnTo>
                    <a:pt x="1112" y="216"/>
                  </a:lnTo>
                  <a:lnTo>
                    <a:pt x="1112" y="216"/>
                  </a:lnTo>
                  <a:lnTo>
                    <a:pt x="646" y="216"/>
                  </a:lnTo>
                  <a:lnTo>
                    <a:pt x="664" y="186"/>
                  </a:lnTo>
                  <a:lnTo>
                    <a:pt x="664" y="186"/>
                  </a:lnTo>
                  <a:lnTo>
                    <a:pt x="670" y="172"/>
                  </a:lnTo>
                  <a:lnTo>
                    <a:pt x="676" y="156"/>
                  </a:lnTo>
                  <a:lnTo>
                    <a:pt x="678" y="140"/>
                  </a:lnTo>
                  <a:lnTo>
                    <a:pt x="680" y="124"/>
                  </a:lnTo>
                  <a:lnTo>
                    <a:pt x="680" y="124"/>
                  </a:lnTo>
                  <a:lnTo>
                    <a:pt x="680" y="112"/>
                  </a:lnTo>
                  <a:lnTo>
                    <a:pt x="678" y="100"/>
                  </a:lnTo>
                  <a:lnTo>
                    <a:pt x="674" y="88"/>
                  </a:lnTo>
                  <a:lnTo>
                    <a:pt x="670" y="76"/>
                  </a:lnTo>
                  <a:lnTo>
                    <a:pt x="658" y="54"/>
                  </a:lnTo>
                  <a:lnTo>
                    <a:pt x="644" y="36"/>
                  </a:lnTo>
                  <a:lnTo>
                    <a:pt x="626" y="22"/>
                  </a:lnTo>
                  <a:lnTo>
                    <a:pt x="604" y="10"/>
                  </a:lnTo>
                  <a:lnTo>
                    <a:pt x="592" y="6"/>
                  </a:lnTo>
                  <a:lnTo>
                    <a:pt x="580" y="2"/>
                  </a:lnTo>
                  <a:lnTo>
                    <a:pt x="568" y="0"/>
                  </a:lnTo>
                  <a:lnTo>
                    <a:pt x="556" y="0"/>
                  </a:lnTo>
                  <a:lnTo>
                    <a:pt x="556" y="0"/>
                  </a:lnTo>
                  <a:lnTo>
                    <a:pt x="544" y="0"/>
                  </a:lnTo>
                  <a:lnTo>
                    <a:pt x="532" y="2"/>
                  </a:lnTo>
                  <a:lnTo>
                    <a:pt x="520" y="6"/>
                  </a:lnTo>
                  <a:lnTo>
                    <a:pt x="508" y="10"/>
                  </a:lnTo>
                  <a:lnTo>
                    <a:pt x="486" y="22"/>
                  </a:lnTo>
                  <a:lnTo>
                    <a:pt x="468" y="36"/>
                  </a:lnTo>
                  <a:lnTo>
                    <a:pt x="454" y="54"/>
                  </a:lnTo>
                  <a:lnTo>
                    <a:pt x="442" y="76"/>
                  </a:lnTo>
                  <a:lnTo>
                    <a:pt x="438" y="88"/>
                  </a:lnTo>
                  <a:lnTo>
                    <a:pt x="434" y="100"/>
                  </a:lnTo>
                  <a:lnTo>
                    <a:pt x="432" y="112"/>
                  </a:lnTo>
                  <a:lnTo>
                    <a:pt x="432" y="124"/>
                  </a:lnTo>
                  <a:lnTo>
                    <a:pt x="432" y="124"/>
                  </a:lnTo>
                  <a:lnTo>
                    <a:pt x="434" y="140"/>
                  </a:lnTo>
                  <a:lnTo>
                    <a:pt x="436" y="156"/>
                  </a:lnTo>
                  <a:lnTo>
                    <a:pt x="442" y="172"/>
                  </a:lnTo>
                  <a:lnTo>
                    <a:pt x="448" y="186"/>
                  </a:lnTo>
                  <a:lnTo>
                    <a:pt x="466" y="216"/>
                  </a:lnTo>
                  <a:lnTo>
                    <a:pt x="432" y="216"/>
                  </a:lnTo>
                  <a:lnTo>
                    <a:pt x="432" y="216"/>
                  </a:lnTo>
                  <a:lnTo>
                    <a:pt x="0" y="216"/>
                  </a:lnTo>
                  <a:lnTo>
                    <a:pt x="0" y="216"/>
                  </a:lnTo>
                  <a:lnTo>
                    <a:pt x="0" y="616"/>
                  </a:lnTo>
                  <a:lnTo>
                    <a:pt x="0" y="616"/>
                  </a:lnTo>
                  <a:lnTo>
                    <a:pt x="26" y="610"/>
                  </a:lnTo>
                  <a:lnTo>
                    <a:pt x="52" y="608"/>
                  </a:lnTo>
                  <a:lnTo>
                    <a:pt x="52" y="608"/>
                  </a:lnTo>
                  <a:lnTo>
                    <a:pt x="68" y="608"/>
                  </a:lnTo>
                  <a:lnTo>
                    <a:pt x="86" y="612"/>
                  </a:lnTo>
                  <a:lnTo>
                    <a:pt x="100" y="616"/>
                  </a:lnTo>
                  <a:lnTo>
                    <a:pt x="116" y="620"/>
                  </a:lnTo>
                  <a:lnTo>
                    <a:pt x="130" y="628"/>
                  </a:lnTo>
                  <a:lnTo>
                    <a:pt x="144" y="636"/>
                  </a:lnTo>
                  <a:lnTo>
                    <a:pt x="156" y="646"/>
                  </a:lnTo>
                  <a:lnTo>
                    <a:pt x="168" y="656"/>
                  </a:lnTo>
                  <a:lnTo>
                    <a:pt x="178" y="668"/>
                  </a:lnTo>
                  <a:lnTo>
                    <a:pt x="188" y="680"/>
                  </a:lnTo>
                  <a:lnTo>
                    <a:pt x="196" y="694"/>
                  </a:lnTo>
                  <a:lnTo>
                    <a:pt x="204" y="708"/>
                  </a:lnTo>
                  <a:lnTo>
                    <a:pt x="208" y="724"/>
                  </a:lnTo>
                  <a:lnTo>
                    <a:pt x="212" y="738"/>
                  </a:lnTo>
                  <a:lnTo>
                    <a:pt x="216" y="756"/>
                  </a:lnTo>
                  <a:lnTo>
                    <a:pt x="216" y="772"/>
                  </a:lnTo>
                  <a:lnTo>
                    <a:pt x="216" y="772"/>
                  </a:lnTo>
                  <a:lnTo>
                    <a:pt x="216" y="788"/>
                  </a:lnTo>
                  <a:lnTo>
                    <a:pt x="212" y="806"/>
                  </a:lnTo>
                  <a:lnTo>
                    <a:pt x="208" y="820"/>
                  </a:lnTo>
                  <a:lnTo>
                    <a:pt x="204" y="836"/>
                  </a:lnTo>
                  <a:lnTo>
                    <a:pt x="196" y="850"/>
                  </a:lnTo>
                  <a:lnTo>
                    <a:pt x="188" y="864"/>
                  </a:lnTo>
                  <a:lnTo>
                    <a:pt x="178" y="876"/>
                  </a:lnTo>
                  <a:lnTo>
                    <a:pt x="168" y="888"/>
                  </a:lnTo>
                  <a:lnTo>
                    <a:pt x="156" y="898"/>
                  </a:lnTo>
                  <a:lnTo>
                    <a:pt x="144" y="908"/>
                  </a:lnTo>
                  <a:lnTo>
                    <a:pt x="130" y="916"/>
                  </a:lnTo>
                  <a:lnTo>
                    <a:pt x="116" y="924"/>
                  </a:lnTo>
                  <a:lnTo>
                    <a:pt x="100" y="928"/>
                  </a:lnTo>
                  <a:lnTo>
                    <a:pt x="86" y="932"/>
                  </a:lnTo>
                  <a:lnTo>
                    <a:pt x="68" y="936"/>
                  </a:lnTo>
                  <a:lnTo>
                    <a:pt x="52" y="936"/>
                  </a:lnTo>
                  <a:lnTo>
                    <a:pt x="52" y="936"/>
                  </a:lnTo>
                  <a:lnTo>
                    <a:pt x="26" y="934"/>
                  </a:lnTo>
                  <a:lnTo>
                    <a:pt x="0" y="928"/>
                  </a:lnTo>
                  <a:lnTo>
                    <a:pt x="0" y="928"/>
                  </a:lnTo>
                  <a:lnTo>
                    <a:pt x="0" y="1328"/>
                  </a:lnTo>
                  <a:lnTo>
                    <a:pt x="1112" y="1328"/>
                  </a:lnTo>
                  <a:close/>
                </a:path>
              </a:pathLst>
            </a:custGeom>
            <a:solidFill>
              <a:srgbClr val="FF9900"/>
            </a:solidFill>
            <a:ln>
              <a:noFill/>
            </a:ln>
            <a:effectLst/>
          </p:spPr>
          <p:txBody>
            <a:bodyPr wrap="none" anchor="ctr"/>
            <a:lstStyle/>
            <a:p>
              <a:pPr defTabSz="914377"/>
              <a:endParaRPr lang="zh-CN" altLang="en-US" sz="2400" kern="0">
                <a:solidFill>
                  <a:prstClr val="white"/>
                </a:solidFill>
                <a:latin typeface="微软雅黑" panose="020B0503020204020204" pitchFamily="34" charset="-122"/>
                <a:ea typeface="微软雅黑" panose="020B0503020204020204" pitchFamily="34" charset="-122"/>
              </a:endParaRPr>
            </a:p>
          </p:txBody>
        </p:sp>
        <p:sp>
          <p:nvSpPr>
            <p:cNvPr id="22" name="矩形 21"/>
            <p:cNvSpPr/>
            <p:nvPr/>
          </p:nvSpPr>
          <p:spPr>
            <a:xfrm>
              <a:off x="5896538" y="2514213"/>
              <a:ext cx="1246289" cy="1421684"/>
            </a:xfrm>
            <a:prstGeom prst="rect">
              <a:avLst/>
            </a:prstGeom>
          </p:spPr>
          <p:txBody>
            <a:bodyPr wrap="square">
              <a:spAutoFit/>
            </a:bodyPr>
            <a:lstStyle/>
            <a:p>
              <a:pPr algn="just" defTabSz="914377">
                <a:lnSpc>
                  <a:spcPts val="2133"/>
                </a:lnSpc>
              </a:pPr>
              <a:r>
                <a:rPr lang="zh-CN" altLang="en-US" sz="1600" kern="0" dirty="0">
                  <a:solidFill>
                    <a:prstClr val="white"/>
                  </a:solidFill>
                  <a:latin typeface="微软雅黑" panose="020B0503020204020204" pitchFamily="34" charset="-122"/>
                  <a:ea typeface="微软雅黑" panose="020B0503020204020204" pitchFamily="34" charset="-122"/>
                </a:rPr>
                <a:t>点击添加文字</a:t>
              </a:r>
              <a:endParaRPr lang="en-US" altLang="zh-CN" sz="1600" kern="0" dirty="0">
                <a:solidFill>
                  <a:prstClr val="white"/>
                </a:solidFill>
                <a:latin typeface="微软雅黑" panose="020B0503020204020204" pitchFamily="34" charset="-122"/>
                <a:ea typeface="微软雅黑" panose="020B0503020204020204" pitchFamily="34" charset="-122"/>
              </a:endParaRPr>
            </a:p>
            <a:p>
              <a:pPr algn="just" defTabSz="914377">
                <a:lnSpc>
                  <a:spcPts val="2133"/>
                </a:lnSpc>
              </a:pPr>
              <a:r>
                <a:rPr lang="zh-CN" altLang="en-US" sz="1600" kern="0" dirty="0">
                  <a:solidFill>
                    <a:prstClr val="white"/>
                  </a:solidFill>
                  <a:latin typeface="微软雅黑" panose="020B0503020204020204" pitchFamily="34" charset="-122"/>
                  <a:ea typeface="微软雅黑" panose="020B0503020204020204" pitchFamily="34" charset="-122"/>
                </a:rPr>
                <a:t>点击添加文字点击添加文字点击添加文字点击添加文字点击添加文字</a:t>
              </a:r>
            </a:p>
          </p:txBody>
        </p:sp>
        <p:sp>
          <p:nvSpPr>
            <p:cNvPr id="23" name="矩形 22"/>
            <p:cNvSpPr/>
            <p:nvPr/>
          </p:nvSpPr>
          <p:spPr>
            <a:xfrm>
              <a:off x="6191368" y="1938644"/>
              <a:ext cx="293854" cy="290314"/>
            </a:xfrm>
            <a:prstGeom prst="rect">
              <a:avLst/>
            </a:prstGeom>
          </p:spPr>
          <p:txBody>
            <a:bodyPr wrap="square">
              <a:spAutoFit/>
            </a:bodyPr>
            <a:lstStyle/>
            <a:p>
              <a:pPr algn="just" defTabSz="1219140">
                <a:lnSpc>
                  <a:spcPts val="2000"/>
                </a:lnSpc>
                <a:defRPr/>
              </a:pPr>
              <a:r>
                <a:rPr lang="en-US" altLang="zh-CN" sz="2400" kern="0">
                  <a:solidFill>
                    <a:prstClr val="white"/>
                  </a:solidFill>
                  <a:latin typeface="微软雅黑" panose="020B0503020204020204" pitchFamily="34" charset="-122"/>
                  <a:ea typeface="微软雅黑" panose="020B0503020204020204" pitchFamily="34" charset="-122"/>
                </a:rPr>
                <a:t>4</a:t>
              </a:r>
              <a:endParaRPr lang="zh-CN" altLang="en-US" sz="2400" kern="0">
                <a:solidFill>
                  <a:prstClr val="white"/>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9652271" y="1954803"/>
            <a:ext cx="2264576" cy="2818348"/>
            <a:chOff x="7281092" y="1851555"/>
            <a:chExt cx="1719400" cy="2345683"/>
          </a:xfrm>
        </p:grpSpPr>
        <p:sp>
          <p:nvSpPr>
            <p:cNvPr id="25" name="Freeform 6"/>
            <p:cNvSpPr>
              <a:spLocks/>
            </p:cNvSpPr>
            <p:nvPr/>
          </p:nvSpPr>
          <p:spPr bwMode="auto">
            <a:xfrm>
              <a:off x="7281092" y="1851555"/>
              <a:ext cx="1719400" cy="2345683"/>
            </a:xfrm>
            <a:custGeom>
              <a:avLst/>
              <a:gdLst>
                <a:gd name="T0" fmla="*/ 1112 w 1112"/>
                <a:gd name="T1" fmla="*/ 216 h 1328"/>
                <a:gd name="T2" fmla="*/ 664 w 1112"/>
                <a:gd name="T3" fmla="*/ 186 h 1328"/>
                <a:gd name="T4" fmla="*/ 670 w 1112"/>
                <a:gd name="T5" fmla="*/ 172 h 1328"/>
                <a:gd name="T6" fmla="*/ 678 w 1112"/>
                <a:gd name="T7" fmla="*/ 140 h 1328"/>
                <a:gd name="T8" fmla="*/ 680 w 1112"/>
                <a:gd name="T9" fmla="*/ 124 h 1328"/>
                <a:gd name="T10" fmla="*/ 678 w 1112"/>
                <a:gd name="T11" fmla="*/ 100 h 1328"/>
                <a:gd name="T12" fmla="*/ 670 w 1112"/>
                <a:gd name="T13" fmla="*/ 76 h 1328"/>
                <a:gd name="T14" fmla="*/ 644 w 1112"/>
                <a:gd name="T15" fmla="*/ 36 h 1328"/>
                <a:gd name="T16" fmla="*/ 604 w 1112"/>
                <a:gd name="T17" fmla="*/ 10 h 1328"/>
                <a:gd name="T18" fmla="*/ 580 w 1112"/>
                <a:gd name="T19" fmla="*/ 2 h 1328"/>
                <a:gd name="T20" fmla="*/ 556 w 1112"/>
                <a:gd name="T21" fmla="*/ 0 h 1328"/>
                <a:gd name="T22" fmla="*/ 544 w 1112"/>
                <a:gd name="T23" fmla="*/ 0 h 1328"/>
                <a:gd name="T24" fmla="*/ 520 w 1112"/>
                <a:gd name="T25" fmla="*/ 6 h 1328"/>
                <a:gd name="T26" fmla="*/ 486 w 1112"/>
                <a:gd name="T27" fmla="*/ 22 h 1328"/>
                <a:gd name="T28" fmla="*/ 454 w 1112"/>
                <a:gd name="T29" fmla="*/ 54 h 1328"/>
                <a:gd name="T30" fmla="*/ 438 w 1112"/>
                <a:gd name="T31" fmla="*/ 88 h 1328"/>
                <a:gd name="T32" fmla="*/ 432 w 1112"/>
                <a:gd name="T33" fmla="*/ 112 h 1328"/>
                <a:gd name="T34" fmla="*/ 432 w 1112"/>
                <a:gd name="T35" fmla="*/ 124 h 1328"/>
                <a:gd name="T36" fmla="*/ 436 w 1112"/>
                <a:gd name="T37" fmla="*/ 156 h 1328"/>
                <a:gd name="T38" fmla="*/ 448 w 1112"/>
                <a:gd name="T39" fmla="*/ 186 h 1328"/>
                <a:gd name="T40" fmla="*/ 432 w 1112"/>
                <a:gd name="T41" fmla="*/ 216 h 1328"/>
                <a:gd name="T42" fmla="*/ 0 w 1112"/>
                <a:gd name="T43" fmla="*/ 216 h 1328"/>
                <a:gd name="T44" fmla="*/ 0 w 1112"/>
                <a:gd name="T45" fmla="*/ 616 h 1328"/>
                <a:gd name="T46" fmla="*/ 26 w 1112"/>
                <a:gd name="T47" fmla="*/ 610 h 1328"/>
                <a:gd name="T48" fmla="*/ 52 w 1112"/>
                <a:gd name="T49" fmla="*/ 608 h 1328"/>
                <a:gd name="T50" fmla="*/ 86 w 1112"/>
                <a:gd name="T51" fmla="*/ 612 h 1328"/>
                <a:gd name="T52" fmla="*/ 116 w 1112"/>
                <a:gd name="T53" fmla="*/ 620 h 1328"/>
                <a:gd name="T54" fmla="*/ 144 w 1112"/>
                <a:gd name="T55" fmla="*/ 636 h 1328"/>
                <a:gd name="T56" fmla="*/ 168 w 1112"/>
                <a:gd name="T57" fmla="*/ 656 h 1328"/>
                <a:gd name="T58" fmla="*/ 188 w 1112"/>
                <a:gd name="T59" fmla="*/ 680 h 1328"/>
                <a:gd name="T60" fmla="*/ 204 w 1112"/>
                <a:gd name="T61" fmla="*/ 708 h 1328"/>
                <a:gd name="T62" fmla="*/ 212 w 1112"/>
                <a:gd name="T63" fmla="*/ 738 h 1328"/>
                <a:gd name="T64" fmla="*/ 216 w 1112"/>
                <a:gd name="T65" fmla="*/ 772 h 1328"/>
                <a:gd name="T66" fmla="*/ 216 w 1112"/>
                <a:gd name="T67" fmla="*/ 788 h 1328"/>
                <a:gd name="T68" fmla="*/ 208 w 1112"/>
                <a:gd name="T69" fmla="*/ 820 h 1328"/>
                <a:gd name="T70" fmla="*/ 196 w 1112"/>
                <a:gd name="T71" fmla="*/ 850 h 1328"/>
                <a:gd name="T72" fmla="*/ 178 w 1112"/>
                <a:gd name="T73" fmla="*/ 876 h 1328"/>
                <a:gd name="T74" fmla="*/ 156 w 1112"/>
                <a:gd name="T75" fmla="*/ 898 h 1328"/>
                <a:gd name="T76" fmla="*/ 130 w 1112"/>
                <a:gd name="T77" fmla="*/ 916 h 1328"/>
                <a:gd name="T78" fmla="*/ 100 w 1112"/>
                <a:gd name="T79" fmla="*/ 928 h 1328"/>
                <a:gd name="T80" fmla="*/ 68 w 1112"/>
                <a:gd name="T81" fmla="*/ 936 h 1328"/>
                <a:gd name="T82" fmla="*/ 52 w 1112"/>
                <a:gd name="T83" fmla="*/ 936 h 1328"/>
                <a:gd name="T84" fmla="*/ 0 w 1112"/>
                <a:gd name="T85" fmla="*/ 928 h 1328"/>
                <a:gd name="T86" fmla="*/ 0 w 1112"/>
                <a:gd name="T87" fmla="*/ 1328 h 1328"/>
                <a:gd name="T88" fmla="*/ 1112 w 1112"/>
                <a:gd name="T89" fmla="*/ 216 h 1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12" h="1328">
                  <a:moveTo>
                    <a:pt x="1112" y="216"/>
                  </a:moveTo>
                  <a:lnTo>
                    <a:pt x="1112" y="216"/>
                  </a:lnTo>
                  <a:lnTo>
                    <a:pt x="646" y="216"/>
                  </a:lnTo>
                  <a:lnTo>
                    <a:pt x="664" y="186"/>
                  </a:lnTo>
                  <a:lnTo>
                    <a:pt x="664" y="186"/>
                  </a:lnTo>
                  <a:lnTo>
                    <a:pt x="670" y="172"/>
                  </a:lnTo>
                  <a:lnTo>
                    <a:pt x="676" y="156"/>
                  </a:lnTo>
                  <a:lnTo>
                    <a:pt x="678" y="140"/>
                  </a:lnTo>
                  <a:lnTo>
                    <a:pt x="680" y="124"/>
                  </a:lnTo>
                  <a:lnTo>
                    <a:pt x="680" y="124"/>
                  </a:lnTo>
                  <a:lnTo>
                    <a:pt x="680" y="112"/>
                  </a:lnTo>
                  <a:lnTo>
                    <a:pt x="678" y="100"/>
                  </a:lnTo>
                  <a:lnTo>
                    <a:pt x="674" y="88"/>
                  </a:lnTo>
                  <a:lnTo>
                    <a:pt x="670" y="76"/>
                  </a:lnTo>
                  <a:lnTo>
                    <a:pt x="658" y="54"/>
                  </a:lnTo>
                  <a:lnTo>
                    <a:pt x="644" y="36"/>
                  </a:lnTo>
                  <a:lnTo>
                    <a:pt x="626" y="22"/>
                  </a:lnTo>
                  <a:lnTo>
                    <a:pt x="604" y="10"/>
                  </a:lnTo>
                  <a:lnTo>
                    <a:pt x="592" y="6"/>
                  </a:lnTo>
                  <a:lnTo>
                    <a:pt x="580" y="2"/>
                  </a:lnTo>
                  <a:lnTo>
                    <a:pt x="568" y="0"/>
                  </a:lnTo>
                  <a:lnTo>
                    <a:pt x="556" y="0"/>
                  </a:lnTo>
                  <a:lnTo>
                    <a:pt x="556" y="0"/>
                  </a:lnTo>
                  <a:lnTo>
                    <a:pt x="544" y="0"/>
                  </a:lnTo>
                  <a:lnTo>
                    <a:pt x="532" y="2"/>
                  </a:lnTo>
                  <a:lnTo>
                    <a:pt x="520" y="6"/>
                  </a:lnTo>
                  <a:lnTo>
                    <a:pt x="508" y="10"/>
                  </a:lnTo>
                  <a:lnTo>
                    <a:pt x="486" y="22"/>
                  </a:lnTo>
                  <a:lnTo>
                    <a:pt x="468" y="36"/>
                  </a:lnTo>
                  <a:lnTo>
                    <a:pt x="454" y="54"/>
                  </a:lnTo>
                  <a:lnTo>
                    <a:pt x="442" y="76"/>
                  </a:lnTo>
                  <a:lnTo>
                    <a:pt x="438" y="88"/>
                  </a:lnTo>
                  <a:lnTo>
                    <a:pt x="434" y="100"/>
                  </a:lnTo>
                  <a:lnTo>
                    <a:pt x="432" y="112"/>
                  </a:lnTo>
                  <a:lnTo>
                    <a:pt x="432" y="124"/>
                  </a:lnTo>
                  <a:lnTo>
                    <a:pt x="432" y="124"/>
                  </a:lnTo>
                  <a:lnTo>
                    <a:pt x="434" y="140"/>
                  </a:lnTo>
                  <a:lnTo>
                    <a:pt x="436" y="156"/>
                  </a:lnTo>
                  <a:lnTo>
                    <a:pt x="442" y="172"/>
                  </a:lnTo>
                  <a:lnTo>
                    <a:pt x="448" y="186"/>
                  </a:lnTo>
                  <a:lnTo>
                    <a:pt x="466" y="216"/>
                  </a:lnTo>
                  <a:lnTo>
                    <a:pt x="432" y="216"/>
                  </a:lnTo>
                  <a:lnTo>
                    <a:pt x="432" y="216"/>
                  </a:lnTo>
                  <a:lnTo>
                    <a:pt x="0" y="216"/>
                  </a:lnTo>
                  <a:lnTo>
                    <a:pt x="0" y="216"/>
                  </a:lnTo>
                  <a:lnTo>
                    <a:pt x="0" y="616"/>
                  </a:lnTo>
                  <a:lnTo>
                    <a:pt x="0" y="616"/>
                  </a:lnTo>
                  <a:lnTo>
                    <a:pt x="26" y="610"/>
                  </a:lnTo>
                  <a:lnTo>
                    <a:pt x="52" y="608"/>
                  </a:lnTo>
                  <a:lnTo>
                    <a:pt x="52" y="608"/>
                  </a:lnTo>
                  <a:lnTo>
                    <a:pt x="68" y="608"/>
                  </a:lnTo>
                  <a:lnTo>
                    <a:pt x="86" y="612"/>
                  </a:lnTo>
                  <a:lnTo>
                    <a:pt x="100" y="616"/>
                  </a:lnTo>
                  <a:lnTo>
                    <a:pt x="116" y="620"/>
                  </a:lnTo>
                  <a:lnTo>
                    <a:pt x="130" y="628"/>
                  </a:lnTo>
                  <a:lnTo>
                    <a:pt x="144" y="636"/>
                  </a:lnTo>
                  <a:lnTo>
                    <a:pt x="156" y="646"/>
                  </a:lnTo>
                  <a:lnTo>
                    <a:pt x="168" y="656"/>
                  </a:lnTo>
                  <a:lnTo>
                    <a:pt x="178" y="668"/>
                  </a:lnTo>
                  <a:lnTo>
                    <a:pt x="188" y="680"/>
                  </a:lnTo>
                  <a:lnTo>
                    <a:pt x="196" y="694"/>
                  </a:lnTo>
                  <a:lnTo>
                    <a:pt x="204" y="708"/>
                  </a:lnTo>
                  <a:lnTo>
                    <a:pt x="208" y="724"/>
                  </a:lnTo>
                  <a:lnTo>
                    <a:pt x="212" y="738"/>
                  </a:lnTo>
                  <a:lnTo>
                    <a:pt x="216" y="756"/>
                  </a:lnTo>
                  <a:lnTo>
                    <a:pt x="216" y="772"/>
                  </a:lnTo>
                  <a:lnTo>
                    <a:pt x="216" y="772"/>
                  </a:lnTo>
                  <a:lnTo>
                    <a:pt x="216" y="788"/>
                  </a:lnTo>
                  <a:lnTo>
                    <a:pt x="212" y="806"/>
                  </a:lnTo>
                  <a:lnTo>
                    <a:pt x="208" y="820"/>
                  </a:lnTo>
                  <a:lnTo>
                    <a:pt x="204" y="836"/>
                  </a:lnTo>
                  <a:lnTo>
                    <a:pt x="196" y="850"/>
                  </a:lnTo>
                  <a:lnTo>
                    <a:pt x="188" y="864"/>
                  </a:lnTo>
                  <a:lnTo>
                    <a:pt x="178" y="876"/>
                  </a:lnTo>
                  <a:lnTo>
                    <a:pt x="168" y="888"/>
                  </a:lnTo>
                  <a:lnTo>
                    <a:pt x="156" y="898"/>
                  </a:lnTo>
                  <a:lnTo>
                    <a:pt x="144" y="908"/>
                  </a:lnTo>
                  <a:lnTo>
                    <a:pt x="130" y="916"/>
                  </a:lnTo>
                  <a:lnTo>
                    <a:pt x="116" y="924"/>
                  </a:lnTo>
                  <a:lnTo>
                    <a:pt x="100" y="928"/>
                  </a:lnTo>
                  <a:lnTo>
                    <a:pt x="86" y="932"/>
                  </a:lnTo>
                  <a:lnTo>
                    <a:pt x="68" y="936"/>
                  </a:lnTo>
                  <a:lnTo>
                    <a:pt x="52" y="936"/>
                  </a:lnTo>
                  <a:lnTo>
                    <a:pt x="52" y="936"/>
                  </a:lnTo>
                  <a:lnTo>
                    <a:pt x="26" y="934"/>
                  </a:lnTo>
                  <a:lnTo>
                    <a:pt x="0" y="928"/>
                  </a:lnTo>
                  <a:lnTo>
                    <a:pt x="0" y="928"/>
                  </a:lnTo>
                  <a:lnTo>
                    <a:pt x="0" y="1328"/>
                  </a:lnTo>
                  <a:lnTo>
                    <a:pt x="1112" y="1328"/>
                  </a:lnTo>
                  <a:lnTo>
                    <a:pt x="1112" y="216"/>
                  </a:lnTo>
                  <a:close/>
                </a:path>
              </a:pathLst>
            </a:custGeom>
            <a:solidFill>
              <a:srgbClr val="0070C0"/>
            </a:solidFill>
            <a:ln>
              <a:noFill/>
            </a:ln>
            <a:effectLst/>
          </p:spPr>
          <p:txBody>
            <a:bodyPr wrap="none" anchor="ctr"/>
            <a:lstStyle/>
            <a:p>
              <a:pPr defTabSz="1219140">
                <a:defRPr/>
              </a:pPr>
              <a:endParaRPr lang="zh-CN" altLang="en-US" sz="2400" kern="0">
                <a:solidFill>
                  <a:prstClr val="white"/>
                </a:solidFill>
                <a:latin typeface="微软雅黑" panose="020B0503020204020204" pitchFamily="34" charset="-122"/>
                <a:ea typeface="微软雅黑" panose="020B0503020204020204" pitchFamily="34" charset="-122"/>
              </a:endParaRPr>
            </a:p>
          </p:txBody>
        </p:sp>
        <p:sp>
          <p:nvSpPr>
            <p:cNvPr id="26" name="矩形 25"/>
            <p:cNvSpPr/>
            <p:nvPr/>
          </p:nvSpPr>
          <p:spPr>
            <a:xfrm>
              <a:off x="7668343" y="2514213"/>
              <a:ext cx="1246289" cy="1421684"/>
            </a:xfrm>
            <a:prstGeom prst="rect">
              <a:avLst/>
            </a:prstGeom>
          </p:spPr>
          <p:txBody>
            <a:bodyPr wrap="square">
              <a:spAutoFit/>
            </a:bodyPr>
            <a:lstStyle/>
            <a:p>
              <a:pPr algn="just" defTabSz="914377">
                <a:lnSpc>
                  <a:spcPts val="2133"/>
                </a:lnSpc>
              </a:pPr>
              <a:r>
                <a:rPr lang="zh-CN" altLang="en-US" sz="1600" kern="0" dirty="0">
                  <a:solidFill>
                    <a:prstClr val="white"/>
                  </a:solidFill>
                  <a:latin typeface="微软雅黑" panose="020B0503020204020204" pitchFamily="34" charset="-122"/>
                  <a:ea typeface="微软雅黑" panose="020B0503020204020204" pitchFamily="34" charset="-122"/>
                </a:rPr>
                <a:t>点击添加文字</a:t>
              </a:r>
              <a:endParaRPr lang="en-US" altLang="zh-CN" sz="1600" kern="0" dirty="0">
                <a:solidFill>
                  <a:prstClr val="white"/>
                </a:solidFill>
                <a:latin typeface="微软雅黑" panose="020B0503020204020204" pitchFamily="34" charset="-122"/>
                <a:ea typeface="微软雅黑" panose="020B0503020204020204" pitchFamily="34" charset="-122"/>
              </a:endParaRPr>
            </a:p>
            <a:p>
              <a:pPr algn="just" defTabSz="914377">
                <a:lnSpc>
                  <a:spcPts val="2133"/>
                </a:lnSpc>
              </a:pPr>
              <a:r>
                <a:rPr lang="zh-CN" altLang="en-US" sz="1600" kern="0" dirty="0">
                  <a:solidFill>
                    <a:prstClr val="white"/>
                  </a:solidFill>
                  <a:latin typeface="微软雅黑" panose="020B0503020204020204" pitchFamily="34" charset="-122"/>
                  <a:ea typeface="微软雅黑" panose="020B0503020204020204" pitchFamily="34" charset="-122"/>
                </a:rPr>
                <a:t>点击添加文字点击添加文字点击添加文字点击添加文字点击添加文字</a:t>
              </a:r>
            </a:p>
          </p:txBody>
        </p:sp>
        <p:sp>
          <p:nvSpPr>
            <p:cNvPr id="27" name="矩形 26"/>
            <p:cNvSpPr/>
            <p:nvPr/>
          </p:nvSpPr>
          <p:spPr>
            <a:xfrm>
              <a:off x="7970375" y="1938252"/>
              <a:ext cx="293854" cy="290314"/>
            </a:xfrm>
            <a:prstGeom prst="rect">
              <a:avLst/>
            </a:prstGeom>
          </p:spPr>
          <p:txBody>
            <a:bodyPr wrap="square">
              <a:spAutoFit/>
            </a:bodyPr>
            <a:lstStyle/>
            <a:p>
              <a:pPr algn="just" defTabSz="1219140">
                <a:lnSpc>
                  <a:spcPts val="2000"/>
                </a:lnSpc>
                <a:defRPr/>
              </a:pPr>
              <a:r>
                <a:rPr lang="en-US" altLang="zh-CN" sz="2400" kern="0">
                  <a:solidFill>
                    <a:prstClr val="white"/>
                  </a:solidFill>
                  <a:latin typeface="微软雅黑" panose="020B0503020204020204" pitchFamily="34" charset="-122"/>
                  <a:ea typeface="微软雅黑" panose="020B0503020204020204" pitchFamily="34" charset="-122"/>
                </a:rPr>
                <a:t>5</a:t>
              </a:r>
              <a:endParaRPr lang="zh-CN" altLang="en-US" sz="2400" kern="0">
                <a:solidFill>
                  <a:prstClr val="white"/>
                </a:solidFill>
                <a:latin typeface="微软雅黑" panose="020B0503020204020204" pitchFamily="34" charset="-122"/>
                <a:ea typeface="微软雅黑" panose="020B0503020204020204" pitchFamily="34" charset="-122"/>
              </a:endParaRPr>
            </a:p>
          </p:txBody>
        </p:sp>
      </p:grpSp>
      <p:cxnSp>
        <p:nvCxnSpPr>
          <p:cNvPr id="28" name="Straight Connector 21"/>
          <p:cNvCxnSpPr/>
          <p:nvPr/>
        </p:nvCxnSpPr>
        <p:spPr>
          <a:xfrm>
            <a:off x="431371" y="5061181"/>
            <a:ext cx="11276381" cy="0"/>
          </a:xfrm>
          <a:prstGeom prst="line">
            <a:avLst/>
          </a:prstGeom>
          <a:noFill/>
          <a:ln w="6350" cap="flat" cmpd="sng" algn="ctr">
            <a:solidFill>
              <a:srgbClr val="B8B8B8"/>
            </a:solidFill>
            <a:prstDash val="solid"/>
            <a:headEnd type="oval" w="sm" len="sm"/>
            <a:tailEnd type="oval" w="sm" len="sm"/>
          </a:ln>
          <a:effectLst/>
        </p:spPr>
      </p:cxnSp>
      <p:grpSp>
        <p:nvGrpSpPr>
          <p:cNvPr id="29" name="Group 24"/>
          <p:cNvGrpSpPr/>
          <p:nvPr/>
        </p:nvGrpSpPr>
        <p:grpSpPr>
          <a:xfrm>
            <a:off x="1103447" y="5349215"/>
            <a:ext cx="231356" cy="231356"/>
            <a:chOff x="1068295" y="3417488"/>
            <a:chExt cx="239034" cy="239034"/>
          </a:xfrm>
        </p:grpSpPr>
        <p:sp>
          <p:nvSpPr>
            <p:cNvPr id="30" name="Oval 25"/>
            <p:cNvSpPr/>
            <p:nvPr/>
          </p:nvSpPr>
          <p:spPr>
            <a:xfrm>
              <a:off x="1068295" y="3417488"/>
              <a:ext cx="239034" cy="239034"/>
            </a:xfrm>
            <a:prstGeom prst="ellipse">
              <a:avLst/>
            </a:prstGeom>
            <a:solidFill>
              <a:srgbClr val="0070C0"/>
            </a:solidFill>
            <a:ln w="3175" cap="flat" cmpd="sng" algn="ctr">
              <a:noFill/>
              <a:prstDash val="solid"/>
            </a:ln>
            <a:effectLst/>
          </p:spPr>
          <p:txBody>
            <a:bodyPr rtlCol="0" anchor="ctr"/>
            <a:lstStyle/>
            <a:p>
              <a:pPr algn="ctr" defTabSz="609570">
                <a:defRPr/>
              </a:pPr>
              <a:endParaRPr lang="en-US" sz="2400" kern="0">
                <a:solidFill>
                  <a:srgbClr val="000000"/>
                </a:solidFill>
                <a:latin typeface="Calibri"/>
              </a:endParaRPr>
            </a:p>
          </p:txBody>
        </p:sp>
        <p:sp>
          <p:nvSpPr>
            <p:cNvPr id="31" name="Plus 26"/>
            <p:cNvSpPr/>
            <p:nvPr/>
          </p:nvSpPr>
          <p:spPr>
            <a:xfrm>
              <a:off x="1129668" y="3475634"/>
              <a:ext cx="115371" cy="115371"/>
            </a:xfrm>
            <a:prstGeom prst="mathPlus">
              <a:avLst/>
            </a:prstGeom>
            <a:solidFill>
              <a:srgbClr val="FFFFFF"/>
            </a:solidFill>
            <a:ln w="9525" cap="flat" cmpd="sng" algn="ctr">
              <a:noFill/>
              <a:prstDash val="solid"/>
            </a:ln>
            <a:effectLst/>
          </p:spPr>
          <p:txBody>
            <a:bodyPr rtlCol="0" anchor="ctr"/>
            <a:lstStyle/>
            <a:p>
              <a:pPr algn="ctr" defTabSz="609570">
                <a:defRPr/>
              </a:pPr>
              <a:endParaRPr lang="en-US" sz="2400" kern="0">
                <a:solidFill>
                  <a:srgbClr val="000000"/>
                </a:solidFill>
                <a:latin typeface="Calibri"/>
              </a:endParaRPr>
            </a:p>
          </p:txBody>
        </p:sp>
      </p:grpSp>
      <p:sp>
        <p:nvSpPr>
          <p:cNvPr id="32" name="矩形 31"/>
          <p:cNvSpPr/>
          <p:nvPr/>
        </p:nvSpPr>
        <p:spPr>
          <a:xfrm>
            <a:off x="1603475" y="5343116"/>
            <a:ext cx="9485080" cy="520733"/>
          </a:xfrm>
          <a:prstGeom prst="rect">
            <a:avLst/>
          </a:prstGeom>
        </p:spPr>
        <p:txBody>
          <a:bodyPr wrap="square" lIns="68532" tIns="34265" rIns="68532" bIns="34265">
            <a:spAutoFit/>
          </a:bodyPr>
          <a:lstStyle/>
          <a:p>
            <a:pPr marL="0" lvl="2" defTabSz="1217024" eaLnBrk="0" hangingPunct="0">
              <a:buClr>
                <a:srgbClr val="0070C0"/>
              </a:buClr>
              <a:buSzPct val="80000"/>
              <a:tabLst>
                <a:tab pos="182025" algn="l"/>
              </a:tabLst>
              <a:defRPr/>
            </a:pPr>
            <a:r>
              <a:rPr lang="zh-CN" altLang="en-US" sz="1467" spc="67" dirty="0">
                <a:ln w="11430"/>
                <a:solidFill>
                  <a:srgbClr val="000000"/>
                </a:solidFill>
                <a:latin typeface="微软雅黑" pitchFamily="34" charset="-122"/>
                <a:ea typeface="微软雅黑" pitchFamily="34" charset="-122"/>
              </a:rPr>
              <a:t>点击添加文本点击添加文本点击添加文本点击添加文本点击添加文本点击添加文本</a:t>
            </a:r>
            <a:endParaRPr lang="en-US" altLang="zh-CN" sz="1467" spc="67" dirty="0">
              <a:ln w="11430"/>
              <a:solidFill>
                <a:srgbClr val="000000"/>
              </a:solidFill>
              <a:latin typeface="微软雅黑" pitchFamily="34" charset="-122"/>
              <a:ea typeface="微软雅黑" pitchFamily="34" charset="-122"/>
            </a:endParaRPr>
          </a:p>
          <a:p>
            <a:pPr marL="0" lvl="2" defTabSz="1217024" eaLnBrk="0" hangingPunct="0">
              <a:buClr>
                <a:srgbClr val="0070C0"/>
              </a:buClr>
              <a:buSzPct val="80000"/>
              <a:tabLst>
                <a:tab pos="182025" algn="l"/>
              </a:tabLst>
              <a:defRPr/>
            </a:pPr>
            <a:r>
              <a:rPr lang="zh-CN" altLang="en-US" sz="1467" spc="67" dirty="0">
                <a:ln w="11430"/>
                <a:solidFill>
                  <a:srgbClr val="000000"/>
                </a:solidFill>
                <a:latin typeface="微软雅黑" pitchFamily="34" charset="-122"/>
                <a:ea typeface="微软雅黑" pitchFamily="34" charset="-122"/>
              </a:rPr>
              <a:t>点击添加文本点击添加文本点击添加文本点击添加文本点击添加文本点击添加文本</a:t>
            </a:r>
            <a:endParaRPr lang="en-US" altLang="zh-CN" sz="1467" spc="67" dirty="0">
              <a:ln w="11430"/>
              <a:solidFill>
                <a:srgbClr val="000000"/>
              </a:solidFill>
              <a:latin typeface="微软雅黑" pitchFamily="34" charset="-122"/>
              <a:ea typeface="微软雅黑" pitchFamily="34" charset="-122"/>
            </a:endParaRPr>
          </a:p>
        </p:txBody>
      </p:sp>
    </p:spTree>
    <p:extLst>
      <p:ext uri="{BB962C8B-B14F-4D97-AF65-F5344CB8AC3E}">
        <p14:creationId xmlns:p14="http://schemas.microsoft.com/office/powerpoint/2010/main" val="42992891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300" fill="hold"/>
                                        <p:tgtEl>
                                          <p:spTgt spid="8"/>
                                        </p:tgtEl>
                                        <p:attrNameLst>
                                          <p:attrName>ppt_x</p:attrName>
                                        </p:attrNameLst>
                                      </p:cBhvr>
                                      <p:tavLst>
                                        <p:tav tm="0">
                                          <p:val>
                                            <p:strVal val="1+#ppt_w/2"/>
                                          </p:val>
                                        </p:tav>
                                        <p:tav tm="100000">
                                          <p:val>
                                            <p:strVal val="#ppt_x"/>
                                          </p:val>
                                        </p:tav>
                                      </p:tavLst>
                                    </p:anim>
                                    <p:anim calcmode="lin" valueType="num">
                                      <p:cBhvr additive="base">
                                        <p:cTn id="8" dur="3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2" presetClass="entr" presetSubtype="2"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300" fill="hold"/>
                                        <p:tgtEl>
                                          <p:spTgt spid="12"/>
                                        </p:tgtEl>
                                        <p:attrNameLst>
                                          <p:attrName>ppt_x</p:attrName>
                                        </p:attrNameLst>
                                      </p:cBhvr>
                                      <p:tavLst>
                                        <p:tav tm="0">
                                          <p:val>
                                            <p:strVal val="1+#ppt_w/2"/>
                                          </p:val>
                                        </p:tav>
                                        <p:tav tm="100000">
                                          <p:val>
                                            <p:strVal val="#ppt_x"/>
                                          </p:val>
                                        </p:tav>
                                      </p:tavLst>
                                    </p:anim>
                                    <p:anim calcmode="lin" valueType="num">
                                      <p:cBhvr additive="base">
                                        <p:cTn id="13" dur="300" fill="hold"/>
                                        <p:tgtEl>
                                          <p:spTgt spid="12"/>
                                        </p:tgtEl>
                                        <p:attrNameLst>
                                          <p:attrName>ppt_y</p:attrName>
                                        </p:attrNameLst>
                                      </p:cBhvr>
                                      <p:tavLst>
                                        <p:tav tm="0">
                                          <p:val>
                                            <p:strVal val="#ppt_y"/>
                                          </p:val>
                                        </p:tav>
                                        <p:tav tm="100000">
                                          <p:val>
                                            <p:strVal val="#ppt_y"/>
                                          </p:val>
                                        </p:tav>
                                      </p:tavLst>
                                    </p:anim>
                                  </p:childTnLst>
                                </p:cTn>
                              </p:par>
                            </p:childTnLst>
                          </p:cTn>
                        </p:par>
                        <p:par>
                          <p:cTn id="14" fill="hold">
                            <p:stCondLst>
                              <p:cond delay="600"/>
                            </p:stCondLst>
                            <p:childTnLst>
                              <p:par>
                                <p:cTn id="15" presetID="2" presetClass="entr" presetSubtype="2"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300" fill="hold"/>
                                        <p:tgtEl>
                                          <p:spTgt spid="16"/>
                                        </p:tgtEl>
                                        <p:attrNameLst>
                                          <p:attrName>ppt_x</p:attrName>
                                        </p:attrNameLst>
                                      </p:cBhvr>
                                      <p:tavLst>
                                        <p:tav tm="0">
                                          <p:val>
                                            <p:strVal val="1+#ppt_w/2"/>
                                          </p:val>
                                        </p:tav>
                                        <p:tav tm="100000">
                                          <p:val>
                                            <p:strVal val="#ppt_x"/>
                                          </p:val>
                                        </p:tav>
                                      </p:tavLst>
                                    </p:anim>
                                    <p:anim calcmode="lin" valueType="num">
                                      <p:cBhvr additive="base">
                                        <p:cTn id="18" dur="300" fill="hold"/>
                                        <p:tgtEl>
                                          <p:spTgt spid="16"/>
                                        </p:tgtEl>
                                        <p:attrNameLst>
                                          <p:attrName>ppt_y</p:attrName>
                                        </p:attrNameLst>
                                      </p:cBhvr>
                                      <p:tavLst>
                                        <p:tav tm="0">
                                          <p:val>
                                            <p:strVal val="#ppt_y"/>
                                          </p:val>
                                        </p:tav>
                                        <p:tav tm="100000">
                                          <p:val>
                                            <p:strVal val="#ppt_y"/>
                                          </p:val>
                                        </p:tav>
                                      </p:tavLst>
                                    </p:anim>
                                  </p:childTnLst>
                                </p:cTn>
                              </p:par>
                            </p:childTnLst>
                          </p:cTn>
                        </p:par>
                        <p:par>
                          <p:cTn id="19" fill="hold">
                            <p:stCondLst>
                              <p:cond delay="900"/>
                            </p:stCondLst>
                            <p:childTnLst>
                              <p:par>
                                <p:cTn id="20" presetID="2" presetClass="entr" presetSubtype="2"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300" fill="hold"/>
                                        <p:tgtEl>
                                          <p:spTgt spid="20"/>
                                        </p:tgtEl>
                                        <p:attrNameLst>
                                          <p:attrName>ppt_x</p:attrName>
                                        </p:attrNameLst>
                                      </p:cBhvr>
                                      <p:tavLst>
                                        <p:tav tm="0">
                                          <p:val>
                                            <p:strVal val="1+#ppt_w/2"/>
                                          </p:val>
                                        </p:tav>
                                        <p:tav tm="100000">
                                          <p:val>
                                            <p:strVal val="#ppt_x"/>
                                          </p:val>
                                        </p:tav>
                                      </p:tavLst>
                                    </p:anim>
                                    <p:anim calcmode="lin" valueType="num">
                                      <p:cBhvr additive="base">
                                        <p:cTn id="23" dur="300" fill="hold"/>
                                        <p:tgtEl>
                                          <p:spTgt spid="20"/>
                                        </p:tgtEl>
                                        <p:attrNameLst>
                                          <p:attrName>ppt_y</p:attrName>
                                        </p:attrNameLst>
                                      </p:cBhvr>
                                      <p:tavLst>
                                        <p:tav tm="0">
                                          <p:val>
                                            <p:strVal val="#ppt_y"/>
                                          </p:val>
                                        </p:tav>
                                        <p:tav tm="100000">
                                          <p:val>
                                            <p:strVal val="#ppt_y"/>
                                          </p:val>
                                        </p:tav>
                                      </p:tavLst>
                                    </p:anim>
                                  </p:childTnLst>
                                </p:cTn>
                              </p:par>
                            </p:childTnLst>
                          </p:cTn>
                        </p:par>
                        <p:par>
                          <p:cTn id="24" fill="hold">
                            <p:stCondLst>
                              <p:cond delay="1200"/>
                            </p:stCondLst>
                            <p:childTnLst>
                              <p:par>
                                <p:cTn id="25" presetID="2" presetClass="entr" presetSubtype="2"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300" fill="hold"/>
                                        <p:tgtEl>
                                          <p:spTgt spid="24"/>
                                        </p:tgtEl>
                                        <p:attrNameLst>
                                          <p:attrName>ppt_x</p:attrName>
                                        </p:attrNameLst>
                                      </p:cBhvr>
                                      <p:tavLst>
                                        <p:tav tm="0">
                                          <p:val>
                                            <p:strVal val="1+#ppt_w/2"/>
                                          </p:val>
                                        </p:tav>
                                        <p:tav tm="100000">
                                          <p:val>
                                            <p:strVal val="#ppt_x"/>
                                          </p:val>
                                        </p:tav>
                                      </p:tavLst>
                                    </p:anim>
                                    <p:anim calcmode="lin" valueType="num">
                                      <p:cBhvr additive="base">
                                        <p:cTn id="28" dur="300" fill="hold"/>
                                        <p:tgtEl>
                                          <p:spTgt spid="24"/>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53" presetClass="entr" presetSubtype="16" fill="hold" nodeType="after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300" fill="hold"/>
                                        <p:tgtEl>
                                          <p:spTgt spid="28"/>
                                        </p:tgtEl>
                                        <p:attrNameLst>
                                          <p:attrName>ppt_w</p:attrName>
                                        </p:attrNameLst>
                                      </p:cBhvr>
                                      <p:tavLst>
                                        <p:tav tm="0">
                                          <p:val>
                                            <p:fltVal val="0"/>
                                          </p:val>
                                        </p:tav>
                                        <p:tav tm="100000">
                                          <p:val>
                                            <p:strVal val="#ppt_w"/>
                                          </p:val>
                                        </p:tav>
                                      </p:tavLst>
                                    </p:anim>
                                    <p:anim calcmode="lin" valueType="num">
                                      <p:cBhvr>
                                        <p:cTn id="33" dur="300" fill="hold"/>
                                        <p:tgtEl>
                                          <p:spTgt spid="28"/>
                                        </p:tgtEl>
                                        <p:attrNameLst>
                                          <p:attrName>ppt_h</p:attrName>
                                        </p:attrNameLst>
                                      </p:cBhvr>
                                      <p:tavLst>
                                        <p:tav tm="0">
                                          <p:val>
                                            <p:fltVal val="0"/>
                                          </p:val>
                                        </p:tav>
                                        <p:tav tm="100000">
                                          <p:val>
                                            <p:strVal val="#ppt_h"/>
                                          </p:val>
                                        </p:tav>
                                      </p:tavLst>
                                    </p:anim>
                                    <p:animEffect transition="in" filter="fade">
                                      <p:cBhvr>
                                        <p:cTn id="34" dur="300"/>
                                        <p:tgtEl>
                                          <p:spTgt spid="28"/>
                                        </p:tgtEl>
                                      </p:cBhvr>
                                    </p:animEffect>
                                  </p:childTnLst>
                                </p:cTn>
                              </p:par>
                            </p:childTnLst>
                          </p:cTn>
                        </p:par>
                        <p:par>
                          <p:cTn id="35" fill="hold">
                            <p:stCondLst>
                              <p:cond delay="1800"/>
                            </p:stCondLst>
                            <p:childTnLst>
                              <p:par>
                                <p:cTn id="36" presetID="53" presetClass="entr" presetSubtype="16" fill="hold" nodeType="afterEffect">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cBhvr>
                                        <p:cTn id="38" dur="500" fill="hold"/>
                                        <p:tgtEl>
                                          <p:spTgt spid="29"/>
                                        </p:tgtEl>
                                        <p:attrNameLst>
                                          <p:attrName>ppt_w</p:attrName>
                                        </p:attrNameLst>
                                      </p:cBhvr>
                                      <p:tavLst>
                                        <p:tav tm="0">
                                          <p:val>
                                            <p:fltVal val="0"/>
                                          </p:val>
                                        </p:tav>
                                        <p:tav tm="100000">
                                          <p:val>
                                            <p:strVal val="#ppt_w"/>
                                          </p:val>
                                        </p:tav>
                                      </p:tavLst>
                                    </p:anim>
                                    <p:anim calcmode="lin" valueType="num">
                                      <p:cBhvr>
                                        <p:cTn id="39" dur="500" fill="hold"/>
                                        <p:tgtEl>
                                          <p:spTgt spid="29"/>
                                        </p:tgtEl>
                                        <p:attrNameLst>
                                          <p:attrName>ppt_h</p:attrName>
                                        </p:attrNameLst>
                                      </p:cBhvr>
                                      <p:tavLst>
                                        <p:tav tm="0">
                                          <p:val>
                                            <p:fltVal val="0"/>
                                          </p:val>
                                        </p:tav>
                                        <p:tav tm="100000">
                                          <p:val>
                                            <p:strVal val="#ppt_h"/>
                                          </p:val>
                                        </p:tav>
                                      </p:tavLst>
                                    </p:anim>
                                    <p:animEffect transition="in" filter="fade">
                                      <p:cBhvr>
                                        <p:cTn id="40" dur="500"/>
                                        <p:tgtEl>
                                          <p:spTgt spid="29"/>
                                        </p:tgtEl>
                                      </p:cBhvr>
                                    </p:animEffect>
                                  </p:childTnLst>
                                </p:cTn>
                              </p:par>
                            </p:childTnLst>
                          </p:cTn>
                        </p:par>
                        <p:par>
                          <p:cTn id="41" fill="hold">
                            <p:stCondLst>
                              <p:cond delay="2300"/>
                            </p:stCondLst>
                            <p:childTnLst>
                              <p:par>
                                <p:cTn id="42" presetID="42" presetClass="entr" presetSubtype="0" fill="hold" grpId="0" nodeType="after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fade">
                                      <p:cBhvr>
                                        <p:cTn id="44" dur="800"/>
                                        <p:tgtEl>
                                          <p:spTgt spid="32"/>
                                        </p:tgtEl>
                                      </p:cBhvr>
                                    </p:animEffect>
                                    <p:anim calcmode="lin" valueType="num">
                                      <p:cBhvr>
                                        <p:cTn id="45" dur="800" fill="hold"/>
                                        <p:tgtEl>
                                          <p:spTgt spid="32"/>
                                        </p:tgtEl>
                                        <p:attrNameLst>
                                          <p:attrName>ppt_x</p:attrName>
                                        </p:attrNameLst>
                                      </p:cBhvr>
                                      <p:tavLst>
                                        <p:tav tm="0">
                                          <p:val>
                                            <p:strVal val="#ppt_x"/>
                                          </p:val>
                                        </p:tav>
                                        <p:tav tm="100000">
                                          <p:val>
                                            <p:strVal val="#ppt_x"/>
                                          </p:val>
                                        </p:tav>
                                      </p:tavLst>
                                    </p:anim>
                                    <p:anim calcmode="lin" valueType="num">
                                      <p:cBhvr>
                                        <p:cTn id="46" dur="8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6" descr="中国地图副本"/>
          <p:cNvPicPr>
            <a:picLocks noChangeAspect="1" noChangeArrowheads="1"/>
          </p:cNvPicPr>
          <p:nvPr/>
        </p:nvPicPr>
        <p:blipFill>
          <a:blip r:embed="rId3" cstate="screen">
            <a:extLst>
              <a:ext uri="{BEBA8EAE-BF5A-486C-A8C5-ECC9F3942E4B}">
                <a14:imgProps xmlns:a14="http://schemas.microsoft.com/office/drawing/2010/main">
                  <a14:imgLayer r:embed="rId4">
                    <a14:imgEffect>
                      <a14:sharpenSoften amount="50000"/>
                    </a14:imgEffect>
                    <a14:imgEffect>
                      <a14:colorTemperature colorTemp="11500"/>
                    </a14:imgEffect>
                    <a14:imgEffect>
                      <a14:saturation sat="210000"/>
                    </a14:imgEffect>
                    <a14:imgEffect>
                      <a14:brightnessContrast bright="22000" contrast="-38000"/>
                    </a14:imgEffect>
                  </a14:imgLayer>
                </a14:imgProps>
              </a:ext>
              <a:ext uri="{28A0092B-C50C-407E-A947-70E740481C1C}">
                <a14:useLocalDpi xmlns:a14="http://schemas.microsoft.com/office/drawing/2010/main"/>
              </a:ext>
            </a:extLst>
          </a:blip>
          <a:srcRect/>
          <a:stretch>
            <a:fillRect/>
          </a:stretch>
        </p:blipFill>
        <p:spPr bwMode="auto">
          <a:xfrm>
            <a:off x="2045482" y="1409733"/>
            <a:ext cx="5083948" cy="3852899"/>
          </a:xfrm>
          <a:prstGeom prst="rect">
            <a:avLst/>
          </a:prstGeom>
          <a:noFill/>
          <a:ln>
            <a:noFill/>
          </a:ln>
          <a:effectLst>
            <a:outerShdw blurRad="241300" dist="38100" dir="5400000" sx="105000" sy="105000" algn="t" rotWithShape="0">
              <a:prstClr val="black">
                <a:alpha val="24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椭圆 6"/>
          <p:cNvSpPr/>
          <p:nvPr/>
        </p:nvSpPr>
        <p:spPr>
          <a:xfrm>
            <a:off x="6333112" y="3143640"/>
            <a:ext cx="321808" cy="321808"/>
          </a:xfrm>
          <a:prstGeom prst="ellipse">
            <a:avLst/>
          </a:prstGeom>
          <a:solidFill>
            <a:srgbClr val="FF9900"/>
          </a:solidFill>
          <a:ln w="15875" cap="flat" cmpd="sng" algn="ctr">
            <a:solidFill>
              <a:srgbClr val="FFFFFF"/>
            </a:solidFill>
            <a:prstDash val="solid"/>
          </a:ln>
          <a:effectLst/>
        </p:spPr>
        <p:txBody>
          <a:bodyPr rtlCol="0" anchor="ctr"/>
          <a:lstStyle/>
          <a:p>
            <a:pPr algn="ctr" defTabSz="1219140" fontAlgn="base">
              <a:spcBef>
                <a:spcPct val="0"/>
              </a:spcBef>
              <a:spcAft>
                <a:spcPct val="0"/>
              </a:spcAft>
              <a:defRPr/>
            </a:pPr>
            <a:endParaRPr lang="zh-CN" altLang="en-US" sz="2400" kern="0">
              <a:solidFill>
                <a:srgbClr val="C00000"/>
              </a:solidFill>
              <a:latin typeface="Arial"/>
              <a:ea typeface="宋体"/>
            </a:endParaRPr>
          </a:p>
        </p:txBody>
      </p:sp>
      <p:sp>
        <p:nvSpPr>
          <p:cNvPr id="8" name="Line 56"/>
          <p:cNvSpPr>
            <a:spLocks noChangeShapeType="1"/>
          </p:cNvSpPr>
          <p:nvPr/>
        </p:nvSpPr>
        <p:spPr bwMode="auto">
          <a:xfrm flipH="1">
            <a:off x="6494015" y="3304544"/>
            <a:ext cx="4541095" cy="0"/>
          </a:xfrm>
          <a:prstGeom prst="line">
            <a:avLst/>
          </a:prstGeom>
          <a:noFill/>
          <a:ln w="12700">
            <a:solidFill>
              <a:srgbClr val="0070C0"/>
            </a:solidFill>
            <a:round/>
            <a:headEnd/>
            <a:tailEnd type="oval" w="med" len="med"/>
          </a:ln>
          <a:extLst>
            <a:ext uri="{909E8E84-426E-40DD-AFC4-6F175D3DCCD1}">
              <a14:hiddenFill xmlns:a14="http://schemas.microsoft.com/office/drawing/2010/main">
                <a:noFill/>
              </a14:hiddenFill>
            </a:ext>
          </a:extLst>
        </p:spPr>
        <p:txBody>
          <a:bodyPr/>
          <a:lstStyle/>
          <a:p>
            <a:pPr defTabSz="914377" fontAlgn="base">
              <a:spcBef>
                <a:spcPct val="0"/>
              </a:spcBef>
              <a:spcAft>
                <a:spcPct val="0"/>
              </a:spcAft>
            </a:pPr>
            <a:endParaRPr lang="zh-CN" altLang="en-US" sz="1600" b="1">
              <a:solidFill>
                <a:srgbClr val="C00000"/>
              </a:solidFill>
              <a:latin typeface="Arial" charset="0"/>
              <a:ea typeface="微软雅黑" pitchFamily="34" charset="-122"/>
            </a:endParaRPr>
          </a:p>
        </p:txBody>
      </p:sp>
      <p:sp>
        <p:nvSpPr>
          <p:cNvPr id="9" name="TextBox 52"/>
          <p:cNvSpPr txBox="1">
            <a:spLocks noChangeArrowheads="1"/>
          </p:cNvSpPr>
          <p:nvPr/>
        </p:nvSpPr>
        <p:spPr bwMode="auto">
          <a:xfrm>
            <a:off x="6864903" y="3336183"/>
            <a:ext cx="3359151" cy="461665"/>
          </a:xfrm>
          <a:prstGeom prst="rect">
            <a:avLst/>
          </a:prstGeom>
          <a:noFill/>
          <a:ln w="9525">
            <a:noFill/>
            <a:miter lim="800000"/>
            <a:headEnd/>
            <a:tailEnd/>
          </a:ln>
        </p:spPr>
        <p:txBody>
          <a:bodyPr>
            <a:spAutoFit/>
          </a:bodyPr>
          <a:lstStyle/>
          <a:p>
            <a:pPr defTabSz="914377" fontAlgn="base">
              <a:spcBef>
                <a:spcPct val="0"/>
              </a:spcBef>
              <a:spcAft>
                <a:spcPct val="0"/>
              </a:spcAft>
            </a:pPr>
            <a:r>
              <a:rPr lang="zh-CN" altLang="en-US" sz="2400" dirty="0">
                <a:solidFill>
                  <a:srgbClr val="0070C0"/>
                </a:solidFill>
                <a:latin typeface="微软雅黑" pitchFamily="34" charset="-122"/>
                <a:ea typeface="微软雅黑" pitchFamily="34" charset="-122"/>
              </a:rPr>
              <a:t>单击添加文本</a:t>
            </a:r>
            <a:r>
              <a:rPr lang="en-US" altLang="zh-CN" sz="2400" dirty="0">
                <a:solidFill>
                  <a:srgbClr val="0070C0"/>
                </a:solidFill>
                <a:latin typeface="微软雅黑" pitchFamily="34" charset="-122"/>
                <a:ea typeface="微软雅黑" pitchFamily="34" charset="-122"/>
              </a:rPr>
              <a:t> … …</a:t>
            </a:r>
            <a:endParaRPr lang="zh-CN" altLang="en-US" sz="2400" dirty="0">
              <a:solidFill>
                <a:srgbClr val="0070C0"/>
              </a:solidFill>
              <a:latin typeface="微软雅黑" pitchFamily="34" charset="-122"/>
              <a:ea typeface="微软雅黑" pitchFamily="34" charset="-122"/>
            </a:endParaRPr>
          </a:p>
        </p:txBody>
      </p:sp>
      <p:sp>
        <p:nvSpPr>
          <p:cNvPr id="10" name="椭圆 9"/>
          <p:cNvSpPr/>
          <p:nvPr/>
        </p:nvSpPr>
        <p:spPr>
          <a:xfrm>
            <a:off x="4700516" y="4146940"/>
            <a:ext cx="307853" cy="307853"/>
          </a:xfrm>
          <a:prstGeom prst="ellipse">
            <a:avLst/>
          </a:prstGeom>
          <a:solidFill>
            <a:srgbClr val="0070C0"/>
          </a:solidFill>
          <a:ln w="12700" cap="flat" cmpd="sng" algn="ctr">
            <a:solidFill>
              <a:srgbClr val="FFFFFF"/>
            </a:solidFill>
            <a:prstDash val="solid"/>
          </a:ln>
          <a:effectLst/>
        </p:spPr>
        <p:txBody>
          <a:bodyPr rtlCol="0" anchor="ctr"/>
          <a:lstStyle/>
          <a:p>
            <a:pPr algn="ctr" defTabSz="1219140" fontAlgn="base">
              <a:spcBef>
                <a:spcPct val="0"/>
              </a:spcBef>
              <a:spcAft>
                <a:spcPct val="0"/>
              </a:spcAft>
              <a:defRPr/>
            </a:pPr>
            <a:endParaRPr lang="zh-CN" altLang="en-US" sz="2400" kern="0">
              <a:solidFill>
                <a:srgbClr val="C00000"/>
              </a:solidFill>
              <a:latin typeface="Arial"/>
              <a:ea typeface="宋体"/>
            </a:endParaRPr>
          </a:p>
        </p:txBody>
      </p:sp>
      <p:sp>
        <p:nvSpPr>
          <p:cNvPr id="11" name="Rectangle 55"/>
          <p:cNvSpPr>
            <a:spLocks noChangeArrowheads="1"/>
          </p:cNvSpPr>
          <p:nvPr/>
        </p:nvSpPr>
        <p:spPr bwMode="auto">
          <a:xfrm>
            <a:off x="1007435" y="4964614"/>
            <a:ext cx="31347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914377" fontAlgn="base">
              <a:spcBef>
                <a:spcPct val="0"/>
              </a:spcBef>
              <a:spcAft>
                <a:spcPct val="0"/>
              </a:spcAft>
            </a:pPr>
            <a:r>
              <a:rPr lang="zh-CN" altLang="en-US" sz="1600" b="1" dirty="0">
                <a:solidFill>
                  <a:srgbClr val="000000"/>
                </a:solidFill>
                <a:latin typeface="Arial" charset="0"/>
                <a:ea typeface="微软雅黑" pitchFamily="34" charset="-122"/>
              </a:rPr>
              <a:t>单击此处添加段落文字内容</a:t>
            </a:r>
            <a:endParaRPr lang="zh-CN" altLang="en-US" sz="1400" b="1" dirty="0">
              <a:solidFill>
                <a:srgbClr val="000000"/>
              </a:solidFill>
              <a:latin typeface="Arial" charset="0"/>
              <a:ea typeface="微软雅黑" pitchFamily="34" charset="-122"/>
            </a:endParaRPr>
          </a:p>
          <a:p>
            <a:pPr defTabSz="914377" fontAlgn="base">
              <a:spcBef>
                <a:spcPct val="0"/>
              </a:spcBef>
              <a:spcAft>
                <a:spcPct val="0"/>
              </a:spcAft>
            </a:pPr>
            <a:r>
              <a:rPr lang="zh-CN" altLang="en-US" sz="1200" dirty="0">
                <a:solidFill>
                  <a:srgbClr val="000000"/>
                </a:solidFill>
                <a:latin typeface="Arial" charset="0"/>
                <a:ea typeface="微软雅黑" pitchFamily="34" charset="-122"/>
              </a:rPr>
              <a:t>单击此处添加段落文字内容</a:t>
            </a:r>
          </a:p>
          <a:p>
            <a:pPr defTabSz="914377" fontAlgn="base">
              <a:spcBef>
                <a:spcPct val="0"/>
              </a:spcBef>
              <a:spcAft>
                <a:spcPct val="0"/>
              </a:spcAft>
            </a:pPr>
            <a:r>
              <a:rPr lang="zh-CN" altLang="en-US" sz="1200" dirty="0">
                <a:solidFill>
                  <a:srgbClr val="000000"/>
                </a:solidFill>
                <a:latin typeface="Arial" charset="0"/>
                <a:ea typeface="微软雅黑" pitchFamily="34" charset="-122"/>
              </a:rPr>
              <a:t>单击此处添加段落文字内容</a:t>
            </a:r>
          </a:p>
        </p:txBody>
      </p:sp>
      <p:grpSp>
        <p:nvGrpSpPr>
          <p:cNvPr id="12" name="组合 11"/>
          <p:cNvGrpSpPr/>
          <p:nvPr/>
        </p:nvGrpSpPr>
        <p:grpSpPr>
          <a:xfrm>
            <a:off x="1146044" y="4288169"/>
            <a:ext cx="3695699" cy="647145"/>
            <a:chOff x="381000" y="3096770"/>
            <a:chExt cx="2771774" cy="485359"/>
          </a:xfrm>
        </p:grpSpPr>
        <p:sp>
          <p:nvSpPr>
            <p:cNvPr id="13" name="Line 54"/>
            <p:cNvSpPr>
              <a:spLocks noChangeShapeType="1"/>
            </p:cNvSpPr>
            <p:nvPr/>
          </p:nvSpPr>
          <p:spPr bwMode="auto">
            <a:xfrm flipV="1">
              <a:off x="2643186" y="3096770"/>
              <a:ext cx="509588" cy="483092"/>
            </a:xfrm>
            <a:prstGeom prst="line">
              <a:avLst/>
            </a:prstGeom>
            <a:noFill/>
            <a:ln w="12700">
              <a:solidFill>
                <a:srgbClr val="0070C0"/>
              </a:solidFill>
              <a:round/>
              <a:headEnd/>
              <a:tailEnd type="oval" w="med" len="med"/>
            </a:ln>
            <a:extLst>
              <a:ext uri="{909E8E84-426E-40DD-AFC4-6F175D3DCCD1}">
                <a14:hiddenFill xmlns:a14="http://schemas.microsoft.com/office/drawing/2010/main">
                  <a:noFill/>
                </a14:hiddenFill>
              </a:ext>
            </a:extLst>
          </p:spPr>
          <p:txBody>
            <a:bodyPr/>
            <a:lstStyle/>
            <a:p>
              <a:pPr defTabSz="1219140" fontAlgn="base">
                <a:spcBef>
                  <a:spcPct val="0"/>
                </a:spcBef>
                <a:spcAft>
                  <a:spcPct val="0"/>
                </a:spcAft>
                <a:defRPr/>
              </a:pPr>
              <a:endParaRPr lang="zh-CN" altLang="en-US" sz="1600" b="1" kern="0">
                <a:solidFill>
                  <a:srgbClr val="C00000"/>
                </a:solidFill>
                <a:latin typeface="Arial" charset="0"/>
                <a:ea typeface="微软雅黑" pitchFamily="34" charset="-122"/>
              </a:endParaRPr>
            </a:p>
          </p:txBody>
        </p:sp>
        <p:sp>
          <p:nvSpPr>
            <p:cNvPr id="14" name="Line 54"/>
            <p:cNvSpPr>
              <a:spLocks noChangeShapeType="1"/>
            </p:cNvSpPr>
            <p:nvPr/>
          </p:nvSpPr>
          <p:spPr bwMode="auto">
            <a:xfrm>
              <a:off x="381000" y="3582129"/>
              <a:ext cx="2270125" cy="0"/>
            </a:xfrm>
            <a:prstGeom prst="line">
              <a:avLst/>
            </a:prstGeom>
            <a:noFill/>
            <a:ln w="12700">
              <a:solidFill>
                <a:srgbClr val="0070C0"/>
              </a:solidFill>
              <a:round/>
              <a:headEnd/>
              <a:tailEnd type="none" w="med" len="med"/>
            </a:ln>
            <a:extLst>
              <a:ext uri="{909E8E84-426E-40DD-AFC4-6F175D3DCCD1}">
                <a14:hiddenFill xmlns:a14="http://schemas.microsoft.com/office/drawing/2010/main">
                  <a:noFill/>
                </a14:hiddenFill>
              </a:ext>
            </a:extLst>
          </p:spPr>
          <p:txBody>
            <a:bodyPr/>
            <a:lstStyle/>
            <a:p>
              <a:pPr defTabSz="1219140" fontAlgn="base">
                <a:spcBef>
                  <a:spcPct val="0"/>
                </a:spcBef>
                <a:spcAft>
                  <a:spcPct val="0"/>
                </a:spcAft>
                <a:defRPr/>
              </a:pPr>
              <a:endParaRPr lang="zh-CN" altLang="en-US" sz="1600" b="1" kern="0">
                <a:solidFill>
                  <a:srgbClr val="C00000"/>
                </a:solidFill>
                <a:latin typeface="Arial" charset="0"/>
                <a:ea typeface="微软雅黑" pitchFamily="34" charset="-122"/>
              </a:endParaRPr>
            </a:p>
          </p:txBody>
        </p:sp>
      </p:grpSp>
      <p:sp>
        <p:nvSpPr>
          <p:cNvPr id="15" name="Text Box 5"/>
          <p:cNvSpPr txBox="1">
            <a:spLocks noChangeArrowheads="1"/>
          </p:cNvSpPr>
          <p:nvPr/>
        </p:nvSpPr>
        <p:spPr bwMode="auto">
          <a:xfrm>
            <a:off x="6848295" y="2720404"/>
            <a:ext cx="4281941" cy="584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377" fontAlgn="base">
              <a:lnSpc>
                <a:spcPct val="120000"/>
              </a:lnSpc>
              <a:spcBef>
                <a:spcPct val="0"/>
              </a:spcBef>
              <a:spcAft>
                <a:spcPct val="0"/>
              </a:spcAft>
            </a:pPr>
            <a:r>
              <a:rPr lang="zh-CN" altLang="en-US" sz="2667" b="1" dirty="0">
                <a:solidFill>
                  <a:srgbClr val="000000"/>
                </a:solidFill>
                <a:latin typeface="微软雅黑" pitchFamily="34" charset="-122"/>
                <a:ea typeface="微软雅黑" pitchFamily="34" charset="-122"/>
              </a:rPr>
              <a:t>单击此处添加段落文字内容</a:t>
            </a:r>
          </a:p>
        </p:txBody>
      </p:sp>
      <p:sp>
        <p:nvSpPr>
          <p:cNvPr id="16" name="矩形 15"/>
          <p:cNvSpPr/>
          <p:nvPr/>
        </p:nvSpPr>
        <p:spPr>
          <a:xfrm>
            <a:off x="7137463" y="5320003"/>
            <a:ext cx="2034484" cy="872098"/>
          </a:xfrm>
          <a:prstGeom prst="rect">
            <a:avLst/>
          </a:prstGeom>
        </p:spPr>
        <p:txBody>
          <a:bodyPr wrap="square">
            <a:spAutoFit/>
          </a:bodyPr>
          <a:lstStyle/>
          <a:p>
            <a:pPr defTabSz="914377">
              <a:defRPr/>
            </a:pPr>
            <a:r>
              <a:rPr lang="zh-CN" altLang="en-US" sz="1867" b="1" dirty="0">
                <a:solidFill>
                  <a:srgbClr val="000000"/>
                </a:solidFill>
                <a:latin typeface="微软雅黑" pitchFamily="34" charset="-122"/>
                <a:ea typeface="微软雅黑" pitchFamily="34" charset="-122"/>
              </a:rPr>
              <a:t>    补充说明</a:t>
            </a:r>
          </a:p>
          <a:p>
            <a:pPr marL="380981" indent="-380981" defTabSz="914377" fontAlgn="base">
              <a:spcAft>
                <a:spcPct val="0"/>
              </a:spcAft>
              <a:buFont typeface="Arial" pitchFamily="34" charset="0"/>
              <a:buChar char="•"/>
            </a:pPr>
            <a:r>
              <a:rPr lang="zh-CN" altLang="en-US" sz="1600" dirty="0">
                <a:solidFill>
                  <a:srgbClr val="000000"/>
                </a:solidFill>
                <a:latin typeface="微软雅黑" pitchFamily="34" charset="-122"/>
                <a:ea typeface="微软雅黑" pitchFamily="34" charset="-122"/>
              </a:rPr>
              <a:t>在此录入文字</a:t>
            </a:r>
            <a:endParaRPr lang="en-US" altLang="zh-CN" sz="1600" dirty="0">
              <a:solidFill>
                <a:srgbClr val="000000"/>
              </a:solidFill>
              <a:latin typeface="微软雅黑" pitchFamily="34" charset="-122"/>
              <a:ea typeface="微软雅黑" pitchFamily="34" charset="-122"/>
            </a:endParaRPr>
          </a:p>
          <a:p>
            <a:pPr marL="380981" indent="-380981" defTabSz="914377" fontAlgn="base">
              <a:spcAft>
                <a:spcPct val="0"/>
              </a:spcAft>
              <a:buFont typeface="Arial" pitchFamily="34" charset="0"/>
              <a:buChar char="•"/>
            </a:pPr>
            <a:r>
              <a:rPr lang="zh-CN" altLang="en-US" sz="1600" dirty="0">
                <a:solidFill>
                  <a:srgbClr val="000000"/>
                </a:solidFill>
                <a:latin typeface="微软雅黑" pitchFamily="34" charset="-122"/>
                <a:ea typeface="微软雅黑" pitchFamily="34" charset="-122"/>
              </a:rPr>
              <a:t>在此录入文字</a:t>
            </a:r>
          </a:p>
        </p:txBody>
      </p:sp>
      <p:sp>
        <p:nvSpPr>
          <p:cNvPr id="17" name="矩形 16"/>
          <p:cNvSpPr/>
          <p:nvPr/>
        </p:nvSpPr>
        <p:spPr>
          <a:xfrm>
            <a:off x="9352555" y="5320003"/>
            <a:ext cx="1976008" cy="872098"/>
          </a:xfrm>
          <a:prstGeom prst="rect">
            <a:avLst/>
          </a:prstGeom>
        </p:spPr>
        <p:txBody>
          <a:bodyPr wrap="square">
            <a:spAutoFit/>
          </a:bodyPr>
          <a:lstStyle/>
          <a:p>
            <a:pPr defTabSz="914377">
              <a:defRPr/>
            </a:pPr>
            <a:r>
              <a:rPr lang="zh-CN" altLang="en-US" sz="1867" b="1" dirty="0">
                <a:solidFill>
                  <a:srgbClr val="000000"/>
                </a:solidFill>
                <a:latin typeface="微软雅黑" pitchFamily="34" charset="-122"/>
                <a:ea typeface="微软雅黑" pitchFamily="34" charset="-122"/>
              </a:rPr>
              <a:t>    补充说明</a:t>
            </a:r>
          </a:p>
          <a:p>
            <a:pPr marL="380981" indent="-380981" defTabSz="914377" fontAlgn="base">
              <a:spcAft>
                <a:spcPct val="0"/>
              </a:spcAft>
              <a:buFont typeface="Arial" pitchFamily="34" charset="0"/>
              <a:buChar char="•"/>
            </a:pPr>
            <a:r>
              <a:rPr lang="zh-CN" altLang="en-US" sz="1600" dirty="0">
                <a:solidFill>
                  <a:srgbClr val="000000"/>
                </a:solidFill>
                <a:latin typeface="微软雅黑" pitchFamily="34" charset="-122"/>
                <a:ea typeface="微软雅黑" pitchFamily="34" charset="-122"/>
              </a:rPr>
              <a:t>在此录入文字</a:t>
            </a:r>
            <a:endParaRPr lang="en-US" altLang="zh-CN" sz="1600" dirty="0">
              <a:solidFill>
                <a:srgbClr val="000000"/>
              </a:solidFill>
              <a:latin typeface="微软雅黑" pitchFamily="34" charset="-122"/>
              <a:ea typeface="微软雅黑" pitchFamily="34" charset="-122"/>
            </a:endParaRPr>
          </a:p>
          <a:p>
            <a:pPr marL="380981" indent="-380981" defTabSz="914377" fontAlgn="base">
              <a:spcAft>
                <a:spcPct val="0"/>
              </a:spcAft>
              <a:buFont typeface="Arial" pitchFamily="34" charset="0"/>
              <a:buChar char="•"/>
            </a:pPr>
            <a:r>
              <a:rPr lang="zh-CN" altLang="en-US" sz="1600" dirty="0">
                <a:solidFill>
                  <a:srgbClr val="000000"/>
                </a:solidFill>
                <a:latin typeface="微软雅黑" pitchFamily="34" charset="-122"/>
                <a:ea typeface="微软雅黑" pitchFamily="34" charset="-122"/>
              </a:rPr>
              <a:t>在此录入文字</a:t>
            </a:r>
          </a:p>
        </p:txBody>
      </p:sp>
      <p:sp>
        <p:nvSpPr>
          <p:cNvPr id="18" name="椭圆 17"/>
          <p:cNvSpPr/>
          <p:nvPr/>
        </p:nvSpPr>
        <p:spPr>
          <a:xfrm>
            <a:off x="9411040" y="5440572"/>
            <a:ext cx="197005" cy="197005"/>
          </a:xfrm>
          <a:prstGeom prst="ellipse">
            <a:avLst/>
          </a:prstGeom>
          <a:solidFill>
            <a:srgbClr val="FF9900"/>
          </a:solidFill>
          <a:ln w="15875" cap="flat" cmpd="sng" algn="ctr">
            <a:solidFill>
              <a:srgbClr val="FFFFFF"/>
            </a:solidFill>
            <a:prstDash val="solid"/>
          </a:ln>
          <a:effectLst/>
        </p:spPr>
        <p:txBody>
          <a:bodyPr rtlCol="0" anchor="ctr"/>
          <a:lstStyle/>
          <a:p>
            <a:pPr algn="ctr" defTabSz="1219140" fontAlgn="base">
              <a:spcBef>
                <a:spcPct val="0"/>
              </a:spcBef>
              <a:spcAft>
                <a:spcPct val="0"/>
              </a:spcAft>
              <a:defRPr/>
            </a:pPr>
            <a:endParaRPr lang="zh-CN" altLang="en-US" sz="2400" kern="0">
              <a:solidFill>
                <a:srgbClr val="000000"/>
              </a:solidFill>
              <a:latin typeface="Arial"/>
              <a:ea typeface="宋体"/>
            </a:endParaRPr>
          </a:p>
        </p:txBody>
      </p:sp>
      <p:sp>
        <p:nvSpPr>
          <p:cNvPr id="19" name="椭圆 18"/>
          <p:cNvSpPr/>
          <p:nvPr/>
        </p:nvSpPr>
        <p:spPr>
          <a:xfrm>
            <a:off x="7211276" y="5433041"/>
            <a:ext cx="194096" cy="194096"/>
          </a:xfrm>
          <a:prstGeom prst="ellipse">
            <a:avLst/>
          </a:prstGeom>
          <a:solidFill>
            <a:srgbClr val="0070C0"/>
          </a:solidFill>
          <a:ln w="12700" cap="flat" cmpd="sng" algn="ctr">
            <a:solidFill>
              <a:srgbClr val="FFFFFF"/>
            </a:solidFill>
            <a:prstDash val="solid"/>
          </a:ln>
          <a:effectLst/>
        </p:spPr>
        <p:txBody>
          <a:bodyPr rtlCol="0" anchor="ctr"/>
          <a:lstStyle/>
          <a:p>
            <a:pPr algn="ctr" defTabSz="1219140" fontAlgn="base">
              <a:spcBef>
                <a:spcPct val="0"/>
              </a:spcBef>
              <a:spcAft>
                <a:spcPct val="0"/>
              </a:spcAft>
              <a:defRPr/>
            </a:pPr>
            <a:endParaRPr lang="zh-CN" altLang="en-US" sz="2400" kern="0">
              <a:solidFill>
                <a:srgbClr val="000000"/>
              </a:solidFill>
              <a:latin typeface="Arial"/>
              <a:ea typeface="宋体"/>
            </a:endParaRPr>
          </a:p>
        </p:txBody>
      </p:sp>
      <p:sp>
        <p:nvSpPr>
          <p:cNvPr id="20" name="圆角矩形 19"/>
          <p:cNvSpPr/>
          <p:nvPr/>
        </p:nvSpPr>
        <p:spPr>
          <a:xfrm>
            <a:off x="9272616" y="1461265"/>
            <a:ext cx="1678765" cy="1217431"/>
          </a:xfrm>
          <a:prstGeom prst="roundRect">
            <a:avLst/>
          </a:prstGeom>
          <a:blipFill dpi="0" rotWithShape="1">
            <a:blip r:embed="rId5" cstate="screen">
              <a:extLst>
                <a:ext uri="{28A0092B-C50C-407E-A947-70E740481C1C}">
                  <a14:useLocalDpi xmlns:a14="http://schemas.microsoft.com/office/drawing/2010/main"/>
                </a:ext>
              </a:extLst>
            </a:blip>
            <a:srcRect/>
            <a:stretch>
              <a:fillRect/>
            </a:stretch>
          </a:blipFill>
          <a:ln w="19050" cap="flat" cmpd="sng" algn="ctr">
            <a:solidFill>
              <a:schemeClr val="accent6">
                <a:lumMod val="50000"/>
              </a:schemeClr>
            </a:solidFill>
            <a:prstDash val="solid"/>
          </a:ln>
          <a:effectLst/>
        </p:spPr>
        <p:txBody>
          <a:bodyPr rtlCol="0" anchor="ctr"/>
          <a:lstStyle/>
          <a:p>
            <a:pPr algn="ctr" defTabSz="1219140" fontAlgn="base">
              <a:spcBef>
                <a:spcPct val="0"/>
              </a:spcBef>
              <a:spcAft>
                <a:spcPct val="0"/>
              </a:spcAft>
              <a:defRPr/>
            </a:pPr>
            <a:endParaRPr lang="zh-CN" altLang="en-US" sz="2400" kern="0">
              <a:solidFill>
                <a:srgbClr val="C00000"/>
              </a:solidFill>
              <a:latin typeface="Arial"/>
              <a:ea typeface="宋体"/>
            </a:endParaRPr>
          </a:p>
        </p:txBody>
      </p:sp>
      <p:sp>
        <p:nvSpPr>
          <p:cNvPr id="21" name="圆角矩形 20"/>
          <p:cNvSpPr/>
          <p:nvPr/>
        </p:nvSpPr>
        <p:spPr>
          <a:xfrm>
            <a:off x="1103336" y="3896423"/>
            <a:ext cx="1245753" cy="903413"/>
          </a:xfrm>
          <a:prstGeom prst="roundRect">
            <a:avLst/>
          </a:prstGeom>
          <a:blipFill dpi="0" rotWithShape="1">
            <a:blip r:embed="rId6" cstate="screen">
              <a:extLst>
                <a:ext uri="{28A0092B-C50C-407E-A947-70E740481C1C}">
                  <a14:useLocalDpi xmlns:a14="http://schemas.microsoft.com/office/drawing/2010/main"/>
                </a:ext>
              </a:extLst>
            </a:blip>
            <a:srcRect/>
            <a:stretch>
              <a:fillRect/>
            </a:stretch>
          </a:blipFill>
          <a:ln w="15875" cap="flat" cmpd="sng" algn="ctr">
            <a:solidFill>
              <a:schemeClr val="accent6">
                <a:lumMod val="50000"/>
              </a:schemeClr>
            </a:solidFill>
            <a:prstDash val="solid"/>
          </a:ln>
          <a:effectLst/>
        </p:spPr>
        <p:txBody>
          <a:bodyPr rtlCol="0" anchor="ctr"/>
          <a:lstStyle/>
          <a:p>
            <a:pPr algn="ctr" defTabSz="1219140" fontAlgn="base">
              <a:spcBef>
                <a:spcPct val="0"/>
              </a:spcBef>
              <a:spcAft>
                <a:spcPct val="0"/>
              </a:spcAft>
              <a:defRPr/>
            </a:pPr>
            <a:endParaRPr lang="zh-CN" altLang="en-US" sz="2400" kern="0">
              <a:solidFill>
                <a:srgbClr val="C00000"/>
              </a:solidFill>
              <a:latin typeface="Arial"/>
              <a:ea typeface="宋体"/>
            </a:endParaRPr>
          </a:p>
        </p:txBody>
      </p:sp>
    </p:spTree>
    <p:extLst>
      <p:ext uri="{BB962C8B-B14F-4D97-AF65-F5344CB8AC3E}">
        <p14:creationId xmlns:p14="http://schemas.microsoft.com/office/powerpoint/2010/main" val="102263361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50"/>
                                        <p:tgtEl>
                                          <p:spTgt spid="6"/>
                                        </p:tgtEl>
                                      </p:cBhvr>
                                    </p:animEffect>
                                    <p:anim calcmode="lin" valueType="num">
                                      <p:cBhvr>
                                        <p:cTn id="8" dur="750" fill="hold"/>
                                        <p:tgtEl>
                                          <p:spTgt spid="6"/>
                                        </p:tgtEl>
                                        <p:attrNameLst>
                                          <p:attrName>ppt_x</p:attrName>
                                        </p:attrNameLst>
                                      </p:cBhvr>
                                      <p:tavLst>
                                        <p:tav tm="0">
                                          <p:val>
                                            <p:strVal val="#ppt_x"/>
                                          </p:val>
                                        </p:tav>
                                        <p:tav tm="100000">
                                          <p:val>
                                            <p:strVal val="#ppt_x"/>
                                          </p:val>
                                        </p:tav>
                                      </p:tavLst>
                                    </p:anim>
                                    <p:anim calcmode="lin" valueType="num">
                                      <p:cBhvr>
                                        <p:cTn id="9" dur="75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3" presetClass="entr" presetSubtype="36"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strVal val="(6*min(max(#ppt_w*#ppt_h,.3),1)-7.4)/-.7*#ppt_w"/>
                                          </p:val>
                                        </p:tav>
                                        <p:tav tm="100000">
                                          <p:val>
                                            <p:strVal val="#ppt_w"/>
                                          </p:val>
                                        </p:tav>
                                      </p:tavLst>
                                    </p:anim>
                                    <p:anim calcmode="lin" valueType="num">
                                      <p:cBhvr>
                                        <p:cTn id="14" dur="500" fill="hold"/>
                                        <p:tgtEl>
                                          <p:spTgt spid="7"/>
                                        </p:tgtEl>
                                        <p:attrNameLst>
                                          <p:attrName>ppt_h</p:attrName>
                                        </p:attrNameLst>
                                      </p:cBhvr>
                                      <p:tavLst>
                                        <p:tav tm="0">
                                          <p:val>
                                            <p:strVal val="(6*min(max(#ppt_w*#ppt_h,.3),1)-7.4)/-.7*#ppt_h"/>
                                          </p:val>
                                        </p:tav>
                                        <p:tav tm="100000">
                                          <p:val>
                                            <p:strVal val="#ppt_h"/>
                                          </p:val>
                                        </p:tav>
                                      </p:tavLst>
                                    </p:anim>
                                    <p:anim calcmode="lin" valueType="num">
                                      <p:cBhvr>
                                        <p:cTn id="15" dur="500" fill="hold"/>
                                        <p:tgtEl>
                                          <p:spTgt spid="7"/>
                                        </p:tgtEl>
                                        <p:attrNameLst>
                                          <p:attrName>ppt_x</p:attrName>
                                        </p:attrNameLst>
                                      </p:cBhvr>
                                      <p:tavLst>
                                        <p:tav tm="0">
                                          <p:val>
                                            <p:fltVal val="0.5"/>
                                          </p:val>
                                        </p:tav>
                                        <p:tav tm="100000">
                                          <p:val>
                                            <p:strVal val="#ppt_x"/>
                                          </p:val>
                                        </p:tav>
                                      </p:tavLst>
                                    </p:anim>
                                    <p:anim calcmode="lin" valueType="num">
                                      <p:cBhvr>
                                        <p:cTn id="16" dur="500" fill="hold"/>
                                        <p:tgtEl>
                                          <p:spTgt spid="7"/>
                                        </p:tgtEl>
                                        <p:attrNameLst>
                                          <p:attrName>ppt_y</p:attrName>
                                        </p:attrNameLst>
                                      </p:cBhvr>
                                      <p:tavLst>
                                        <p:tav tm="0">
                                          <p:val>
                                            <p:strVal val="1+(6*min(max(#ppt_w*#ppt_h,.3),1)-7.4)/-.7*#ppt_h/2"/>
                                          </p:val>
                                        </p:tav>
                                        <p:tav tm="100000">
                                          <p:val>
                                            <p:strVal val="#ppt_y"/>
                                          </p:val>
                                        </p:tav>
                                      </p:tavLst>
                                    </p:anim>
                                  </p:childTnLst>
                                </p:cTn>
                              </p:par>
                              <p:par>
                                <p:cTn id="17" presetID="49" presetClass="entr" presetSubtype="0" decel="100000" fill="hold" grpId="0" nodeType="withEffect">
                                  <p:stCondLst>
                                    <p:cond delay="40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 calcmode="lin" valueType="num">
                                      <p:cBhvr>
                                        <p:cTn id="21" dur="500" fill="hold"/>
                                        <p:tgtEl>
                                          <p:spTgt spid="8"/>
                                        </p:tgtEl>
                                        <p:attrNameLst>
                                          <p:attrName>style.rotation</p:attrName>
                                        </p:attrNameLst>
                                      </p:cBhvr>
                                      <p:tavLst>
                                        <p:tav tm="0">
                                          <p:val>
                                            <p:fltVal val="360"/>
                                          </p:val>
                                        </p:tav>
                                        <p:tav tm="100000">
                                          <p:val>
                                            <p:fltVal val="0"/>
                                          </p:val>
                                        </p:tav>
                                      </p:tavLst>
                                    </p:anim>
                                    <p:animEffect transition="in" filter="fade">
                                      <p:cBhvr>
                                        <p:cTn id="22" dur="500"/>
                                        <p:tgtEl>
                                          <p:spTgt spid="8"/>
                                        </p:tgtEl>
                                      </p:cBhvr>
                                    </p:animEffect>
                                  </p:childTnLst>
                                </p:cTn>
                              </p:par>
                            </p:childTnLst>
                          </p:cTn>
                        </p:par>
                        <p:par>
                          <p:cTn id="23" fill="hold">
                            <p:stCondLst>
                              <p:cond delay="1650"/>
                            </p:stCondLst>
                            <p:childTnLst>
                              <p:par>
                                <p:cTn id="24" presetID="12" presetClass="entr" presetSubtype="8"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250"/>
                                        <p:tgtEl>
                                          <p:spTgt spid="15"/>
                                        </p:tgtEl>
                                        <p:attrNameLst>
                                          <p:attrName>ppt_x</p:attrName>
                                        </p:attrNameLst>
                                      </p:cBhvr>
                                      <p:tavLst>
                                        <p:tav tm="0">
                                          <p:val>
                                            <p:strVal val="#ppt_x-#ppt_w*1.125000"/>
                                          </p:val>
                                        </p:tav>
                                        <p:tav tm="100000">
                                          <p:val>
                                            <p:strVal val="#ppt_x"/>
                                          </p:val>
                                        </p:tav>
                                      </p:tavLst>
                                    </p:anim>
                                    <p:animEffect transition="in" filter="wipe(right)">
                                      <p:cBhvr>
                                        <p:cTn id="27" dur="250"/>
                                        <p:tgtEl>
                                          <p:spTgt spid="15"/>
                                        </p:tgtEl>
                                      </p:cBhvr>
                                    </p:animEffect>
                                  </p:childTnLst>
                                </p:cTn>
                              </p:par>
                              <p:par>
                                <p:cTn id="28" presetID="12" presetClass="entr" presetSubtype="2"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250"/>
                                        <p:tgtEl>
                                          <p:spTgt spid="9"/>
                                        </p:tgtEl>
                                        <p:attrNameLst>
                                          <p:attrName>ppt_x</p:attrName>
                                        </p:attrNameLst>
                                      </p:cBhvr>
                                      <p:tavLst>
                                        <p:tav tm="0">
                                          <p:val>
                                            <p:strVal val="#ppt_x+#ppt_w*1.125000"/>
                                          </p:val>
                                        </p:tav>
                                        <p:tav tm="100000">
                                          <p:val>
                                            <p:strVal val="#ppt_x"/>
                                          </p:val>
                                        </p:tav>
                                      </p:tavLst>
                                    </p:anim>
                                    <p:animEffect transition="in" filter="wipe(left)">
                                      <p:cBhvr>
                                        <p:cTn id="31" dur="250"/>
                                        <p:tgtEl>
                                          <p:spTgt spid="9"/>
                                        </p:tgtEl>
                                      </p:cBhvr>
                                    </p:animEffect>
                                  </p:childTnLst>
                                </p:cTn>
                              </p:par>
                            </p:childTnLst>
                          </p:cTn>
                        </p:par>
                        <p:par>
                          <p:cTn id="32" fill="hold">
                            <p:stCondLst>
                              <p:cond delay="1900"/>
                            </p:stCondLst>
                            <p:childTnLst>
                              <p:par>
                                <p:cTn id="33" presetID="23" presetClass="entr" presetSubtype="36"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250" fill="hold"/>
                                        <p:tgtEl>
                                          <p:spTgt spid="10"/>
                                        </p:tgtEl>
                                        <p:attrNameLst>
                                          <p:attrName>ppt_w</p:attrName>
                                        </p:attrNameLst>
                                      </p:cBhvr>
                                      <p:tavLst>
                                        <p:tav tm="0">
                                          <p:val>
                                            <p:strVal val="(6*min(max(#ppt_w*#ppt_h,.3),1)-7.4)/-.7*#ppt_w"/>
                                          </p:val>
                                        </p:tav>
                                        <p:tav tm="100000">
                                          <p:val>
                                            <p:strVal val="#ppt_w"/>
                                          </p:val>
                                        </p:tav>
                                      </p:tavLst>
                                    </p:anim>
                                    <p:anim calcmode="lin" valueType="num">
                                      <p:cBhvr>
                                        <p:cTn id="36" dur="250" fill="hold"/>
                                        <p:tgtEl>
                                          <p:spTgt spid="10"/>
                                        </p:tgtEl>
                                        <p:attrNameLst>
                                          <p:attrName>ppt_h</p:attrName>
                                        </p:attrNameLst>
                                      </p:cBhvr>
                                      <p:tavLst>
                                        <p:tav tm="0">
                                          <p:val>
                                            <p:strVal val="(6*min(max(#ppt_w*#ppt_h,.3),1)-7.4)/-.7*#ppt_h"/>
                                          </p:val>
                                        </p:tav>
                                        <p:tav tm="100000">
                                          <p:val>
                                            <p:strVal val="#ppt_h"/>
                                          </p:val>
                                        </p:tav>
                                      </p:tavLst>
                                    </p:anim>
                                    <p:anim calcmode="lin" valueType="num">
                                      <p:cBhvr>
                                        <p:cTn id="37" dur="250" fill="hold"/>
                                        <p:tgtEl>
                                          <p:spTgt spid="10"/>
                                        </p:tgtEl>
                                        <p:attrNameLst>
                                          <p:attrName>ppt_x</p:attrName>
                                        </p:attrNameLst>
                                      </p:cBhvr>
                                      <p:tavLst>
                                        <p:tav tm="0">
                                          <p:val>
                                            <p:fltVal val="0.5"/>
                                          </p:val>
                                        </p:tav>
                                        <p:tav tm="100000">
                                          <p:val>
                                            <p:strVal val="#ppt_x"/>
                                          </p:val>
                                        </p:tav>
                                      </p:tavLst>
                                    </p:anim>
                                    <p:anim calcmode="lin" valueType="num">
                                      <p:cBhvr>
                                        <p:cTn id="38" dur="250" fill="hold"/>
                                        <p:tgtEl>
                                          <p:spTgt spid="10"/>
                                        </p:tgtEl>
                                        <p:attrNameLst>
                                          <p:attrName>ppt_y</p:attrName>
                                        </p:attrNameLst>
                                      </p:cBhvr>
                                      <p:tavLst>
                                        <p:tav tm="0">
                                          <p:val>
                                            <p:strVal val="1+(6*min(max(#ppt_w*#ppt_h,.3),1)-7.4)/-.7*#ppt_h/2"/>
                                          </p:val>
                                        </p:tav>
                                        <p:tav tm="100000">
                                          <p:val>
                                            <p:strVal val="#ppt_y"/>
                                          </p:val>
                                        </p:tav>
                                      </p:tavLst>
                                    </p:anim>
                                  </p:childTnLst>
                                </p:cTn>
                              </p:par>
                            </p:childTnLst>
                          </p:cTn>
                        </p:par>
                        <p:par>
                          <p:cTn id="39" fill="hold">
                            <p:stCondLst>
                              <p:cond delay="2150"/>
                            </p:stCondLst>
                            <p:childTnLst>
                              <p:par>
                                <p:cTn id="40" presetID="22" presetClass="entr" presetSubtype="2" fill="hold"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right)">
                                      <p:cBhvr>
                                        <p:cTn id="42" dur="250"/>
                                        <p:tgtEl>
                                          <p:spTgt spid="12"/>
                                        </p:tgtEl>
                                      </p:cBhvr>
                                    </p:animEffect>
                                  </p:childTnLst>
                                </p:cTn>
                              </p:par>
                              <p:par>
                                <p:cTn id="43" presetID="2" presetClass="entr" presetSubtype="8"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250" fill="hold"/>
                                        <p:tgtEl>
                                          <p:spTgt spid="11"/>
                                        </p:tgtEl>
                                        <p:attrNameLst>
                                          <p:attrName>ppt_x</p:attrName>
                                        </p:attrNameLst>
                                      </p:cBhvr>
                                      <p:tavLst>
                                        <p:tav tm="0">
                                          <p:val>
                                            <p:strVal val="0-#ppt_w/2"/>
                                          </p:val>
                                        </p:tav>
                                        <p:tav tm="100000">
                                          <p:val>
                                            <p:strVal val="#ppt_x"/>
                                          </p:val>
                                        </p:tav>
                                      </p:tavLst>
                                    </p:anim>
                                    <p:anim calcmode="lin" valueType="num">
                                      <p:cBhvr additive="base">
                                        <p:cTn id="46" dur="250" fill="hold"/>
                                        <p:tgtEl>
                                          <p:spTgt spid="11"/>
                                        </p:tgtEl>
                                        <p:attrNameLst>
                                          <p:attrName>ppt_y</p:attrName>
                                        </p:attrNameLst>
                                      </p:cBhvr>
                                      <p:tavLst>
                                        <p:tav tm="0">
                                          <p:val>
                                            <p:strVal val="#ppt_y"/>
                                          </p:val>
                                        </p:tav>
                                        <p:tav tm="100000">
                                          <p:val>
                                            <p:strVal val="#ppt_y"/>
                                          </p:val>
                                        </p:tav>
                                      </p:tavLst>
                                    </p:anim>
                                  </p:childTnLst>
                                </p:cTn>
                              </p:par>
                            </p:childTnLst>
                          </p:cTn>
                        </p:par>
                        <p:par>
                          <p:cTn id="47" fill="hold">
                            <p:stCondLst>
                              <p:cond delay="2400"/>
                            </p:stCondLst>
                            <p:childTnLst>
                              <p:par>
                                <p:cTn id="48" presetID="42" presetClass="entr" presetSubtype="0" fill="hold" grpId="0" nodeType="after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250"/>
                                        <p:tgtEl>
                                          <p:spTgt spid="21"/>
                                        </p:tgtEl>
                                      </p:cBhvr>
                                    </p:animEffect>
                                    <p:anim calcmode="lin" valueType="num">
                                      <p:cBhvr>
                                        <p:cTn id="51" dur="250" fill="hold"/>
                                        <p:tgtEl>
                                          <p:spTgt spid="21"/>
                                        </p:tgtEl>
                                        <p:attrNameLst>
                                          <p:attrName>ppt_x</p:attrName>
                                        </p:attrNameLst>
                                      </p:cBhvr>
                                      <p:tavLst>
                                        <p:tav tm="0">
                                          <p:val>
                                            <p:strVal val="#ppt_x"/>
                                          </p:val>
                                        </p:tav>
                                        <p:tav tm="100000">
                                          <p:val>
                                            <p:strVal val="#ppt_x"/>
                                          </p:val>
                                        </p:tav>
                                      </p:tavLst>
                                    </p:anim>
                                    <p:anim calcmode="lin" valueType="num">
                                      <p:cBhvr>
                                        <p:cTn id="52" dur="250" fill="hold"/>
                                        <p:tgtEl>
                                          <p:spTgt spid="21"/>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250"/>
                                        <p:tgtEl>
                                          <p:spTgt spid="20"/>
                                        </p:tgtEl>
                                      </p:cBhvr>
                                    </p:animEffect>
                                    <p:anim calcmode="lin" valueType="num">
                                      <p:cBhvr>
                                        <p:cTn id="56" dur="250" fill="hold"/>
                                        <p:tgtEl>
                                          <p:spTgt spid="20"/>
                                        </p:tgtEl>
                                        <p:attrNameLst>
                                          <p:attrName>ppt_x</p:attrName>
                                        </p:attrNameLst>
                                      </p:cBhvr>
                                      <p:tavLst>
                                        <p:tav tm="0">
                                          <p:val>
                                            <p:strVal val="#ppt_x"/>
                                          </p:val>
                                        </p:tav>
                                        <p:tav tm="100000">
                                          <p:val>
                                            <p:strVal val="#ppt_x"/>
                                          </p:val>
                                        </p:tav>
                                      </p:tavLst>
                                    </p:anim>
                                    <p:anim calcmode="lin" valueType="num">
                                      <p:cBhvr>
                                        <p:cTn id="57" dur="250" fill="hold"/>
                                        <p:tgtEl>
                                          <p:spTgt spid="20"/>
                                        </p:tgtEl>
                                        <p:attrNameLst>
                                          <p:attrName>ppt_y</p:attrName>
                                        </p:attrNameLst>
                                      </p:cBhvr>
                                      <p:tavLst>
                                        <p:tav tm="0">
                                          <p:val>
                                            <p:strVal val="#ppt_y+.1"/>
                                          </p:val>
                                        </p:tav>
                                        <p:tav tm="100000">
                                          <p:val>
                                            <p:strVal val="#ppt_y"/>
                                          </p:val>
                                        </p:tav>
                                      </p:tavLst>
                                    </p:anim>
                                  </p:childTnLst>
                                </p:cTn>
                              </p:par>
                            </p:childTnLst>
                          </p:cTn>
                        </p:par>
                        <p:par>
                          <p:cTn id="58" fill="hold">
                            <p:stCondLst>
                              <p:cond delay="2650"/>
                            </p:stCondLst>
                            <p:childTnLst>
                              <p:par>
                                <p:cTn id="59" presetID="23" presetClass="entr" presetSubtype="36" fill="hold" grpId="0" nodeType="afterEffect">
                                  <p:stCondLst>
                                    <p:cond delay="0"/>
                                  </p:stCondLst>
                                  <p:childTnLst>
                                    <p:set>
                                      <p:cBhvr>
                                        <p:cTn id="60" dur="1" fill="hold">
                                          <p:stCondLst>
                                            <p:cond delay="0"/>
                                          </p:stCondLst>
                                        </p:cTn>
                                        <p:tgtEl>
                                          <p:spTgt spid="18"/>
                                        </p:tgtEl>
                                        <p:attrNameLst>
                                          <p:attrName>style.visibility</p:attrName>
                                        </p:attrNameLst>
                                      </p:cBhvr>
                                      <p:to>
                                        <p:strVal val="visible"/>
                                      </p:to>
                                    </p:set>
                                    <p:anim calcmode="lin" valueType="num">
                                      <p:cBhvr>
                                        <p:cTn id="61" dur="250" fill="hold"/>
                                        <p:tgtEl>
                                          <p:spTgt spid="18"/>
                                        </p:tgtEl>
                                        <p:attrNameLst>
                                          <p:attrName>ppt_w</p:attrName>
                                        </p:attrNameLst>
                                      </p:cBhvr>
                                      <p:tavLst>
                                        <p:tav tm="0">
                                          <p:val>
                                            <p:strVal val="(6*min(max(#ppt_w*#ppt_h,.3),1)-7.4)/-.7*#ppt_w"/>
                                          </p:val>
                                        </p:tav>
                                        <p:tav tm="100000">
                                          <p:val>
                                            <p:strVal val="#ppt_w"/>
                                          </p:val>
                                        </p:tav>
                                      </p:tavLst>
                                    </p:anim>
                                    <p:anim calcmode="lin" valueType="num">
                                      <p:cBhvr>
                                        <p:cTn id="62" dur="250" fill="hold"/>
                                        <p:tgtEl>
                                          <p:spTgt spid="18"/>
                                        </p:tgtEl>
                                        <p:attrNameLst>
                                          <p:attrName>ppt_h</p:attrName>
                                        </p:attrNameLst>
                                      </p:cBhvr>
                                      <p:tavLst>
                                        <p:tav tm="0">
                                          <p:val>
                                            <p:strVal val="(6*min(max(#ppt_w*#ppt_h,.3),1)-7.4)/-.7*#ppt_h"/>
                                          </p:val>
                                        </p:tav>
                                        <p:tav tm="100000">
                                          <p:val>
                                            <p:strVal val="#ppt_h"/>
                                          </p:val>
                                        </p:tav>
                                      </p:tavLst>
                                    </p:anim>
                                    <p:anim calcmode="lin" valueType="num">
                                      <p:cBhvr>
                                        <p:cTn id="63" dur="250" fill="hold"/>
                                        <p:tgtEl>
                                          <p:spTgt spid="18"/>
                                        </p:tgtEl>
                                        <p:attrNameLst>
                                          <p:attrName>ppt_x</p:attrName>
                                        </p:attrNameLst>
                                      </p:cBhvr>
                                      <p:tavLst>
                                        <p:tav tm="0">
                                          <p:val>
                                            <p:fltVal val="0.5"/>
                                          </p:val>
                                        </p:tav>
                                        <p:tav tm="100000">
                                          <p:val>
                                            <p:strVal val="#ppt_x"/>
                                          </p:val>
                                        </p:tav>
                                      </p:tavLst>
                                    </p:anim>
                                    <p:anim calcmode="lin" valueType="num">
                                      <p:cBhvr>
                                        <p:cTn id="64" dur="250" fill="hold"/>
                                        <p:tgtEl>
                                          <p:spTgt spid="18"/>
                                        </p:tgtEl>
                                        <p:attrNameLst>
                                          <p:attrName>ppt_y</p:attrName>
                                        </p:attrNameLst>
                                      </p:cBhvr>
                                      <p:tavLst>
                                        <p:tav tm="0">
                                          <p:val>
                                            <p:strVal val="1+(6*min(max(#ppt_w*#ppt_h,.3),1)-7.4)/-.7*#ppt_h/2"/>
                                          </p:val>
                                        </p:tav>
                                        <p:tav tm="100000">
                                          <p:val>
                                            <p:strVal val="#ppt_y"/>
                                          </p:val>
                                        </p:tav>
                                      </p:tavLst>
                                    </p:anim>
                                  </p:childTnLst>
                                </p:cTn>
                              </p:par>
                            </p:childTnLst>
                          </p:cTn>
                        </p:par>
                        <p:par>
                          <p:cTn id="65" fill="hold">
                            <p:stCondLst>
                              <p:cond delay="2900"/>
                            </p:stCondLst>
                            <p:childTnLst>
                              <p:par>
                                <p:cTn id="66" presetID="23" presetClass="entr" presetSubtype="36" fill="hold" grpId="0" nodeType="afterEffect">
                                  <p:stCondLst>
                                    <p:cond delay="0"/>
                                  </p:stCondLst>
                                  <p:childTnLst>
                                    <p:set>
                                      <p:cBhvr>
                                        <p:cTn id="67" dur="1" fill="hold">
                                          <p:stCondLst>
                                            <p:cond delay="0"/>
                                          </p:stCondLst>
                                        </p:cTn>
                                        <p:tgtEl>
                                          <p:spTgt spid="19"/>
                                        </p:tgtEl>
                                        <p:attrNameLst>
                                          <p:attrName>style.visibility</p:attrName>
                                        </p:attrNameLst>
                                      </p:cBhvr>
                                      <p:to>
                                        <p:strVal val="visible"/>
                                      </p:to>
                                    </p:set>
                                    <p:anim calcmode="lin" valueType="num">
                                      <p:cBhvr>
                                        <p:cTn id="68" dur="250" fill="hold"/>
                                        <p:tgtEl>
                                          <p:spTgt spid="19"/>
                                        </p:tgtEl>
                                        <p:attrNameLst>
                                          <p:attrName>ppt_w</p:attrName>
                                        </p:attrNameLst>
                                      </p:cBhvr>
                                      <p:tavLst>
                                        <p:tav tm="0">
                                          <p:val>
                                            <p:strVal val="(6*min(max(#ppt_w*#ppt_h,.3),1)-7.4)/-.7*#ppt_w"/>
                                          </p:val>
                                        </p:tav>
                                        <p:tav tm="100000">
                                          <p:val>
                                            <p:strVal val="#ppt_w"/>
                                          </p:val>
                                        </p:tav>
                                      </p:tavLst>
                                    </p:anim>
                                    <p:anim calcmode="lin" valueType="num">
                                      <p:cBhvr>
                                        <p:cTn id="69" dur="250" fill="hold"/>
                                        <p:tgtEl>
                                          <p:spTgt spid="19"/>
                                        </p:tgtEl>
                                        <p:attrNameLst>
                                          <p:attrName>ppt_h</p:attrName>
                                        </p:attrNameLst>
                                      </p:cBhvr>
                                      <p:tavLst>
                                        <p:tav tm="0">
                                          <p:val>
                                            <p:strVal val="(6*min(max(#ppt_w*#ppt_h,.3),1)-7.4)/-.7*#ppt_h"/>
                                          </p:val>
                                        </p:tav>
                                        <p:tav tm="100000">
                                          <p:val>
                                            <p:strVal val="#ppt_h"/>
                                          </p:val>
                                        </p:tav>
                                      </p:tavLst>
                                    </p:anim>
                                    <p:anim calcmode="lin" valueType="num">
                                      <p:cBhvr>
                                        <p:cTn id="70" dur="250" fill="hold"/>
                                        <p:tgtEl>
                                          <p:spTgt spid="19"/>
                                        </p:tgtEl>
                                        <p:attrNameLst>
                                          <p:attrName>ppt_x</p:attrName>
                                        </p:attrNameLst>
                                      </p:cBhvr>
                                      <p:tavLst>
                                        <p:tav tm="0">
                                          <p:val>
                                            <p:fltVal val="0.5"/>
                                          </p:val>
                                        </p:tav>
                                        <p:tav tm="100000">
                                          <p:val>
                                            <p:strVal val="#ppt_x"/>
                                          </p:val>
                                        </p:tav>
                                      </p:tavLst>
                                    </p:anim>
                                    <p:anim calcmode="lin" valueType="num">
                                      <p:cBhvr>
                                        <p:cTn id="71" dur="250" fill="hold"/>
                                        <p:tgtEl>
                                          <p:spTgt spid="19"/>
                                        </p:tgtEl>
                                        <p:attrNameLst>
                                          <p:attrName>ppt_y</p:attrName>
                                        </p:attrNameLst>
                                      </p:cBhvr>
                                      <p:tavLst>
                                        <p:tav tm="0">
                                          <p:val>
                                            <p:strVal val="1+(6*min(max(#ppt_w*#ppt_h,.3),1)-7.4)/-.7*#ppt_h/2"/>
                                          </p:val>
                                        </p:tav>
                                        <p:tav tm="100000">
                                          <p:val>
                                            <p:strVal val="#ppt_y"/>
                                          </p:val>
                                        </p:tav>
                                      </p:tavLst>
                                    </p:anim>
                                  </p:childTnLst>
                                </p:cTn>
                              </p:par>
                            </p:childTnLst>
                          </p:cTn>
                        </p:par>
                        <p:par>
                          <p:cTn id="72" fill="hold">
                            <p:stCondLst>
                              <p:cond delay="3150"/>
                            </p:stCondLst>
                            <p:childTnLst>
                              <p:par>
                                <p:cTn id="73" presetID="2" presetClass="entr" presetSubtype="4" fill="hold" grpId="0" nodeType="afterEffect">
                                  <p:stCondLst>
                                    <p:cond delay="0"/>
                                  </p:stCondLst>
                                  <p:childTnLst>
                                    <p:set>
                                      <p:cBhvr>
                                        <p:cTn id="74" dur="1" fill="hold">
                                          <p:stCondLst>
                                            <p:cond delay="0"/>
                                          </p:stCondLst>
                                        </p:cTn>
                                        <p:tgtEl>
                                          <p:spTgt spid="16"/>
                                        </p:tgtEl>
                                        <p:attrNameLst>
                                          <p:attrName>style.visibility</p:attrName>
                                        </p:attrNameLst>
                                      </p:cBhvr>
                                      <p:to>
                                        <p:strVal val="visible"/>
                                      </p:to>
                                    </p:set>
                                    <p:anim calcmode="lin" valueType="num">
                                      <p:cBhvr additive="base">
                                        <p:cTn id="75" dur="250" fill="hold"/>
                                        <p:tgtEl>
                                          <p:spTgt spid="16"/>
                                        </p:tgtEl>
                                        <p:attrNameLst>
                                          <p:attrName>ppt_x</p:attrName>
                                        </p:attrNameLst>
                                      </p:cBhvr>
                                      <p:tavLst>
                                        <p:tav tm="0">
                                          <p:val>
                                            <p:strVal val="#ppt_x"/>
                                          </p:val>
                                        </p:tav>
                                        <p:tav tm="100000">
                                          <p:val>
                                            <p:strVal val="#ppt_x"/>
                                          </p:val>
                                        </p:tav>
                                      </p:tavLst>
                                    </p:anim>
                                    <p:anim calcmode="lin" valueType="num">
                                      <p:cBhvr additive="base">
                                        <p:cTn id="76" dur="250" fill="hold"/>
                                        <p:tgtEl>
                                          <p:spTgt spid="16"/>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17"/>
                                        </p:tgtEl>
                                        <p:attrNameLst>
                                          <p:attrName>style.visibility</p:attrName>
                                        </p:attrNameLst>
                                      </p:cBhvr>
                                      <p:to>
                                        <p:strVal val="visible"/>
                                      </p:to>
                                    </p:set>
                                    <p:anim calcmode="lin" valueType="num">
                                      <p:cBhvr additive="base">
                                        <p:cTn id="79" dur="250" fill="hold"/>
                                        <p:tgtEl>
                                          <p:spTgt spid="17"/>
                                        </p:tgtEl>
                                        <p:attrNameLst>
                                          <p:attrName>ppt_x</p:attrName>
                                        </p:attrNameLst>
                                      </p:cBhvr>
                                      <p:tavLst>
                                        <p:tav tm="0">
                                          <p:val>
                                            <p:strVal val="#ppt_x"/>
                                          </p:val>
                                        </p:tav>
                                        <p:tav tm="100000">
                                          <p:val>
                                            <p:strVal val="#ppt_x"/>
                                          </p:val>
                                        </p:tav>
                                      </p:tavLst>
                                    </p:anim>
                                    <p:anim calcmode="lin" valueType="num">
                                      <p:cBhvr additive="base">
                                        <p:cTn id="80" dur="25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10" grpId="0" animBg="1"/>
      <p:bldP spid="11" grpId="0"/>
      <p:bldP spid="15" grpId="0"/>
      <p:bldP spid="16" grpId="0"/>
      <p:bldP spid="17" grpId="0"/>
      <p:bldP spid="18" grpId="0" animBg="1"/>
      <p:bldP spid="19" grpId="0" animBg="1"/>
      <p:bldP spid="20" grpId="0" animBg="1"/>
      <p:bldP spid="2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942460" y="1316765"/>
            <a:ext cx="5818171" cy="4704523"/>
          </a:xfrm>
          <a:prstGeom prst="rect">
            <a:avLst/>
          </a:prstGeom>
          <a:gradFill>
            <a:gsLst>
              <a:gs pos="33000">
                <a:srgbClr val="F9F9F9"/>
              </a:gs>
              <a:gs pos="100000">
                <a:srgbClr val="D7D7D7"/>
              </a:gs>
            </a:gsLst>
            <a:lin ang="5400000" scaled="0"/>
          </a:gradFill>
          <a:ln w="3175" cap="flat" cmpd="sng" algn="ctr">
            <a:solidFill>
              <a:srgbClr val="EAEAEA"/>
            </a:solidFill>
            <a:prstDash val="solid"/>
          </a:ln>
          <a:effectLst>
            <a:outerShdw blurRad="50800" dist="38100" dir="2700000" algn="tl" rotWithShape="0">
              <a:prstClr val="black">
                <a:alpha val="40000"/>
              </a:prstClr>
            </a:outerShdw>
          </a:effectLst>
        </p:spPr>
        <p:txBody>
          <a:bodyPr lIns="600000" rIns="600000" anchor="ctr"/>
          <a:lstStyle/>
          <a:p>
            <a:pPr defTabSz="1219140">
              <a:lnSpc>
                <a:spcPct val="200000"/>
              </a:lnSpc>
              <a:defRPr/>
            </a:pPr>
            <a:r>
              <a:rPr lang="zh-CN" altLang="en-US" sz="1600" kern="0" dirty="0">
                <a:solidFill>
                  <a:srgbClr val="000000"/>
                </a:solidFill>
                <a:latin typeface="微软雅黑" pitchFamily="34" charset="-122"/>
                <a:ea typeface="微软雅黑" pitchFamily="34" charset="-122"/>
              </a:rPr>
              <a:t>点击此处添加文本点击此处添加文本点击此处添加文本点击此处添加文本点击此处添加文本点击此处添加文本点击此处添加文本点击此处添加文本点击此处添加文本点击此处添加文本点击此处添加文本点击此处添加文本点击此处添加文本点击此处添加文本点击此处添加文本点击此处添加文本点击此处添加文本点击此处添加文本点击此处添加文本点击此处添加文本</a:t>
            </a:r>
          </a:p>
        </p:txBody>
      </p:sp>
      <p:grpSp>
        <p:nvGrpSpPr>
          <p:cNvPr id="7" name="组合 6"/>
          <p:cNvGrpSpPr/>
          <p:nvPr/>
        </p:nvGrpSpPr>
        <p:grpSpPr>
          <a:xfrm>
            <a:off x="1296393" y="1381547"/>
            <a:ext cx="1901787" cy="1910653"/>
            <a:chOff x="972295" y="1036159"/>
            <a:chExt cx="1426340" cy="1432990"/>
          </a:xfrm>
        </p:grpSpPr>
        <p:sp>
          <p:nvSpPr>
            <p:cNvPr id="8" name="矩形 7"/>
            <p:cNvSpPr/>
            <p:nvPr/>
          </p:nvSpPr>
          <p:spPr bwMode="auto">
            <a:xfrm>
              <a:off x="972295" y="1036159"/>
              <a:ext cx="1426340" cy="1432990"/>
            </a:xfrm>
            <a:prstGeom prst="rect">
              <a:avLst/>
            </a:prstGeom>
            <a:gradFill>
              <a:gsLst>
                <a:gs pos="33000">
                  <a:srgbClr val="F9F9F9"/>
                </a:gs>
                <a:gs pos="100000">
                  <a:srgbClr val="D7D7D7"/>
                </a:gs>
              </a:gsLst>
              <a:lin ang="5400000" scaled="0"/>
            </a:gradFill>
            <a:ln w="3175" cap="flat" cmpd="sng" algn="ctr">
              <a:solidFill>
                <a:srgbClr val="EAEAEA"/>
              </a:solidFill>
              <a:prstDash val="solid"/>
            </a:ln>
            <a:effectLst/>
            <a:scene3d>
              <a:camera prst="perspectiveFront" fov="3000000">
                <a:rot lat="21360000" lon="240000" rev="0"/>
              </a:camera>
              <a:lightRig rig="flat" dir="t"/>
            </a:scene3d>
            <a:sp3d extrusionH="12700000">
              <a:extrusionClr>
                <a:srgbClr val="A9A9A9"/>
              </a:extrusionClr>
            </a:sp3d>
          </p:spPr>
          <p:txBody>
            <a:bodyPr anchor="ctr"/>
            <a:lstStyle/>
            <a:p>
              <a:pPr algn="ctr" defTabSz="1219140">
                <a:lnSpc>
                  <a:spcPct val="120000"/>
                </a:lnSpc>
                <a:defRPr/>
              </a:pPr>
              <a:endParaRPr lang="zh-CN" altLang="en-US" sz="3200" b="1" kern="0" dirty="0">
                <a:solidFill>
                  <a:srgbClr val="0070C0"/>
                </a:solidFill>
                <a:latin typeface="微软雅黑" pitchFamily="34" charset="-122"/>
                <a:ea typeface="微软雅黑" pitchFamily="34" charset="-122"/>
              </a:endParaRPr>
            </a:p>
          </p:txBody>
        </p:sp>
        <p:sp>
          <p:nvSpPr>
            <p:cNvPr id="9" name="TextBox 8"/>
            <p:cNvSpPr txBox="1"/>
            <p:nvPr/>
          </p:nvSpPr>
          <p:spPr>
            <a:xfrm>
              <a:off x="1232095" y="1398711"/>
              <a:ext cx="906739" cy="684899"/>
            </a:xfrm>
            <a:prstGeom prst="rect">
              <a:avLst/>
            </a:prstGeom>
            <a:noFill/>
          </p:spPr>
          <p:txBody>
            <a:bodyPr wrap="none" rtlCol="0">
              <a:spAutoFit/>
            </a:bodyPr>
            <a:lstStyle/>
            <a:p>
              <a:pPr algn="ctr" defTabSz="914377"/>
              <a:r>
                <a:rPr lang="zh-CN" altLang="en-US" sz="2667" b="1" dirty="0">
                  <a:solidFill>
                    <a:srgbClr val="0070C0"/>
                  </a:solidFill>
                  <a:latin typeface="微软雅黑" pitchFamily="34" charset="-122"/>
                  <a:ea typeface="微软雅黑" pitchFamily="34" charset="-122"/>
                  <a:cs typeface="Arial Unicode MS" pitchFamily="34" charset="-122"/>
                </a:rPr>
                <a:t>点击录</a:t>
              </a:r>
              <a:endParaRPr lang="en-US" altLang="zh-CN" sz="2667" b="1" dirty="0">
                <a:solidFill>
                  <a:srgbClr val="0070C0"/>
                </a:solidFill>
                <a:latin typeface="微软雅黑" pitchFamily="34" charset="-122"/>
                <a:ea typeface="微软雅黑" pitchFamily="34" charset="-122"/>
                <a:cs typeface="Arial Unicode MS" pitchFamily="34" charset="-122"/>
              </a:endParaRPr>
            </a:p>
            <a:p>
              <a:pPr algn="ctr" defTabSz="914377"/>
              <a:r>
                <a:rPr lang="zh-CN" altLang="en-US" sz="2667" b="1" dirty="0">
                  <a:solidFill>
                    <a:srgbClr val="0070C0"/>
                  </a:solidFill>
                  <a:latin typeface="微软雅黑" pitchFamily="34" charset="-122"/>
                  <a:ea typeface="微软雅黑" pitchFamily="34" charset="-122"/>
                  <a:cs typeface="Arial Unicode MS" pitchFamily="34" charset="-122"/>
                </a:rPr>
                <a:t>入内容</a:t>
              </a:r>
            </a:p>
          </p:txBody>
        </p:sp>
      </p:grpSp>
      <p:grpSp>
        <p:nvGrpSpPr>
          <p:cNvPr id="10" name="组合 9"/>
          <p:cNvGrpSpPr/>
          <p:nvPr/>
        </p:nvGrpSpPr>
        <p:grpSpPr>
          <a:xfrm>
            <a:off x="3659077" y="1381547"/>
            <a:ext cx="1901787" cy="1910653"/>
            <a:chOff x="2744308" y="1036159"/>
            <a:chExt cx="1426340" cy="1432990"/>
          </a:xfrm>
        </p:grpSpPr>
        <p:sp>
          <p:nvSpPr>
            <p:cNvPr id="11" name="矩形 10"/>
            <p:cNvSpPr/>
            <p:nvPr/>
          </p:nvSpPr>
          <p:spPr bwMode="auto">
            <a:xfrm>
              <a:off x="2744308" y="1036159"/>
              <a:ext cx="1426340" cy="1432990"/>
            </a:xfrm>
            <a:prstGeom prst="rect">
              <a:avLst/>
            </a:prstGeom>
            <a:gradFill>
              <a:gsLst>
                <a:gs pos="33000">
                  <a:srgbClr val="F9F9F9"/>
                </a:gs>
                <a:gs pos="100000">
                  <a:srgbClr val="D7D7D7"/>
                </a:gs>
              </a:gsLst>
              <a:lin ang="5400000" scaled="0"/>
            </a:gradFill>
            <a:ln w="3175" cap="flat" cmpd="sng" algn="ctr">
              <a:solidFill>
                <a:srgbClr val="EAEAEA"/>
              </a:solidFill>
              <a:prstDash val="solid"/>
            </a:ln>
            <a:effectLst/>
            <a:scene3d>
              <a:camera prst="perspectiveFront" fov="3000000">
                <a:rot lat="21360000" lon="21360000" rev="0"/>
              </a:camera>
              <a:lightRig rig="flat" dir="t"/>
            </a:scene3d>
            <a:sp3d extrusionH="12700000">
              <a:extrusionClr>
                <a:srgbClr val="A9A9A9"/>
              </a:extrusionClr>
            </a:sp3d>
          </p:spPr>
          <p:txBody>
            <a:bodyPr anchor="ctr"/>
            <a:lstStyle/>
            <a:p>
              <a:pPr algn="ctr" defTabSz="1219140">
                <a:lnSpc>
                  <a:spcPct val="120000"/>
                </a:lnSpc>
                <a:defRPr/>
              </a:pPr>
              <a:endParaRPr lang="zh-CN" altLang="en-US" sz="3200" b="1" kern="0" dirty="0">
                <a:solidFill>
                  <a:srgbClr val="0070C0"/>
                </a:solidFill>
                <a:latin typeface="微软雅黑" pitchFamily="34" charset="-122"/>
                <a:ea typeface="微软雅黑" pitchFamily="34" charset="-122"/>
              </a:endParaRPr>
            </a:p>
          </p:txBody>
        </p:sp>
        <p:sp>
          <p:nvSpPr>
            <p:cNvPr id="12" name="TextBox 11"/>
            <p:cNvSpPr txBox="1"/>
            <p:nvPr/>
          </p:nvSpPr>
          <p:spPr>
            <a:xfrm>
              <a:off x="3004108" y="1398711"/>
              <a:ext cx="906739" cy="684899"/>
            </a:xfrm>
            <a:prstGeom prst="rect">
              <a:avLst/>
            </a:prstGeom>
            <a:noFill/>
          </p:spPr>
          <p:txBody>
            <a:bodyPr wrap="none" rtlCol="0">
              <a:spAutoFit/>
            </a:bodyPr>
            <a:lstStyle/>
            <a:p>
              <a:pPr algn="ctr" defTabSz="914377"/>
              <a:r>
                <a:rPr lang="zh-CN" altLang="en-US" sz="2667" b="1" dirty="0">
                  <a:solidFill>
                    <a:srgbClr val="0070C0"/>
                  </a:solidFill>
                  <a:latin typeface="微软雅黑" pitchFamily="34" charset="-122"/>
                  <a:ea typeface="微软雅黑" pitchFamily="34" charset="-122"/>
                  <a:cs typeface="Arial Unicode MS" pitchFamily="34" charset="-122"/>
                </a:rPr>
                <a:t>点击录</a:t>
              </a:r>
              <a:endParaRPr lang="en-US" altLang="zh-CN" sz="2667" b="1" dirty="0">
                <a:solidFill>
                  <a:srgbClr val="0070C0"/>
                </a:solidFill>
                <a:latin typeface="微软雅黑" pitchFamily="34" charset="-122"/>
                <a:ea typeface="微软雅黑" pitchFamily="34" charset="-122"/>
                <a:cs typeface="Arial Unicode MS" pitchFamily="34" charset="-122"/>
              </a:endParaRPr>
            </a:p>
            <a:p>
              <a:pPr algn="ctr" defTabSz="914377"/>
              <a:r>
                <a:rPr lang="zh-CN" altLang="en-US" sz="2667" b="1" dirty="0">
                  <a:solidFill>
                    <a:srgbClr val="0070C0"/>
                  </a:solidFill>
                  <a:latin typeface="微软雅黑" pitchFamily="34" charset="-122"/>
                  <a:ea typeface="微软雅黑" pitchFamily="34" charset="-122"/>
                  <a:cs typeface="Arial Unicode MS" pitchFamily="34" charset="-122"/>
                </a:rPr>
                <a:t>入内容</a:t>
              </a:r>
            </a:p>
          </p:txBody>
        </p:sp>
      </p:grpSp>
      <p:grpSp>
        <p:nvGrpSpPr>
          <p:cNvPr id="13" name="组合 12"/>
          <p:cNvGrpSpPr/>
          <p:nvPr/>
        </p:nvGrpSpPr>
        <p:grpSpPr>
          <a:xfrm>
            <a:off x="3642405" y="3717035"/>
            <a:ext cx="1901787" cy="1910653"/>
            <a:chOff x="2731803" y="2787775"/>
            <a:chExt cx="1426340" cy="1432990"/>
          </a:xfrm>
        </p:grpSpPr>
        <p:sp>
          <p:nvSpPr>
            <p:cNvPr id="14" name="矩形 13"/>
            <p:cNvSpPr/>
            <p:nvPr/>
          </p:nvSpPr>
          <p:spPr bwMode="auto">
            <a:xfrm>
              <a:off x="2731803" y="2787775"/>
              <a:ext cx="1426340" cy="1432990"/>
            </a:xfrm>
            <a:prstGeom prst="rect">
              <a:avLst/>
            </a:prstGeom>
            <a:gradFill>
              <a:gsLst>
                <a:gs pos="33000">
                  <a:srgbClr val="F9F9F9"/>
                </a:gs>
                <a:gs pos="100000">
                  <a:srgbClr val="D7D7D7"/>
                </a:gs>
              </a:gsLst>
              <a:lin ang="5400000" scaled="0"/>
            </a:gradFill>
            <a:ln w="3175" cap="flat" cmpd="sng" algn="ctr">
              <a:solidFill>
                <a:srgbClr val="EAEAEA"/>
              </a:solidFill>
              <a:prstDash val="solid"/>
            </a:ln>
            <a:effectLst/>
            <a:scene3d>
              <a:camera prst="perspectiveFront" fov="3000000">
                <a:rot lat="240000" lon="21360000" rev="0"/>
              </a:camera>
              <a:lightRig rig="flat" dir="t"/>
            </a:scene3d>
            <a:sp3d extrusionH="12700000">
              <a:extrusionClr>
                <a:srgbClr val="A9A9A9"/>
              </a:extrusionClr>
            </a:sp3d>
          </p:spPr>
          <p:txBody>
            <a:bodyPr anchor="ctr"/>
            <a:lstStyle/>
            <a:p>
              <a:pPr algn="ctr" defTabSz="1219140">
                <a:lnSpc>
                  <a:spcPct val="120000"/>
                </a:lnSpc>
                <a:defRPr/>
              </a:pPr>
              <a:endParaRPr lang="zh-CN" altLang="en-US" sz="3200" b="1" kern="0" dirty="0">
                <a:solidFill>
                  <a:srgbClr val="0070C0"/>
                </a:solidFill>
                <a:latin typeface="微软雅黑" pitchFamily="34" charset="-122"/>
                <a:ea typeface="微软雅黑" pitchFamily="34" charset="-122"/>
              </a:endParaRPr>
            </a:p>
          </p:txBody>
        </p:sp>
        <p:sp>
          <p:nvSpPr>
            <p:cNvPr id="15" name="TextBox 14"/>
            <p:cNvSpPr txBox="1"/>
            <p:nvPr/>
          </p:nvSpPr>
          <p:spPr>
            <a:xfrm>
              <a:off x="3004108" y="3150327"/>
              <a:ext cx="906739" cy="684899"/>
            </a:xfrm>
            <a:prstGeom prst="rect">
              <a:avLst/>
            </a:prstGeom>
            <a:noFill/>
          </p:spPr>
          <p:txBody>
            <a:bodyPr wrap="none" rtlCol="0">
              <a:spAutoFit/>
            </a:bodyPr>
            <a:lstStyle/>
            <a:p>
              <a:pPr algn="ctr" defTabSz="914377"/>
              <a:r>
                <a:rPr lang="zh-CN" altLang="en-US" sz="2667" b="1" dirty="0">
                  <a:solidFill>
                    <a:srgbClr val="0070C0"/>
                  </a:solidFill>
                  <a:latin typeface="微软雅黑" pitchFamily="34" charset="-122"/>
                  <a:ea typeface="微软雅黑" pitchFamily="34" charset="-122"/>
                  <a:cs typeface="Arial Unicode MS" pitchFamily="34" charset="-122"/>
                </a:rPr>
                <a:t>点击录</a:t>
              </a:r>
              <a:endParaRPr lang="en-US" altLang="zh-CN" sz="2667" b="1" dirty="0">
                <a:solidFill>
                  <a:srgbClr val="0070C0"/>
                </a:solidFill>
                <a:latin typeface="微软雅黑" pitchFamily="34" charset="-122"/>
                <a:ea typeface="微软雅黑" pitchFamily="34" charset="-122"/>
                <a:cs typeface="Arial Unicode MS" pitchFamily="34" charset="-122"/>
              </a:endParaRPr>
            </a:p>
            <a:p>
              <a:pPr algn="ctr" defTabSz="914377"/>
              <a:r>
                <a:rPr lang="zh-CN" altLang="en-US" sz="2667" b="1" dirty="0">
                  <a:solidFill>
                    <a:srgbClr val="0070C0"/>
                  </a:solidFill>
                  <a:latin typeface="微软雅黑" pitchFamily="34" charset="-122"/>
                  <a:ea typeface="微软雅黑" pitchFamily="34" charset="-122"/>
                  <a:cs typeface="Arial Unicode MS" pitchFamily="34" charset="-122"/>
                </a:rPr>
                <a:t>入内容</a:t>
              </a:r>
            </a:p>
          </p:txBody>
        </p:sp>
      </p:grpSp>
      <p:grpSp>
        <p:nvGrpSpPr>
          <p:cNvPr id="16" name="组合 15"/>
          <p:cNvGrpSpPr/>
          <p:nvPr/>
        </p:nvGrpSpPr>
        <p:grpSpPr>
          <a:xfrm>
            <a:off x="833687" y="3717034"/>
            <a:ext cx="2400511" cy="2563871"/>
            <a:chOff x="625264" y="2787774"/>
            <a:chExt cx="1800383" cy="1922903"/>
          </a:xfrm>
        </p:grpSpPr>
        <p:sp>
          <p:nvSpPr>
            <p:cNvPr id="17" name="矩形 16"/>
            <p:cNvSpPr/>
            <p:nvPr/>
          </p:nvSpPr>
          <p:spPr bwMode="auto">
            <a:xfrm>
              <a:off x="625264" y="2787774"/>
              <a:ext cx="1800383" cy="1922903"/>
            </a:xfrm>
            <a:prstGeom prst="rect">
              <a:avLst/>
            </a:prstGeom>
            <a:gradFill>
              <a:gsLst>
                <a:gs pos="0">
                  <a:schemeClr val="accent3"/>
                </a:gs>
                <a:gs pos="100000">
                  <a:schemeClr val="accent1"/>
                </a:gs>
              </a:gsLst>
              <a:lin ang="5400000" scaled="0"/>
            </a:gradFill>
            <a:ln w="25400" cap="flat" cmpd="sng" algn="ctr">
              <a:noFill/>
              <a:prstDash val="solid"/>
            </a:ln>
            <a:effectLst/>
            <a:scene3d>
              <a:camera prst="perspectiveFront" fov="2400000">
                <a:rot lat="240000" lon="240000" rev="0"/>
              </a:camera>
              <a:lightRig rig="flat" dir="t"/>
            </a:scene3d>
            <a:sp3d extrusionH="12700000" contourW="12700">
              <a:extrusionClr>
                <a:schemeClr val="accent1">
                  <a:lumMod val="75000"/>
                </a:schemeClr>
              </a:extrusionClr>
              <a:contourClr>
                <a:schemeClr val="accent1"/>
              </a:contourClr>
            </a:sp3d>
          </p:spPr>
          <p:txBody>
            <a:bodyPr anchor="ctr"/>
            <a:lstStyle/>
            <a:p>
              <a:pPr algn="ctr" defTabSz="1219140">
                <a:lnSpc>
                  <a:spcPct val="120000"/>
                </a:lnSpc>
                <a:defRPr/>
              </a:pPr>
              <a:endParaRPr lang="zh-CN" altLang="en-US" sz="7200" b="1" kern="0" dirty="0">
                <a:solidFill>
                  <a:srgbClr val="C00000"/>
                </a:solidFill>
                <a:effectLst>
                  <a:innerShdw blurRad="114300">
                    <a:prstClr val="black"/>
                  </a:innerShdw>
                </a:effectLst>
                <a:latin typeface="微软雅黑" pitchFamily="34" charset="-122"/>
                <a:ea typeface="微软雅黑" pitchFamily="34" charset="-122"/>
              </a:endParaRPr>
            </a:p>
          </p:txBody>
        </p:sp>
        <p:sp>
          <p:nvSpPr>
            <p:cNvPr id="18" name="TextBox 17"/>
            <p:cNvSpPr txBox="1"/>
            <p:nvPr/>
          </p:nvSpPr>
          <p:spPr>
            <a:xfrm>
              <a:off x="994541" y="3324929"/>
              <a:ext cx="1061829" cy="807913"/>
            </a:xfrm>
            <a:prstGeom prst="rect">
              <a:avLst/>
            </a:prstGeom>
            <a:noFill/>
          </p:spPr>
          <p:txBody>
            <a:bodyPr wrap="none" rtlCol="0">
              <a:spAutoFit/>
            </a:bodyPr>
            <a:lstStyle/>
            <a:p>
              <a:pPr algn="ctr" defTabSz="914377"/>
              <a:r>
                <a:rPr lang="zh-CN" altLang="en-US" sz="3200" b="1" dirty="0">
                  <a:solidFill>
                    <a:srgbClr val="0070C0"/>
                  </a:solidFill>
                  <a:latin typeface="微软雅黑" pitchFamily="34" charset="-122"/>
                  <a:ea typeface="微软雅黑" pitchFamily="34" charset="-122"/>
                  <a:cs typeface="Arial Unicode MS" pitchFamily="34" charset="-122"/>
                </a:rPr>
                <a:t>点击录</a:t>
              </a:r>
              <a:endParaRPr lang="en-US" altLang="zh-CN" sz="3200" b="1" dirty="0">
                <a:solidFill>
                  <a:srgbClr val="0070C0"/>
                </a:solidFill>
                <a:latin typeface="微软雅黑" pitchFamily="34" charset="-122"/>
                <a:ea typeface="微软雅黑" pitchFamily="34" charset="-122"/>
                <a:cs typeface="Arial Unicode MS" pitchFamily="34" charset="-122"/>
              </a:endParaRPr>
            </a:p>
            <a:p>
              <a:pPr algn="ctr" defTabSz="914377"/>
              <a:r>
                <a:rPr lang="zh-CN" altLang="en-US" sz="3200" b="1" dirty="0">
                  <a:solidFill>
                    <a:srgbClr val="0070C0"/>
                  </a:solidFill>
                  <a:latin typeface="微软雅黑" pitchFamily="34" charset="-122"/>
                  <a:ea typeface="微软雅黑" pitchFamily="34" charset="-122"/>
                  <a:cs typeface="Arial Unicode MS" pitchFamily="34" charset="-122"/>
                </a:rPr>
                <a:t>入内容</a:t>
              </a:r>
            </a:p>
          </p:txBody>
        </p:sp>
      </p:grpSp>
    </p:spTree>
    <p:extLst>
      <p:ext uri="{BB962C8B-B14F-4D97-AF65-F5344CB8AC3E}">
        <p14:creationId xmlns:p14="http://schemas.microsoft.com/office/powerpoint/2010/main" val="310826429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ppt_y</p:attrName>
                                        </p:attrNameLst>
                                      </p:cBhvr>
                                      <p:tavLst>
                                        <p:tav tm="0">
                                          <p:val>
                                            <p:strVal val="#ppt_y+#ppt_h*1.125000"/>
                                          </p:val>
                                        </p:tav>
                                        <p:tav tm="100000">
                                          <p:val>
                                            <p:strVal val="#ppt_y"/>
                                          </p:val>
                                        </p:tav>
                                      </p:tavLst>
                                    </p:anim>
                                    <p:animEffect transition="in" filter="wipe(up)">
                                      <p:cBhvr>
                                        <p:cTn id="8" dur="500"/>
                                        <p:tgtEl>
                                          <p:spTgt spid="7"/>
                                        </p:tgtEl>
                                      </p:cBhvr>
                                    </p:animEffect>
                                  </p:childTnLst>
                                </p:cTn>
                              </p:par>
                              <p:par>
                                <p:cTn id="9" presetID="12" presetClass="entr" presetSubtype="2"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1000"/>
                                        <p:tgtEl>
                                          <p:spTgt spid="16"/>
                                        </p:tgtEl>
                                        <p:attrNameLst>
                                          <p:attrName>ppt_x</p:attrName>
                                        </p:attrNameLst>
                                      </p:cBhvr>
                                      <p:tavLst>
                                        <p:tav tm="0">
                                          <p:val>
                                            <p:strVal val="#ppt_x+#ppt_w*1.125000"/>
                                          </p:val>
                                        </p:tav>
                                        <p:tav tm="100000">
                                          <p:val>
                                            <p:strVal val="#ppt_x"/>
                                          </p:val>
                                        </p:tav>
                                      </p:tavLst>
                                    </p:anim>
                                    <p:animEffect transition="in" filter="wipe(left)">
                                      <p:cBhvr>
                                        <p:cTn id="12" dur="1000"/>
                                        <p:tgtEl>
                                          <p:spTgt spid="16"/>
                                        </p:tgtEl>
                                      </p:cBhvr>
                                    </p:animEffect>
                                  </p:childTnLst>
                                </p:cTn>
                              </p:par>
                              <p:par>
                                <p:cTn id="13" presetID="12" presetClass="entr" presetSubtype="4"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p:tgtEl>
                                          <p:spTgt spid="10"/>
                                        </p:tgtEl>
                                        <p:attrNameLst>
                                          <p:attrName>ppt_y</p:attrName>
                                        </p:attrNameLst>
                                      </p:cBhvr>
                                      <p:tavLst>
                                        <p:tav tm="0">
                                          <p:val>
                                            <p:strVal val="#ppt_y+#ppt_h*1.125000"/>
                                          </p:val>
                                        </p:tav>
                                        <p:tav tm="100000">
                                          <p:val>
                                            <p:strVal val="#ppt_y"/>
                                          </p:val>
                                        </p:tav>
                                      </p:tavLst>
                                    </p:anim>
                                    <p:animEffect transition="in" filter="wipe(up)">
                                      <p:cBhvr>
                                        <p:cTn id="16" dur="500"/>
                                        <p:tgtEl>
                                          <p:spTgt spid="10"/>
                                        </p:tgtEl>
                                      </p:cBhvr>
                                    </p:animEffect>
                                  </p:childTnLst>
                                </p:cTn>
                              </p:par>
                              <p:par>
                                <p:cTn id="17" presetID="12" presetClass="entr" presetSubtype="1"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p:tgtEl>
                                          <p:spTgt spid="13"/>
                                        </p:tgtEl>
                                        <p:attrNameLst>
                                          <p:attrName>ppt_y</p:attrName>
                                        </p:attrNameLst>
                                      </p:cBhvr>
                                      <p:tavLst>
                                        <p:tav tm="0">
                                          <p:val>
                                            <p:strVal val="#ppt_y-#ppt_h*1.125000"/>
                                          </p:val>
                                        </p:tav>
                                        <p:tav tm="100000">
                                          <p:val>
                                            <p:strVal val="#ppt_y"/>
                                          </p:val>
                                        </p:tav>
                                      </p:tavLst>
                                    </p:anim>
                                    <p:animEffect transition="in" filter="wipe(down)">
                                      <p:cBhvr>
                                        <p:cTn id="20" dur="500"/>
                                        <p:tgtEl>
                                          <p:spTgt spid="13"/>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10"/>
          <p:cNvSpPr>
            <a:spLocks noChangeArrowheads="1"/>
          </p:cNvSpPr>
          <p:nvPr/>
        </p:nvSpPr>
        <p:spPr bwMode="auto">
          <a:xfrm rot="16200000">
            <a:off x="5192346" y="-1447213"/>
            <a:ext cx="1865111" cy="10234929"/>
          </a:xfrm>
          <a:prstGeom prst="downArrow">
            <a:avLst>
              <a:gd name="adj1" fmla="val 49065"/>
              <a:gd name="adj2" fmla="val 44827"/>
            </a:avLst>
          </a:prstGeom>
          <a:solidFill>
            <a:srgbClr val="0070C0"/>
          </a:solidFill>
          <a:ln>
            <a:noFill/>
          </a:ln>
        </p:spPr>
        <p:txBody>
          <a:bodyPr vert="eaVert"/>
          <a:lstStyle/>
          <a:p>
            <a:pPr defTabSz="914377"/>
            <a:endParaRPr lang="zh-CN" altLang="en-US" sz="2667">
              <a:solidFill>
                <a:srgbClr val="C00000"/>
              </a:solidFill>
              <a:latin typeface="微软雅黑" pitchFamily="34" charset="-122"/>
              <a:ea typeface="微软雅黑" pitchFamily="34" charset="-122"/>
            </a:endParaRPr>
          </a:p>
        </p:txBody>
      </p:sp>
      <p:grpSp>
        <p:nvGrpSpPr>
          <p:cNvPr id="7" name="组合 6"/>
          <p:cNvGrpSpPr>
            <a:grpSpLocks/>
          </p:cNvGrpSpPr>
          <p:nvPr/>
        </p:nvGrpSpPr>
        <p:grpSpPr bwMode="auto">
          <a:xfrm>
            <a:off x="3453069" y="2691255"/>
            <a:ext cx="2268817" cy="2052916"/>
            <a:chOff x="1214414" y="2786058"/>
            <a:chExt cx="1935848" cy="1751017"/>
          </a:xfrm>
        </p:grpSpPr>
        <p:grpSp>
          <p:nvGrpSpPr>
            <p:cNvPr id="8" name="Group 6"/>
            <p:cNvGrpSpPr>
              <a:grpSpLocks/>
            </p:cNvGrpSpPr>
            <p:nvPr/>
          </p:nvGrpSpPr>
          <p:grpSpPr bwMode="auto">
            <a:xfrm>
              <a:off x="1295400" y="2786058"/>
              <a:ext cx="1753450" cy="1751017"/>
              <a:chOff x="1823" y="2371"/>
              <a:chExt cx="1801" cy="1801"/>
            </a:xfrm>
          </p:grpSpPr>
          <p:sp>
            <p:nvSpPr>
              <p:cNvPr id="10"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377"/>
                <a:endParaRPr lang="zh-CN" altLang="en-US" sz="2667">
                  <a:solidFill>
                    <a:srgbClr val="0070C0"/>
                  </a:solidFill>
                  <a:latin typeface="微软雅黑" pitchFamily="34" charset="-122"/>
                  <a:ea typeface="微软雅黑" pitchFamily="34" charset="-122"/>
                </a:endParaRPr>
              </a:p>
            </p:txBody>
          </p:sp>
          <p:sp>
            <p:nvSpPr>
              <p:cNvPr id="11" name="Oval 8"/>
              <p:cNvSpPr>
                <a:spLocks noChangeArrowheads="1"/>
              </p:cNvSpPr>
              <p:nvPr/>
            </p:nvSpPr>
            <p:spPr bwMode="auto">
              <a:xfrm>
                <a:off x="1945" y="2493"/>
                <a:ext cx="1556" cy="1556"/>
              </a:xfrm>
              <a:prstGeom prst="ellipse">
                <a:avLst/>
              </a:prstGeom>
              <a:solidFill>
                <a:schemeClr val="bg1">
                  <a:lumMod val="75000"/>
                </a:schemeClr>
              </a:solidFill>
              <a:ln w="38100">
                <a:solidFill>
                  <a:srgbClr val="FFFFFF"/>
                </a:solidFill>
                <a:round/>
                <a:headEnd/>
                <a:tailEnd/>
              </a:ln>
            </p:spPr>
            <p:txBody>
              <a:bodyPr/>
              <a:lstStyle/>
              <a:p>
                <a:pPr defTabSz="914377">
                  <a:defRPr/>
                </a:pPr>
                <a:endParaRPr lang="zh-CN" altLang="en-US" sz="2667">
                  <a:solidFill>
                    <a:srgbClr val="0070C0"/>
                  </a:solidFill>
                  <a:latin typeface="微软雅黑" pitchFamily="34" charset="-122"/>
                  <a:ea typeface="微软雅黑" pitchFamily="34" charset="-122"/>
                </a:endParaRPr>
              </a:p>
            </p:txBody>
          </p:sp>
        </p:grpSp>
        <p:sp>
          <p:nvSpPr>
            <p:cNvPr id="9" name="Text Box 9"/>
            <p:cNvSpPr txBox="1">
              <a:spLocks noChangeArrowheads="1"/>
            </p:cNvSpPr>
            <p:nvPr/>
          </p:nvSpPr>
          <p:spPr bwMode="auto">
            <a:xfrm>
              <a:off x="1214414" y="341311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914377" eaLnBrk="1" hangingPunct="1"/>
              <a:r>
                <a:rPr lang="zh-CN" altLang="en-US" sz="2667" b="1" dirty="0">
                  <a:solidFill>
                    <a:srgbClr val="0070C0"/>
                  </a:solidFill>
                  <a:latin typeface="微软雅黑" pitchFamily="34" charset="-122"/>
                  <a:ea typeface="微软雅黑" pitchFamily="34" charset="-122"/>
                </a:rPr>
                <a:t>写入文本</a:t>
              </a:r>
            </a:p>
          </p:txBody>
        </p:sp>
      </p:grpSp>
      <p:grpSp>
        <p:nvGrpSpPr>
          <p:cNvPr id="12" name="组合 11"/>
          <p:cNvGrpSpPr>
            <a:grpSpLocks/>
          </p:cNvGrpSpPr>
          <p:nvPr/>
        </p:nvGrpSpPr>
        <p:grpSpPr bwMode="auto">
          <a:xfrm>
            <a:off x="5721884" y="2691255"/>
            <a:ext cx="2268816" cy="2052916"/>
            <a:chOff x="1214414" y="2786058"/>
            <a:chExt cx="1935848" cy="1751017"/>
          </a:xfrm>
        </p:grpSpPr>
        <p:grpSp>
          <p:nvGrpSpPr>
            <p:cNvPr id="13" name="Group 6"/>
            <p:cNvGrpSpPr>
              <a:grpSpLocks/>
            </p:cNvGrpSpPr>
            <p:nvPr/>
          </p:nvGrpSpPr>
          <p:grpSpPr bwMode="auto">
            <a:xfrm>
              <a:off x="1295400" y="2786058"/>
              <a:ext cx="1753450" cy="1751017"/>
              <a:chOff x="1823" y="2371"/>
              <a:chExt cx="1801" cy="1801"/>
            </a:xfrm>
          </p:grpSpPr>
          <p:sp>
            <p:nvSpPr>
              <p:cNvPr id="15"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377"/>
                <a:endParaRPr lang="zh-CN" altLang="en-US" sz="2667">
                  <a:solidFill>
                    <a:srgbClr val="0070C0"/>
                  </a:solidFill>
                  <a:latin typeface="微软雅黑" pitchFamily="34" charset="-122"/>
                  <a:ea typeface="微软雅黑" pitchFamily="34" charset="-122"/>
                </a:endParaRPr>
              </a:p>
            </p:txBody>
          </p:sp>
          <p:sp>
            <p:nvSpPr>
              <p:cNvPr id="16" name="Oval 8"/>
              <p:cNvSpPr>
                <a:spLocks noChangeArrowheads="1"/>
              </p:cNvSpPr>
              <p:nvPr/>
            </p:nvSpPr>
            <p:spPr bwMode="auto">
              <a:xfrm>
                <a:off x="1945" y="2493"/>
                <a:ext cx="1556" cy="1556"/>
              </a:xfrm>
              <a:prstGeom prst="ellipse">
                <a:avLst/>
              </a:prstGeom>
              <a:solidFill>
                <a:schemeClr val="bg1">
                  <a:lumMod val="75000"/>
                </a:schemeClr>
              </a:solidFill>
              <a:ln w="38100">
                <a:solidFill>
                  <a:srgbClr val="FFFFFF"/>
                </a:solidFill>
                <a:round/>
                <a:headEnd/>
                <a:tailEnd/>
              </a:ln>
            </p:spPr>
            <p:txBody>
              <a:bodyPr/>
              <a:lstStyle/>
              <a:p>
                <a:pPr defTabSz="914377">
                  <a:defRPr/>
                </a:pPr>
                <a:endParaRPr lang="zh-CN" altLang="en-US" sz="2667">
                  <a:solidFill>
                    <a:srgbClr val="0070C0"/>
                  </a:solidFill>
                  <a:latin typeface="微软雅黑" pitchFamily="34" charset="-122"/>
                  <a:ea typeface="微软雅黑" pitchFamily="34" charset="-122"/>
                </a:endParaRPr>
              </a:p>
            </p:txBody>
          </p:sp>
        </p:grpSp>
        <p:sp>
          <p:nvSpPr>
            <p:cNvPr id="14"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914377" eaLnBrk="1" hangingPunct="1"/>
              <a:r>
                <a:rPr lang="zh-CN" altLang="en-US" sz="2667" b="1" dirty="0">
                  <a:solidFill>
                    <a:srgbClr val="0070C0"/>
                  </a:solidFill>
                  <a:latin typeface="微软雅黑" pitchFamily="34" charset="-122"/>
                  <a:ea typeface="微软雅黑" pitchFamily="34" charset="-122"/>
                </a:rPr>
                <a:t>写入文本</a:t>
              </a:r>
            </a:p>
          </p:txBody>
        </p:sp>
      </p:grpSp>
      <p:grpSp>
        <p:nvGrpSpPr>
          <p:cNvPr id="17" name="组合 16"/>
          <p:cNvGrpSpPr>
            <a:grpSpLocks/>
          </p:cNvGrpSpPr>
          <p:nvPr/>
        </p:nvGrpSpPr>
        <p:grpSpPr bwMode="auto">
          <a:xfrm>
            <a:off x="8013037" y="2691255"/>
            <a:ext cx="2268817" cy="2052916"/>
            <a:chOff x="1214414" y="2786058"/>
            <a:chExt cx="1935848" cy="1751017"/>
          </a:xfrm>
        </p:grpSpPr>
        <p:grpSp>
          <p:nvGrpSpPr>
            <p:cNvPr id="18" name="Group 6"/>
            <p:cNvGrpSpPr>
              <a:grpSpLocks/>
            </p:cNvGrpSpPr>
            <p:nvPr/>
          </p:nvGrpSpPr>
          <p:grpSpPr bwMode="auto">
            <a:xfrm>
              <a:off x="1295400" y="2786058"/>
              <a:ext cx="1753450" cy="1751017"/>
              <a:chOff x="1823" y="2371"/>
              <a:chExt cx="1801" cy="1801"/>
            </a:xfrm>
          </p:grpSpPr>
          <p:sp>
            <p:nvSpPr>
              <p:cNvPr id="20"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377"/>
                <a:endParaRPr lang="zh-CN" altLang="en-US" sz="2667">
                  <a:solidFill>
                    <a:srgbClr val="0070C0"/>
                  </a:solidFill>
                  <a:latin typeface="微软雅黑" pitchFamily="34" charset="-122"/>
                  <a:ea typeface="微软雅黑" pitchFamily="34" charset="-122"/>
                </a:endParaRPr>
              </a:p>
            </p:txBody>
          </p:sp>
          <p:sp>
            <p:nvSpPr>
              <p:cNvPr id="21" name="Oval 8"/>
              <p:cNvSpPr>
                <a:spLocks noChangeArrowheads="1"/>
              </p:cNvSpPr>
              <p:nvPr/>
            </p:nvSpPr>
            <p:spPr bwMode="auto">
              <a:xfrm>
                <a:off x="1945" y="2493"/>
                <a:ext cx="1556" cy="1556"/>
              </a:xfrm>
              <a:prstGeom prst="ellipse">
                <a:avLst/>
              </a:prstGeom>
              <a:solidFill>
                <a:schemeClr val="bg1">
                  <a:lumMod val="75000"/>
                </a:schemeClr>
              </a:solidFill>
              <a:ln w="38100">
                <a:solidFill>
                  <a:srgbClr val="FFFFFF"/>
                </a:solidFill>
                <a:round/>
                <a:headEnd/>
                <a:tailEnd/>
              </a:ln>
            </p:spPr>
            <p:txBody>
              <a:bodyPr/>
              <a:lstStyle/>
              <a:p>
                <a:pPr defTabSz="914377">
                  <a:defRPr/>
                </a:pPr>
                <a:endParaRPr lang="zh-CN" altLang="en-US" sz="2667">
                  <a:solidFill>
                    <a:srgbClr val="0070C0"/>
                  </a:solidFill>
                  <a:latin typeface="微软雅黑" pitchFamily="34" charset="-122"/>
                  <a:ea typeface="微软雅黑" pitchFamily="34" charset="-122"/>
                </a:endParaRPr>
              </a:p>
            </p:txBody>
          </p:sp>
        </p:grpSp>
        <p:sp>
          <p:nvSpPr>
            <p:cNvPr id="19"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914377" eaLnBrk="1" hangingPunct="1"/>
              <a:r>
                <a:rPr lang="zh-CN" altLang="en-US" sz="2667" b="1" dirty="0">
                  <a:solidFill>
                    <a:srgbClr val="0070C0"/>
                  </a:solidFill>
                  <a:latin typeface="微软雅黑" pitchFamily="34" charset="-122"/>
                  <a:ea typeface="微软雅黑" pitchFamily="34" charset="-122"/>
                </a:rPr>
                <a:t>写入文本</a:t>
              </a:r>
            </a:p>
          </p:txBody>
        </p:sp>
      </p:grpSp>
      <p:grpSp>
        <p:nvGrpSpPr>
          <p:cNvPr id="22" name="组合 40"/>
          <p:cNvGrpSpPr>
            <a:grpSpLocks/>
          </p:cNvGrpSpPr>
          <p:nvPr/>
        </p:nvGrpSpPr>
        <p:grpSpPr bwMode="auto">
          <a:xfrm>
            <a:off x="1234622" y="2691255"/>
            <a:ext cx="2268817" cy="2052916"/>
            <a:chOff x="1214414" y="2786058"/>
            <a:chExt cx="1935848" cy="1751017"/>
          </a:xfrm>
        </p:grpSpPr>
        <p:grpSp>
          <p:nvGrpSpPr>
            <p:cNvPr id="23" name="Group 6"/>
            <p:cNvGrpSpPr>
              <a:grpSpLocks/>
            </p:cNvGrpSpPr>
            <p:nvPr/>
          </p:nvGrpSpPr>
          <p:grpSpPr bwMode="auto">
            <a:xfrm>
              <a:off x="1295400" y="2786058"/>
              <a:ext cx="1753450" cy="1751017"/>
              <a:chOff x="1823" y="2371"/>
              <a:chExt cx="1801" cy="1801"/>
            </a:xfrm>
          </p:grpSpPr>
          <p:sp>
            <p:nvSpPr>
              <p:cNvPr id="25"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377"/>
                <a:endParaRPr lang="zh-CN" altLang="en-US" sz="2667">
                  <a:solidFill>
                    <a:srgbClr val="000000"/>
                  </a:solidFill>
                  <a:latin typeface="微软雅黑" pitchFamily="34" charset="-122"/>
                  <a:ea typeface="微软雅黑" pitchFamily="34" charset="-122"/>
                </a:endParaRPr>
              </a:p>
            </p:txBody>
          </p:sp>
          <p:sp>
            <p:nvSpPr>
              <p:cNvPr id="26" name="Oval 8"/>
              <p:cNvSpPr>
                <a:spLocks noChangeArrowheads="1"/>
              </p:cNvSpPr>
              <p:nvPr/>
            </p:nvSpPr>
            <p:spPr bwMode="auto">
              <a:xfrm>
                <a:off x="1946" y="2493"/>
                <a:ext cx="1556" cy="1556"/>
              </a:xfrm>
              <a:prstGeom prst="ellipse">
                <a:avLst/>
              </a:prstGeom>
              <a:solidFill>
                <a:srgbClr val="FF9900"/>
              </a:solidFill>
              <a:ln w="38100">
                <a:solidFill>
                  <a:srgbClr val="FFFFFF"/>
                </a:solidFill>
                <a:round/>
                <a:headEnd/>
                <a:tailEnd/>
              </a:ln>
            </p:spPr>
            <p:txBody>
              <a:bodyPr/>
              <a:lstStyle/>
              <a:p>
                <a:pPr defTabSz="914377"/>
                <a:endParaRPr lang="zh-CN" altLang="en-US" sz="2667">
                  <a:solidFill>
                    <a:srgbClr val="000000"/>
                  </a:solidFill>
                  <a:latin typeface="微软雅黑" pitchFamily="34" charset="-122"/>
                  <a:ea typeface="微软雅黑" pitchFamily="34" charset="-122"/>
                </a:endParaRPr>
              </a:p>
            </p:txBody>
          </p:sp>
        </p:grpSp>
        <p:sp>
          <p:nvSpPr>
            <p:cNvPr id="24"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914377" eaLnBrk="1" hangingPunct="1"/>
              <a:r>
                <a:rPr lang="zh-CN" altLang="en-US" sz="2667" b="1" dirty="0">
                  <a:solidFill>
                    <a:prstClr val="white"/>
                  </a:solidFill>
                  <a:latin typeface="微软雅黑" pitchFamily="34" charset="-122"/>
                  <a:ea typeface="微软雅黑" pitchFamily="34" charset="-122"/>
                </a:rPr>
                <a:t>写入文本</a:t>
              </a:r>
            </a:p>
          </p:txBody>
        </p:sp>
      </p:grpSp>
      <p:sp>
        <p:nvSpPr>
          <p:cNvPr id="27" name="矩形标注 26"/>
          <p:cNvSpPr/>
          <p:nvPr/>
        </p:nvSpPr>
        <p:spPr>
          <a:xfrm>
            <a:off x="3895291" y="5114969"/>
            <a:ext cx="1970477" cy="60959"/>
          </a:xfrm>
          <a:prstGeom prst="wedgeRectCallout">
            <a:avLst>
              <a:gd name="adj1" fmla="val -17526"/>
              <a:gd name="adj2" fmla="val -50946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2400">
              <a:solidFill>
                <a:srgbClr val="C00000"/>
              </a:solidFill>
              <a:latin typeface="Calibri" panose="020F0502020204030204"/>
              <a:ea typeface="等线" panose="02010600030101010101" pitchFamily="2" charset="-122"/>
            </a:endParaRPr>
          </a:p>
        </p:txBody>
      </p:sp>
      <p:sp>
        <p:nvSpPr>
          <p:cNvPr id="28" name="矩形标注 27"/>
          <p:cNvSpPr/>
          <p:nvPr/>
        </p:nvSpPr>
        <p:spPr>
          <a:xfrm>
            <a:off x="1640412" y="2229095"/>
            <a:ext cx="2113120" cy="85520"/>
          </a:xfrm>
          <a:prstGeom prst="wedgeRectCallout">
            <a:avLst>
              <a:gd name="adj1" fmla="val -23398"/>
              <a:gd name="adj2" fmla="val 403291"/>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2400">
              <a:solidFill>
                <a:srgbClr val="C00000"/>
              </a:solidFill>
              <a:latin typeface="Calibri" panose="020F0502020204030204"/>
              <a:ea typeface="等线" panose="02010600030101010101" pitchFamily="2" charset="-122"/>
            </a:endParaRPr>
          </a:p>
        </p:txBody>
      </p:sp>
      <p:sp>
        <p:nvSpPr>
          <p:cNvPr id="29" name="Rectangle 28"/>
          <p:cNvSpPr>
            <a:spLocks noChangeArrowheads="1"/>
          </p:cNvSpPr>
          <p:nvPr/>
        </p:nvSpPr>
        <p:spPr bwMode="auto">
          <a:xfrm>
            <a:off x="3868159" y="5165774"/>
            <a:ext cx="1966879" cy="68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914377">
              <a:lnSpc>
                <a:spcPct val="120000"/>
              </a:lnSpc>
            </a:pPr>
            <a:r>
              <a:rPr lang="zh-CN" altLang="en-US" sz="1600" dirty="0">
                <a:solidFill>
                  <a:srgbClr val="000000"/>
                </a:solidFill>
                <a:latin typeface="微软雅黑" pitchFamily="34" charset="-122"/>
                <a:ea typeface="微软雅黑" pitchFamily="34" charset="-122"/>
              </a:rPr>
              <a:t>单击此处添加文字</a:t>
            </a:r>
          </a:p>
          <a:p>
            <a:pPr defTabSz="914377">
              <a:lnSpc>
                <a:spcPct val="120000"/>
              </a:lnSpc>
            </a:pPr>
            <a:r>
              <a:rPr lang="zh-CN" altLang="en-US" sz="1600" dirty="0">
                <a:solidFill>
                  <a:srgbClr val="000000"/>
                </a:solidFill>
                <a:latin typeface="微软雅黑" pitchFamily="34" charset="-122"/>
                <a:ea typeface="微软雅黑" pitchFamily="34" charset="-122"/>
              </a:rPr>
              <a:t>单击此处添加文字</a:t>
            </a:r>
          </a:p>
        </p:txBody>
      </p:sp>
      <p:sp>
        <p:nvSpPr>
          <p:cNvPr id="30" name="Rectangle 28"/>
          <p:cNvSpPr>
            <a:spLocks noChangeArrowheads="1"/>
          </p:cNvSpPr>
          <p:nvPr/>
        </p:nvSpPr>
        <p:spPr bwMode="auto">
          <a:xfrm>
            <a:off x="1729843" y="1505746"/>
            <a:ext cx="1966879" cy="68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914377">
              <a:lnSpc>
                <a:spcPct val="120000"/>
              </a:lnSpc>
            </a:pPr>
            <a:r>
              <a:rPr lang="zh-CN" altLang="en-US" sz="1600" dirty="0">
                <a:solidFill>
                  <a:srgbClr val="000000"/>
                </a:solidFill>
                <a:latin typeface="微软雅黑" pitchFamily="34" charset="-122"/>
                <a:ea typeface="微软雅黑" pitchFamily="34" charset="-122"/>
              </a:rPr>
              <a:t>单击此处添加文字</a:t>
            </a:r>
          </a:p>
          <a:p>
            <a:pPr defTabSz="914377">
              <a:lnSpc>
                <a:spcPct val="120000"/>
              </a:lnSpc>
            </a:pPr>
            <a:r>
              <a:rPr lang="zh-CN" altLang="en-US" sz="1600" dirty="0">
                <a:solidFill>
                  <a:srgbClr val="000000"/>
                </a:solidFill>
                <a:latin typeface="微软雅黑" pitchFamily="34" charset="-122"/>
                <a:ea typeface="微软雅黑" pitchFamily="34" charset="-122"/>
              </a:rPr>
              <a:t>单击此处添加文字</a:t>
            </a:r>
          </a:p>
        </p:txBody>
      </p:sp>
      <p:sp>
        <p:nvSpPr>
          <p:cNvPr id="31" name="矩形标注 30"/>
          <p:cNvSpPr/>
          <p:nvPr/>
        </p:nvSpPr>
        <p:spPr>
          <a:xfrm>
            <a:off x="6056903" y="2229095"/>
            <a:ext cx="2113120" cy="85520"/>
          </a:xfrm>
          <a:prstGeom prst="wedgeRectCallout">
            <a:avLst>
              <a:gd name="adj1" fmla="val -23398"/>
              <a:gd name="adj2" fmla="val 403291"/>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2400">
              <a:solidFill>
                <a:srgbClr val="C00000"/>
              </a:solidFill>
              <a:latin typeface="Calibri" panose="020F0502020204030204"/>
              <a:ea typeface="等线" panose="02010600030101010101" pitchFamily="2" charset="-122"/>
            </a:endParaRPr>
          </a:p>
        </p:txBody>
      </p:sp>
      <p:sp>
        <p:nvSpPr>
          <p:cNvPr id="32" name="Rectangle 28"/>
          <p:cNvSpPr>
            <a:spLocks noChangeArrowheads="1"/>
          </p:cNvSpPr>
          <p:nvPr/>
        </p:nvSpPr>
        <p:spPr bwMode="auto">
          <a:xfrm>
            <a:off x="6146334" y="1505746"/>
            <a:ext cx="1966879" cy="68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914377">
              <a:lnSpc>
                <a:spcPct val="120000"/>
              </a:lnSpc>
            </a:pPr>
            <a:r>
              <a:rPr lang="zh-CN" altLang="en-US" sz="1600" dirty="0">
                <a:solidFill>
                  <a:srgbClr val="000000"/>
                </a:solidFill>
                <a:latin typeface="微软雅黑" pitchFamily="34" charset="-122"/>
                <a:ea typeface="微软雅黑" pitchFamily="34" charset="-122"/>
              </a:rPr>
              <a:t>单击此处添加文字</a:t>
            </a:r>
          </a:p>
          <a:p>
            <a:pPr defTabSz="914377">
              <a:lnSpc>
                <a:spcPct val="120000"/>
              </a:lnSpc>
            </a:pPr>
            <a:r>
              <a:rPr lang="zh-CN" altLang="en-US" sz="1600" dirty="0">
                <a:solidFill>
                  <a:srgbClr val="000000"/>
                </a:solidFill>
                <a:latin typeface="微软雅黑" pitchFamily="34" charset="-122"/>
                <a:ea typeface="微软雅黑" pitchFamily="34" charset="-122"/>
              </a:rPr>
              <a:t>单击此处添加文字</a:t>
            </a:r>
          </a:p>
        </p:txBody>
      </p:sp>
      <p:sp>
        <p:nvSpPr>
          <p:cNvPr id="33" name="矩形标注 32"/>
          <p:cNvSpPr/>
          <p:nvPr/>
        </p:nvSpPr>
        <p:spPr>
          <a:xfrm>
            <a:off x="8503803" y="5114969"/>
            <a:ext cx="1970477" cy="60959"/>
          </a:xfrm>
          <a:prstGeom prst="wedgeRectCallout">
            <a:avLst>
              <a:gd name="adj1" fmla="val -17526"/>
              <a:gd name="adj2" fmla="val -50946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2400">
              <a:solidFill>
                <a:srgbClr val="C00000"/>
              </a:solidFill>
              <a:latin typeface="Calibri" panose="020F0502020204030204"/>
              <a:ea typeface="等线" panose="02010600030101010101" pitchFamily="2" charset="-122"/>
            </a:endParaRPr>
          </a:p>
        </p:txBody>
      </p:sp>
      <p:sp>
        <p:nvSpPr>
          <p:cNvPr id="34" name="Rectangle 28"/>
          <p:cNvSpPr>
            <a:spLocks noChangeArrowheads="1"/>
          </p:cNvSpPr>
          <p:nvPr/>
        </p:nvSpPr>
        <p:spPr bwMode="auto">
          <a:xfrm>
            <a:off x="8476671" y="5165774"/>
            <a:ext cx="1966879" cy="68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914377">
              <a:lnSpc>
                <a:spcPct val="120000"/>
              </a:lnSpc>
            </a:pPr>
            <a:r>
              <a:rPr lang="zh-CN" altLang="en-US" sz="1600" dirty="0">
                <a:solidFill>
                  <a:srgbClr val="000000"/>
                </a:solidFill>
                <a:latin typeface="微软雅黑" pitchFamily="34" charset="-122"/>
                <a:ea typeface="微软雅黑" pitchFamily="34" charset="-122"/>
              </a:rPr>
              <a:t>单击此处添加文字</a:t>
            </a:r>
          </a:p>
          <a:p>
            <a:pPr defTabSz="914377">
              <a:lnSpc>
                <a:spcPct val="120000"/>
              </a:lnSpc>
            </a:pPr>
            <a:r>
              <a:rPr lang="zh-CN" altLang="en-US" sz="1600" dirty="0">
                <a:solidFill>
                  <a:srgbClr val="000000"/>
                </a:solidFill>
                <a:latin typeface="微软雅黑" pitchFamily="34" charset="-122"/>
                <a:ea typeface="微软雅黑" pitchFamily="34" charset="-122"/>
              </a:rPr>
              <a:t>单击此处添加文字</a:t>
            </a:r>
          </a:p>
        </p:txBody>
      </p:sp>
    </p:spTree>
    <p:extLst>
      <p:ext uri="{BB962C8B-B14F-4D97-AF65-F5344CB8AC3E}">
        <p14:creationId xmlns:p14="http://schemas.microsoft.com/office/powerpoint/2010/main" val="145815627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5"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p:cTn id="11" dur="1000" fill="hold"/>
                                        <p:tgtEl>
                                          <p:spTgt spid="22"/>
                                        </p:tgtEl>
                                        <p:attrNameLst>
                                          <p:attrName>ppt_w</p:attrName>
                                        </p:attrNameLst>
                                      </p:cBhvr>
                                      <p:tavLst>
                                        <p:tav tm="0">
                                          <p:val>
                                            <p:fltVal val="0"/>
                                          </p:val>
                                        </p:tav>
                                        <p:tav tm="100000">
                                          <p:val>
                                            <p:strVal val="#ppt_w"/>
                                          </p:val>
                                        </p:tav>
                                      </p:tavLst>
                                    </p:anim>
                                    <p:anim calcmode="lin" valueType="num">
                                      <p:cBhvr>
                                        <p:cTn id="12" dur="1000" fill="hold"/>
                                        <p:tgtEl>
                                          <p:spTgt spid="22"/>
                                        </p:tgtEl>
                                        <p:attrNameLst>
                                          <p:attrName>ppt_h</p:attrName>
                                        </p:attrNameLst>
                                      </p:cBhvr>
                                      <p:tavLst>
                                        <p:tav tm="0">
                                          <p:val>
                                            <p:fltVal val="0"/>
                                          </p:val>
                                        </p:tav>
                                        <p:tav tm="100000">
                                          <p:val>
                                            <p:strVal val="#ppt_h"/>
                                          </p:val>
                                        </p:tav>
                                      </p:tavLst>
                                    </p:anim>
                                    <p:anim calcmode="lin" valueType="num">
                                      <p:cBhvr>
                                        <p:cTn id="13" dur="1000" fill="hold"/>
                                        <p:tgtEl>
                                          <p:spTgt spid="22"/>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22"/>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nodeType="withEffect">
                                  <p:stCondLst>
                                    <p:cond delay="25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fltVal val="0"/>
                                          </p:val>
                                        </p:tav>
                                        <p:tav tm="100000">
                                          <p:val>
                                            <p:strVal val="#ppt_w"/>
                                          </p:val>
                                        </p:tav>
                                      </p:tavLst>
                                    </p:anim>
                                    <p:anim calcmode="lin" valueType="num">
                                      <p:cBhvr>
                                        <p:cTn id="18" dur="1000" fill="hold"/>
                                        <p:tgtEl>
                                          <p:spTgt spid="7"/>
                                        </p:tgtEl>
                                        <p:attrNameLst>
                                          <p:attrName>ppt_h</p:attrName>
                                        </p:attrNameLst>
                                      </p:cBhvr>
                                      <p:tavLst>
                                        <p:tav tm="0">
                                          <p:val>
                                            <p:fltVal val="0"/>
                                          </p:val>
                                        </p:tav>
                                        <p:tav tm="100000">
                                          <p:val>
                                            <p:strVal val="#ppt_h"/>
                                          </p:val>
                                        </p:tav>
                                      </p:tavLst>
                                    </p:anim>
                                    <p:anim calcmode="lin" valueType="num">
                                      <p:cBhvr>
                                        <p:cTn id="19"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7"/>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500"/>
                                  </p:stCondLst>
                                  <p:childTnLst>
                                    <p:set>
                                      <p:cBhvr>
                                        <p:cTn id="22" dur="1" fill="hold">
                                          <p:stCondLst>
                                            <p:cond delay="0"/>
                                          </p:stCondLst>
                                        </p:cTn>
                                        <p:tgtEl>
                                          <p:spTgt spid="12"/>
                                        </p:tgtEl>
                                        <p:attrNameLst>
                                          <p:attrName>style.visibility</p:attrName>
                                        </p:attrNameLst>
                                      </p:cBhvr>
                                      <p:to>
                                        <p:strVal val="visible"/>
                                      </p:to>
                                    </p:set>
                                    <p:anim calcmode="lin" valueType="num">
                                      <p:cBhvr>
                                        <p:cTn id="23" dur="1000" fill="hold"/>
                                        <p:tgtEl>
                                          <p:spTgt spid="12"/>
                                        </p:tgtEl>
                                        <p:attrNameLst>
                                          <p:attrName>ppt_w</p:attrName>
                                        </p:attrNameLst>
                                      </p:cBhvr>
                                      <p:tavLst>
                                        <p:tav tm="0">
                                          <p:val>
                                            <p:fltVal val="0"/>
                                          </p:val>
                                        </p:tav>
                                        <p:tav tm="100000">
                                          <p:val>
                                            <p:strVal val="#ppt_w"/>
                                          </p:val>
                                        </p:tav>
                                      </p:tavLst>
                                    </p:anim>
                                    <p:anim calcmode="lin" valueType="num">
                                      <p:cBhvr>
                                        <p:cTn id="24" dur="1000" fill="hold"/>
                                        <p:tgtEl>
                                          <p:spTgt spid="12"/>
                                        </p:tgtEl>
                                        <p:attrNameLst>
                                          <p:attrName>ppt_h</p:attrName>
                                        </p:attrNameLst>
                                      </p:cBhvr>
                                      <p:tavLst>
                                        <p:tav tm="0">
                                          <p:val>
                                            <p:fltVal val="0"/>
                                          </p:val>
                                        </p:tav>
                                        <p:tav tm="100000">
                                          <p:val>
                                            <p:strVal val="#ppt_h"/>
                                          </p:val>
                                        </p:tav>
                                      </p:tavLst>
                                    </p:anim>
                                    <p:anim calcmode="lin" valueType="num">
                                      <p:cBhvr>
                                        <p:cTn id="25"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12"/>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750"/>
                                  </p:stCondLst>
                                  <p:childTnLst>
                                    <p:set>
                                      <p:cBhvr>
                                        <p:cTn id="28" dur="1" fill="hold">
                                          <p:stCondLst>
                                            <p:cond delay="0"/>
                                          </p:stCondLst>
                                        </p:cTn>
                                        <p:tgtEl>
                                          <p:spTgt spid="17"/>
                                        </p:tgtEl>
                                        <p:attrNameLst>
                                          <p:attrName>style.visibility</p:attrName>
                                        </p:attrNameLst>
                                      </p:cBhvr>
                                      <p:to>
                                        <p:strVal val="visible"/>
                                      </p:to>
                                    </p:set>
                                    <p:anim calcmode="lin" valueType="num">
                                      <p:cBhvr>
                                        <p:cTn id="29" dur="1000" fill="hold"/>
                                        <p:tgtEl>
                                          <p:spTgt spid="17"/>
                                        </p:tgtEl>
                                        <p:attrNameLst>
                                          <p:attrName>ppt_w</p:attrName>
                                        </p:attrNameLst>
                                      </p:cBhvr>
                                      <p:tavLst>
                                        <p:tav tm="0">
                                          <p:val>
                                            <p:fltVal val="0"/>
                                          </p:val>
                                        </p:tav>
                                        <p:tav tm="100000">
                                          <p:val>
                                            <p:strVal val="#ppt_w"/>
                                          </p:val>
                                        </p:tav>
                                      </p:tavLst>
                                    </p:anim>
                                    <p:anim calcmode="lin" valueType="num">
                                      <p:cBhvr>
                                        <p:cTn id="30" dur="1000" fill="hold"/>
                                        <p:tgtEl>
                                          <p:spTgt spid="17"/>
                                        </p:tgtEl>
                                        <p:attrNameLst>
                                          <p:attrName>ppt_h</p:attrName>
                                        </p:attrNameLst>
                                      </p:cBhvr>
                                      <p:tavLst>
                                        <p:tav tm="0">
                                          <p:val>
                                            <p:fltVal val="0"/>
                                          </p:val>
                                        </p:tav>
                                        <p:tav tm="100000">
                                          <p:val>
                                            <p:strVal val="#ppt_h"/>
                                          </p:val>
                                        </p:tav>
                                      </p:tavLst>
                                    </p:anim>
                                    <p:anim calcmode="lin" valueType="num">
                                      <p:cBhvr>
                                        <p:cTn id="31" dur="1000" fill="hold"/>
                                        <p:tgtEl>
                                          <p:spTgt spid="17"/>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17"/>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2250"/>
                            </p:stCondLst>
                            <p:childTnLst>
                              <p:par>
                                <p:cTn id="34" presetID="2" presetClass="entr" presetSubtype="1"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 calcmode="lin" valueType="num">
                                      <p:cBhvr additive="base">
                                        <p:cTn id="36" dur="500" fill="hold"/>
                                        <p:tgtEl>
                                          <p:spTgt spid="28"/>
                                        </p:tgtEl>
                                        <p:attrNameLst>
                                          <p:attrName>ppt_x</p:attrName>
                                        </p:attrNameLst>
                                      </p:cBhvr>
                                      <p:tavLst>
                                        <p:tav tm="0">
                                          <p:val>
                                            <p:strVal val="#ppt_x"/>
                                          </p:val>
                                        </p:tav>
                                        <p:tav tm="100000">
                                          <p:val>
                                            <p:strVal val="#ppt_x"/>
                                          </p:val>
                                        </p:tav>
                                      </p:tavLst>
                                    </p:anim>
                                    <p:anim calcmode="lin" valueType="num">
                                      <p:cBhvr additive="base">
                                        <p:cTn id="37" dur="500" fill="hold"/>
                                        <p:tgtEl>
                                          <p:spTgt spid="28"/>
                                        </p:tgtEl>
                                        <p:attrNameLst>
                                          <p:attrName>ppt_y</p:attrName>
                                        </p:attrNameLst>
                                      </p:cBhvr>
                                      <p:tavLst>
                                        <p:tav tm="0">
                                          <p:val>
                                            <p:strVal val="0-#ppt_h/2"/>
                                          </p:val>
                                        </p:tav>
                                        <p:tav tm="100000">
                                          <p:val>
                                            <p:strVal val="#ppt_y"/>
                                          </p:val>
                                        </p:tav>
                                      </p:tavLst>
                                    </p:anim>
                                  </p:childTnLst>
                                </p:cTn>
                              </p:par>
                            </p:childTnLst>
                          </p:cTn>
                        </p:par>
                        <p:par>
                          <p:cTn id="38" fill="hold">
                            <p:stCondLst>
                              <p:cond delay="2750"/>
                            </p:stCondLst>
                            <p:childTnLst>
                              <p:par>
                                <p:cTn id="39" presetID="32" presetClass="emph" presetSubtype="0" fill="hold" grpId="1" nodeType="afterEffect">
                                  <p:stCondLst>
                                    <p:cond delay="0"/>
                                  </p:stCondLst>
                                  <p:childTnLst>
                                    <p:animRot by="120000">
                                      <p:cBhvr>
                                        <p:cTn id="40" dur="50" fill="hold">
                                          <p:stCondLst>
                                            <p:cond delay="0"/>
                                          </p:stCondLst>
                                        </p:cTn>
                                        <p:tgtEl>
                                          <p:spTgt spid="28"/>
                                        </p:tgtEl>
                                        <p:attrNameLst>
                                          <p:attrName>r</p:attrName>
                                        </p:attrNameLst>
                                      </p:cBhvr>
                                    </p:animRot>
                                    <p:animRot by="-240000">
                                      <p:cBhvr>
                                        <p:cTn id="41" dur="100" fill="hold">
                                          <p:stCondLst>
                                            <p:cond delay="100"/>
                                          </p:stCondLst>
                                        </p:cTn>
                                        <p:tgtEl>
                                          <p:spTgt spid="28"/>
                                        </p:tgtEl>
                                        <p:attrNameLst>
                                          <p:attrName>r</p:attrName>
                                        </p:attrNameLst>
                                      </p:cBhvr>
                                    </p:animRot>
                                    <p:animRot by="240000">
                                      <p:cBhvr>
                                        <p:cTn id="42" dur="100" fill="hold">
                                          <p:stCondLst>
                                            <p:cond delay="200"/>
                                          </p:stCondLst>
                                        </p:cTn>
                                        <p:tgtEl>
                                          <p:spTgt spid="28"/>
                                        </p:tgtEl>
                                        <p:attrNameLst>
                                          <p:attrName>r</p:attrName>
                                        </p:attrNameLst>
                                      </p:cBhvr>
                                    </p:animRot>
                                    <p:animRot by="-240000">
                                      <p:cBhvr>
                                        <p:cTn id="43" dur="100" fill="hold">
                                          <p:stCondLst>
                                            <p:cond delay="300"/>
                                          </p:stCondLst>
                                        </p:cTn>
                                        <p:tgtEl>
                                          <p:spTgt spid="28"/>
                                        </p:tgtEl>
                                        <p:attrNameLst>
                                          <p:attrName>r</p:attrName>
                                        </p:attrNameLst>
                                      </p:cBhvr>
                                    </p:animRot>
                                    <p:animRot by="120000">
                                      <p:cBhvr>
                                        <p:cTn id="44" dur="100" fill="hold">
                                          <p:stCondLst>
                                            <p:cond delay="400"/>
                                          </p:stCondLst>
                                        </p:cTn>
                                        <p:tgtEl>
                                          <p:spTgt spid="28"/>
                                        </p:tgtEl>
                                        <p:attrNameLst>
                                          <p:attrName>r</p:attrName>
                                        </p:attrNameLst>
                                      </p:cBhvr>
                                    </p:animRot>
                                  </p:childTnLst>
                                </p:cTn>
                              </p:par>
                            </p:childTnLst>
                          </p:cTn>
                        </p:par>
                        <p:par>
                          <p:cTn id="45" fill="hold">
                            <p:stCondLst>
                              <p:cond delay="3250"/>
                            </p:stCondLst>
                            <p:childTnLst>
                              <p:par>
                                <p:cTn id="46" presetID="18" presetClass="entr" presetSubtype="9" fill="hold" grpId="0" nodeType="after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strips(upLeft)">
                                      <p:cBhvr>
                                        <p:cTn id="48" dur="500"/>
                                        <p:tgtEl>
                                          <p:spTgt spid="30"/>
                                        </p:tgtEl>
                                      </p:cBhvr>
                                    </p:animEffect>
                                  </p:childTnLst>
                                </p:cTn>
                              </p:par>
                            </p:childTnLst>
                          </p:cTn>
                        </p:par>
                        <p:par>
                          <p:cTn id="49" fill="hold">
                            <p:stCondLst>
                              <p:cond delay="3750"/>
                            </p:stCondLst>
                            <p:childTnLst>
                              <p:par>
                                <p:cTn id="50" presetID="2" presetClass="entr" presetSubtype="4" fill="hold" grpId="0" nodeType="afterEffect">
                                  <p:stCondLst>
                                    <p:cond delay="0"/>
                                  </p:stCondLst>
                                  <p:childTnLst>
                                    <p:set>
                                      <p:cBhvr>
                                        <p:cTn id="51" dur="1" fill="hold">
                                          <p:stCondLst>
                                            <p:cond delay="0"/>
                                          </p:stCondLst>
                                        </p:cTn>
                                        <p:tgtEl>
                                          <p:spTgt spid="27"/>
                                        </p:tgtEl>
                                        <p:attrNameLst>
                                          <p:attrName>style.visibility</p:attrName>
                                        </p:attrNameLst>
                                      </p:cBhvr>
                                      <p:to>
                                        <p:strVal val="visible"/>
                                      </p:to>
                                    </p:set>
                                    <p:anim calcmode="lin" valueType="num">
                                      <p:cBhvr additive="base">
                                        <p:cTn id="52" dur="500" fill="hold"/>
                                        <p:tgtEl>
                                          <p:spTgt spid="27"/>
                                        </p:tgtEl>
                                        <p:attrNameLst>
                                          <p:attrName>ppt_x</p:attrName>
                                        </p:attrNameLst>
                                      </p:cBhvr>
                                      <p:tavLst>
                                        <p:tav tm="0">
                                          <p:val>
                                            <p:strVal val="#ppt_x"/>
                                          </p:val>
                                        </p:tav>
                                        <p:tav tm="100000">
                                          <p:val>
                                            <p:strVal val="#ppt_x"/>
                                          </p:val>
                                        </p:tav>
                                      </p:tavLst>
                                    </p:anim>
                                    <p:anim calcmode="lin" valueType="num">
                                      <p:cBhvr additive="base">
                                        <p:cTn id="53" dur="500" fill="hold"/>
                                        <p:tgtEl>
                                          <p:spTgt spid="27"/>
                                        </p:tgtEl>
                                        <p:attrNameLst>
                                          <p:attrName>ppt_y</p:attrName>
                                        </p:attrNameLst>
                                      </p:cBhvr>
                                      <p:tavLst>
                                        <p:tav tm="0">
                                          <p:val>
                                            <p:strVal val="1+#ppt_h/2"/>
                                          </p:val>
                                        </p:tav>
                                        <p:tav tm="100000">
                                          <p:val>
                                            <p:strVal val="#ppt_y"/>
                                          </p:val>
                                        </p:tav>
                                      </p:tavLst>
                                    </p:anim>
                                  </p:childTnLst>
                                </p:cTn>
                              </p:par>
                            </p:childTnLst>
                          </p:cTn>
                        </p:par>
                        <p:par>
                          <p:cTn id="54" fill="hold">
                            <p:stCondLst>
                              <p:cond delay="4250"/>
                            </p:stCondLst>
                            <p:childTnLst>
                              <p:par>
                                <p:cTn id="55" presetID="32" presetClass="emph" presetSubtype="0" fill="hold" grpId="1" nodeType="afterEffect">
                                  <p:stCondLst>
                                    <p:cond delay="0"/>
                                  </p:stCondLst>
                                  <p:childTnLst>
                                    <p:animRot by="120000">
                                      <p:cBhvr>
                                        <p:cTn id="56" dur="50" fill="hold">
                                          <p:stCondLst>
                                            <p:cond delay="0"/>
                                          </p:stCondLst>
                                        </p:cTn>
                                        <p:tgtEl>
                                          <p:spTgt spid="27"/>
                                        </p:tgtEl>
                                        <p:attrNameLst>
                                          <p:attrName>r</p:attrName>
                                        </p:attrNameLst>
                                      </p:cBhvr>
                                    </p:animRot>
                                    <p:animRot by="-240000">
                                      <p:cBhvr>
                                        <p:cTn id="57" dur="100" fill="hold">
                                          <p:stCondLst>
                                            <p:cond delay="100"/>
                                          </p:stCondLst>
                                        </p:cTn>
                                        <p:tgtEl>
                                          <p:spTgt spid="27"/>
                                        </p:tgtEl>
                                        <p:attrNameLst>
                                          <p:attrName>r</p:attrName>
                                        </p:attrNameLst>
                                      </p:cBhvr>
                                    </p:animRot>
                                    <p:animRot by="240000">
                                      <p:cBhvr>
                                        <p:cTn id="58" dur="100" fill="hold">
                                          <p:stCondLst>
                                            <p:cond delay="200"/>
                                          </p:stCondLst>
                                        </p:cTn>
                                        <p:tgtEl>
                                          <p:spTgt spid="27"/>
                                        </p:tgtEl>
                                        <p:attrNameLst>
                                          <p:attrName>r</p:attrName>
                                        </p:attrNameLst>
                                      </p:cBhvr>
                                    </p:animRot>
                                    <p:animRot by="-240000">
                                      <p:cBhvr>
                                        <p:cTn id="59" dur="100" fill="hold">
                                          <p:stCondLst>
                                            <p:cond delay="300"/>
                                          </p:stCondLst>
                                        </p:cTn>
                                        <p:tgtEl>
                                          <p:spTgt spid="27"/>
                                        </p:tgtEl>
                                        <p:attrNameLst>
                                          <p:attrName>r</p:attrName>
                                        </p:attrNameLst>
                                      </p:cBhvr>
                                    </p:animRot>
                                    <p:animRot by="120000">
                                      <p:cBhvr>
                                        <p:cTn id="60" dur="100" fill="hold">
                                          <p:stCondLst>
                                            <p:cond delay="400"/>
                                          </p:stCondLst>
                                        </p:cTn>
                                        <p:tgtEl>
                                          <p:spTgt spid="27"/>
                                        </p:tgtEl>
                                        <p:attrNameLst>
                                          <p:attrName>r</p:attrName>
                                        </p:attrNameLst>
                                      </p:cBhvr>
                                    </p:animRot>
                                  </p:childTnLst>
                                </p:cTn>
                              </p:par>
                            </p:childTnLst>
                          </p:cTn>
                        </p:par>
                        <p:par>
                          <p:cTn id="61" fill="hold">
                            <p:stCondLst>
                              <p:cond delay="4750"/>
                            </p:stCondLst>
                            <p:childTnLst>
                              <p:par>
                                <p:cTn id="62" presetID="18" presetClass="entr" presetSubtype="9" fill="hold" grpId="0" nodeType="afterEffect">
                                  <p:stCondLst>
                                    <p:cond delay="0"/>
                                  </p:stCondLst>
                                  <p:childTnLst>
                                    <p:set>
                                      <p:cBhvr>
                                        <p:cTn id="63" dur="1" fill="hold">
                                          <p:stCondLst>
                                            <p:cond delay="0"/>
                                          </p:stCondLst>
                                        </p:cTn>
                                        <p:tgtEl>
                                          <p:spTgt spid="29"/>
                                        </p:tgtEl>
                                        <p:attrNameLst>
                                          <p:attrName>style.visibility</p:attrName>
                                        </p:attrNameLst>
                                      </p:cBhvr>
                                      <p:to>
                                        <p:strVal val="visible"/>
                                      </p:to>
                                    </p:set>
                                    <p:animEffect transition="in" filter="strips(upLeft)">
                                      <p:cBhvr>
                                        <p:cTn id="64" dur="500"/>
                                        <p:tgtEl>
                                          <p:spTgt spid="29"/>
                                        </p:tgtEl>
                                      </p:cBhvr>
                                    </p:animEffect>
                                  </p:childTnLst>
                                </p:cTn>
                              </p:par>
                            </p:childTnLst>
                          </p:cTn>
                        </p:par>
                        <p:par>
                          <p:cTn id="65" fill="hold">
                            <p:stCondLst>
                              <p:cond delay="5250"/>
                            </p:stCondLst>
                            <p:childTnLst>
                              <p:par>
                                <p:cTn id="66" presetID="2" presetClass="entr" presetSubtype="1" fill="hold" grpId="0" nodeType="afterEffect">
                                  <p:stCondLst>
                                    <p:cond delay="0"/>
                                  </p:stCondLst>
                                  <p:childTnLst>
                                    <p:set>
                                      <p:cBhvr>
                                        <p:cTn id="67" dur="1" fill="hold">
                                          <p:stCondLst>
                                            <p:cond delay="0"/>
                                          </p:stCondLst>
                                        </p:cTn>
                                        <p:tgtEl>
                                          <p:spTgt spid="31"/>
                                        </p:tgtEl>
                                        <p:attrNameLst>
                                          <p:attrName>style.visibility</p:attrName>
                                        </p:attrNameLst>
                                      </p:cBhvr>
                                      <p:to>
                                        <p:strVal val="visible"/>
                                      </p:to>
                                    </p:set>
                                    <p:anim calcmode="lin" valueType="num">
                                      <p:cBhvr additive="base">
                                        <p:cTn id="68" dur="500" fill="hold"/>
                                        <p:tgtEl>
                                          <p:spTgt spid="31"/>
                                        </p:tgtEl>
                                        <p:attrNameLst>
                                          <p:attrName>ppt_x</p:attrName>
                                        </p:attrNameLst>
                                      </p:cBhvr>
                                      <p:tavLst>
                                        <p:tav tm="0">
                                          <p:val>
                                            <p:strVal val="#ppt_x"/>
                                          </p:val>
                                        </p:tav>
                                        <p:tav tm="100000">
                                          <p:val>
                                            <p:strVal val="#ppt_x"/>
                                          </p:val>
                                        </p:tav>
                                      </p:tavLst>
                                    </p:anim>
                                    <p:anim calcmode="lin" valueType="num">
                                      <p:cBhvr additive="base">
                                        <p:cTn id="69" dur="500" fill="hold"/>
                                        <p:tgtEl>
                                          <p:spTgt spid="31"/>
                                        </p:tgtEl>
                                        <p:attrNameLst>
                                          <p:attrName>ppt_y</p:attrName>
                                        </p:attrNameLst>
                                      </p:cBhvr>
                                      <p:tavLst>
                                        <p:tav tm="0">
                                          <p:val>
                                            <p:strVal val="0-#ppt_h/2"/>
                                          </p:val>
                                        </p:tav>
                                        <p:tav tm="100000">
                                          <p:val>
                                            <p:strVal val="#ppt_y"/>
                                          </p:val>
                                        </p:tav>
                                      </p:tavLst>
                                    </p:anim>
                                  </p:childTnLst>
                                </p:cTn>
                              </p:par>
                            </p:childTnLst>
                          </p:cTn>
                        </p:par>
                        <p:par>
                          <p:cTn id="70" fill="hold">
                            <p:stCondLst>
                              <p:cond delay="5750"/>
                            </p:stCondLst>
                            <p:childTnLst>
                              <p:par>
                                <p:cTn id="71" presetID="32" presetClass="emph" presetSubtype="0" fill="hold" grpId="1" nodeType="afterEffect">
                                  <p:stCondLst>
                                    <p:cond delay="0"/>
                                  </p:stCondLst>
                                  <p:childTnLst>
                                    <p:animRot by="120000">
                                      <p:cBhvr>
                                        <p:cTn id="72" dur="50" fill="hold">
                                          <p:stCondLst>
                                            <p:cond delay="0"/>
                                          </p:stCondLst>
                                        </p:cTn>
                                        <p:tgtEl>
                                          <p:spTgt spid="31"/>
                                        </p:tgtEl>
                                        <p:attrNameLst>
                                          <p:attrName>r</p:attrName>
                                        </p:attrNameLst>
                                      </p:cBhvr>
                                    </p:animRot>
                                    <p:animRot by="-240000">
                                      <p:cBhvr>
                                        <p:cTn id="73" dur="100" fill="hold">
                                          <p:stCondLst>
                                            <p:cond delay="100"/>
                                          </p:stCondLst>
                                        </p:cTn>
                                        <p:tgtEl>
                                          <p:spTgt spid="31"/>
                                        </p:tgtEl>
                                        <p:attrNameLst>
                                          <p:attrName>r</p:attrName>
                                        </p:attrNameLst>
                                      </p:cBhvr>
                                    </p:animRot>
                                    <p:animRot by="240000">
                                      <p:cBhvr>
                                        <p:cTn id="74" dur="100" fill="hold">
                                          <p:stCondLst>
                                            <p:cond delay="200"/>
                                          </p:stCondLst>
                                        </p:cTn>
                                        <p:tgtEl>
                                          <p:spTgt spid="31"/>
                                        </p:tgtEl>
                                        <p:attrNameLst>
                                          <p:attrName>r</p:attrName>
                                        </p:attrNameLst>
                                      </p:cBhvr>
                                    </p:animRot>
                                    <p:animRot by="-240000">
                                      <p:cBhvr>
                                        <p:cTn id="75" dur="100" fill="hold">
                                          <p:stCondLst>
                                            <p:cond delay="300"/>
                                          </p:stCondLst>
                                        </p:cTn>
                                        <p:tgtEl>
                                          <p:spTgt spid="31"/>
                                        </p:tgtEl>
                                        <p:attrNameLst>
                                          <p:attrName>r</p:attrName>
                                        </p:attrNameLst>
                                      </p:cBhvr>
                                    </p:animRot>
                                    <p:animRot by="120000">
                                      <p:cBhvr>
                                        <p:cTn id="76" dur="100" fill="hold">
                                          <p:stCondLst>
                                            <p:cond delay="400"/>
                                          </p:stCondLst>
                                        </p:cTn>
                                        <p:tgtEl>
                                          <p:spTgt spid="31"/>
                                        </p:tgtEl>
                                        <p:attrNameLst>
                                          <p:attrName>r</p:attrName>
                                        </p:attrNameLst>
                                      </p:cBhvr>
                                    </p:animRot>
                                  </p:childTnLst>
                                </p:cTn>
                              </p:par>
                            </p:childTnLst>
                          </p:cTn>
                        </p:par>
                        <p:par>
                          <p:cTn id="77" fill="hold">
                            <p:stCondLst>
                              <p:cond delay="6250"/>
                            </p:stCondLst>
                            <p:childTnLst>
                              <p:par>
                                <p:cTn id="78" presetID="18" presetClass="entr" presetSubtype="9" fill="hold" grpId="0" nodeType="afterEffect">
                                  <p:stCondLst>
                                    <p:cond delay="0"/>
                                  </p:stCondLst>
                                  <p:childTnLst>
                                    <p:set>
                                      <p:cBhvr>
                                        <p:cTn id="79" dur="1" fill="hold">
                                          <p:stCondLst>
                                            <p:cond delay="0"/>
                                          </p:stCondLst>
                                        </p:cTn>
                                        <p:tgtEl>
                                          <p:spTgt spid="32"/>
                                        </p:tgtEl>
                                        <p:attrNameLst>
                                          <p:attrName>style.visibility</p:attrName>
                                        </p:attrNameLst>
                                      </p:cBhvr>
                                      <p:to>
                                        <p:strVal val="visible"/>
                                      </p:to>
                                    </p:set>
                                    <p:animEffect transition="in" filter="strips(upLeft)">
                                      <p:cBhvr>
                                        <p:cTn id="80" dur="500"/>
                                        <p:tgtEl>
                                          <p:spTgt spid="32"/>
                                        </p:tgtEl>
                                      </p:cBhvr>
                                    </p:animEffect>
                                  </p:childTnLst>
                                </p:cTn>
                              </p:par>
                            </p:childTnLst>
                          </p:cTn>
                        </p:par>
                        <p:par>
                          <p:cTn id="81" fill="hold">
                            <p:stCondLst>
                              <p:cond delay="6750"/>
                            </p:stCondLst>
                            <p:childTnLst>
                              <p:par>
                                <p:cTn id="82" presetID="2" presetClass="entr" presetSubtype="4" fill="hold" grpId="0" nodeType="afterEffect">
                                  <p:stCondLst>
                                    <p:cond delay="0"/>
                                  </p:stCondLst>
                                  <p:childTnLst>
                                    <p:set>
                                      <p:cBhvr>
                                        <p:cTn id="83" dur="1" fill="hold">
                                          <p:stCondLst>
                                            <p:cond delay="0"/>
                                          </p:stCondLst>
                                        </p:cTn>
                                        <p:tgtEl>
                                          <p:spTgt spid="33"/>
                                        </p:tgtEl>
                                        <p:attrNameLst>
                                          <p:attrName>style.visibility</p:attrName>
                                        </p:attrNameLst>
                                      </p:cBhvr>
                                      <p:to>
                                        <p:strVal val="visible"/>
                                      </p:to>
                                    </p:set>
                                    <p:anim calcmode="lin" valueType="num">
                                      <p:cBhvr additive="base">
                                        <p:cTn id="84" dur="500" fill="hold"/>
                                        <p:tgtEl>
                                          <p:spTgt spid="33"/>
                                        </p:tgtEl>
                                        <p:attrNameLst>
                                          <p:attrName>ppt_x</p:attrName>
                                        </p:attrNameLst>
                                      </p:cBhvr>
                                      <p:tavLst>
                                        <p:tav tm="0">
                                          <p:val>
                                            <p:strVal val="#ppt_x"/>
                                          </p:val>
                                        </p:tav>
                                        <p:tav tm="100000">
                                          <p:val>
                                            <p:strVal val="#ppt_x"/>
                                          </p:val>
                                        </p:tav>
                                      </p:tavLst>
                                    </p:anim>
                                    <p:anim calcmode="lin" valueType="num">
                                      <p:cBhvr additive="base">
                                        <p:cTn id="85" dur="500" fill="hold"/>
                                        <p:tgtEl>
                                          <p:spTgt spid="33"/>
                                        </p:tgtEl>
                                        <p:attrNameLst>
                                          <p:attrName>ppt_y</p:attrName>
                                        </p:attrNameLst>
                                      </p:cBhvr>
                                      <p:tavLst>
                                        <p:tav tm="0">
                                          <p:val>
                                            <p:strVal val="1+#ppt_h/2"/>
                                          </p:val>
                                        </p:tav>
                                        <p:tav tm="100000">
                                          <p:val>
                                            <p:strVal val="#ppt_y"/>
                                          </p:val>
                                        </p:tav>
                                      </p:tavLst>
                                    </p:anim>
                                  </p:childTnLst>
                                </p:cTn>
                              </p:par>
                            </p:childTnLst>
                          </p:cTn>
                        </p:par>
                        <p:par>
                          <p:cTn id="86" fill="hold">
                            <p:stCondLst>
                              <p:cond delay="7250"/>
                            </p:stCondLst>
                            <p:childTnLst>
                              <p:par>
                                <p:cTn id="87" presetID="32" presetClass="emph" presetSubtype="0" fill="hold" grpId="1" nodeType="afterEffect">
                                  <p:stCondLst>
                                    <p:cond delay="0"/>
                                  </p:stCondLst>
                                  <p:childTnLst>
                                    <p:animRot by="120000">
                                      <p:cBhvr>
                                        <p:cTn id="88" dur="50" fill="hold">
                                          <p:stCondLst>
                                            <p:cond delay="0"/>
                                          </p:stCondLst>
                                        </p:cTn>
                                        <p:tgtEl>
                                          <p:spTgt spid="33"/>
                                        </p:tgtEl>
                                        <p:attrNameLst>
                                          <p:attrName>r</p:attrName>
                                        </p:attrNameLst>
                                      </p:cBhvr>
                                    </p:animRot>
                                    <p:animRot by="-240000">
                                      <p:cBhvr>
                                        <p:cTn id="89" dur="100" fill="hold">
                                          <p:stCondLst>
                                            <p:cond delay="100"/>
                                          </p:stCondLst>
                                        </p:cTn>
                                        <p:tgtEl>
                                          <p:spTgt spid="33"/>
                                        </p:tgtEl>
                                        <p:attrNameLst>
                                          <p:attrName>r</p:attrName>
                                        </p:attrNameLst>
                                      </p:cBhvr>
                                    </p:animRot>
                                    <p:animRot by="240000">
                                      <p:cBhvr>
                                        <p:cTn id="90" dur="100" fill="hold">
                                          <p:stCondLst>
                                            <p:cond delay="200"/>
                                          </p:stCondLst>
                                        </p:cTn>
                                        <p:tgtEl>
                                          <p:spTgt spid="33"/>
                                        </p:tgtEl>
                                        <p:attrNameLst>
                                          <p:attrName>r</p:attrName>
                                        </p:attrNameLst>
                                      </p:cBhvr>
                                    </p:animRot>
                                    <p:animRot by="-240000">
                                      <p:cBhvr>
                                        <p:cTn id="91" dur="100" fill="hold">
                                          <p:stCondLst>
                                            <p:cond delay="300"/>
                                          </p:stCondLst>
                                        </p:cTn>
                                        <p:tgtEl>
                                          <p:spTgt spid="33"/>
                                        </p:tgtEl>
                                        <p:attrNameLst>
                                          <p:attrName>r</p:attrName>
                                        </p:attrNameLst>
                                      </p:cBhvr>
                                    </p:animRot>
                                    <p:animRot by="120000">
                                      <p:cBhvr>
                                        <p:cTn id="92" dur="100" fill="hold">
                                          <p:stCondLst>
                                            <p:cond delay="400"/>
                                          </p:stCondLst>
                                        </p:cTn>
                                        <p:tgtEl>
                                          <p:spTgt spid="33"/>
                                        </p:tgtEl>
                                        <p:attrNameLst>
                                          <p:attrName>r</p:attrName>
                                        </p:attrNameLst>
                                      </p:cBhvr>
                                    </p:animRot>
                                  </p:childTnLst>
                                </p:cTn>
                              </p:par>
                            </p:childTnLst>
                          </p:cTn>
                        </p:par>
                        <p:par>
                          <p:cTn id="93" fill="hold">
                            <p:stCondLst>
                              <p:cond delay="7750"/>
                            </p:stCondLst>
                            <p:childTnLst>
                              <p:par>
                                <p:cTn id="94" presetID="18" presetClass="entr" presetSubtype="9" fill="hold" grpId="0" nodeType="afterEffect">
                                  <p:stCondLst>
                                    <p:cond delay="0"/>
                                  </p:stCondLst>
                                  <p:childTnLst>
                                    <p:set>
                                      <p:cBhvr>
                                        <p:cTn id="95" dur="1" fill="hold">
                                          <p:stCondLst>
                                            <p:cond delay="0"/>
                                          </p:stCondLst>
                                        </p:cTn>
                                        <p:tgtEl>
                                          <p:spTgt spid="34"/>
                                        </p:tgtEl>
                                        <p:attrNameLst>
                                          <p:attrName>style.visibility</p:attrName>
                                        </p:attrNameLst>
                                      </p:cBhvr>
                                      <p:to>
                                        <p:strVal val="visible"/>
                                      </p:to>
                                    </p:set>
                                    <p:animEffect transition="in" filter="strips(upLeft)">
                                      <p:cBhvr>
                                        <p:cTn id="96"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7" grpId="0" animBg="1"/>
      <p:bldP spid="27" grpId="1" animBg="1"/>
      <p:bldP spid="28" grpId="0" animBg="1"/>
      <p:bldP spid="28" grpId="1" animBg="1"/>
      <p:bldP spid="29" grpId="0"/>
      <p:bldP spid="30" grpId="0"/>
      <p:bldP spid="31" grpId="0" animBg="1"/>
      <p:bldP spid="31" grpId="1" animBg="1"/>
      <p:bldP spid="32" grpId="0"/>
      <p:bldP spid="33" grpId="0" animBg="1"/>
      <p:bldP spid="33" grpId="1" animBg="1"/>
      <p:bldP spid="3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2"/>
            <a:ext cx="12192000" cy="6857999"/>
          </a:xfrm>
          <a:prstGeom prst="rect">
            <a:avLst/>
          </a:prstGeom>
        </p:spPr>
      </p:pic>
      <p:pic>
        <p:nvPicPr>
          <p:cNvPr id="26" name="图片 2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6182" y="24428"/>
            <a:ext cx="5703705" cy="6858000"/>
          </a:xfrm>
          <a:prstGeom prst="rect">
            <a:avLst/>
          </a:prstGeom>
        </p:spPr>
      </p:pic>
      <p:grpSp>
        <p:nvGrpSpPr>
          <p:cNvPr id="27" name="组合 26"/>
          <p:cNvGrpSpPr/>
          <p:nvPr/>
        </p:nvGrpSpPr>
        <p:grpSpPr>
          <a:xfrm>
            <a:off x="1007" y="5266268"/>
            <a:ext cx="12207925" cy="1616160"/>
            <a:chOff x="756" y="4279899"/>
            <a:chExt cx="6661733" cy="881921"/>
          </a:xfrm>
        </p:grpSpPr>
        <p:pic>
          <p:nvPicPr>
            <p:cNvPr id="28" name="图片 27"/>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56" y="4279899"/>
              <a:ext cx="5377567" cy="881921"/>
            </a:xfrm>
            <a:prstGeom prst="rect">
              <a:avLst/>
            </a:prstGeom>
          </p:spPr>
        </p:pic>
        <p:pic>
          <p:nvPicPr>
            <p:cNvPr id="29" name="图片 28"/>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flipH="1">
              <a:off x="5271256" y="4279899"/>
              <a:ext cx="1391233" cy="881921"/>
            </a:xfrm>
            <a:prstGeom prst="rect">
              <a:avLst/>
            </a:prstGeom>
          </p:spPr>
        </p:pic>
      </p:grpSp>
      <p:grpSp>
        <p:nvGrpSpPr>
          <p:cNvPr id="13" name="组合 12"/>
          <p:cNvGrpSpPr/>
          <p:nvPr/>
        </p:nvGrpSpPr>
        <p:grpSpPr>
          <a:xfrm>
            <a:off x="3739675" y="2099734"/>
            <a:ext cx="7985349" cy="3379173"/>
            <a:chOff x="1358950" y="1173758"/>
            <a:chExt cx="7072312" cy="3482975"/>
          </a:xfrm>
        </p:grpSpPr>
        <p:sp>
          <p:nvSpPr>
            <p:cNvPr id="14" name="Freeform 5"/>
            <p:cNvSpPr>
              <a:spLocks/>
            </p:cNvSpPr>
            <p:nvPr/>
          </p:nvSpPr>
          <p:spPr bwMode="auto">
            <a:xfrm>
              <a:off x="1358950" y="1173758"/>
              <a:ext cx="7072312" cy="3482975"/>
            </a:xfrm>
            <a:custGeom>
              <a:avLst/>
              <a:gdLst>
                <a:gd name="T0" fmla="*/ 97 w 9549"/>
                <a:gd name="T1" fmla="*/ 0 h 4700"/>
                <a:gd name="T2" fmla="*/ 9452 w 9549"/>
                <a:gd name="T3" fmla="*/ 0 h 4700"/>
                <a:gd name="T4" fmla="*/ 9549 w 9549"/>
                <a:gd name="T5" fmla="*/ 97 h 4700"/>
                <a:gd name="T6" fmla="*/ 9549 w 9549"/>
                <a:gd name="T7" fmla="*/ 4603 h 4700"/>
                <a:gd name="T8" fmla="*/ 9452 w 9549"/>
                <a:gd name="T9" fmla="*/ 4700 h 4700"/>
                <a:gd name="T10" fmla="*/ 97 w 9549"/>
                <a:gd name="T11" fmla="*/ 4700 h 4700"/>
                <a:gd name="T12" fmla="*/ 0 w 9549"/>
                <a:gd name="T13" fmla="*/ 4603 h 4700"/>
                <a:gd name="T14" fmla="*/ 0 w 9549"/>
                <a:gd name="T15" fmla="*/ 97 h 4700"/>
                <a:gd name="T16" fmla="*/ 97 w 9549"/>
                <a:gd name="T17" fmla="*/ 0 h 4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49" h="4700">
                  <a:moveTo>
                    <a:pt x="97" y="0"/>
                  </a:moveTo>
                  <a:lnTo>
                    <a:pt x="9452" y="0"/>
                  </a:lnTo>
                  <a:cubicBezTo>
                    <a:pt x="9505" y="0"/>
                    <a:pt x="9549" y="43"/>
                    <a:pt x="9549" y="97"/>
                  </a:cubicBezTo>
                  <a:lnTo>
                    <a:pt x="9549" y="4603"/>
                  </a:lnTo>
                  <a:cubicBezTo>
                    <a:pt x="9549" y="4656"/>
                    <a:pt x="9505" y="4700"/>
                    <a:pt x="9452" y="4700"/>
                  </a:cubicBezTo>
                  <a:lnTo>
                    <a:pt x="97" y="4700"/>
                  </a:lnTo>
                  <a:cubicBezTo>
                    <a:pt x="44" y="4700"/>
                    <a:pt x="0" y="4656"/>
                    <a:pt x="0" y="4603"/>
                  </a:cubicBezTo>
                  <a:lnTo>
                    <a:pt x="0" y="97"/>
                  </a:lnTo>
                  <a:cubicBezTo>
                    <a:pt x="0" y="43"/>
                    <a:pt x="44" y="0"/>
                    <a:pt x="97" y="0"/>
                  </a:cubicBez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15" name="Freeform 8"/>
            <p:cNvSpPr>
              <a:spLocks/>
            </p:cNvSpPr>
            <p:nvPr/>
          </p:nvSpPr>
          <p:spPr bwMode="auto">
            <a:xfrm>
              <a:off x="7851825" y="4077295"/>
              <a:ext cx="579437" cy="579438"/>
            </a:xfrm>
            <a:custGeom>
              <a:avLst/>
              <a:gdLst>
                <a:gd name="T0" fmla="*/ 782 w 782"/>
                <a:gd name="T1" fmla="*/ 0 h 782"/>
                <a:gd name="T2" fmla="*/ 782 w 782"/>
                <a:gd name="T3" fmla="*/ 685 h 782"/>
                <a:gd name="T4" fmla="*/ 685 w 782"/>
                <a:gd name="T5" fmla="*/ 782 h 782"/>
                <a:gd name="T6" fmla="*/ 0 w 782"/>
                <a:gd name="T7" fmla="*/ 782 h 782"/>
                <a:gd name="T8" fmla="*/ 782 w 782"/>
                <a:gd name="T9" fmla="*/ 0 h 782"/>
              </a:gdLst>
              <a:ahLst/>
              <a:cxnLst>
                <a:cxn ang="0">
                  <a:pos x="T0" y="T1"/>
                </a:cxn>
                <a:cxn ang="0">
                  <a:pos x="T2" y="T3"/>
                </a:cxn>
                <a:cxn ang="0">
                  <a:pos x="T4" y="T5"/>
                </a:cxn>
                <a:cxn ang="0">
                  <a:pos x="T6" y="T7"/>
                </a:cxn>
                <a:cxn ang="0">
                  <a:pos x="T8" y="T9"/>
                </a:cxn>
              </a:cxnLst>
              <a:rect l="0" t="0" r="r" b="b"/>
              <a:pathLst>
                <a:path w="782" h="782">
                  <a:moveTo>
                    <a:pt x="782" y="0"/>
                  </a:moveTo>
                  <a:lnTo>
                    <a:pt x="782" y="685"/>
                  </a:lnTo>
                  <a:cubicBezTo>
                    <a:pt x="782" y="738"/>
                    <a:pt x="738" y="782"/>
                    <a:pt x="685" y="782"/>
                  </a:cubicBezTo>
                  <a:lnTo>
                    <a:pt x="0" y="782"/>
                  </a:lnTo>
                  <a:lnTo>
                    <a:pt x="782" y="0"/>
                  </a:lnTo>
                  <a:close/>
                </a:path>
              </a:pathLst>
            </a:custGeom>
            <a:solidFill>
              <a:schemeClr val="accent2"/>
            </a:solidFill>
            <a:ln>
              <a:noFill/>
            </a:ln>
          </p:spPr>
          <p:txBody>
            <a:bodyPr vert="horz" wrap="square" lIns="121920" tIns="60960" rIns="121920" bIns="60960" numCol="1" anchor="t" anchorCtr="0" compatLnSpc="1">
              <a:prstTxWarp prst="textNoShape">
                <a:avLst/>
              </a:prstTxWarp>
            </a:bodyPr>
            <a:lstStyle/>
            <a:p>
              <a:pPr defTabSz="914377"/>
              <a:endParaRPr lang="zh-CN" altLang="en-US" sz="1867">
                <a:solidFill>
                  <a:srgbClr val="FEAE01"/>
                </a:solidFill>
                <a:latin typeface="微软雅黑" panose="020B0503020204020204" pitchFamily="34" charset="-122"/>
                <a:ea typeface="微软雅黑" panose="020B0503020204020204" pitchFamily="34" charset="-122"/>
              </a:endParaRPr>
            </a:p>
          </p:txBody>
        </p:sp>
      </p:grpSp>
      <p:sp>
        <p:nvSpPr>
          <p:cNvPr id="16" name="Freeform 6"/>
          <p:cNvSpPr>
            <a:spLocks/>
          </p:cNvSpPr>
          <p:nvPr/>
        </p:nvSpPr>
        <p:spPr bwMode="auto">
          <a:xfrm>
            <a:off x="4079852" y="1912548"/>
            <a:ext cx="2329600" cy="182801"/>
          </a:xfrm>
          <a:custGeom>
            <a:avLst/>
            <a:gdLst>
              <a:gd name="T0" fmla="*/ 249 w 3270"/>
              <a:gd name="T1" fmla="*/ 261 h 261"/>
              <a:gd name="T2" fmla="*/ 3270 w 3270"/>
              <a:gd name="T3" fmla="*/ 261 h 261"/>
              <a:gd name="T4" fmla="*/ 3022 w 3270"/>
              <a:gd name="T5" fmla="*/ 0 h 261"/>
              <a:gd name="T6" fmla="*/ 0 w 3270"/>
              <a:gd name="T7" fmla="*/ 0 h 261"/>
              <a:gd name="T8" fmla="*/ 249 w 3270"/>
              <a:gd name="T9" fmla="*/ 261 h 261"/>
            </a:gdLst>
            <a:ahLst/>
            <a:cxnLst>
              <a:cxn ang="0">
                <a:pos x="T0" y="T1"/>
              </a:cxn>
              <a:cxn ang="0">
                <a:pos x="T2" y="T3"/>
              </a:cxn>
              <a:cxn ang="0">
                <a:pos x="T4" y="T5"/>
              </a:cxn>
              <a:cxn ang="0">
                <a:pos x="T6" y="T7"/>
              </a:cxn>
              <a:cxn ang="0">
                <a:pos x="T8" y="T9"/>
              </a:cxn>
            </a:cxnLst>
            <a:rect l="0" t="0" r="r" b="b"/>
            <a:pathLst>
              <a:path w="3270" h="261">
                <a:moveTo>
                  <a:pt x="249" y="261"/>
                </a:moveTo>
                <a:lnTo>
                  <a:pt x="3270" y="261"/>
                </a:lnTo>
                <a:lnTo>
                  <a:pt x="3022" y="0"/>
                </a:lnTo>
                <a:lnTo>
                  <a:pt x="0" y="0"/>
                </a:lnTo>
                <a:lnTo>
                  <a:pt x="249" y="261"/>
                </a:lnTo>
                <a:close/>
              </a:path>
            </a:pathLst>
          </a:custGeom>
          <a:solidFill>
            <a:schemeClr val="accent4">
              <a:lumMod val="75000"/>
            </a:schemeClr>
          </a:solidFill>
          <a:ln>
            <a:noFill/>
          </a:ln>
        </p:spPr>
        <p:txBody>
          <a:bodyPr vert="horz" wrap="square" lIns="121920" tIns="60960" rIns="121920" bIns="60960" numCol="1" anchor="t" anchorCtr="0" compatLnSpc="1">
            <a:prstTxWarp prst="textNoShape">
              <a:avLst/>
            </a:prstTxWarp>
          </a:bodyPr>
          <a:lstStyle/>
          <a:p>
            <a:pPr defTabSz="914377"/>
            <a:endParaRPr lang="zh-CN" altLang="en-US" sz="1867">
              <a:solidFill>
                <a:srgbClr val="FEAE01"/>
              </a:solidFill>
              <a:latin typeface="微软雅黑" panose="020B0503020204020204" pitchFamily="34" charset="-122"/>
              <a:ea typeface="微软雅黑" panose="020B0503020204020204" pitchFamily="34" charset="-122"/>
            </a:endParaRPr>
          </a:p>
        </p:txBody>
      </p:sp>
      <p:sp>
        <p:nvSpPr>
          <p:cNvPr id="17" name="Freeform 7"/>
          <p:cNvSpPr>
            <a:spLocks/>
          </p:cNvSpPr>
          <p:nvPr/>
        </p:nvSpPr>
        <p:spPr bwMode="auto">
          <a:xfrm>
            <a:off x="4062637" y="1912547"/>
            <a:ext cx="2152513" cy="1466912"/>
          </a:xfrm>
          <a:custGeom>
            <a:avLst/>
            <a:gdLst>
              <a:gd name="T0" fmla="*/ 3022 w 3022"/>
              <a:gd name="T1" fmla="*/ 0 h 2098"/>
              <a:gd name="T2" fmla="*/ 0 w 3022"/>
              <a:gd name="T3" fmla="*/ 0 h 2098"/>
              <a:gd name="T4" fmla="*/ 0 w 3022"/>
              <a:gd name="T5" fmla="*/ 2098 h 2098"/>
              <a:gd name="T6" fmla="*/ 2165 w 3022"/>
              <a:gd name="T7" fmla="*/ 2098 h 2098"/>
              <a:gd name="T8" fmla="*/ 3022 w 3022"/>
              <a:gd name="T9" fmla="*/ 0 h 2098"/>
            </a:gdLst>
            <a:ahLst/>
            <a:cxnLst>
              <a:cxn ang="0">
                <a:pos x="T0" y="T1"/>
              </a:cxn>
              <a:cxn ang="0">
                <a:pos x="T2" y="T3"/>
              </a:cxn>
              <a:cxn ang="0">
                <a:pos x="T4" y="T5"/>
              </a:cxn>
              <a:cxn ang="0">
                <a:pos x="T6" y="T7"/>
              </a:cxn>
              <a:cxn ang="0">
                <a:pos x="T8" y="T9"/>
              </a:cxn>
            </a:cxnLst>
            <a:rect l="0" t="0" r="r" b="b"/>
            <a:pathLst>
              <a:path w="3022" h="2098">
                <a:moveTo>
                  <a:pt x="3022" y="0"/>
                </a:moveTo>
                <a:lnTo>
                  <a:pt x="0" y="0"/>
                </a:lnTo>
                <a:lnTo>
                  <a:pt x="0" y="2098"/>
                </a:lnTo>
                <a:lnTo>
                  <a:pt x="2165" y="2098"/>
                </a:lnTo>
                <a:lnTo>
                  <a:pt x="3022" y="0"/>
                </a:lnTo>
                <a:close/>
              </a:path>
            </a:pathLst>
          </a:custGeom>
          <a:solidFill>
            <a:schemeClr val="accent2"/>
          </a:solidFill>
          <a:ln>
            <a:noFill/>
          </a:ln>
        </p:spPr>
        <p:txBody>
          <a:bodyPr vert="horz" wrap="square" lIns="121920" tIns="60960" rIns="121920" bIns="60960" numCol="1" anchor="t" anchorCtr="0" compatLnSpc="1">
            <a:prstTxWarp prst="textNoShape">
              <a:avLst/>
            </a:prstTxWarp>
          </a:bodyPr>
          <a:lstStyle/>
          <a:p>
            <a:pPr defTabSz="914377"/>
            <a:endParaRPr lang="zh-CN" altLang="en-US" sz="1867">
              <a:solidFill>
                <a:srgbClr val="FEAE01"/>
              </a:solidFill>
              <a:latin typeface="微软雅黑" panose="020B0503020204020204" pitchFamily="34" charset="-122"/>
              <a:ea typeface="微软雅黑" panose="020B0503020204020204" pitchFamily="34" charset="-122"/>
            </a:endParaRPr>
          </a:p>
        </p:txBody>
      </p:sp>
      <p:sp>
        <p:nvSpPr>
          <p:cNvPr id="18" name="Freeform 9"/>
          <p:cNvSpPr>
            <a:spLocks noEditPoints="1"/>
          </p:cNvSpPr>
          <p:nvPr/>
        </p:nvSpPr>
        <p:spPr bwMode="auto">
          <a:xfrm>
            <a:off x="11468907" y="5197821"/>
            <a:ext cx="264583" cy="264584"/>
          </a:xfrm>
          <a:custGeom>
            <a:avLst/>
            <a:gdLst>
              <a:gd name="T0" fmla="*/ 146 w 268"/>
              <a:gd name="T1" fmla="*/ 226 h 268"/>
              <a:gd name="T2" fmla="*/ 125 w 268"/>
              <a:gd name="T3" fmla="*/ 209 h 268"/>
              <a:gd name="T4" fmla="*/ 177 w 268"/>
              <a:gd name="T5" fmla="*/ 148 h 268"/>
              <a:gd name="T6" fmla="*/ 43 w 268"/>
              <a:gd name="T7" fmla="*/ 148 h 268"/>
              <a:gd name="T8" fmla="*/ 43 w 268"/>
              <a:gd name="T9" fmla="*/ 120 h 268"/>
              <a:gd name="T10" fmla="*/ 177 w 268"/>
              <a:gd name="T11" fmla="*/ 120 h 268"/>
              <a:gd name="T12" fmla="*/ 125 w 268"/>
              <a:gd name="T13" fmla="*/ 60 h 268"/>
              <a:gd name="T14" fmla="*/ 146 w 268"/>
              <a:gd name="T15" fmla="*/ 42 h 268"/>
              <a:gd name="T16" fmla="*/ 224 w 268"/>
              <a:gd name="T17" fmla="*/ 134 h 268"/>
              <a:gd name="T18" fmla="*/ 146 w 268"/>
              <a:gd name="T19" fmla="*/ 226 h 268"/>
              <a:gd name="T20" fmla="*/ 134 w 268"/>
              <a:gd name="T21" fmla="*/ 0 h 268"/>
              <a:gd name="T22" fmla="*/ 268 w 268"/>
              <a:gd name="T23" fmla="*/ 134 h 268"/>
              <a:gd name="T24" fmla="*/ 134 w 268"/>
              <a:gd name="T25" fmla="*/ 268 h 268"/>
              <a:gd name="T26" fmla="*/ 0 w 268"/>
              <a:gd name="T27" fmla="*/ 134 h 268"/>
              <a:gd name="T28" fmla="*/ 134 w 268"/>
              <a:gd name="T29" fmla="*/ 0 h 268"/>
              <a:gd name="T30" fmla="*/ 134 w 268"/>
              <a:gd name="T31" fmla="*/ 17 h 268"/>
              <a:gd name="T32" fmla="*/ 250 w 268"/>
              <a:gd name="T33" fmla="*/ 134 h 268"/>
              <a:gd name="T34" fmla="*/ 134 w 268"/>
              <a:gd name="T35" fmla="*/ 251 h 268"/>
              <a:gd name="T36" fmla="*/ 17 w 268"/>
              <a:gd name="T37" fmla="*/ 134 h 268"/>
              <a:gd name="T38" fmla="*/ 134 w 268"/>
              <a:gd name="T39" fmla="*/ 17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8" h="268">
                <a:moveTo>
                  <a:pt x="146" y="226"/>
                </a:moveTo>
                <a:lnTo>
                  <a:pt x="125" y="209"/>
                </a:lnTo>
                <a:lnTo>
                  <a:pt x="177" y="148"/>
                </a:lnTo>
                <a:lnTo>
                  <a:pt x="43" y="148"/>
                </a:lnTo>
                <a:lnTo>
                  <a:pt x="43" y="120"/>
                </a:lnTo>
                <a:lnTo>
                  <a:pt x="177" y="120"/>
                </a:lnTo>
                <a:lnTo>
                  <a:pt x="125" y="60"/>
                </a:lnTo>
                <a:lnTo>
                  <a:pt x="146" y="42"/>
                </a:lnTo>
                <a:lnTo>
                  <a:pt x="224" y="134"/>
                </a:lnTo>
                <a:lnTo>
                  <a:pt x="146" y="226"/>
                </a:lnTo>
                <a:close/>
                <a:moveTo>
                  <a:pt x="134" y="0"/>
                </a:moveTo>
                <a:cubicBezTo>
                  <a:pt x="208" y="0"/>
                  <a:pt x="268" y="60"/>
                  <a:pt x="268" y="134"/>
                </a:cubicBezTo>
                <a:cubicBezTo>
                  <a:pt x="268" y="208"/>
                  <a:pt x="208" y="268"/>
                  <a:pt x="134" y="268"/>
                </a:cubicBezTo>
                <a:cubicBezTo>
                  <a:pt x="60" y="268"/>
                  <a:pt x="0" y="208"/>
                  <a:pt x="0" y="134"/>
                </a:cubicBezTo>
                <a:cubicBezTo>
                  <a:pt x="0" y="60"/>
                  <a:pt x="60" y="0"/>
                  <a:pt x="134" y="0"/>
                </a:cubicBezTo>
                <a:close/>
                <a:moveTo>
                  <a:pt x="134" y="17"/>
                </a:moveTo>
                <a:cubicBezTo>
                  <a:pt x="198" y="17"/>
                  <a:pt x="250" y="70"/>
                  <a:pt x="250" y="134"/>
                </a:cubicBezTo>
                <a:cubicBezTo>
                  <a:pt x="250" y="199"/>
                  <a:pt x="198" y="251"/>
                  <a:pt x="134" y="251"/>
                </a:cubicBezTo>
                <a:cubicBezTo>
                  <a:pt x="69" y="251"/>
                  <a:pt x="17" y="199"/>
                  <a:pt x="17" y="134"/>
                </a:cubicBezTo>
                <a:cubicBezTo>
                  <a:pt x="17" y="70"/>
                  <a:pt x="69" y="17"/>
                  <a:pt x="134" y="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zh-CN" altLang="en-US" sz="2400">
              <a:solidFill>
                <a:srgbClr val="FEAE01"/>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4309191" y="2020679"/>
            <a:ext cx="671988" cy="1446550"/>
          </a:xfrm>
          <a:prstGeom prst="rect">
            <a:avLst/>
          </a:prstGeom>
          <a:noFill/>
        </p:spPr>
        <p:txBody>
          <a:bodyPr wrap="square" rtlCol="0">
            <a:spAutoFit/>
          </a:bodyPr>
          <a:lstStyle/>
          <a:p>
            <a:pPr defTabSz="914377"/>
            <a:r>
              <a:rPr lang="en-US" altLang="zh-CN" sz="8800" b="1" dirty="0">
                <a:solidFill>
                  <a:srgbClr val="F8F8F8"/>
                </a:solidFill>
                <a:latin typeface="微软雅黑" panose="020B0503020204020204" pitchFamily="34" charset="-122"/>
                <a:ea typeface="微软雅黑" panose="020B0503020204020204" pitchFamily="34" charset="-122"/>
              </a:rPr>
              <a:t>2</a:t>
            </a:r>
            <a:endParaRPr lang="zh-CN" altLang="en-US" sz="8800" b="1" dirty="0">
              <a:solidFill>
                <a:srgbClr val="F8F8F8"/>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6437896" y="2163228"/>
            <a:ext cx="4746723" cy="584775"/>
          </a:xfrm>
          <a:prstGeom prst="rect">
            <a:avLst/>
          </a:prstGeom>
          <a:noFill/>
        </p:spPr>
        <p:txBody>
          <a:bodyPr wrap="square" rtlCol="0">
            <a:spAutoFit/>
          </a:bodyPr>
          <a:lstStyle/>
          <a:p>
            <a:pPr defTabSz="914377"/>
            <a:r>
              <a:rPr lang="zh-CN" altLang="en-US" sz="3200" b="1" dirty="0">
                <a:solidFill>
                  <a:srgbClr val="2B2A30"/>
                </a:solidFill>
                <a:latin typeface="微软雅黑" panose="020B0503020204020204" pitchFamily="34" charset="-122"/>
                <a:ea typeface="微软雅黑" panose="020B0503020204020204" pitchFamily="34" charset="-122"/>
              </a:rPr>
              <a:t>请输入第二部分标题</a:t>
            </a:r>
          </a:p>
        </p:txBody>
      </p:sp>
      <p:sp>
        <p:nvSpPr>
          <p:cNvPr id="22" name="TextBox 21"/>
          <p:cNvSpPr txBox="1"/>
          <p:nvPr/>
        </p:nvSpPr>
        <p:spPr>
          <a:xfrm>
            <a:off x="4887470" y="3908293"/>
            <a:ext cx="6250009" cy="1077090"/>
          </a:xfrm>
          <a:prstGeom prst="rect">
            <a:avLst/>
          </a:prstGeom>
          <a:noFill/>
        </p:spPr>
        <p:txBody>
          <a:bodyPr wrap="square" rtlCol="0">
            <a:spAutoFit/>
          </a:bodyPr>
          <a:lstStyle/>
          <a:p>
            <a:pPr defTabSz="914377">
              <a:lnSpc>
                <a:spcPct val="150000"/>
              </a:lnSpc>
            </a:pPr>
            <a:r>
              <a:rPr lang="zh-CN" altLang="en-US" sz="2133" dirty="0">
                <a:solidFill>
                  <a:srgbClr val="2B2A30"/>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p>
        </p:txBody>
      </p:sp>
      <p:sp>
        <p:nvSpPr>
          <p:cNvPr id="23" name="TextBox 22"/>
          <p:cNvSpPr txBox="1"/>
          <p:nvPr/>
        </p:nvSpPr>
        <p:spPr>
          <a:xfrm>
            <a:off x="6409452" y="2915598"/>
            <a:ext cx="5025680" cy="379656"/>
          </a:xfrm>
          <a:prstGeom prst="rect">
            <a:avLst/>
          </a:prstGeom>
          <a:noFill/>
        </p:spPr>
        <p:txBody>
          <a:bodyPr wrap="square" rtlCol="0">
            <a:spAutoFit/>
          </a:bodyPr>
          <a:lstStyle/>
          <a:p>
            <a:pPr defTabSz="914377"/>
            <a:r>
              <a:rPr lang="en-US" altLang="zh-CN" sz="1867" dirty="0">
                <a:solidFill>
                  <a:srgbClr val="2B2A30"/>
                </a:solidFill>
                <a:latin typeface="微软雅黑" panose="020B0503020204020204" pitchFamily="34" charset="-122"/>
                <a:ea typeface="微软雅黑" panose="020B0503020204020204" pitchFamily="34" charset="-122"/>
              </a:rPr>
              <a:t>◎</a:t>
            </a:r>
            <a:r>
              <a:rPr lang="zh-CN" altLang="en-US" sz="1867" dirty="0">
                <a:solidFill>
                  <a:srgbClr val="2B2A30"/>
                </a:solidFill>
                <a:latin typeface="微软雅黑" panose="020B0503020204020204" pitchFamily="34" charset="-122"/>
                <a:ea typeface="微软雅黑" panose="020B0503020204020204" pitchFamily="34" charset="-122"/>
              </a:rPr>
              <a:t>节标题一   </a:t>
            </a:r>
            <a:r>
              <a:rPr lang="en-US" altLang="zh-CN" sz="1867" dirty="0">
                <a:solidFill>
                  <a:srgbClr val="2B2A30"/>
                </a:solidFill>
                <a:latin typeface="微软雅黑" panose="020B0503020204020204" pitchFamily="34" charset="-122"/>
                <a:ea typeface="微软雅黑" panose="020B0503020204020204" pitchFamily="34" charset="-122"/>
              </a:rPr>
              <a:t>◎</a:t>
            </a:r>
            <a:r>
              <a:rPr lang="zh-CN" altLang="en-US" sz="1867" dirty="0">
                <a:solidFill>
                  <a:srgbClr val="2B2A30"/>
                </a:solidFill>
                <a:latin typeface="微软雅黑" panose="020B0503020204020204" pitchFamily="34" charset="-122"/>
                <a:ea typeface="微软雅黑" panose="020B0503020204020204" pitchFamily="34" charset="-122"/>
              </a:rPr>
              <a:t>节标题二  </a:t>
            </a:r>
            <a:r>
              <a:rPr lang="en-US" altLang="zh-CN" sz="1867" dirty="0">
                <a:solidFill>
                  <a:srgbClr val="2B2A30"/>
                </a:solidFill>
                <a:latin typeface="微软雅黑" panose="020B0503020204020204" pitchFamily="34" charset="-122"/>
                <a:ea typeface="微软雅黑" panose="020B0503020204020204" pitchFamily="34" charset="-122"/>
              </a:rPr>
              <a:t>◎</a:t>
            </a:r>
            <a:r>
              <a:rPr lang="zh-CN" altLang="en-US" sz="1867" dirty="0">
                <a:solidFill>
                  <a:srgbClr val="2B2A30"/>
                </a:solidFill>
                <a:latin typeface="微软雅黑" panose="020B0503020204020204" pitchFamily="34" charset="-122"/>
                <a:ea typeface="微软雅黑" panose="020B0503020204020204" pitchFamily="34" charset="-122"/>
              </a:rPr>
              <a:t>节标题三</a:t>
            </a:r>
          </a:p>
        </p:txBody>
      </p:sp>
    </p:spTree>
    <p:extLst>
      <p:ext uri="{BB962C8B-B14F-4D97-AF65-F5344CB8AC3E}">
        <p14:creationId xmlns:p14="http://schemas.microsoft.com/office/powerpoint/2010/main" val="279132963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down)">
                                      <p:cBhvr>
                                        <p:cTn id="11" dur="500"/>
                                        <p:tgtEl>
                                          <p:spTgt spid="16"/>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up)">
                                      <p:cBhvr>
                                        <p:cTn id="15" dur="500"/>
                                        <p:tgtEl>
                                          <p:spTgt spid="17"/>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500" fill="hold"/>
                                        <p:tgtEl>
                                          <p:spTgt spid="19"/>
                                        </p:tgtEl>
                                        <p:attrNameLst>
                                          <p:attrName>ppt_w</p:attrName>
                                        </p:attrNameLst>
                                      </p:cBhvr>
                                      <p:tavLst>
                                        <p:tav tm="0">
                                          <p:val>
                                            <p:fltVal val="0"/>
                                          </p:val>
                                        </p:tav>
                                        <p:tav tm="100000">
                                          <p:val>
                                            <p:strVal val="#ppt_w"/>
                                          </p:val>
                                        </p:tav>
                                      </p:tavLst>
                                    </p:anim>
                                    <p:anim calcmode="lin" valueType="num">
                                      <p:cBhvr>
                                        <p:cTn id="20" dur="500" fill="hold"/>
                                        <p:tgtEl>
                                          <p:spTgt spid="19"/>
                                        </p:tgtEl>
                                        <p:attrNameLst>
                                          <p:attrName>ppt_h</p:attrName>
                                        </p:attrNameLst>
                                      </p:cBhvr>
                                      <p:tavLst>
                                        <p:tav tm="0">
                                          <p:val>
                                            <p:fltVal val="0"/>
                                          </p:val>
                                        </p:tav>
                                        <p:tav tm="100000">
                                          <p:val>
                                            <p:strVal val="#ppt_h"/>
                                          </p:val>
                                        </p:tav>
                                      </p:tavLst>
                                    </p:anim>
                                    <p:anim calcmode="lin" valueType="num">
                                      <p:cBhvr>
                                        <p:cTn id="21" dur="500" fill="hold"/>
                                        <p:tgtEl>
                                          <p:spTgt spid="19"/>
                                        </p:tgtEl>
                                        <p:attrNameLst>
                                          <p:attrName>style.rotation</p:attrName>
                                        </p:attrNameLst>
                                      </p:cBhvr>
                                      <p:tavLst>
                                        <p:tav tm="0">
                                          <p:val>
                                            <p:fltVal val="90"/>
                                          </p:val>
                                        </p:tav>
                                        <p:tav tm="100000">
                                          <p:val>
                                            <p:fltVal val="0"/>
                                          </p:val>
                                        </p:tav>
                                      </p:tavLst>
                                    </p:anim>
                                    <p:animEffect transition="in" filter="fade">
                                      <p:cBhvr>
                                        <p:cTn id="22" dur="500"/>
                                        <p:tgtEl>
                                          <p:spTgt spid="19"/>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left)">
                                      <p:cBhvr>
                                        <p:cTn id="26" dur="500"/>
                                        <p:tgtEl>
                                          <p:spTgt spid="20"/>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wipe(left)">
                                      <p:cBhvr>
                                        <p:cTn id="29" dur="500"/>
                                        <p:tgtEl>
                                          <p:spTgt spid="23"/>
                                        </p:tgtEl>
                                      </p:cBhvr>
                                    </p:animEffect>
                                  </p:childTnLst>
                                </p:cTn>
                              </p:par>
                            </p:childTnLst>
                          </p:cTn>
                        </p:par>
                        <p:par>
                          <p:cTn id="30" fill="hold">
                            <p:stCondLst>
                              <p:cond delay="2500"/>
                            </p:stCondLst>
                            <p:childTnLst>
                              <p:par>
                                <p:cTn id="31" presetID="31" presetClass="entr" presetSubtype="0"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p:cTn id="33" dur="500" fill="hold"/>
                                        <p:tgtEl>
                                          <p:spTgt spid="22"/>
                                        </p:tgtEl>
                                        <p:attrNameLst>
                                          <p:attrName>ppt_w</p:attrName>
                                        </p:attrNameLst>
                                      </p:cBhvr>
                                      <p:tavLst>
                                        <p:tav tm="0">
                                          <p:val>
                                            <p:fltVal val="0"/>
                                          </p:val>
                                        </p:tav>
                                        <p:tav tm="100000">
                                          <p:val>
                                            <p:strVal val="#ppt_w"/>
                                          </p:val>
                                        </p:tav>
                                      </p:tavLst>
                                    </p:anim>
                                    <p:anim calcmode="lin" valueType="num">
                                      <p:cBhvr>
                                        <p:cTn id="34" dur="500" fill="hold"/>
                                        <p:tgtEl>
                                          <p:spTgt spid="22"/>
                                        </p:tgtEl>
                                        <p:attrNameLst>
                                          <p:attrName>ppt_h</p:attrName>
                                        </p:attrNameLst>
                                      </p:cBhvr>
                                      <p:tavLst>
                                        <p:tav tm="0">
                                          <p:val>
                                            <p:fltVal val="0"/>
                                          </p:val>
                                        </p:tav>
                                        <p:tav tm="100000">
                                          <p:val>
                                            <p:strVal val="#ppt_h"/>
                                          </p:val>
                                        </p:tav>
                                      </p:tavLst>
                                    </p:anim>
                                    <p:anim calcmode="lin" valueType="num">
                                      <p:cBhvr>
                                        <p:cTn id="35" dur="500" fill="hold"/>
                                        <p:tgtEl>
                                          <p:spTgt spid="22"/>
                                        </p:tgtEl>
                                        <p:attrNameLst>
                                          <p:attrName>style.rotation</p:attrName>
                                        </p:attrNameLst>
                                      </p:cBhvr>
                                      <p:tavLst>
                                        <p:tav tm="0">
                                          <p:val>
                                            <p:fltVal val="90"/>
                                          </p:val>
                                        </p:tav>
                                        <p:tav tm="100000">
                                          <p:val>
                                            <p:fltVal val="0"/>
                                          </p:val>
                                        </p:tav>
                                      </p:tavLst>
                                    </p:anim>
                                    <p:animEffect transition="in" filter="fade">
                                      <p:cBhvr>
                                        <p:cTn id="3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9" grpId="0"/>
      <p:bldP spid="20" grpId="0"/>
      <p:bldP spid="22" grpId="0"/>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343966" y="1892829"/>
            <a:ext cx="3311876" cy="4262227"/>
            <a:chOff x="467544" y="1772816"/>
            <a:chExt cx="2088232" cy="2687455"/>
          </a:xfrm>
        </p:grpSpPr>
        <p:sp>
          <p:nvSpPr>
            <p:cNvPr id="7" name="圆角矩形 6"/>
            <p:cNvSpPr/>
            <p:nvPr/>
          </p:nvSpPr>
          <p:spPr>
            <a:xfrm>
              <a:off x="467544" y="1772816"/>
              <a:ext cx="2088232" cy="432048"/>
            </a:xfrm>
            <a:prstGeom prst="roundRect">
              <a:avLst>
                <a:gd name="adj" fmla="val 0"/>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zh-CN" altLang="en-US" sz="2267" b="1" dirty="0">
                  <a:solidFill>
                    <a:prstClr val="white"/>
                  </a:solidFill>
                  <a:latin typeface="微软雅黑" panose="020B0503020204020204" pitchFamily="34" charset="-122"/>
                  <a:ea typeface="微软雅黑" panose="020B0503020204020204" pitchFamily="34" charset="-122"/>
                </a:rPr>
                <a:t>单击此处添加标题</a:t>
              </a:r>
            </a:p>
          </p:txBody>
        </p:sp>
        <p:sp>
          <p:nvSpPr>
            <p:cNvPr id="8" name="矩形 7"/>
            <p:cNvSpPr/>
            <p:nvPr/>
          </p:nvSpPr>
          <p:spPr>
            <a:xfrm>
              <a:off x="467544" y="2204863"/>
              <a:ext cx="2088232" cy="2255408"/>
            </a:xfrm>
            <a:prstGeom prst="rect">
              <a:avLst/>
            </a:prstGeom>
            <a:solidFill>
              <a:schemeClr val="tx1">
                <a:lumMod val="65000"/>
                <a:alpha val="30000"/>
              </a:schemeClr>
            </a:solidFill>
            <a:ln>
              <a:no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zh-CN" altLang="en-US" sz="1867" dirty="0">
                  <a:solidFill>
                    <a:sysClr val="windowText" lastClr="000000"/>
                  </a:solidFill>
                  <a:latin typeface="微软雅黑" panose="020B0503020204020204" pitchFamily="34" charset="-122"/>
                  <a:ea typeface="微软雅黑" panose="020B0503020204020204" pitchFamily="34" charset="-122"/>
                </a:rPr>
                <a:t>单击此处添加文本</a:t>
              </a:r>
              <a:endParaRPr lang="en-US" altLang="zh-CN" sz="1867" dirty="0">
                <a:solidFill>
                  <a:sysClr val="windowText" lastClr="000000"/>
                </a:solidFill>
                <a:latin typeface="微软雅黑" panose="020B0503020204020204" pitchFamily="34" charset="-122"/>
                <a:ea typeface="微软雅黑" panose="020B0503020204020204" pitchFamily="34" charset="-122"/>
              </a:endParaRPr>
            </a:p>
            <a:p>
              <a:pPr algn="ctr" defTabSz="914377"/>
              <a:r>
                <a:rPr lang="zh-CN" altLang="en-US" sz="1867" dirty="0">
                  <a:solidFill>
                    <a:sysClr val="windowText" lastClr="000000"/>
                  </a:solidFill>
                  <a:latin typeface="微软雅黑" panose="020B0503020204020204" pitchFamily="34" charset="-122"/>
                  <a:ea typeface="微软雅黑" panose="020B0503020204020204" pitchFamily="34" charset="-122"/>
                </a:rPr>
                <a:t>单击此处添加文本</a:t>
              </a:r>
            </a:p>
            <a:p>
              <a:pPr algn="ctr" defTabSz="914377"/>
              <a:r>
                <a:rPr lang="zh-CN" altLang="en-US" sz="1867" dirty="0">
                  <a:solidFill>
                    <a:sysClr val="windowText" lastClr="000000"/>
                  </a:solidFill>
                  <a:latin typeface="微软雅黑" panose="020B0503020204020204" pitchFamily="34" charset="-122"/>
                  <a:ea typeface="微软雅黑" panose="020B0503020204020204" pitchFamily="34" charset="-122"/>
                </a:rPr>
                <a:t>单击此处添加文本</a:t>
              </a:r>
            </a:p>
            <a:p>
              <a:pPr algn="ctr" defTabSz="914377"/>
              <a:r>
                <a:rPr lang="zh-CN" altLang="en-US" sz="1867" dirty="0">
                  <a:solidFill>
                    <a:sysClr val="windowText" lastClr="000000"/>
                  </a:solidFill>
                  <a:latin typeface="微软雅黑" panose="020B0503020204020204" pitchFamily="34" charset="-122"/>
                  <a:ea typeface="微软雅黑" panose="020B0503020204020204" pitchFamily="34" charset="-122"/>
                </a:rPr>
                <a:t>单击此处添加文本</a:t>
              </a:r>
            </a:p>
            <a:p>
              <a:pPr algn="ctr" defTabSz="914377"/>
              <a:r>
                <a:rPr lang="zh-CN" altLang="en-US" sz="1867" dirty="0">
                  <a:solidFill>
                    <a:sysClr val="windowText" lastClr="000000"/>
                  </a:solidFill>
                  <a:latin typeface="微软雅黑" panose="020B0503020204020204" pitchFamily="34" charset="-122"/>
                  <a:ea typeface="微软雅黑" panose="020B0503020204020204" pitchFamily="34" charset="-122"/>
                </a:rPr>
                <a:t>单击此处添加文本</a:t>
              </a:r>
            </a:p>
            <a:p>
              <a:pPr algn="ctr" defTabSz="914377"/>
              <a:r>
                <a:rPr lang="zh-CN" altLang="en-US" sz="1867" dirty="0">
                  <a:solidFill>
                    <a:sysClr val="windowText" lastClr="000000"/>
                  </a:solidFill>
                  <a:latin typeface="微软雅黑" panose="020B0503020204020204" pitchFamily="34" charset="-122"/>
                  <a:ea typeface="微软雅黑" panose="020B0503020204020204" pitchFamily="34" charset="-122"/>
                </a:rPr>
                <a:t>单击此处添加文本</a:t>
              </a:r>
              <a:endParaRPr lang="en-US" altLang="zh-CN" sz="1867" dirty="0">
                <a:solidFill>
                  <a:sysClr val="windowText" lastClr="000000"/>
                </a:solidFill>
                <a:latin typeface="微软雅黑" panose="020B0503020204020204" pitchFamily="34" charset="-122"/>
                <a:ea typeface="微软雅黑" panose="020B0503020204020204" pitchFamily="34" charset="-122"/>
              </a:endParaRPr>
            </a:p>
            <a:p>
              <a:pPr algn="ctr" defTabSz="914377"/>
              <a:r>
                <a:rPr lang="zh-CN" altLang="en-US" sz="1867" dirty="0">
                  <a:solidFill>
                    <a:sysClr val="windowText" lastClr="000000"/>
                  </a:solidFill>
                  <a:latin typeface="微软雅黑" panose="020B0503020204020204" pitchFamily="34" charset="-122"/>
                  <a:ea typeface="微软雅黑" panose="020B0503020204020204" pitchFamily="34" charset="-122"/>
                </a:rPr>
                <a:t>单击此处添加文本</a:t>
              </a:r>
              <a:endParaRPr lang="en-US" altLang="zh-CN" sz="1867" dirty="0">
                <a:solidFill>
                  <a:sysClr val="windowText" lastClr="000000"/>
                </a:solidFill>
                <a:latin typeface="微软雅黑" panose="020B0503020204020204" pitchFamily="34" charset="-122"/>
                <a:ea typeface="微软雅黑" panose="020B0503020204020204" pitchFamily="34" charset="-122"/>
              </a:endParaRPr>
            </a:p>
            <a:p>
              <a:pPr algn="ctr" defTabSz="914377"/>
              <a:r>
                <a:rPr lang="zh-CN" altLang="en-US" sz="1867" dirty="0">
                  <a:solidFill>
                    <a:sysClr val="windowText" lastClr="000000"/>
                  </a:solidFill>
                  <a:latin typeface="微软雅黑" panose="020B0503020204020204" pitchFamily="34" charset="-122"/>
                  <a:ea typeface="微软雅黑" panose="020B0503020204020204" pitchFamily="34" charset="-122"/>
                </a:rPr>
                <a:t>单击此处添加文本</a:t>
              </a:r>
              <a:endParaRPr lang="en-US" altLang="zh-CN" sz="1867" dirty="0">
                <a:solidFill>
                  <a:sysClr val="windowText" lastClr="000000"/>
                </a:solidFill>
                <a:latin typeface="微软雅黑" panose="020B0503020204020204" pitchFamily="34" charset="-122"/>
                <a:ea typeface="微软雅黑" panose="020B0503020204020204" pitchFamily="34" charset="-122"/>
              </a:endParaRPr>
            </a:p>
            <a:p>
              <a:pPr algn="ctr" defTabSz="914377"/>
              <a:r>
                <a:rPr lang="zh-CN" altLang="en-US" sz="1867" dirty="0">
                  <a:solidFill>
                    <a:sysClr val="windowText" lastClr="000000"/>
                  </a:solidFill>
                  <a:latin typeface="微软雅黑" panose="020B0503020204020204" pitchFamily="34" charset="-122"/>
                  <a:ea typeface="微软雅黑" panose="020B0503020204020204" pitchFamily="34" charset="-122"/>
                </a:rPr>
                <a:t>单击此处添加文本</a:t>
              </a:r>
              <a:endParaRPr lang="en-US" altLang="zh-CN" sz="1867" dirty="0">
                <a:solidFill>
                  <a:sysClr val="windowText" lastClr="000000"/>
                </a:solidFill>
                <a:latin typeface="微软雅黑" panose="020B0503020204020204" pitchFamily="34" charset="-122"/>
                <a:ea typeface="微软雅黑" panose="020B0503020204020204" pitchFamily="34" charset="-122"/>
              </a:endParaRPr>
            </a:p>
            <a:p>
              <a:pPr algn="ctr" defTabSz="914377"/>
              <a:r>
                <a:rPr lang="zh-CN" altLang="en-US" sz="1867" dirty="0">
                  <a:solidFill>
                    <a:sysClr val="windowText" lastClr="000000"/>
                  </a:solidFill>
                  <a:latin typeface="微软雅黑" panose="020B0503020204020204" pitchFamily="34" charset="-122"/>
                  <a:ea typeface="微软雅黑" panose="020B0503020204020204" pitchFamily="34" charset="-122"/>
                </a:rPr>
                <a:t>单击此处添加文本</a:t>
              </a:r>
            </a:p>
          </p:txBody>
        </p:sp>
      </p:grpSp>
      <p:grpSp>
        <p:nvGrpSpPr>
          <p:cNvPr id="14" name="Group 139"/>
          <p:cNvGrpSpPr>
            <a:grpSpLocks/>
          </p:cNvGrpSpPr>
          <p:nvPr/>
        </p:nvGrpSpPr>
        <p:grpSpPr bwMode="auto">
          <a:xfrm>
            <a:off x="9788189" y="5178440"/>
            <a:ext cx="1289439" cy="1292545"/>
            <a:chOff x="5765300" y="4002787"/>
            <a:chExt cx="713233" cy="713232"/>
          </a:xfrm>
        </p:grpSpPr>
        <p:sp>
          <p:nvSpPr>
            <p:cNvPr id="15" name="Donut 34"/>
            <p:cNvSpPr>
              <a:spLocks noChangeArrowheads="1"/>
            </p:cNvSpPr>
            <p:nvPr/>
          </p:nvSpPr>
          <p:spPr bwMode="auto">
            <a:xfrm>
              <a:off x="5764782" y="4003135"/>
              <a:ext cx="714189" cy="712471"/>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FF9900"/>
            </a:solidFill>
            <a:ln w="9525">
              <a:noFill/>
              <a:miter lim="800000"/>
              <a:headEnd/>
              <a:tailEnd/>
            </a:ln>
            <a:effectLst>
              <a:outerShdw blurRad="63500" dist="23000" dir="5400000" rotWithShape="0">
                <a:srgbClr val="000000">
                  <a:alpha val="34999"/>
                </a:srgbClr>
              </a:outerShdw>
            </a:effectLst>
          </p:spPr>
          <p:txBody>
            <a:bodyPr anchor="ctr"/>
            <a:lstStyle/>
            <a:p>
              <a:pPr algn="ctr" defTabSz="609570" fontAlgn="base">
                <a:spcBef>
                  <a:spcPct val="0"/>
                </a:spcBef>
                <a:spcAft>
                  <a:spcPct val="0"/>
                </a:spcAft>
              </a:pPr>
              <a:endParaRPr lang="en-US" sz="2400" dirty="0">
                <a:solidFill>
                  <a:prstClr val="black"/>
                </a:solidFill>
                <a:latin typeface="微软雅黑" panose="020B0503020204020204" pitchFamily="34" charset="-122"/>
                <a:ea typeface="微软雅黑" panose="020B0503020204020204" pitchFamily="34" charset="-122"/>
              </a:endParaRPr>
            </a:p>
          </p:txBody>
        </p:sp>
        <p:grpSp>
          <p:nvGrpSpPr>
            <p:cNvPr id="16" name="Gruppe 344"/>
            <p:cNvGrpSpPr>
              <a:grpSpLocks/>
            </p:cNvGrpSpPr>
            <p:nvPr/>
          </p:nvGrpSpPr>
          <p:grpSpPr bwMode="auto">
            <a:xfrm>
              <a:off x="6014540" y="4178404"/>
              <a:ext cx="214736" cy="361996"/>
              <a:chOff x="2114233" y="1516380"/>
              <a:chExt cx="263525" cy="444500"/>
            </a:xfrm>
          </p:grpSpPr>
          <p:sp>
            <p:nvSpPr>
              <p:cNvPr id="17" name="Freeform 15"/>
              <p:cNvSpPr>
                <a:spLocks noEditPoints="1"/>
              </p:cNvSpPr>
              <p:nvPr/>
            </p:nvSpPr>
            <p:spPr bwMode="auto">
              <a:xfrm>
                <a:off x="2113770" y="1516292"/>
                <a:ext cx="264374" cy="444598"/>
              </a:xfrm>
              <a:custGeom>
                <a:avLst/>
                <a:gdLst>
                  <a:gd name="T0" fmla="*/ 0 w 166"/>
                  <a:gd name="T1" fmla="*/ 444500 h 280"/>
                  <a:gd name="T2" fmla="*/ 263525 w 166"/>
                  <a:gd name="T3" fmla="*/ 444500 h 280"/>
                  <a:gd name="T4" fmla="*/ 263525 w 166"/>
                  <a:gd name="T5" fmla="*/ 425450 h 280"/>
                  <a:gd name="T6" fmla="*/ 263525 w 166"/>
                  <a:gd name="T7" fmla="*/ 425450 h 280"/>
                  <a:gd name="T8" fmla="*/ 260350 w 166"/>
                  <a:gd name="T9" fmla="*/ 419100 h 280"/>
                  <a:gd name="T10" fmla="*/ 254000 w 166"/>
                  <a:gd name="T11" fmla="*/ 415925 h 280"/>
                  <a:gd name="T12" fmla="*/ 9525 w 166"/>
                  <a:gd name="T13" fmla="*/ 415925 h 280"/>
                  <a:gd name="T14" fmla="*/ 9525 w 166"/>
                  <a:gd name="T15" fmla="*/ 415925 h 280"/>
                  <a:gd name="T16" fmla="*/ 3175 w 166"/>
                  <a:gd name="T17" fmla="*/ 419100 h 280"/>
                  <a:gd name="T18" fmla="*/ 0 w 166"/>
                  <a:gd name="T19" fmla="*/ 425450 h 280"/>
                  <a:gd name="T20" fmla="*/ 0 w 166"/>
                  <a:gd name="T21" fmla="*/ 444500 h 280"/>
                  <a:gd name="T22" fmla="*/ 0 w 166"/>
                  <a:gd name="T23" fmla="*/ 444500 h 280"/>
                  <a:gd name="T24" fmla="*/ 0 w 166"/>
                  <a:gd name="T25" fmla="*/ 0 h 280"/>
                  <a:gd name="T26" fmla="*/ 263525 w 166"/>
                  <a:gd name="T27" fmla="*/ 0 h 280"/>
                  <a:gd name="T28" fmla="*/ 263525 w 166"/>
                  <a:gd name="T29" fmla="*/ 19050 h 280"/>
                  <a:gd name="T30" fmla="*/ 263525 w 166"/>
                  <a:gd name="T31" fmla="*/ 19050 h 280"/>
                  <a:gd name="T32" fmla="*/ 260350 w 166"/>
                  <a:gd name="T33" fmla="*/ 25400 h 280"/>
                  <a:gd name="T34" fmla="*/ 254000 w 166"/>
                  <a:gd name="T35" fmla="*/ 28575 h 280"/>
                  <a:gd name="T36" fmla="*/ 9525 w 166"/>
                  <a:gd name="T37" fmla="*/ 28575 h 280"/>
                  <a:gd name="T38" fmla="*/ 9525 w 166"/>
                  <a:gd name="T39" fmla="*/ 28575 h 280"/>
                  <a:gd name="T40" fmla="*/ 3175 w 166"/>
                  <a:gd name="T41" fmla="*/ 25400 h 280"/>
                  <a:gd name="T42" fmla="*/ 0 w 166"/>
                  <a:gd name="T43" fmla="*/ 19050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solidFill>
                <a:schemeClr val="tx1">
                  <a:alpha val="50000"/>
                </a:schemeClr>
              </a:solidFill>
              <a:ln w="9525">
                <a:noFill/>
                <a:round/>
                <a:headEnd/>
                <a:tailEnd/>
              </a:ln>
            </p:spPr>
            <p:txBody>
              <a:bodyPr/>
              <a:lstStyle/>
              <a:p>
                <a:pPr defTabSz="914377">
                  <a:defRPr/>
                </a:pPr>
                <a:endParaRPr lang="en-US"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18" name="Freeform 16"/>
              <p:cNvSpPr>
                <a:spLocks noEditPoints="1"/>
              </p:cNvSpPr>
              <p:nvPr/>
            </p:nvSpPr>
            <p:spPr bwMode="auto">
              <a:xfrm>
                <a:off x="2135322" y="1557883"/>
                <a:ext cx="221270" cy="361415"/>
              </a:xfrm>
              <a:custGeom>
                <a:avLst/>
                <a:gdLst>
                  <a:gd name="T0" fmla="*/ 22225 w 138"/>
                  <a:gd name="T1" fmla="*/ 79375 h 228"/>
                  <a:gd name="T2" fmla="*/ 22225 w 138"/>
                  <a:gd name="T3" fmla="*/ 92075 h 228"/>
                  <a:gd name="T4" fmla="*/ 31750 w 138"/>
                  <a:gd name="T5" fmla="*/ 111125 h 228"/>
                  <a:gd name="T6" fmla="*/ 76200 w 138"/>
                  <a:gd name="T7" fmla="*/ 152400 h 228"/>
                  <a:gd name="T8" fmla="*/ 88900 w 138"/>
                  <a:gd name="T9" fmla="*/ 165100 h 228"/>
                  <a:gd name="T10" fmla="*/ 92075 w 138"/>
                  <a:gd name="T11" fmla="*/ 180975 h 228"/>
                  <a:gd name="T12" fmla="*/ 76200 w 138"/>
                  <a:gd name="T13" fmla="*/ 209550 h 228"/>
                  <a:gd name="T14" fmla="*/ 38100 w 138"/>
                  <a:gd name="T15" fmla="*/ 241300 h 228"/>
                  <a:gd name="T16" fmla="*/ 25400 w 138"/>
                  <a:gd name="T17" fmla="*/ 257175 h 228"/>
                  <a:gd name="T18" fmla="*/ 22225 w 138"/>
                  <a:gd name="T19" fmla="*/ 279400 h 228"/>
                  <a:gd name="T20" fmla="*/ 0 w 138"/>
                  <a:gd name="T21" fmla="*/ 361950 h 228"/>
                  <a:gd name="T22" fmla="*/ 0 w 138"/>
                  <a:gd name="T23" fmla="*/ 273050 h 228"/>
                  <a:gd name="T24" fmla="*/ 3175 w 138"/>
                  <a:gd name="T25" fmla="*/ 244475 h 228"/>
                  <a:gd name="T26" fmla="*/ 22225 w 138"/>
                  <a:gd name="T27" fmla="*/ 225425 h 228"/>
                  <a:gd name="T28" fmla="*/ 57150 w 138"/>
                  <a:gd name="T29" fmla="*/ 193675 h 228"/>
                  <a:gd name="T30" fmla="*/ 66675 w 138"/>
                  <a:gd name="T31" fmla="*/ 180975 h 228"/>
                  <a:gd name="T32" fmla="*/ 57150 w 138"/>
                  <a:gd name="T33" fmla="*/ 168275 h 228"/>
                  <a:gd name="T34" fmla="*/ 22225 w 138"/>
                  <a:gd name="T35" fmla="*/ 136525 h 228"/>
                  <a:gd name="T36" fmla="*/ 3175 w 138"/>
                  <a:gd name="T37" fmla="*/ 114300 h 228"/>
                  <a:gd name="T38" fmla="*/ 0 w 138"/>
                  <a:gd name="T39" fmla="*/ 88900 h 228"/>
                  <a:gd name="T40" fmla="*/ 22225 w 138"/>
                  <a:gd name="T41" fmla="*/ 0 h 228"/>
                  <a:gd name="T42" fmla="*/ 196850 w 138"/>
                  <a:gd name="T43" fmla="*/ 361950 h 228"/>
                  <a:gd name="T44" fmla="*/ 196850 w 138"/>
                  <a:gd name="T45" fmla="*/ 279400 h 228"/>
                  <a:gd name="T46" fmla="*/ 193675 w 138"/>
                  <a:gd name="T47" fmla="*/ 257175 h 228"/>
                  <a:gd name="T48" fmla="*/ 180975 w 138"/>
                  <a:gd name="T49" fmla="*/ 241300 h 228"/>
                  <a:gd name="T50" fmla="*/ 142875 w 138"/>
                  <a:gd name="T51" fmla="*/ 209550 h 228"/>
                  <a:gd name="T52" fmla="*/ 127000 w 138"/>
                  <a:gd name="T53" fmla="*/ 180975 h 228"/>
                  <a:gd name="T54" fmla="*/ 130175 w 138"/>
                  <a:gd name="T55" fmla="*/ 165100 h 228"/>
                  <a:gd name="T56" fmla="*/ 180975 w 138"/>
                  <a:gd name="T57" fmla="*/ 120650 h 228"/>
                  <a:gd name="T58" fmla="*/ 187325 w 138"/>
                  <a:gd name="T59" fmla="*/ 111125 h 228"/>
                  <a:gd name="T60" fmla="*/ 196850 w 138"/>
                  <a:gd name="T61" fmla="*/ 92075 h 228"/>
                  <a:gd name="T62" fmla="*/ 196850 w 138"/>
                  <a:gd name="T63" fmla="*/ 0 h 228"/>
                  <a:gd name="T64" fmla="*/ 219075 w 138"/>
                  <a:gd name="T65" fmla="*/ 88900 h 228"/>
                  <a:gd name="T66" fmla="*/ 219075 w 138"/>
                  <a:gd name="T67" fmla="*/ 104775 h 228"/>
                  <a:gd name="T68" fmla="*/ 209550 w 138"/>
                  <a:gd name="T69" fmla="*/ 127000 h 228"/>
                  <a:gd name="T70" fmla="*/ 161925 w 138"/>
                  <a:gd name="T71" fmla="*/ 168275 h 228"/>
                  <a:gd name="T72" fmla="*/ 155575 w 138"/>
                  <a:gd name="T73" fmla="*/ 174625 h 228"/>
                  <a:gd name="T74" fmla="*/ 155575 w 138"/>
                  <a:gd name="T75" fmla="*/ 187325 h 228"/>
                  <a:gd name="T76" fmla="*/ 196850 w 138"/>
                  <a:gd name="T77" fmla="*/ 225425 h 228"/>
                  <a:gd name="T78" fmla="*/ 209550 w 138"/>
                  <a:gd name="T79" fmla="*/ 234950 h 228"/>
                  <a:gd name="T80" fmla="*/ 219075 w 138"/>
                  <a:gd name="T81" fmla="*/ 257175 h 228"/>
                  <a:gd name="T82" fmla="*/ 219075 w 138"/>
                  <a:gd name="T83" fmla="*/ 361950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solidFill>
                <a:schemeClr val="bg1">
                  <a:lumMod val="65000"/>
                  <a:alpha val="50000"/>
                </a:schemeClr>
              </a:solidFill>
              <a:ln w="9525">
                <a:noFill/>
                <a:round/>
                <a:headEnd/>
                <a:tailEnd/>
              </a:ln>
            </p:spPr>
            <p:txBody>
              <a:bodyPr/>
              <a:lstStyle/>
              <a:p>
                <a:pPr defTabSz="914377">
                  <a:defRPr/>
                </a:pPr>
                <a:endParaRPr lang="en-US"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19" name="Freeform 17"/>
              <p:cNvSpPr>
                <a:spLocks/>
              </p:cNvSpPr>
              <p:nvPr/>
            </p:nvSpPr>
            <p:spPr bwMode="auto">
              <a:xfrm>
                <a:off x="2171242" y="1666881"/>
                <a:ext cx="149429" cy="252417"/>
              </a:xfrm>
              <a:custGeom>
                <a:avLst/>
                <a:gdLst>
                  <a:gd name="T0" fmla="*/ 0 w 94"/>
                  <a:gd name="T1" fmla="*/ 254000 h 160"/>
                  <a:gd name="T2" fmla="*/ 76200 w 94"/>
                  <a:gd name="T3" fmla="*/ 254000 h 160"/>
                  <a:gd name="T4" fmla="*/ 149225 w 94"/>
                  <a:gd name="T5" fmla="*/ 254000 h 160"/>
                  <a:gd name="T6" fmla="*/ 149225 w 94"/>
                  <a:gd name="T7" fmla="*/ 212725 h 160"/>
                  <a:gd name="T8" fmla="*/ 92075 w 94"/>
                  <a:gd name="T9" fmla="*/ 155575 h 160"/>
                  <a:gd name="T10" fmla="*/ 92075 w 94"/>
                  <a:gd name="T11" fmla="*/ 155575 h 160"/>
                  <a:gd name="T12" fmla="*/ 85725 w 94"/>
                  <a:gd name="T13" fmla="*/ 149225 h 160"/>
                  <a:gd name="T14" fmla="*/ 82550 w 94"/>
                  <a:gd name="T15" fmla="*/ 142875 h 160"/>
                  <a:gd name="T16" fmla="*/ 82550 w 94"/>
                  <a:gd name="T17" fmla="*/ 123825 h 160"/>
                  <a:gd name="T18" fmla="*/ 82550 w 94"/>
                  <a:gd name="T19" fmla="*/ 69850 h 160"/>
                  <a:gd name="T20" fmla="*/ 82550 w 94"/>
                  <a:gd name="T21" fmla="*/ 69850 h 160"/>
                  <a:gd name="T22" fmla="*/ 82550 w 94"/>
                  <a:gd name="T23" fmla="*/ 60325 h 160"/>
                  <a:gd name="T24" fmla="*/ 85725 w 94"/>
                  <a:gd name="T25" fmla="*/ 50800 h 160"/>
                  <a:gd name="T26" fmla="*/ 98425 w 94"/>
                  <a:gd name="T27" fmla="*/ 34925 h 160"/>
                  <a:gd name="T28" fmla="*/ 120650 w 94"/>
                  <a:gd name="T29" fmla="*/ 15875 h 160"/>
                  <a:gd name="T30" fmla="*/ 120650 w 94"/>
                  <a:gd name="T31" fmla="*/ 15875 h 160"/>
                  <a:gd name="T32" fmla="*/ 130175 w 94"/>
                  <a:gd name="T33" fmla="*/ 9525 h 160"/>
                  <a:gd name="T34" fmla="*/ 139700 w 94"/>
                  <a:gd name="T35" fmla="*/ 0 h 160"/>
                  <a:gd name="T36" fmla="*/ 76200 w 94"/>
                  <a:gd name="T37" fmla="*/ 0 h 160"/>
                  <a:gd name="T38" fmla="*/ 9525 w 94"/>
                  <a:gd name="T39" fmla="*/ 0 h 160"/>
                  <a:gd name="T40" fmla="*/ 9525 w 94"/>
                  <a:gd name="T41" fmla="*/ 0 h 160"/>
                  <a:gd name="T42" fmla="*/ 19050 w 94"/>
                  <a:gd name="T43" fmla="*/ 9525 h 160"/>
                  <a:gd name="T44" fmla="*/ 28575 w 94"/>
                  <a:gd name="T45" fmla="*/ 15875 h 160"/>
                  <a:gd name="T46" fmla="*/ 50800 w 94"/>
                  <a:gd name="T47" fmla="*/ 34925 h 160"/>
                  <a:gd name="T48" fmla="*/ 50800 w 94"/>
                  <a:gd name="T49" fmla="*/ 34925 h 160"/>
                  <a:gd name="T50" fmla="*/ 60325 w 94"/>
                  <a:gd name="T51" fmla="*/ 50800 h 160"/>
                  <a:gd name="T52" fmla="*/ 66675 w 94"/>
                  <a:gd name="T53" fmla="*/ 60325 h 160"/>
                  <a:gd name="T54" fmla="*/ 66675 w 94"/>
                  <a:gd name="T55" fmla="*/ 69850 h 160"/>
                  <a:gd name="T56" fmla="*/ 66675 w 94"/>
                  <a:gd name="T57" fmla="*/ 123825 h 160"/>
                  <a:gd name="T58" fmla="*/ 66675 w 94"/>
                  <a:gd name="T59" fmla="*/ 123825 h 160"/>
                  <a:gd name="T60" fmla="*/ 66675 w 94"/>
                  <a:gd name="T61" fmla="*/ 142875 h 160"/>
                  <a:gd name="T62" fmla="*/ 63500 w 94"/>
                  <a:gd name="T63" fmla="*/ 149225 h 160"/>
                  <a:gd name="T64" fmla="*/ 60325 w 94"/>
                  <a:gd name="T65" fmla="*/ 155575 h 160"/>
                  <a:gd name="T66" fmla="*/ 0 w 94"/>
                  <a:gd name="T67" fmla="*/ 212725 h 160"/>
                  <a:gd name="T68" fmla="*/ 0 w 94"/>
                  <a:gd name="T69" fmla="*/ 254000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solidFill>
                <a:schemeClr val="tx1">
                  <a:lumMod val="65000"/>
                  <a:alpha val="50000"/>
                </a:schemeClr>
              </a:solidFill>
              <a:ln w="9525">
                <a:noFill/>
                <a:round/>
                <a:headEnd/>
                <a:tailEnd/>
              </a:ln>
            </p:spPr>
            <p:txBody>
              <a:bodyPr/>
              <a:lstStyle/>
              <a:p>
                <a:pPr defTabSz="914377">
                  <a:defRPr/>
                </a:pPr>
                <a:endParaRPr lang="en-US" sz="2400" kern="0" dirty="0">
                  <a:solidFill>
                    <a:sysClr val="windowText" lastClr="000000"/>
                  </a:solidFill>
                  <a:latin typeface="微软雅黑" panose="020B0503020204020204" pitchFamily="34" charset="-122"/>
                  <a:ea typeface="微软雅黑" panose="020B0503020204020204" pitchFamily="34" charset="-122"/>
                </a:endParaRPr>
              </a:p>
            </p:txBody>
          </p:sp>
        </p:grpSp>
      </p:grpSp>
      <p:grpSp>
        <p:nvGrpSpPr>
          <p:cNvPr id="20" name="Group 131"/>
          <p:cNvGrpSpPr>
            <a:grpSpLocks/>
          </p:cNvGrpSpPr>
          <p:nvPr/>
        </p:nvGrpSpPr>
        <p:grpSpPr bwMode="auto">
          <a:xfrm>
            <a:off x="8602132" y="912436"/>
            <a:ext cx="1289437" cy="1289673"/>
            <a:chOff x="5109971" y="1507999"/>
            <a:chExt cx="713232" cy="713232"/>
          </a:xfrm>
        </p:grpSpPr>
        <p:sp>
          <p:nvSpPr>
            <p:cNvPr id="21" name="Donut 12"/>
            <p:cNvSpPr>
              <a:spLocks noChangeArrowheads="1"/>
            </p:cNvSpPr>
            <p:nvPr/>
          </p:nvSpPr>
          <p:spPr bwMode="auto">
            <a:xfrm flipV="1">
              <a:off x="5109852" y="1508172"/>
              <a:ext cx="713017" cy="712887"/>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0070C0"/>
            </a:solidFill>
            <a:ln w="9525">
              <a:noFill/>
              <a:miter lim="800000"/>
              <a:headEnd/>
              <a:tailEnd/>
            </a:ln>
            <a:effectLst>
              <a:outerShdw blurRad="63500" dist="23000" dir="5400000" rotWithShape="0">
                <a:srgbClr val="000000">
                  <a:alpha val="34999"/>
                </a:srgbClr>
              </a:outerShdw>
            </a:effectLst>
          </p:spPr>
          <p:txBody>
            <a:bodyPr anchor="ctr"/>
            <a:lstStyle/>
            <a:p>
              <a:pPr algn="ctr" defTabSz="609570" fontAlgn="base">
                <a:spcBef>
                  <a:spcPct val="0"/>
                </a:spcBef>
                <a:spcAft>
                  <a:spcPct val="0"/>
                </a:spcAft>
              </a:pPr>
              <a:endParaRPr lang="en-US" sz="2400" dirty="0">
                <a:solidFill>
                  <a:prstClr val="black"/>
                </a:solidFill>
                <a:latin typeface="微软雅黑" panose="020B0503020204020204" pitchFamily="34" charset="-122"/>
                <a:ea typeface="微软雅黑" panose="020B0503020204020204" pitchFamily="34" charset="-122"/>
              </a:endParaRPr>
            </a:p>
          </p:txBody>
        </p:sp>
        <p:sp>
          <p:nvSpPr>
            <p:cNvPr id="22" name="Freeform 41"/>
            <p:cNvSpPr>
              <a:spLocks noEditPoints="1"/>
            </p:cNvSpPr>
            <p:nvPr/>
          </p:nvSpPr>
          <p:spPr bwMode="auto">
            <a:xfrm>
              <a:off x="5293668" y="1709513"/>
              <a:ext cx="345387" cy="310205"/>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tx1">
                <a:lumMod val="65000"/>
                <a:alpha val="44000"/>
              </a:schemeClr>
            </a:solidFill>
            <a:ln w="9525">
              <a:noFill/>
              <a:round/>
              <a:headEnd/>
              <a:tailEnd/>
            </a:ln>
          </p:spPr>
          <p:txBody>
            <a:bodyPr/>
            <a:lstStyle/>
            <a:p>
              <a:pPr defTabSz="914377">
                <a:defRPr/>
              </a:pPr>
              <a:endParaRPr lang="en-US" sz="2400"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23" name="Group 132"/>
          <p:cNvGrpSpPr>
            <a:grpSpLocks/>
          </p:cNvGrpSpPr>
          <p:nvPr/>
        </p:nvGrpSpPr>
        <p:grpSpPr bwMode="auto">
          <a:xfrm>
            <a:off x="9769617" y="2061692"/>
            <a:ext cx="1289439" cy="1292545"/>
            <a:chOff x="5765300" y="2141983"/>
            <a:chExt cx="713233" cy="713232"/>
          </a:xfrm>
        </p:grpSpPr>
        <p:sp>
          <p:nvSpPr>
            <p:cNvPr id="24" name="Donut 13"/>
            <p:cNvSpPr>
              <a:spLocks noChangeArrowheads="1"/>
            </p:cNvSpPr>
            <p:nvPr/>
          </p:nvSpPr>
          <p:spPr bwMode="auto">
            <a:xfrm flipV="1">
              <a:off x="5764784" y="2141636"/>
              <a:ext cx="714189" cy="713640"/>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FF9900"/>
            </a:solidFill>
            <a:ln w="9525">
              <a:noFill/>
              <a:miter lim="800000"/>
              <a:headEnd/>
              <a:tailEnd/>
            </a:ln>
            <a:effectLst>
              <a:outerShdw blurRad="63500" dist="23000" dir="5400000" rotWithShape="0">
                <a:srgbClr val="000000">
                  <a:alpha val="34999"/>
                </a:srgbClr>
              </a:outerShdw>
            </a:effectLst>
          </p:spPr>
          <p:txBody>
            <a:bodyPr anchor="ctr"/>
            <a:lstStyle/>
            <a:p>
              <a:pPr algn="ctr" defTabSz="609570" fontAlgn="base">
                <a:spcBef>
                  <a:spcPct val="0"/>
                </a:spcBef>
                <a:spcAft>
                  <a:spcPct val="0"/>
                </a:spcAft>
              </a:pPr>
              <a:endParaRPr lang="en-US" sz="2400" dirty="0">
                <a:solidFill>
                  <a:prstClr val="black"/>
                </a:solidFill>
                <a:latin typeface="微软雅黑" panose="020B0503020204020204" pitchFamily="34" charset="-122"/>
                <a:ea typeface="微软雅黑" panose="020B0503020204020204" pitchFamily="34" charset="-122"/>
              </a:endParaRPr>
            </a:p>
          </p:txBody>
        </p:sp>
        <p:sp>
          <p:nvSpPr>
            <p:cNvPr id="25" name="Freeform 41"/>
            <p:cNvSpPr>
              <a:spLocks noEditPoints="1"/>
            </p:cNvSpPr>
            <p:nvPr/>
          </p:nvSpPr>
          <p:spPr bwMode="auto">
            <a:xfrm>
              <a:off x="5946258" y="2357714"/>
              <a:ext cx="351240" cy="281484"/>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chemeClr val="tx1">
                <a:lumMod val="65000"/>
                <a:alpha val="50000"/>
              </a:schemeClr>
            </a:solidFill>
            <a:ln w="9525">
              <a:noFill/>
              <a:round/>
              <a:headEnd/>
              <a:tailEnd/>
            </a:ln>
          </p:spPr>
          <p:txBody>
            <a:bodyPr/>
            <a:lstStyle/>
            <a:p>
              <a:pPr defTabSz="914377">
                <a:defRPr/>
              </a:pPr>
              <a:endParaRPr lang="en-US" sz="2400"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26" name="Group 133"/>
          <p:cNvGrpSpPr>
            <a:grpSpLocks/>
          </p:cNvGrpSpPr>
          <p:nvPr/>
        </p:nvGrpSpPr>
        <p:grpSpPr bwMode="auto">
          <a:xfrm>
            <a:off x="10183161" y="3619683"/>
            <a:ext cx="1289439" cy="1289672"/>
            <a:chOff x="5993893" y="3065525"/>
            <a:chExt cx="713232" cy="713232"/>
          </a:xfrm>
        </p:grpSpPr>
        <p:sp>
          <p:nvSpPr>
            <p:cNvPr id="27" name="Donut 14"/>
            <p:cNvSpPr>
              <a:spLocks noChangeArrowheads="1"/>
            </p:cNvSpPr>
            <p:nvPr/>
          </p:nvSpPr>
          <p:spPr bwMode="auto">
            <a:xfrm flipV="1">
              <a:off x="5994108" y="3065443"/>
              <a:ext cx="713017" cy="712888"/>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0070C0"/>
            </a:solidFill>
            <a:ln w="9525">
              <a:noFill/>
              <a:miter lim="800000"/>
              <a:headEnd/>
              <a:tailEnd/>
            </a:ln>
            <a:effectLst>
              <a:outerShdw blurRad="63500" dist="23000" dir="5400000" rotWithShape="0">
                <a:srgbClr val="000000">
                  <a:alpha val="34999"/>
                </a:srgbClr>
              </a:outerShdw>
            </a:effectLst>
          </p:spPr>
          <p:txBody>
            <a:bodyPr anchor="ctr"/>
            <a:lstStyle/>
            <a:p>
              <a:pPr algn="ctr" defTabSz="609570" fontAlgn="base">
                <a:spcBef>
                  <a:spcPct val="0"/>
                </a:spcBef>
                <a:spcAft>
                  <a:spcPct val="0"/>
                </a:spcAft>
              </a:pPr>
              <a:endParaRPr lang="en-US" sz="2400" dirty="0">
                <a:solidFill>
                  <a:prstClr val="black"/>
                </a:solidFill>
                <a:latin typeface="微软雅黑" panose="020B0503020204020204" pitchFamily="34" charset="-122"/>
                <a:ea typeface="微软雅黑" panose="020B0503020204020204" pitchFamily="34" charset="-122"/>
              </a:endParaRPr>
            </a:p>
          </p:txBody>
        </p:sp>
        <p:sp>
          <p:nvSpPr>
            <p:cNvPr id="28" name="Freeform 17"/>
            <p:cNvSpPr>
              <a:spLocks noEditPoints="1"/>
            </p:cNvSpPr>
            <p:nvPr/>
          </p:nvSpPr>
          <p:spPr bwMode="auto">
            <a:xfrm>
              <a:off x="6202511" y="3249226"/>
              <a:ext cx="296212" cy="345323"/>
            </a:xfrm>
            <a:custGeom>
              <a:avLst/>
              <a:gdLst>
                <a:gd name="T0" fmla="*/ 2147483647 w 63"/>
                <a:gd name="T1" fmla="*/ 0 h 73"/>
                <a:gd name="T2" fmla="*/ 1122599098 w 63"/>
                <a:gd name="T3" fmla="*/ 0 h 73"/>
                <a:gd name="T4" fmla="*/ 561299549 w 63"/>
                <a:gd name="T5" fmla="*/ 560595689 h 73"/>
                <a:gd name="T6" fmla="*/ 561299549 w 63"/>
                <a:gd name="T7" fmla="*/ 1009069293 h 73"/>
                <a:gd name="T8" fmla="*/ 785819275 w 63"/>
                <a:gd name="T9" fmla="*/ 953011760 h 73"/>
                <a:gd name="T10" fmla="*/ 1852288207 w 63"/>
                <a:gd name="T11" fmla="*/ 2074203372 h 73"/>
                <a:gd name="T12" fmla="*/ 1627768481 w 63"/>
                <a:gd name="T13" fmla="*/ 2147483647 h 73"/>
                <a:gd name="T14" fmla="*/ 1627768481 w 63"/>
                <a:gd name="T15" fmla="*/ 2147483647 h 73"/>
                <a:gd name="T16" fmla="*/ 2147483647 w 63"/>
                <a:gd name="T17" fmla="*/ 2147483647 h 73"/>
                <a:gd name="T18" fmla="*/ 2147483647 w 63"/>
                <a:gd name="T19" fmla="*/ 2147483647 h 73"/>
                <a:gd name="T20" fmla="*/ 2147483647 w 63"/>
                <a:gd name="T21" fmla="*/ 1121191379 h 73"/>
                <a:gd name="T22" fmla="*/ 2147483647 w 63"/>
                <a:gd name="T23" fmla="*/ 0 h 73"/>
                <a:gd name="T24" fmla="*/ 2147483647 w 63"/>
                <a:gd name="T25" fmla="*/ 1345428064 h 73"/>
                <a:gd name="T26" fmla="*/ 2147483647 w 63"/>
                <a:gd name="T27" fmla="*/ 728775075 h 73"/>
                <a:gd name="T28" fmla="*/ 2147483647 w 63"/>
                <a:gd name="T29" fmla="*/ 56057314 h 73"/>
                <a:gd name="T30" fmla="*/ 2147483647 w 63"/>
                <a:gd name="T31" fmla="*/ 280294101 h 73"/>
                <a:gd name="T32" fmla="*/ 2147483647 w 63"/>
                <a:gd name="T33" fmla="*/ 560595689 h 73"/>
                <a:gd name="T34" fmla="*/ 2147483647 w 63"/>
                <a:gd name="T35" fmla="*/ 1121191379 h 73"/>
                <a:gd name="T36" fmla="*/ 2147483647 w 63"/>
                <a:gd name="T37" fmla="*/ 1121191379 h 73"/>
                <a:gd name="T38" fmla="*/ 2147483647 w 63"/>
                <a:gd name="T39" fmla="*/ 1345428064 h 73"/>
                <a:gd name="T40" fmla="*/ 2147483647 w 63"/>
                <a:gd name="T41" fmla="*/ 1345428064 h 73"/>
                <a:gd name="T42" fmla="*/ 224519784 w 63"/>
                <a:gd name="T43" fmla="*/ 2147483647 h 73"/>
                <a:gd name="T44" fmla="*/ 224519784 w 63"/>
                <a:gd name="T45" fmla="*/ 2147483647 h 73"/>
                <a:gd name="T46" fmla="*/ 785819275 w 63"/>
                <a:gd name="T47" fmla="*/ 2147483647 h 73"/>
                <a:gd name="T48" fmla="*/ 785819275 w 63"/>
                <a:gd name="T49" fmla="*/ 2147483647 h 73"/>
                <a:gd name="T50" fmla="*/ 1347118824 w 63"/>
                <a:gd name="T51" fmla="*/ 2147483647 h 73"/>
                <a:gd name="T52" fmla="*/ 1347118824 w 63"/>
                <a:gd name="T53" fmla="*/ 2147483647 h 73"/>
                <a:gd name="T54" fmla="*/ 785819275 w 63"/>
                <a:gd name="T55" fmla="*/ 2147483647 h 73"/>
                <a:gd name="T56" fmla="*/ 224519784 w 63"/>
                <a:gd name="T57" fmla="*/ 2147483647 h 73"/>
                <a:gd name="T58" fmla="*/ 785819275 w 63"/>
                <a:gd name="T59" fmla="*/ 1289370764 h 73"/>
                <a:gd name="T60" fmla="*/ 0 w 63"/>
                <a:gd name="T61" fmla="*/ 2074203372 h 73"/>
                <a:gd name="T62" fmla="*/ 785819275 w 63"/>
                <a:gd name="T63" fmla="*/ 2147483647 h 73"/>
                <a:gd name="T64" fmla="*/ 1515508618 w 63"/>
                <a:gd name="T65" fmla="*/ 2074203372 h 73"/>
                <a:gd name="T66" fmla="*/ 785819275 w 63"/>
                <a:gd name="T67" fmla="*/ 1289370764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73"/>
                <a:gd name="T104" fmla="*/ 63 w 63"/>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73">
                  <a:moveTo>
                    <a:pt x="43" y="0"/>
                  </a:moveTo>
                  <a:cubicBezTo>
                    <a:pt x="20" y="0"/>
                    <a:pt x="20" y="0"/>
                    <a:pt x="20" y="0"/>
                  </a:cubicBezTo>
                  <a:cubicBezTo>
                    <a:pt x="15" y="0"/>
                    <a:pt x="10" y="4"/>
                    <a:pt x="10" y="10"/>
                  </a:cubicBezTo>
                  <a:cubicBezTo>
                    <a:pt x="10" y="18"/>
                    <a:pt x="10" y="18"/>
                    <a:pt x="10" y="18"/>
                  </a:cubicBezTo>
                  <a:cubicBezTo>
                    <a:pt x="11" y="18"/>
                    <a:pt x="13" y="17"/>
                    <a:pt x="14" y="17"/>
                  </a:cubicBezTo>
                  <a:cubicBezTo>
                    <a:pt x="24" y="17"/>
                    <a:pt x="33" y="26"/>
                    <a:pt x="33" y="37"/>
                  </a:cubicBezTo>
                  <a:cubicBezTo>
                    <a:pt x="33" y="41"/>
                    <a:pt x="32" y="45"/>
                    <a:pt x="29" y="48"/>
                  </a:cubicBezTo>
                  <a:cubicBezTo>
                    <a:pt x="29" y="64"/>
                    <a:pt x="29" y="64"/>
                    <a:pt x="29" y="64"/>
                  </a:cubicBezTo>
                  <a:cubicBezTo>
                    <a:pt x="53" y="64"/>
                    <a:pt x="53" y="64"/>
                    <a:pt x="53" y="64"/>
                  </a:cubicBezTo>
                  <a:cubicBezTo>
                    <a:pt x="58" y="64"/>
                    <a:pt x="63" y="59"/>
                    <a:pt x="63" y="54"/>
                  </a:cubicBezTo>
                  <a:cubicBezTo>
                    <a:pt x="63" y="20"/>
                    <a:pt x="63" y="20"/>
                    <a:pt x="63" y="20"/>
                  </a:cubicBezTo>
                  <a:lnTo>
                    <a:pt x="43" y="0"/>
                  </a:lnTo>
                  <a:close/>
                  <a:moveTo>
                    <a:pt x="50" y="24"/>
                  </a:moveTo>
                  <a:cubicBezTo>
                    <a:pt x="44" y="24"/>
                    <a:pt x="39" y="19"/>
                    <a:pt x="39" y="13"/>
                  </a:cubicBezTo>
                  <a:cubicBezTo>
                    <a:pt x="39" y="1"/>
                    <a:pt x="39" y="1"/>
                    <a:pt x="39" y="1"/>
                  </a:cubicBezTo>
                  <a:cubicBezTo>
                    <a:pt x="43" y="5"/>
                    <a:pt x="43" y="5"/>
                    <a:pt x="43" y="5"/>
                  </a:cubicBezTo>
                  <a:cubicBezTo>
                    <a:pt x="43" y="10"/>
                    <a:pt x="43" y="10"/>
                    <a:pt x="43" y="10"/>
                  </a:cubicBezTo>
                  <a:cubicBezTo>
                    <a:pt x="43" y="16"/>
                    <a:pt x="47" y="20"/>
                    <a:pt x="53" y="20"/>
                  </a:cubicBezTo>
                  <a:cubicBezTo>
                    <a:pt x="58" y="20"/>
                    <a:pt x="58" y="20"/>
                    <a:pt x="58" y="20"/>
                  </a:cubicBezTo>
                  <a:cubicBezTo>
                    <a:pt x="62" y="24"/>
                    <a:pt x="62" y="24"/>
                    <a:pt x="62" y="24"/>
                  </a:cubicBezTo>
                  <a:lnTo>
                    <a:pt x="50" y="24"/>
                  </a:lnTo>
                  <a:close/>
                  <a:moveTo>
                    <a:pt x="4" y="52"/>
                  </a:moveTo>
                  <a:cubicBezTo>
                    <a:pt x="4" y="73"/>
                    <a:pt x="4" y="73"/>
                    <a:pt x="4" y="73"/>
                  </a:cubicBezTo>
                  <a:cubicBezTo>
                    <a:pt x="14" y="64"/>
                    <a:pt x="14" y="64"/>
                    <a:pt x="14" y="64"/>
                  </a:cubicBezTo>
                  <a:cubicBezTo>
                    <a:pt x="14" y="64"/>
                    <a:pt x="14" y="64"/>
                    <a:pt x="14" y="64"/>
                  </a:cubicBezTo>
                  <a:cubicBezTo>
                    <a:pt x="24" y="73"/>
                    <a:pt x="24" y="73"/>
                    <a:pt x="24" y="73"/>
                  </a:cubicBezTo>
                  <a:cubicBezTo>
                    <a:pt x="24" y="52"/>
                    <a:pt x="24" y="52"/>
                    <a:pt x="24" y="52"/>
                  </a:cubicBezTo>
                  <a:cubicBezTo>
                    <a:pt x="21" y="54"/>
                    <a:pt x="17" y="55"/>
                    <a:pt x="14" y="55"/>
                  </a:cubicBezTo>
                  <a:cubicBezTo>
                    <a:pt x="10" y="55"/>
                    <a:pt x="7" y="54"/>
                    <a:pt x="4" y="52"/>
                  </a:cubicBezTo>
                  <a:close/>
                  <a:moveTo>
                    <a:pt x="14" y="23"/>
                  </a:moveTo>
                  <a:cubicBezTo>
                    <a:pt x="6" y="23"/>
                    <a:pt x="0" y="29"/>
                    <a:pt x="0" y="37"/>
                  </a:cubicBezTo>
                  <a:cubicBezTo>
                    <a:pt x="0" y="44"/>
                    <a:pt x="6" y="50"/>
                    <a:pt x="14" y="50"/>
                  </a:cubicBezTo>
                  <a:cubicBezTo>
                    <a:pt x="21" y="50"/>
                    <a:pt x="27" y="44"/>
                    <a:pt x="27" y="37"/>
                  </a:cubicBezTo>
                  <a:cubicBezTo>
                    <a:pt x="27" y="29"/>
                    <a:pt x="21" y="23"/>
                    <a:pt x="14" y="23"/>
                  </a:cubicBezTo>
                  <a:close/>
                </a:path>
              </a:pathLst>
            </a:custGeom>
            <a:solidFill>
              <a:schemeClr val="tx1">
                <a:lumMod val="65000"/>
                <a:alpha val="50000"/>
              </a:schemeClr>
            </a:solidFill>
            <a:ln w="9525">
              <a:noFill/>
              <a:round/>
              <a:headEnd/>
              <a:tailEnd/>
            </a:ln>
          </p:spPr>
          <p:txBody>
            <a:bodyPr/>
            <a:lstStyle/>
            <a:p>
              <a:pPr defTabSz="914377">
                <a:defRPr/>
              </a:pPr>
              <a:endParaRPr lang="en-US" sz="2400"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5737168" y="2310213"/>
            <a:ext cx="3968749" cy="3968751"/>
            <a:chOff x="3838128" y="1779629"/>
            <a:chExt cx="2976562" cy="2976563"/>
          </a:xfrm>
        </p:grpSpPr>
        <p:sp>
          <p:nvSpPr>
            <p:cNvPr id="30" name="Freeform 41"/>
            <p:cNvSpPr>
              <a:spLocks noEditPoints="1"/>
            </p:cNvSpPr>
            <p:nvPr/>
          </p:nvSpPr>
          <p:spPr bwMode="auto">
            <a:xfrm>
              <a:off x="4520753" y="2594017"/>
              <a:ext cx="1603375" cy="1290637"/>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rgbClr val="000000">
                <a:alpha val="15000"/>
              </a:srgbClr>
            </a:solidFill>
            <a:ln w="9525">
              <a:noFill/>
              <a:round/>
              <a:headEnd/>
              <a:tailEnd/>
            </a:ln>
          </p:spPr>
          <p:txBody>
            <a:bodyPr/>
            <a:lstStyle/>
            <a:p>
              <a:pPr defTabSz="914377">
                <a:defRPr/>
              </a:pPr>
              <a:endParaRPr lang="en-US"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31" name="Donut 8"/>
            <p:cNvSpPr>
              <a:spLocks noChangeArrowheads="1"/>
            </p:cNvSpPr>
            <p:nvPr/>
          </p:nvSpPr>
          <p:spPr bwMode="auto">
            <a:xfrm>
              <a:off x="3838128" y="1779629"/>
              <a:ext cx="2976562" cy="2976563"/>
            </a:xfrm>
            <a:custGeom>
              <a:avLst/>
              <a:gdLst>
                <a:gd name="T0" fmla="*/ 1097280 w 2194560"/>
                <a:gd name="T1" fmla="*/ 0 h 2194560"/>
                <a:gd name="T2" fmla="*/ 321386 w 2194560"/>
                <a:gd name="T3" fmla="*/ 321386 h 2194560"/>
                <a:gd name="T4" fmla="*/ 0 w 2194560"/>
                <a:gd name="T5" fmla="*/ 1097280 h 2194560"/>
                <a:gd name="T6" fmla="*/ 321386 w 2194560"/>
                <a:gd name="T7" fmla="*/ 1873174 h 2194560"/>
                <a:gd name="T8" fmla="*/ 1097280 w 2194560"/>
                <a:gd name="T9" fmla="*/ 2194560 h 2194560"/>
                <a:gd name="T10" fmla="*/ 1873174 w 2194560"/>
                <a:gd name="T11" fmla="*/ 1873174 h 2194560"/>
                <a:gd name="T12" fmla="*/ 2194560 w 2194560"/>
                <a:gd name="T13" fmla="*/ 1097280 h 2194560"/>
                <a:gd name="T14" fmla="*/ 1873174 w 2194560"/>
                <a:gd name="T15" fmla="*/ 321386 h 2194560"/>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321386 w 2194560"/>
                <a:gd name="T25" fmla="*/ 321386 h 2194560"/>
                <a:gd name="T26" fmla="*/ 1873174 w 2194560"/>
                <a:gd name="T27" fmla="*/ 1873174 h 219456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94560" h="2194560">
                  <a:moveTo>
                    <a:pt x="0" y="1097280"/>
                  </a:moveTo>
                  <a:lnTo>
                    <a:pt x="0" y="1097280"/>
                  </a:lnTo>
                  <a:cubicBezTo>
                    <a:pt x="0" y="491269"/>
                    <a:pt x="491269" y="0"/>
                    <a:pt x="1097280" y="0"/>
                  </a:cubicBezTo>
                  <a:cubicBezTo>
                    <a:pt x="1097280" y="0"/>
                    <a:pt x="1097281" y="1"/>
                    <a:pt x="1097281" y="1"/>
                  </a:cubicBezTo>
                  <a:cubicBezTo>
                    <a:pt x="1703292" y="1"/>
                    <a:pt x="2194561" y="491270"/>
                    <a:pt x="2194561" y="1097281"/>
                  </a:cubicBezTo>
                  <a:cubicBezTo>
                    <a:pt x="2194561" y="1097281"/>
                    <a:pt x="2194560" y="1097282"/>
                    <a:pt x="2194560" y="1097282"/>
                  </a:cubicBezTo>
                  <a:lnTo>
                    <a:pt x="2194561" y="1097283"/>
                  </a:lnTo>
                  <a:cubicBezTo>
                    <a:pt x="2194561" y="1703294"/>
                    <a:pt x="1703292" y="2194563"/>
                    <a:pt x="1097281" y="2194563"/>
                  </a:cubicBezTo>
                  <a:cubicBezTo>
                    <a:pt x="1097280" y="2194562"/>
                    <a:pt x="1097280" y="2194562"/>
                    <a:pt x="1097280" y="2194562"/>
                  </a:cubicBezTo>
                  <a:cubicBezTo>
                    <a:pt x="491269" y="2194562"/>
                    <a:pt x="1" y="1703293"/>
                    <a:pt x="1" y="1097283"/>
                  </a:cubicBezTo>
                  <a:cubicBezTo>
                    <a:pt x="1" y="1097282"/>
                    <a:pt x="1" y="1097282"/>
                    <a:pt x="1" y="1097282"/>
                  </a:cubicBezTo>
                  <a:close/>
                  <a:moveTo>
                    <a:pt x="262974" y="1097280"/>
                  </a:moveTo>
                  <a:lnTo>
                    <a:pt x="262974" y="1097280"/>
                  </a:lnTo>
                  <a:cubicBezTo>
                    <a:pt x="262974" y="1097280"/>
                    <a:pt x="262973" y="1097280"/>
                    <a:pt x="262973" y="1097280"/>
                  </a:cubicBezTo>
                  <a:cubicBezTo>
                    <a:pt x="262973" y="1558055"/>
                    <a:pt x="636504" y="1931586"/>
                    <a:pt x="1097279" y="1931586"/>
                  </a:cubicBezTo>
                  <a:cubicBezTo>
                    <a:pt x="1558053" y="1931586"/>
                    <a:pt x="1931585" y="1558055"/>
                    <a:pt x="1931585" y="1097281"/>
                  </a:cubicBezTo>
                  <a:cubicBezTo>
                    <a:pt x="1931585" y="636506"/>
                    <a:pt x="1558053" y="262975"/>
                    <a:pt x="1097279" y="262975"/>
                  </a:cubicBezTo>
                  <a:lnTo>
                    <a:pt x="1097278" y="262975"/>
                  </a:lnTo>
                  <a:cubicBezTo>
                    <a:pt x="1097278" y="262975"/>
                    <a:pt x="1097278" y="262974"/>
                    <a:pt x="1097278" y="262974"/>
                  </a:cubicBezTo>
                  <a:cubicBezTo>
                    <a:pt x="636503" y="262974"/>
                    <a:pt x="262972" y="636505"/>
                    <a:pt x="262972" y="1097280"/>
                  </a:cubicBezTo>
                  <a:close/>
                </a:path>
              </a:pathLst>
            </a:custGeom>
            <a:solidFill>
              <a:srgbClr val="0070C0"/>
            </a:solidFill>
            <a:ln w="9525">
              <a:noFill/>
              <a:miter lim="800000"/>
              <a:headEnd/>
              <a:tailEnd/>
            </a:ln>
            <a:effectLst>
              <a:outerShdw blurRad="63500" dist="23000" dir="5400000" rotWithShape="0">
                <a:srgbClr val="000000">
                  <a:alpha val="34999"/>
                </a:srgbClr>
              </a:outerShdw>
            </a:effectLst>
          </p:spPr>
          <p:txBody>
            <a:bodyPr anchor="ctr"/>
            <a:lstStyle/>
            <a:p>
              <a:pPr algn="ctr" defTabSz="609570" fontAlgn="base">
                <a:spcBef>
                  <a:spcPct val="0"/>
                </a:spcBef>
                <a:spcAft>
                  <a:spcPct val="0"/>
                </a:spcAft>
                <a:defRPr/>
              </a:pPr>
              <a:endParaRPr lang="en-US" sz="2400" dirty="0">
                <a:solidFill>
                  <a:prstClr val="black"/>
                </a:solidFill>
                <a:latin typeface="微软雅黑" panose="020B0503020204020204" pitchFamily="34" charset="-122"/>
                <a:ea typeface="微软雅黑" panose="020B0503020204020204" pitchFamily="34" charset="-122"/>
              </a:endParaRPr>
            </a:p>
          </p:txBody>
        </p:sp>
        <p:sp>
          <p:nvSpPr>
            <p:cNvPr id="32" name="Rektangel 76"/>
            <p:cNvSpPr>
              <a:spLocks noChangeArrowheads="1"/>
            </p:cNvSpPr>
            <p:nvPr/>
          </p:nvSpPr>
          <p:spPr bwMode="auto">
            <a:xfrm>
              <a:off x="4634948" y="2996952"/>
              <a:ext cx="1374984" cy="684899"/>
            </a:xfrm>
            <a:prstGeom prst="rect">
              <a:avLst/>
            </a:prstGeom>
            <a:noFill/>
            <a:ln w="9525">
              <a:noFill/>
              <a:miter lim="800000"/>
              <a:headEnd/>
              <a:tailEnd/>
            </a:ln>
          </p:spPr>
          <p:txBody>
            <a:bodyPr wrap="square">
              <a:spAutoFit/>
            </a:bodyPr>
            <a:lstStyle/>
            <a:p>
              <a:pPr algn="ctr" defTabSz="914377" fontAlgn="base">
                <a:spcBef>
                  <a:spcPct val="0"/>
                </a:spcBef>
                <a:spcAft>
                  <a:spcPct val="0"/>
                </a:spcAft>
              </a:pPr>
              <a:r>
                <a:rPr lang="zh-CN" altLang="en-US" sz="2667" b="1" dirty="0">
                  <a:solidFill>
                    <a:srgbClr val="0070C0"/>
                  </a:solidFill>
                  <a:latin typeface="微软雅黑" panose="020B0503020204020204" pitchFamily="34" charset="-122"/>
                  <a:ea typeface="微软雅黑" panose="020B0503020204020204" pitchFamily="34" charset="-122"/>
                </a:rPr>
                <a:t>单击此处添加文本</a:t>
              </a:r>
              <a:endParaRPr lang="da-DK" sz="2667" b="1" dirty="0">
                <a:solidFill>
                  <a:srgbClr val="0070C0"/>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6641987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100" fill="hold"/>
                                            <p:tgtEl>
                                              <p:spTgt spid="29"/>
                                            </p:tgtEl>
                                            <p:attrNameLst>
                                              <p:attrName>ppt_w</p:attrName>
                                            </p:attrNameLst>
                                          </p:cBhvr>
                                          <p:tavLst>
                                            <p:tav tm="0">
                                              <p:val>
                                                <p:fltVal val="0"/>
                                              </p:val>
                                            </p:tav>
                                            <p:tav tm="100000">
                                              <p:val>
                                                <p:strVal val="#ppt_w"/>
                                              </p:val>
                                            </p:tav>
                                          </p:tavLst>
                                        </p:anim>
                                        <p:anim calcmode="lin" valueType="num">
                                          <p:cBhvr>
                                            <p:cTn id="8" dur="100" fill="hold"/>
                                            <p:tgtEl>
                                              <p:spTgt spid="29"/>
                                            </p:tgtEl>
                                            <p:attrNameLst>
                                              <p:attrName>ppt_h</p:attrName>
                                            </p:attrNameLst>
                                          </p:cBhvr>
                                          <p:tavLst>
                                            <p:tav tm="0">
                                              <p:val>
                                                <p:fltVal val="0"/>
                                              </p:val>
                                            </p:tav>
                                            <p:tav tm="100000">
                                              <p:val>
                                                <p:strVal val="#ppt_h"/>
                                              </p:val>
                                            </p:tav>
                                          </p:tavLst>
                                        </p:anim>
                                        <p:animEffect transition="in" filter="fade">
                                          <p:cBhvr>
                                            <p:cTn id="9" dur="100"/>
                                            <p:tgtEl>
                                              <p:spTgt spid="29"/>
                                            </p:tgtEl>
                                          </p:cBhvr>
                                        </p:animEffect>
                                      </p:childTnLst>
                                    </p:cTn>
                                  </p:par>
                                  <p:par>
                                    <p:cTn id="10" presetID="6" presetClass="emph" presetSubtype="0" fill="hold" nodeType="withEffect">
                                      <p:stCondLst>
                                        <p:cond delay="100"/>
                                      </p:stCondLst>
                                      <p:childTnLst>
                                        <p:animScale>
                                          <p:cBhvr>
                                            <p:cTn id="11" dur="100" fill="hold"/>
                                            <p:tgtEl>
                                              <p:spTgt spid="29"/>
                                            </p:tgtEl>
                                          </p:cBhvr>
                                          <p:by x="110000" y="110000"/>
                                        </p:animScale>
                                      </p:childTnLst>
                                    </p:cTn>
                                  </p:par>
                                  <p:par>
                                    <p:cTn id="12" presetID="6" presetClass="emph" presetSubtype="0" fill="hold" nodeType="withEffect">
                                      <p:stCondLst>
                                        <p:cond delay="200"/>
                                      </p:stCondLst>
                                      <p:childTnLst>
                                        <p:animScale>
                                          <p:cBhvr>
                                            <p:cTn id="13" dur="200" fill="hold"/>
                                            <p:tgtEl>
                                              <p:spTgt spid="29"/>
                                            </p:tgtEl>
                                          </p:cBhvr>
                                          <p:by x="90000" y="90000"/>
                                        </p:animScale>
                                      </p:childTnLst>
                                    </p:cTn>
                                  </p:par>
                                  <p:par>
                                    <p:cTn id="14" presetID="6" presetClass="emph" presetSubtype="0" fill="hold" nodeType="withEffect">
                                      <p:stCondLst>
                                        <p:cond delay="400"/>
                                      </p:stCondLst>
                                      <p:childTnLst>
                                        <p:animScale>
                                          <p:cBhvr>
                                            <p:cTn id="15" dur="100" fill="hold"/>
                                            <p:tgtEl>
                                              <p:spTgt spid="29"/>
                                            </p:tgtEl>
                                          </p:cBhvr>
                                          <p:by x="105000" y="105000"/>
                                        </p:animScale>
                                      </p:childTnLst>
                                    </p:cTn>
                                  </p:par>
                                  <p:par>
                                    <p:cTn id="16" presetID="6" presetClass="emph" presetSubtype="0" fill="hold" nodeType="withEffect">
                                      <p:stCondLst>
                                        <p:cond delay="500"/>
                                      </p:stCondLst>
                                      <p:childTnLst>
                                        <p:animScale>
                                          <p:cBhvr>
                                            <p:cTn id="17" dur="200" fill="hold"/>
                                            <p:tgtEl>
                                              <p:spTgt spid="29"/>
                                            </p:tgtEl>
                                          </p:cBhvr>
                                          <p:by x="95000" y="95000"/>
                                        </p:animScale>
                                      </p:childTnLst>
                                    </p:cTn>
                                  </p:par>
                                  <p:par>
                                    <p:cTn id="18" presetID="10" presetClass="entr" presetSubtype="0" fill="hold" nodeType="withEffect">
                                      <p:stCondLst>
                                        <p:cond delay="60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par>
                                    <p:cTn id="21" presetID="10" presetClass="entr" presetSubtype="0" fill="hold" nodeType="withEffect">
                                      <p:stCondLst>
                                        <p:cond delay="80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par>
                                    <p:cTn id="24" presetID="10" presetClass="entr" presetSubtype="0" fill="hold" nodeType="withEffect">
                                      <p:stCondLst>
                                        <p:cond delay="100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500"/>
                                            <p:tgtEl>
                                              <p:spTgt spid="26"/>
                                            </p:tgtEl>
                                          </p:cBhvr>
                                        </p:animEffect>
                                      </p:childTnLst>
                                    </p:cTn>
                                  </p:par>
                                  <p:par>
                                    <p:cTn id="27" presetID="10" presetClass="entr" presetSubtype="0" fill="hold" nodeType="withEffect">
                                      <p:stCondLst>
                                        <p:cond delay="110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par>
                              <p:cTn id="30" fill="hold">
                                <p:stCondLst>
                                  <p:cond delay="1600"/>
                                </p:stCondLst>
                                <p:childTnLst>
                                  <p:par>
                                    <p:cTn id="31" presetID="2" presetClass="entr" presetSubtype="8" fill="hold" nodeType="afterEffect" p14:presetBounceEnd="48000">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14:bounceEnd="48000">
                                          <p:cBhvr additive="base">
                                            <p:cTn id="33" dur="500" fill="hold"/>
                                            <p:tgtEl>
                                              <p:spTgt spid="6"/>
                                            </p:tgtEl>
                                            <p:attrNameLst>
                                              <p:attrName>ppt_x</p:attrName>
                                            </p:attrNameLst>
                                          </p:cBhvr>
                                          <p:tavLst>
                                            <p:tav tm="0">
                                              <p:val>
                                                <p:strVal val="0-#ppt_w/2"/>
                                              </p:val>
                                            </p:tav>
                                            <p:tav tm="100000">
                                              <p:val>
                                                <p:strVal val="#ppt_x"/>
                                              </p:val>
                                            </p:tav>
                                          </p:tavLst>
                                        </p:anim>
                                        <p:anim calcmode="lin" valueType="num" p14:bounceEnd="48000">
                                          <p:cBhvr additive="base">
                                            <p:cTn id="34"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100" fill="hold"/>
                                            <p:tgtEl>
                                              <p:spTgt spid="29"/>
                                            </p:tgtEl>
                                            <p:attrNameLst>
                                              <p:attrName>ppt_w</p:attrName>
                                            </p:attrNameLst>
                                          </p:cBhvr>
                                          <p:tavLst>
                                            <p:tav tm="0">
                                              <p:val>
                                                <p:fltVal val="0"/>
                                              </p:val>
                                            </p:tav>
                                            <p:tav tm="100000">
                                              <p:val>
                                                <p:strVal val="#ppt_w"/>
                                              </p:val>
                                            </p:tav>
                                          </p:tavLst>
                                        </p:anim>
                                        <p:anim calcmode="lin" valueType="num">
                                          <p:cBhvr>
                                            <p:cTn id="8" dur="100" fill="hold"/>
                                            <p:tgtEl>
                                              <p:spTgt spid="29"/>
                                            </p:tgtEl>
                                            <p:attrNameLst>
                                              <p:attrName>ppt_h</p:attrName>
                                            </p:attrNameLst>
                                          </p:cBhvr>
                                          <p:tavLst>
                                            <p:tav tm="0">
                                              <p:val>
                                                <p:fltVal val="0"/>
                                              </p:val>
                                            </p:tav>
                                            <p:tav tm="100000">
                                              <p:val>
                                                <p:strVal val="#ppt_h"/>
                                              </p:val>
                                            </p:tav>
                                          </p:tavLst>
                                        </p:anim>
                                        <p:animEffect transition="in" filter="fade">
                                          <p:cBhvr>
                                            <p:cTn id="9" dur="100"/>
                                            <p:tgtEl>
                                              <p:spTgt spid="29"/>
                                            </p:tgtEl>
                                          </p:cBhvr>
                                        </p:animEffect>
                                      </p:childTnLst>
                                    </p:cTn>
                                  </p:par>
                                  <p:par>
                                    <p:cTn id="10" presetID="6" presetClass="emph" presetSubtype="0" fill="hold" nodeType="withEffect">
                                      <p:stCondLst>
                                        <p:cond delay="100"/>
                                      </p:stCondLst>
                                      <p:childTnLst>
                                        <p:animScale>
                                          <p:cBhvr>
                                            <p:cTn id="11" dur="100" fill="hold"/>
                                            <p:tgtEl>
                                              <p:spTgt spid="29"/>
                                            </p:tgtEl>
                                          </p:cBhvr>
                                          <p:by x="110000" y="110000"/>
                                        </p:animScale>
                                      </p:childTnLst>
                                    </p:cTn>
                                  </p:par>
                                  <p:par>
                                    <p:cTn id="12" presetID="6" presetClass="emph" presetSubtype="0" fill="hold" nodeType="withEffect">
                                      <p:stCondLst>
                                        <p:cond delay="200"/>
                                      </p:stCondLst>
                                      <p:childTnLst>
                                        <p:animScale>
                                          <p:cBhvr>
                                            <p:cTn id="13" dur="200" fill="hold"/>
                                            <p:tgtEl>
                                              <p:spTgt spid="29"/>
                                            </p:tgtEl>
                                          </p:cBhvr>
                                          <p:by x="90000" y="90000"/>
                                        </p:animScale>
                                      </p:childTnLst>
                                    </p:cTn>
                                  </p:par>
                                  <p:par>
                                    <p:cTn id="14" presetID="6" presetClass="emph" presetSubtype="0" fill="hold" nodeType="withEffect">
                                      <p:stCondLst>
                                        <p:cond delay="400"/>
                                      </p:stCondLst>
                                      <p:childTnLst>
                                        <p:animScale>
                                          <p:cBhvr>
                                            <p:cTn id="15" dur="100" fill="hold"/>
                                            <p:tgtEl>
                                              <p:spTgt spid="29"/>
                                            </p:tgtEl>
                                          </p:cBhvr>
                                          <p:by x="105000" y="105000"/>
                                        </p:animScale>
                                      </p:childTnLst>
                                    </p:cTn>
                                  </p:par>
                                  <p:par>
                                    <p:cTn id="16" presetID="6" presetClass="emph" presetSubtype="0" fill="hold" nodeType="withEffect">
                                      <p:stCondLst>
                                        <p:cond delay="500"/>
                                      </p:stCondLst>
                                      <p:childTnLst>
                                        <p:animScale>
                                          <p:cBhvr>
                                            <p:cTn id="17" dur="200" fill="hold"/>
                                            <p:tgtEl>
                                              <p:spTgt spid="29"/>
                                            </p:tgtEl>
                                          </p:cBhvr>
                                          <p:by x="95000" y="95000"/>
                                        </p:animScale>
                                      </p:childTnLst>
                                    </p:cTn>
                                  </p:par>
                                  <p:par>
                                    <p:cTn id="18" presetID="10" presetClass="entr" presetSubtype="0" fill="hold" nodeType="withEffect">
                                      <p:stCondLst>
                                        <p:cond delay="60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par>
                                    <p:cTn id="21" presetID="10" presetClass="entr" presetSubtype="0" fill="hold" nodeType="withEffect">
                                      <p:stCondLst>
                                        <p:cond delay="80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par>
                                    <p:cTn id="24" presetID="10" presetClass="entr" presetSubtype="0" fill="hold" nodeType="withEffect">
                                      <p:stCondLst>
                                        <p:cond delay="100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500"/>
                                            <p:tgtEl>
                                              <p:spTgt spid="26"/>
                                            </p:tgtEl>
                                          </p:cBhvr>
                                        </p:animEffect>
                                      </p:childTnLst>
                                    </p:cTn>
                                  </p:par>
                                  <p:par>
                                    <p:cTn id="27" presetID="10" presetClass="entr" presetSubtype="0" fill="hold" nodeType="withEffect">
                                      <p:stCondLst>
                                        <p:cond delay="110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par>
                              <p:cTn id="30" fill="hold">
                                <p:stCondLst>
                                  <p:cond delay="1600"/>
                                </p:stCondLst>
                                <p:childTnLst>
                                  <p:par>
                                    <p:cTn id="31" presetID="2" presetClass="entr" presetSubtype="8"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fill="hold"/>
                                            <p:tgtEl>
                                              <p:spTgt spid="6"/>
                                            </p:tgtEl>
                                            <p:attrNameLst>
                                              <p:attrName>ppt_x</p:attrName>
                                            </p:attrNameLst>
                                          </p:cBhvr>
                                          <p:tavLst>
                                            <p:tav tm="0">
                                              <p:val>
                                                <p:strVal val="0-#ppt_w/2"/>
                                              </p:val>
                                            </p:tav>
                                            <p:tav tm="100000">
                                              <p:val>
                                                <p:strVal val="#ppt_x"/>
                                              </p:val>
                                            </p:tav>
                                          </p:tavLst>
                                        </p:anim>
                                        <p:anim calcmode="lin" valueType="num">
                                          <p:cBhvr additive="base">
                                            <p:cTn id="34"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2"/>
          <p:cNvSpPr>
            <a:spLocks/>
          </p:cNvSpPr>
          <p:nvPr/>
        </p:nvSpPr>
        <p:spPr bwMode="auto">
          <a:xfrm>
            <a:off x="48372" y="932723"/>
            <a:ext cx="7290600" cy="6320308"/>
          </a:xfrm>
          <a:custGeom>
            <a:avLst/>
            <a:gdLst>
              <a:gd name="T0" fmla="*/ 0 w 3668"/>
              <a:gd name="T1" fmla="*/ 2147483647 h 3785"/>
              <a:gd name="T2" fmla="*/ 2147483647 w 3668"/>
              <a:gd name="T3" fmla="*/ 2147483647 h 3785"/>
              <a:gd name="T4" fmla="*/ 2147483647 w 3668"/>
              <a:gd name="T5" fmla="*/ 2147483647 h 3785"/>
              <a:gd name="T6" fmla="*/ 2147483647 w 3668"/>
              <a:gd name="T7" fmla="*/ 2147483647 h 3785"/>
              <a:gd name="T8" fmla="*/ 2147483647 w 3668"/>
              <a:gd name="T9" fmla="*/ 2147483647 h 3785"/>
              <a:gd name="T10" fmla="*/ 2147483647 w 3668"/>
              <a:gd name="T11" fmla="*/ 2147483647 h 3785"/>
              <a:gd name="T12" fmla="*/ 2147483647 w 3668"/>
              <a:gd name="T13" fmla="*/ 2147483647 h 3785"/>
              <a:gd name="T14" fmla="*/ 2147483647 w 3668"/>
              <a:gd name="T15" fmla="*/ 2147483647 h 3785"/>
              <a:gd name="T16" fmla="*/ 2147483647 w 3668"/>
              <a:gd name="T17" fmla="*/ 2147483647 h 3785"/>
              <a:gd name="T18" fmla="*/ 2147483647 w 3668"/>
              <a:gd name="T19" fmla="*/ 2147483647 h 3785"/>
              <a:gd name="T20" fmla="*/ 2147483647 w 3668"/>
              <a:gd name="T21" fmla="*/ 2147483647 h 3785"/>
              <a:gd name="T22" fmla="*/ 2147483647 w 3668"/>
              <a:gd name="T23" fmla="*/ 2147483647 h 3785"/>
              <a:gd name="T24" fmla="*/ 2147483647 w 3668"/>
              <a:gd name="T25" fmla="*/ 2147483647 h 3785"/>
              <a:gd name="T26" fmla="*/ 2147483647 w 3668"/>
              <a:gd name="T27" fmla="*/ 2147483647 h 3785"/>
              <a:gd name="T28" fmla="*/ 2147483647 w 3668"/>
              <a:gd name="T29" fmla="*/ 0 h 3785"/>
              <a:gd name="T30" fmla="*/ 2147483647 w 3668"/>
              <a:gd name="T31" fmla="*/ 2147483647 h 3785"/>
              <a:gd name="T32" fmla="*/ 2147483647 w 3668"/>
              <a:gd name="T33" fmla="*/ 2147483647 h 3785"/>
              <a:gd name="T34" fmla="*/ 2147483647 w 3668"/>
              <a:gd name="T35" fmla="*/ 2147483647 h 3785"/>
              <a:gd name="T36" fmla="*/ 2147483647 w 3668"/>
              <a:gd name="T37" fmla="*/ 2147483647 h 3785"/>
              <a:gd name="T38" fmla="*/ 2147483647 w 3668"/>
              <a:gd name="T39" fmla="*/ 2147483647 h 3785"/>
              <a:gd name="T40" fmla="*/ 2147483647 w 3668"/>
              <a:gd name="T41" fmla="*/ 2147483647 h 3785"/>
              <a:gd name="T42" fmla="*/ 2147483647 w 3668"/>
              <a:gd name="T43" fmla="*/ 2147483647 h 3785"/>
              <a:gd name="T44" fmla="*/ 2147483647 w 3668"/>
              <a:gd name="T45" fmla="*/ 2147483647 h 3785"/>
              <a:gd name="T46" fmla="*/ 2147483647 w 3668"/>
              <a:gd name="T47" fmla="*/ 2147483647 h 3785"/>
              <a:gd name="T48" fmla="*/ 2147483647 w 3668"/>
              <a:gd name="T49" fmla="*/ 2147483647 h 3785"/>
              <a:gd name="T50" fmla="*/ 2147483647 w 3668"/>
              <a:gd name="T51" fmla="*/ 2147483647 h 3785"/>
              <a:gd name="T52" fmla="*/ 2147483647 w 3668"/>
              <a:gd name="T53" fmla="*/ 2147483647 h 3785"/>
              <a:gd name="T54" fmla="*/ 2147483647 w 3668"/>
              <a:gd name="T55" fmla="*/ 2147483647 h 3785"/>
              <a:gd name="T56" fmla="*/ 0 w 3668"/>
              <a:gd name="T57" fmla="*/ 2147483647 h 3785"/>
              <a:gd name="T58" fmla="*/ 0 w 3668"/>
              <a:gd name="T59" fmla="*/ 2147483647 h 378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668"/>
              <a:gd name="T91" fmla="*/ 0 h 3785"/>
              <a:gd name="T92" fmla="*/ 3668 w 3668"/>
              <a:gd name="T93" fmla="*/ 3785 h 378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668" h="3785">
                <a:moveTo>
                  <a:pt x="0" y="2742"/>
                </a:moveTo>
                <a:lnTo>
                  <a:pt x="253" y="2556"/>
                </a:lnTo>
                <a:lnTo>
                  <a:pt x="515" y="2395"/>
                </a:lnTo>
                <a:lnTo>
                  <a:pt x="798" y="2223"/>
                </a:lnTo>
                <a:lnTo>
                  <a:pt x="1152" y="2000"/>
                </a:lnTo>
                <a:lnTo>
                  <a:pt x="1587" y="1728"/>
                </a:lnTo>
                <a:lnTo>
                  <a:pt x="1869" y="1525"/>
                </a:lnTo>
                <a:lnTo>
                  <a:pt x="2061" y="1394"/>
                </a:lnTo>
                <a:lnTo>
                  <a:pt x="2324" y="1182"/>
                </a:lnTo>
                <a:lnTo>
                  <a:pt x="2557" y="980"/>
                </a:lnTo>
                <a:lnTo>
                  <a:pt x="2769" y="768"/>
                </a:lnTo>
                <a:lnTo>
                  <a:pt x="2941" y="606"/>
                </a:lnTo>
                <a:lnTo>
                  <a:pt x="3193" y="353"/>
                </a:lnTo>
                <a:lnTo>
                  <a:pt x="3011" y="252"/>
                </a:lnTo>
                <a:lnTo>
                  <a:pt x="3648" y="0"/>
                </a:lnTo>
                <a:lnTo>
                  <a:pt x="3668" y="687"/>
                </a:lnTo>
                <a:lnTo>
                  <a:pt x="3466" y="525"/>
                </a:lnTo>
                <a:lnTo>
                  <a:pt x="3213" y="828"/>
                </a:lnTo>
                <a:lnTo>
                  <a:pt x="2910" y="1202"/>
                </a:lnTo>
                <a:lnTo>
                  <a:pt x="2698" y="1515"/>
                </a:lnTo>
                <a:lnTo>
                  <a:pt x="2597" y="1738"/>
                </a:lnTo>
                <a:lnTo>
                  <a:pt x="2496" y="1970"/>
                </a:lnTo>
                <a:lnTo>
                  <a:pt x="2435" y="2182"/>
                </a:lnTo>
                <a:lnTo>
                  <a:pt x="2375" y="2384"/>
                </a:lnTo>
                <a:lnTo>
                  <a:pt x="2264" y="2779"/>
                </a:lnTo>
                <a:lnTo>
                  <a:pt x="2183" y="3152"/>
                </a:lnTo>
                <a:lnTo>
                  <a:pt x="2122" y="3445"/>
                </a:lnTo>
                <a:lnTo>
                  <a:pt x="2042" y="3785"/>
                </a:lnTo>
                <a:lnTo>
                  <a:pt x="0" y="3785"/>
                </a:lnTo>
                <a:lnTo>
                  <a:pt x="0" y="2742"/>
                </a:lnTo>
                <a:close/>
              </a:path>
            </a:pathLst>
          </a:custGeom>
          <a:gradFill rotWithShape="1">
            <a:gsLst>
              <a:gs pos="0">
                <a:srgbClr val="0070C0"/>
              </a:gs>
              <a:gs pos="100000">
                <a:srgbClr val="FFFFFF">
                  <a:alpha val="0"/>
                </a:srgbClr>
              </a:gs>
            </a:gsLst>
            <a:lin ang="5400000" scaled="1"/>
          </a:gradFill>
          <a:ln w="9525">
            <a:noFill/>
            <a:round/>
            <a:headEnd/>
            <a:tailEnd/>
          </a:ln>
        </p:spPr>
        <p:txBody>
          <a:bodyPr wrap="none" lIns="105607" tIns="52804" rIns="105607" bIns="52804" anchor="ctr"/>
          <a:lstStyle/>
          <a:p>
            <a:pPr algn="ctr" defTabSz="914377" fontAlgn="base">
              <a:spcBef>
                <a:spcPct val="0"/>
              </a:spcBef>
              <a:spcAft>
                <a:spcPct val="0"/>
              </a:spcAft>
              <a:defRPr/>
            </a:pPr>
            <a:endParaRPr lang="zh-CN" altLang="en-US" sz="2133" b="1" kern="0">
              <a:solidFill>
                <a:srgbClr val="000000"/>
              </a:solidFill>
              <a:latin typeface="微软雅黑" panose="020B0503020204020204" pitchFamily="34" charset="-122"/>
              <a:ea typeface="微软雅黑" panose="020B0503020204020204" pitchFamily="34" charset="-122"/>
            </a:endParaRPr>
          </a:p>
        </p:txBody>
      </p:sp>
      <p:sp>
        <p:nvSpPr>
          <p:cNvPr id="7" name="圆角矩形 6"/>
          <p:cNvSpPr/>
          <p:nvPr/>
        </p:nvSpPr>
        <p:spPr>
          <a:xfrm>
            <a:off x="2168772" y="4851580"/>
            <a:ext cx="2661629" cy="498989"/>
          </a:xfrm>
          <a:prstGeom prst="roundRect">
            <a:avLst/>
          </a:prstGeom>
          <a:solidFill>
            <a:srgbClr val="0070C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5607" tIns="52804" rIns="105607" bIns="52804" rtlCol="0" anchor="ctr"/>
          <a:lstStyle/>
          <a:p>
            <a:pPr algn="ctr" defTabSz="914377"/>
            <a:r>
              <a:rPr lang="en-US" altLang="zh-CN" sz="2133" dirty="0">
                <a:solidFill>
                  <a:prstClr val="white"/>
                </a:solidFill>
                <a:latin typeface="微软雅黑" panose="020B0503020204020204" pitchFamily="34" charset="-122"/>
                <a:ea typeface="微软雅黑" panose="020B0503020204020204" pitchFamily="34" charset="-122"/>
              </a:rPr>
              <a:t>2012</a:t>
            </a:r>
            <a:r>
              <a:rPr lang="zh-CN" altLang="en-US" sz="2133" dirty="0">
                <a:solidFill>
                  <a:prstClr val="white"/>
                </a:solidFill>
                <a:latin typeface="微软雅黑" panose="020B0503020204020204" pitchFamily="34" charset="-122"/>
                <a:ea typeface="微软雅黑" panose="020B0503020204020204" pitchFamily="34" charset="-122"/>
              </a:rPr>
              <a:t>年</a:t>
            </a:r>
            <a:r>
              <a:rPr lang="en-US" altLang="zh-CN" sz="2133" dirty="0">
                <a:solidFill>
                  <a:prstClr val="white"/>
                </a:solidFill>
                <a:latin typeface="微软雅黑" panose="020B0503020204020204" pitchFamily="34" charset="-122"/>
                <a:ea typeface="微软雅黑" panose="020B0503020204020204" pitchFamily="34" charset="-122"/>
              </a:rPr>
              <a:t>4</a:t>
            </a:r>
            <a:r>
              <a:rPr lang="zh-CN" altLang="en-US" sz="2133" dirty="0">
                <a:solidFill>
                  <a:prstClr val="white"/>
                </a:solidFill>
                <a:latin typeface="微软雅黑" panose="020B0503020204020204" pitchFamily="34" charset="-122"/>
                <a:ea typeface="微软雅黑" panose="020B0503020204020204" pitchFamily="34" charset="-122"/>
              </a:rPr>
              <a:t>月</a:t>
            </a:r>
          </a:p>
        </p:txBody>
      </p:sp>
      <p:sp>
        <p:nvSpPr>
          <p:cNvPr id="8" name="圆角矩形 7"/>
          <p:cNvSpPr/>
          <p:nvPr/>
        </p:nvSpPr>
        <p:spPr>
          <a:xfrm>
            <a:off x="3083707" y="3753723"/>
            <a:ext cx="2661629" cy="498989"/>
          </a:xfrm>
          <a:prstGeom prst="roundRect">
            <a:avLst/>
          </a:prstGeom>
          <a:solidFill>
            <a:srgbClr val="0070C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5607" tIns="52804" rIns="105607" bIns="52804" rtlCol="0" anchor="ctr"/>
          <a:lstStyle/>
          <a:p>
            <a:pPr algn="ctr" defTabSz="914377"/>
            <a:r>
              <a:rPr lang="en-US" altLang="zh-CN" sz="2133" dirty="0">
                <a:solidFill>
                  <a:prstClr val="white"/>
                </a:solidFill>
                <a:latin typeface="微软雅黑" panose="020B0503020204020204" pitchFamily="34" charset="-122"/>
                <a:ea typeface="微软雅黑" panose="020B0503020204020204" pitchFamily="34" charset="-122"/>
              </a:rPr>
              <a:t>2013</a:t>
            </a:r>
            <a:r>
              <a:rPr lang="zh-CN" altLang="en-US" sz="2133" dirty="0">
                <a:solidFill>
                  <a:prstClr val="white"/>
                </a:solidFill>
                <a:latin typeface="微软雅黑" panose="020B0503020204020204" pitchFamily="34" charset="-122"/>
                <a:ea typeface="微软雅黑" panose="020B0503020204020204" pitchFamily="34" charset="-122"/>
              </a:rPr>
              <a:t>年</a:t>
            </a:r>
            <a:r>
              <a:rPr lang="en-US" altLang="zh-CN" sz="2133" dirty="0">
                <a:solidFill>
                  <a:prstClr val="white"/>
                </a:solidFill>
                <a:latin typeface="微软雅黑" panose="020B0503020204020204" pitchFamily="34" charset="-122"/>
                <a:ea typeface="微软雅黑" panose="020B0503020204020204" pitchFamily="34" charset="-122"/>
              </a:rPr>
              <a:t>5</a:t>
            </a:r>
            <a:r>
              <a:rPr lang="zh-CN" altLang="en-US" sz="2133" dirty="0">
                <a:solidFill>
                  <a:prstClr val="white"/>
                </a:solidFill>
                <a:latin typeface="微软雅黑" panose="020B0503020204020204" pitchFamily="34" charset="-122"/>
                <a:ea typeface="微软雅黑" panose="020B0503020204020204" pitchFamily="34" charset="-122"/>
              </a:rPr>
              <a:t>月</a:t>
            </a:r>
          </a:p>
        </p:txBody>
      </p:sp>
      <p:sp>
        <p:nvSpPr>
          <p:cNvPr id="9" name="圆角矩形 8"/>
          <p:cNvSpPr/>
          <p:nvPr/>
        </p:nvSpPr>
        <p:spPr>
          <a:xfrm>
            <a:off x="3915464" y="2655864"/>
            <a:ext cx="2661629" cy="498989"/>
          </a:xfrm>
          <a:prstGeom prst="roundRect">
            <a:avLst/>
          </a:prstGeom>
          <a:solidFill>
            <a:srgbClr val="0070C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5607" tIns="52804" rIns="105607" bIns="52804" rtlCol="0" anchor="ctr"/>
          <a:lstStyle/>
          <a:p>
            <a:pPr algn="ctr" defTabSz="914377"/>
            <a:r>
              <a:rPr lang="en-US" altLang="zh-CN" sz="2133" dirty="0">
                <a:solidFill>
                  <a:prstClr val="white"/>
                </a:solidFill>
                <a:latin typeface="微软雅黑" panose="020B0503020204020204" pitchFamily="34" charset="-122"/>
                <a:ea typeface="微软雅黑" panose="020B0503020204020204" pitchFamily="34" charset="-122"/>
              </a:rPr>
              <a:t>2014</a:t>
            </a:r>
            <a:r>
              <a:rPr lang="zh-CN" altLang="en-US" sz="2133" dirty="0">
                <a:solidFill>
                  <a:prstClr val="white"/>
                </a:solidFill>
                <a:latin typeface="微软雅黑" panose="020B0503020204020204" pitchFamily="34" charset="-122"/>
                <a:ea typeface="微软雅黑" panose="020B0503020204020204" pitchFamily="34" charset="-122"/>
              </a:rPr>
              <a:t>年</a:t>
            </a:r>
            <a:r>
              <a:rPr lang="en-US" altLang="zh-CN" sz="2133" dirty="0">
                <a:solidFill>
                  <a:prstClr val="white"/>
                </a:solidFill>
                <a:latin typeface="微软雅黑" panose="020B0503020204020204" pitchFamily="34" charset="-122"/>
                <a:ea typeface="微软雅黑" panose="020B0503020204020204" pitchFamily="34" charset="-122"/>
              </a:rPr>
              <a:t>6</a:t>
            </a:r>
            <a:r>
              <a:rPr lang="zh-CN" altLang="en-US" sz="2133" dirty="0">
                <a:solidFill>
                  <a:prstClr val="white"/>
                </a:solidFill>
                <a:latin typeface="微软雅黑" panose="020B0503020204020204" pitchFamily="34" charset="-122"/>
                <a:ea typeface="微软雅黑" panose="020B0503020204020204" pitchFamily="34" charset="-122"/>
              </a:rPr>
              <a:t>月</a:t>
            </a:r>
          </a:p>
        </p:txBody>
      </p:sp>
      <p:sp>
        <p:nvSpPr>
          <p:cNvPr id="10" name="圆角矩形 9"/>
          <p:cNvSpPr/>
          <p:nvPr/>
        </p:nvSpPr>
        <p:spPr>
          <a:xfrm>
            <a:off x="4996752" y="1558004"/>
            <a:ext cx="2661629" cy="498989"/>
          </a:xfrm>
          <a:prstGeom prst="roundRect">
            <a:avLst/>
          </a:prstGeom>
          <a:solidFill>
            <a:srgbClr val="FF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5607" tIns="52804" rIns="105607" bIns="52804" rtlCol="0" anchor="ctr"/>
          <a:lstStyle/>
          <a:p>
            <a:pPr algn="ctr" defTabSz="914377"/>
            <a:r>
              <a:rPr lang="en-US" altLang="zh-CN" sz="2133" dirty="0">
                <a:solidFill>
                  <a:prstClr val="white"/>
                </a:solidFill>
                <a:latin typeface="微软雅黑" panose="020B0503020204020204" pitchFamily="34" charset="-122"/>
                <a:ea typeface="微软雅黑" panose="020B0503020204020204" pitchFamily="34" charset="-122"/>
              </a:rPr>
              <a:t>2015</a:t>
            </a:r>
            <a:r>
              <a:rPr lang="zh-CN" altLang="en-US" sz="2133" dirty="0">
                <a:solidFill>
                  <a:prstClr val="white"/>
                </a:solidFill>
                <a:latin typeface="微软雅黑" panose="020B0503020204020204" pitchFamily="34" charset="-122"/>
                <a:ea typeface="微软雅黑" panose="020B0503020204020204" pitchFamily="34" charset="-122"/>
              </a:rPr>
              <a:t>年</a:t>
            </a:r>
            <a:r>
              <a:rPr lang="en-US" altLang="zh-CN" sz="2133" dirty="0">
                <a:solidFill>
                  <a:prstClr val="white"/>
                </a:solidFill>
                <a:latin typeface="微软雅黑" panose="020B0503020204020204" pitchFamily="34" charset="-122"/>
                <a:ea typeface="微软雅黑" panose="020B0503020204020204" pitchFamily="34" charset="-122"/>
              </a:rPr>
              <a:t>10</a:t>
            </a:r>
            <a:r>
              <a:rPr lang="zh-CN" altLang="en-US" sz="2133" dirty="0">
                <a:solidFill>
                  <a:prstClr val="white"/>
                </a:solidFill>
                <a:latin typeface="微软雅黑" panose="020B0503020204020204" pitchFamily="34" charset="-122"/>
                <a:ea typeface="微软雅黑" panose="020B0503020204020204" pitchFamily="34" charset="-122"/>
              </a:rPr>
              <a:t>月</a:t>
            </a:r>
          </a:p>
        </p:txBody>
      </p:sp>
      <p:sp>
        <p:nvSpPr>
          <p:cNvPr id="11" name="圆角矩形 10"/>
          <p:cNvSpPr/>
          <p:nvPr/>
        </p:nvSpPr>
        <p:spPr>
          <a:xfrm>
            <a:off x="1304407" y="5949436"/>
            <a:ext cx="2661629" cy="498989"/>
          </a:xfrm>
          <a:prstGeom prst="roundRect">
            <a:avLst/>
          </a:prstGeom>
          <a:solidFill>
            <a:srgbClr val="0070C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5607" tIns="52804" rIns="105607" bIns="52804" rtlCol="0" anchor="ctr"/>
          <a:lstStyle/>
          <a:p>
            <a:pPr algn="ctr" defTabSz="914377"/>
            <a:r>
              <a:rPr lang="en-US" altLang="zh-CN" sz="2133" dirty="0">
                <a:solidFill>
                  <a:prstClr val="white"/>
                </a:solidFill>
                <a:latin typeface="微软雅黑" panose="020B0503020204020204" pitchFamily="34" charset="-122"/>
                <a:ea typeface="微软雅黑" panose="020B0503020204020204" pitchFamily="34" charset="-122"/>
              </a:rPr>
              <a:t>2011</a:t>
            </a:r>
            <a:r>
              <a:rPr lang="zh-CN" altLang="en-US" sz="2133" dirty="0">
                <a:solidFill>
                  <a:prstClr val="white"/>
                </a:solidFill>
                <a:latin typeface="微软雅黑" panose="020B0503020204020204" pitchFamily="34" charset="-122"/>
                <a:ea typeface="微软雅黑" panose="020B0503020204020204" pitchFamily="34" charset="-122"/>
              </a:rPr>
              <a:t>年</a:t>
            </a:r>
            <a:r>
              <a:rPr lang="en-US" altLang="zh-CN" sz="2133" dirty="0">
                <a:solidFill>
                  <a:prstClr val="white"/>
                </a:solidFill>
                <a:latin typeface="微软雅黑" panose="020B0503020204020204" pitchFamily="34" charset="-122"/>
                <a:ea typeface="微软雅黑" panose="020B0503020204020204" pitchFamily="34" charset="-122"/>
              </a:rPr>
              <a:t>3</a:t>
            </a:r>
            <a:r>
              <a:rPr lang="zh-CN" altLang="en-US" sz="2133" dirty="0">
                <a:solidFill>
                  <a:prstClr val="white"/>
                </a:solidFill>
                <a:latin typeface="微软雅黑" panose="020B0503020204020204" pitchFamily="34" charset="-122"/>
                <a:ea typeface="微软雅黑" panose="020B0503020204020204" pitchFamily="34" charset="-122"/>
              </a:rPr>
              <a:t>月</a:t>
            </a:r>
          </a:p>
        </p:txBody>
      </p:sp>
      <p:sp>
        <p:nvSpPr>
          <p:cNvPr id="12" name="矩形 11"/>
          <p:cNvSpPr/>
          <p:nvPr/>
        </p:nvSpPr>
        <p:spPr>
          <a:xfrm>
            <a:off x="4847863" y="5916197"/>
            <a:ext cx="2640541" cy="681284"/>
          </a:xfrm>
          <a:prstGeom prst="rect">
            <a:avLst/>
          </a:prstGeom>
          <a:ln>
            <a:solidFill>
              <a:srgbClr val="0070C0"/>
            </a:solidFill>
            <a:prstDash val="dash"/>
          </a:ln>
        </p:spPr>
        <p:txBody>
          <a:bodyPr wrap="square" lIns="105607" tIns="52804" rIns="105607" bIns="52804">
            <a:spAutoFit/>
          </a:bodyPr>
          <a:lstStyle/>
          <a:p>
            <a:pPr algn="ctr" defTabSz="914377"/>
            <a:r>
              <a:rPr lang="zh-CN" altLang="en-US" sz="1867" dirty="0">
                <a:solidFill>
                  <a:srgbClr val="FFC000">
                    <a:lumMod val="50000"/>
                  </a:srgbClr>
                </a:solidFill>
                <a:latin typeface="微软雅黑" panose="020B0503020204020204" pitchFamily="34" charset="-122"/>
                <a:ea typeface="微软雅黑" panose="020B0503020204020204" pitchFamily="34" charset="-122"/>
              </a:rPr>
              <a:t>单击此处添加文本</a:t>
            </a:r>
            <a:endParaRPr lang="en-US" altLang="zh-CN" sz="1867" dirty="0">
              <a:solidFill>
                <a:srgbClr val="FFC000">
                  <a:lumMod val="50000"/>
                </a:srgbClr>
              </a:solidFill>
              <a:latin typeface="微软雅黑" panose="020B0503020204020204" pitchFamily="34" charset="-122"/>
              <a:ea typeface="微软雅黑" panose="020B0503020204020204" pitchFamily="34" charset="-122"/>
            </a:endParaRPr>
          </a:p>
          <a:p>
            <a:pPr algn="ctr" defTabSz="914377"/>
            <a:r>
              <a:rPr lang="zh-CN" altLang="en-US" sz="1867" dirty="0">
                <a:solidFill>
                  <a:srgbClr val="FFC000">
                    <a:lumMod val="50000"/>
                  </a:srgbClr>
                </a:solidFill>
                <a:latin typeface="微软雅黑" panose="020B0503020204020204" pitchFamily="34" charset="-122"/>
                <a:ea typeface="微软雅黑" panose="020B0503020204020204" pitchFamily="34" charset="-122"/>
              </a:rPr>
              <a:t>单击此处添加文本</a:t>
            </a:r>
          </a:p>
        </p:txBody>
      </p:sp>
      <p:sp>
        <p:nvSpPr>
          <p:cNvPr id="13" name="矩形 12"/>
          <p:cNvSpPr/>
          <p:nvPr/>
        </p:nvSpPr>
        <p:spPr>
          <a:xfrm>
            <a:off x="5551276" y="4752117"/>
            <a:ext cx="2640541" cy="681284"/>
          </a:xfrm>
          <a:prstGeom prst="rect">
            <a:avLst/>
          </a:prstGeom>
          <a:ln>
            <a:solidFill>
              <a:srgbClr val="0070C0"/>
            </a:solidFill>
            <a:prstDash val="dash"/>
          </a:ln>
        </p:spPr>
        <p:txBody>
          <a:bodyPr wrap="square" lIns="105607" tIns="52804" rIns="105607" bIns="52804">
            <a:spAutoFit/>
          </a:bodyPr>
          <a:lstStyle/>
          <a:p>
            <a:pPr algn="ctr" defTabSz="914377"/>
            <a:r>
              <a:rPr lang="zh-CN" altLang="en-US" sz="1867" dirty="0">
                <a:solidFill>
                  <a:srgbClr val="FFC000">
                    <a:lumMod val="50000"/>
                  </a:srgbClr>
                </a:solidFill>
                <a:latin typeface="微软雅黑" panose="020B0503020204020204" pitchFamily="34" charset="-122"/>
                <a:ea typeface="微软雅黑" panose="020B0503020204020204" pitchFamily="34" charset="-122"/>
              </a:rPr>
              <a:t>单击此处添加文本</a:t>
            </a:r>
            <a:endParaRPr lang="en-US" altLang="zh-CN" sz="1867" dirty="0">
              <a:solidFill>
                <a:srgbClr val="FFC000">
                  <a:lumMod val="50000"/>
                </a:srgbClr>
              </a:solidFill>
              <a:latin typeface="微软雅黑" panose="020B0503020204020204" pitchFamily="34" charset="-122"/>
              <a:ea typeface="微软雅黑" panose="020B0503020204020204" pitchFamily="34" charset="-122"/>
            </a:endParaRPr>
          </a:p>
          <a:p>
            <a:pPr algn="ctr" defTabSz="914377"/>
            <a:r>
              <a:rPr lang="zh-CN" altLang="en-US" sz="1867" dirty="0">
                <a:solidFill>
                  <a:srgbClr val="FFC000">
                    <a:lumMod val="50000"/>
                  </a:srgbClr>
                </a:solidFill>
                <a:latin typeface="微软雅黑" panose="020B0503020204020204" pitchFamily="34" charset="-122"/>
                <a:ea typeface="微软雅黑" panose="020B0503020204020204" pitchFamily="34" charset="-122"/>
              </a:rPr>
              <a:t>单击此处添加文本</a:t>
            </a:r>
          </a:p>
        </p:txBody>
      </p:sp>
      <p:sp>
        <p:nvSpPr>
          <p:cNvPr id="14" name="矩形 13"/>
          <p:cNvSpPr/>
          <p:nvPr/>
        </p:nvSpPr>
        <p:spPr>
          <a:xfrm>
            <a:off x="6233848" y="3659748"/>
            <a:ext cx="2640541" cy="681284"/>
          </a:xfrm>
          <a:prstGeom prst="rect">
            <a:avLst/>
          </a:prstGeom>
          <a:ln>
            <a:solidFill>
              <a:srgbClr val="0070C0"/>
            </a:solidFill>
            <a:prstDash val="dash"/>
          </a:ln>
        </p:spPr>
        <p:txBody>
          <a:bodyPr wrap="square" lIns="105607" tIns="52804" rIns="105607" bIns="52804">
            <a:spAutoFit/>
          </a:bodyPr>
          <a:lstStyle/>
          <a:p>
            <a:pPr algn="ctr" defTabSz="914377"/>
            <a:r>
              <a:rPr lang="zh-CN" altLang="en-US" sz="1867" dirty="0">
                <a:solidFill>
                  <a:srgbClr val="FFC000">
                    <a:lumMod val="50000"/>
                  </a:srgbClr>
                </a:solidFill>
                <a:latin typeface="微软雅黑" panose="020B0503020204020204" pitchFamily="34" charset="-122"/>
                <a:ea typeface="微软雅黑" panose="020B0503020204020204" pitchFamily="34" charset="-122"/>
              </a:rPr>
              <a:t>单击此处添加文本</a:t>
            </a:r>
            <a:endParaRPr lang="en-US" altLang="zh-CN" sz="1867" dirty="0">
              <a:solidFill>
                <a:srgbClr val="FFC000">
                  <a:lumMod val="50000"/>
                </a:srgbClr>
              </a:solidFill>
              <a:latin typeface="微软雅黑" panose="020B0503020204020204" pitchFamily="34" charset="-122"/>
              <a:ea typeface="微软雅黑" panose="020B0503020204020204" pitchFamily="34" charset="-122"/>
            </a:endParaRPr>
          </a:p>
          <a:p>
            <a:pPr algn="ctr" defTabSz="914377"/>
            <a:r>
              <a:rPr lang="zh-CN" altLang="en-US" sz="1867" dirty="0">
                <a:solidFill>
                  <a:srgbClr val="FFC000">
                    <a:lumMod val="50000"/>
                  </a:srgbClr>
                </a:solidFill>
                <a:latin typeface="微软雅黑" panose="020B0503020204020204" pitchFamily="34" charset="-122"/>
                <a:ea typeface="微软雅黑" panose="020B0503020204020204" pitchFamily="34" charset="-122"/>
              </a:rPr>
              <a:t>单击此处添加文本</a:t>
            </a:r>
          </a:p>
        </p:txBody>
      </p:sp>
      <p:sp>
        <p:nvSpPr>
          <p:cNvPr id="15" name="矩形 14"/>
          <p:cNvSpPr/>
          <p:nvPr/>
        </p:nvSpPr>
        <p:spPr>
          <a:xfrm>
            <a:off x="6871548" y="2556397"/>
            <a:ext cx="2640541" cy="681284"/>
          </a:xfrm>
          <a:prstGeom prst="rect">
            <a:avLst/>
          </a:prstGeom>
          <a:ln>
            <a:solidFill>
              <a:srgbClr val="0070C0"/>
            </a:solidFill>
            <a:prstDash val="dash"/>
          </a:ln>
        </p:spPr>
        <p:txBody>
          <a:bodyPr wrap="square" lIns="105607" tIns="52804" rIns="105607" bIns="52804">
            <a:spAutoFit/>
          </a:bodyPr>
          <a:lstStyle/>
          <a:p>
            <a:pPr algn="ctr" defTabSz="914377"/>
            <a:r>
              <a:rPr lang="zh-CN" altLang="en-US" sz="1867" dirty="0">
                <a:solidFill>
                  <a:srgbClr val="FFC000">
                    <a:lumMod val="50000"/>
                  </a:srgbClr>
                </a:solidFill>
                <a:latin typeface="微软雅黑" panose="020B0503020204020204" pitchFamily="34" charset="-122"/>
                <a:ea typeface="微软雅黑" panose="020B0503020204020204" pitchFamily="34" charset="-122"/>
              </a:rPr>
              <a:t>单击此处添加文本</a:t>
            </a:r>
            <a:endParaRPr lang="en-US" altLang="zh-CN" sz="1867" dirty="0">
              <a:solidFill>
                <a:srgbClr val="FFC000">
                  <a:lumMod val="50000"/>
                </a:srgbClr>
              </a:solidFill>
              <a:latin typeface="微软雅黑" panose="020B0503020204020204" pitchFamily="34" charset="-122"/>
              <a:ea typeface="微软雅黑" panose="020B0503020204020204" pitchFamily="34" charset="-122"/>
            </a:endParaRPr>
          </a:p>
          <a:p>
            <a:pPr algn="ctr" defTabSz="914377"/>
            <a:r>
              <a:rPr lang="zh-CN" altLang="en-US" sz="1867" dirty="0">
                <a:solidFill>
                  <a:srgbClr val="FFC000">
                    <a:lumMod val="50000"/>
                  </a:srgbClr>
                </a:solidFill>
                <a:latin typeface="微软雅黑" panose="020B0503020204020204" pitchFamily="34" charset="-122"/>
                <a:ea typeface="微软雅黑" panose="020B0503020204020204" pitchFamily="34" charset="-122"/>
              </a:rPr>
              <a:t>单击此处添加文本</a:t>
            </a:r>
          </a:p>
        </p:txBody>
      </p:sp>
      <p:sp>
        <p:nvSpPr>
          <p:cNvPr id="16" name="矩形 15"/>
          <p:cNvSpPr/>
          <p:nvPr/>
        </p:nvSpPr>
        <p:spPr>
          <a:xfrm>
            <a:off x="7775940" y="1458540"/>
            <a:ext cx="2640541" cy="681284"/>
          </a:xfrm>
          <a:prstGeom prst="rect">
            <a:avLst/>
          </a:prstGeom>
          <a:ln>
            <a:solidFill>
              <a:srgbClr val="0070C0"/>
            </a:solidFill>
            <a:prstDash val="dash"/>
          </a:ln>
        </p:spPr>
        <p:txBody>
          <a:bodyPr wrap="square" lIns="105607" tIns="52804" rIns="105607" bIns="52804">
            <a:spAutoFit/>
          </a:bodyPr>
          <a:lstStyle/>
          <a:p>
            <a:pPr algn="ctr" defTabSz="914377"/>
            <a:r>
              <a:rPr lang="zh-CN" altLang="en-US" sz="1867" dirty="0">
                <a:solidFill>
                  <a:srgbClr val="FFC000">
                    <a:lumMod val="50000"/>
                  </a:srgbClr>
                </a:solidFill>
                <a:latin typeface="微软雅黑" panose="020B0503020204020204" pitchFamily="34" charset="-122"/>
                <a:ea typeface="微软雅黑" panose="020B0503020204020204" pitchFamily="34" charset="-122"/>
              </a:rPr>
              <a:t>单击此处添加文本</a:t>
            </a:r>
            <a:endParaRPr lang="en-US" altLang="zh-CN" sz="1867" dirty="0">
              <a:solidFill>
                <a:srgbClr val="FFC000">
                  <a:lumMod val="50000"/>
                </a:srgbClr>
              </a:solidFill>
              <a:latin typeface="微软雅黑" panose="020B0503020204020204" pitchFamily="34" charset="-122"/>
              <a:ea typeface="微软雅黑" panose="020B0503020204020204" pitchFamily="34" charset="-122"/>
            </a:endParaRPr>
          </a:p>
          <a:p>
            <a:pPr algn="ctr" defTabSz="914377"/>
            <a:r>
              <a:rPr lang="zh-CN" altLang="en-US" sz="1867" dirty="0">
                <a:solidFill>
                  <a:srgbClr val="FFC000">
                    <a:lumMod val="50000"/>
                  </a:srgbClr>
                </a:solidFill>
                <a:latin typeface="微软雅黑" panose="020B0503020204020204" pitchFamily="34" charset="-122"/>
                <a:ea typeface="微软雅黑" panose="020B0503020204020204" pitchFamily="34" charset="-122"/>
              </a:rPr>
              <a:t>单击此处添加文本</a:t>
            </a:r>
          </a:p>
        </p:txBody>
      </p:sp>
    </p:spTree>
    <p:extLst>
      <p:ext uri="{BB962C8B-B14F-4D97-AF65-F5344CB8AC3E}">
        <p14:creationId xmlns:p14="http://schemas.microsoft.com/office/powerpoint/2010/main" val="294741555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par>
                                <p:cTn id="8" presetID="2" presetClass="entr" presetSubtype="8" fill="hold" grpId="0" nodeType="withEffect">
                                  <p:stCondLst>
                                    <p:cond delay="30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500" fill="hold"/>
                                        <p:tgtEl>
                                          <p:spTgt spid="11"/>
                                        </p:tgtEl>
                                        <p:attrNameLst>
                                          <p:attrName>ppt_x</p:attrName>
                                        </p:attrNameLst>
                                      </p:cBhvr>
                                      <p:tavLst>
                                        <p:tav tm="0">
                                          <p:val>
                                            <p:strVal val="0-#ppt_w/2"/>
                                          </p:val>
                                        </p:tav>
                                        <p:tav tm="100000">
                                          <p:val>
                                            <p:strVal val="#ppt_x"/>
                                          </p:val>
                                        </p:tav>
                                      </p:tavLst>
                                    </p:anim>
                                    <p:anim calcmode="lin" valueType="num">
                                      <p:cBhvr additive="base">
                                        <p:cTn id="11" dur="500" fill="hold"/>
                                        <p:tgtEl>
                                          <p:spTgt spid="11"/>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30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1+#ppt_w/2"/>
                                          </p:val>
                                        </p:tav>
                                        <p:tav tm="100000">
                                          <p:val>
                                            <p:strVal val="#ppt_x"/>
                                          </p:val>
                                        </p:tav>
                                      </p:tavLst>
                                    </p:anim>
                                    <p:anim calcmode="lin" valueType="num">
                                      <p:cBhvr additive="base">
                                        <p:cTn id="15" dur="500" fill="hold"/>
                                        <p:tgtEl>
                                          <p:spTgt spid="12"/>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50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0-#ppt_w/2"/>
                                          </p:val>
                                        </p:tav>
                                        <p:tav tm="100000">
                                          <p:val>
                                            <p:strVal val="#ppt_x"/>
                                          </p:val>
                                        </p:tav>
                                      </p:tavLst>
                                    </p:anim>
                                    <p:anim calcmode="lin" valueType="num">
                                      <p:cBhvr additive="base">
                                        <p:cTn id="19" dur="500" fill="hold"/>
                                        <p:tgtEl>
                                          <p:spTgt spid="7"/>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50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fill="hold"/>
                                        <p:tgtEl>
                                          <p:spTgt spid="13"/>
                                        </p:tgtEl>
                                        <p:attrNameLst>
                                          <p:attrName>ppt_x</p:attrName>
                                        </p:attrNameLst>
                                      </p:cBhvr>
                                      <p:tavLst>
                                        <p:tav tm="0">
                                          <p:val>
                                            <p:strVal val="1+#ppt_w/2"/>
                                          </p:val>
                                        </p:tav>
                                        <p:tav tm="100000">
                                          <p:val>
                                            <p:strVal val="#ppt_x"/>
                                          </p:val>
                                        </p:tav>
                                      </p:tavLst>
                                    </p:anim>
                                    <p:anim calcmode="lin" valueType="num">
                                      <p:cBhvr additive="base">
                                        <p:cTn id="23" dur="500" fill="hold"/>
                                        <p:tgtEl>
                                          <p:spTgt spid="13"/>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70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0-#ppt_w/2"/>
                                          </p:val>
                                        </p:tav>
                                        <p:tav tm="100000">
                                          <p:val>
                                            <p:strVal val="#ppt_x"/>
                                          </p:val>
                                        </p:tav>
                                      </p:tavLst>
                                    </p:anim>
                                    <p:anim calcmode="lin" valueType="num">
                                      <p:cBhvr additive="base">
                                        <p:cTn id="27" dur="500" fill="hold"/>
                                        <p:tgtEl>
                                          <p:spTgt spid="8"/>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70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500" fill="hold"/>
                                        <p:tgtEl>
                                          <p:spTgt spid="14"/>
                                        </p:tgtEl>
                                        <p:attrNameLst>
                                          <p:attrName>ppt_x</p:attrName>
                                        </p:attrNameLst>
                                      </p:cBhvr>
                                      <p:tavLst>
                                        <p:tav tm="0">
                                          <p:val>
                                            <p:strVal val="1+#ppt_w/2"/>
                                          </p:val>
                                        </p:tav>
                                        <p:tav tm="100000">
                                          <p:val>
                                            <p:strVal val="#ppt_x"/>
                                          </p:val>
                                        </p:tav>
                                      </p:tavLst>
                                    </p:anim>
                                    <p:anim calcmode="lin" valueType="num">
                                      <p:cBhvr additive="base">
                                        <p:cTn id="31" dur="500" fill="hold"/>
                                        <p:tgtEl>
                                          <p:spTgt spid="14"/>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90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500" fill="hold"/>
                                        <p:tgtEl>
                                          <p:spTgt spid="9"/>
                                        </p:tgtEl>
                                        <p:attrNameLst>
                                          <p:attrName>ppt_x</p:attrName>
                                        </p:attrNameLst>
                                      </p:cBhvr>
                                      <p:tavLst>
                                        <p:tav tm="0">
                                          <p:val>
                                            <p:strVal val="0-#ppt_w/2"/>
                                          </p:val>
                                        </p:tav>
                                        <p:tav tm="100000">
                                          <p:val>
                                            <p:strVal val="#ppt_x"/>
                                          </p:val>
                                        </p:tav>
                                      </p:tavLst>
                                    </p:anim>
                                    <p:anim calcmode="lin" valueType="num">
                                      <p:cBhvr additive="base">
                                        <p:cTn id="35" dur="500" fill="hold"/>
                                        <p:tgtEl>
                                          <p:spTgt spid="9"/>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900"/>
                                  </p:stCondLst>
                                  <p:childTnLst>
                                    <p:set>
                                      <p:cBhvr>
                                        <p:cTn id="37" dur="1" fill="hold">
                                          <p:stCondLst>
                                            <p:cond delay="0"/>
                                          </p:stCondLst>
                                        </p:cTn>
                                        <p:tgtEl>
                                          <p:spTgt spid="15"/>
                                        </p:tgtEl>
                                        <p:attrNameLst>
                                          <p:attrName>style.visibility</p:attrName>
                                        </p:attrNameLst>
                                      </p:cBhvr>
                                      <p:to>
                                        <p:strVal val="visible"/>
                                      </p:to>
                                    </p:set>
                                    <p:anim calcmode="lin" valueType="num">
                                      <p:cBhvr additive="base">
                                        <p:cTn id="38" dur="500" fill="hold"/>
                                        <p:tgtEl>
                                          <p:spTgt spid="15"/>
                                        </p:tgtEl>
                                        <p:attrNameLst>
                                          <p:attrName>ppt_x</p:attrName>
                                        </p:attrNameLst>
                                      </p:cBhvr>
                                      <p:tavLst>
                                        <p:tav tm="0">
                                          <p:val>
                                            <p:strVal val="1+#ppt_w/2"/>
                                          </p:val>
                                        </p:tav>
                                        <p:tav tm="100000">
                                          <p:val>
                                            <p:strVal val="#ppt_x"/>
                                          </p:val>
                                        </p:tav>
                                      </p:tavLst>
                                    </p:anim>
                                    <p:anim calcmode="lin" valueType="num">
                                      <p:cBhvr additive="base">
                                        <p:cTn id="39" dur="500" fill="hold"/>
                                        <p:tgtEl>
                                          <p:spTgt spid="15"/>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1200"/>
                                  </p:stCondLst>
                                  <p:childTnLst>
                                    <p:set>
                                      <p:cBhvr>
                                        <p:cTn id="41" dur="1" fill="hold">
                                          <p:stCondLst>
                                            <p:cond delay="0"/>
                                          </p:stCondLst>
                                        </p:cTn>
                                        <p:tgtEl>
                                          <p:spTgt spid="10"/>
                                        </p:tgtEl>
                                        <p:attrNameLst>
                                          <p:attrName>style.visibility</p:attrName>
                                        </p:attrNameLst>
                                      </p:cBhvr>
                                      <p:to>
                                        <p:strVal val="visible"/>
                                      </p:to>
                                    </p:set>
                                    <p:anim calcmode="lin" valueType="num">
                                      <p:cBhvr additive="base">
                                        <p:cTn id="42" dur="500" fill="hold"/>
                                        <p:tgtEl>
                                          <p:spTgt spid="10"/>
                                        </p:tgtEl>
                                        <p:attrNameLst>
                                          <p:attrName>ppt_x</p:attrName>
                                        </p:attrNameLst>
                                      </p:cBhvr>
                                      <p:tavLst>
                                        <p:tav tm="0">
                                          <p:val>
                                            <p:strVal val="0-#ppt_w/2"/>
                                          </p:val>
                                        </p:tav>
                                        <p:tav tm="100000">
                                          <p:val>
                                            <p:strVal val="#ppt_x"/>
                                          </p:val>
                                        </p:tav>
                                      </p:tavLst>
                                    </p:anim>
                                    <p:anim calcmode="lin" valueType="num">
                                      <p:cBhvr additive="base">
                                        <p:cTn id="43" dur="500" fill="hold"/>
                                        <p:tgtEl>
                                          <p:spTgt spid="10"/>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1200"/>
                                  </p:stCondLst>
                                  <p:childTnLst>
                                    <p:set>
                                      <p:cBhvr>
                                        <p:cTn id="45" dur="1" fill="hold">
                                          <p:stCondLst>
                                            <p:cond delay="0"/>
                                          </p:stCondLst>
                                        </p:cTn>
                                        <p:tgtEl>
                                          <p:spTgt spid="16"/>
                                        </p:tgtEl>
                                        <p:attrNameLst>
                                          <p:attrName>style.visibility</p:attrName>
                                        </p:attrNameLst>
                                      </p:cBhvr>
                                      <p:to>
                                        <p:strVal val="visible"/>
                                      </p:to>
                                    </p:set>
                                    <p:anim calcmode="lin" valueType="num">
                                      <p:cBhvr additive="base">
                                        <p:cTn id="46" dur="500" fill="hold"/>
                                        <p:tgtEl>
                                          <p:spTgt spid="16"/>
                                        </p:tgtEl>
                                        <p:attrNameLst>
                                          <p:attrName>ppt_x</p:attrName>
                                        </p:attrNameLst>
                                      </p:cBhvr>
                                      <p:tavLst>
                                        <p:tav tm="0">
                                          <p:val>
                                            <p:strVal val="1+#ppt_w/2"/>
                                          </p:val>
                                        </p:tav>
                                        <p:tav tm="100000">
                                          <p:val>
                                            <p:strVal val="#ppt_x"/>
                                          </p:val>
                                        </p:tav>
                                      </p:tavLst>
                                    </p:anim>
                                    <p:anim calcmode="lin" valueType="num">
                                      <p:cBhvr additive="base">
                                        <p:cTn id="47"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7054509" y="3355514"/>
            <a:ext cx="5137491" cy="12820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2400">
              <a:solidFill>
                <a:srgbClr val="C00000"/>
              </a:solidFill>
              <a:latin typeface="Calibri" panose="020F0502020204030204"/>
              <a:ea typeface="等线" panose="02010600030101010101" pitchFamily="2" charset="-122"/>
            </a:endParaRPr>
          </a:p>
        </p:txBody>
      </p:sp>
      <p:sp>
        <p:nvSpPr>
          <p:cNvPr id="7" name="矩形 6"/>
          <p:cNvSpPr/>
          <p:nvPr/>
        </p:nvSpPr>
        <p:spPr>
          <a:xfrm>
            <a:off x="7054509" y="2073510"/>
            <a:ext cx="5137491" cy="1282004"/>
          </a:xfrm>
          <a:prstGeom prst="rect">
            <a:avLst/>
          </a:prstGeom>
          <a:solidFill>
            <a:srgbClr val="0070C0"/>
          </a:solidFill>
          <a:ln>
            <a:noFill/>
          </a:ln>
          <a:effectLst>
            <a:outerShdw blurRad="241300" dist="127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2400">
              <a:solidFill>
                <a:srgbClr val="C00000"/>
              </a:solidFill>
              <a:latin typeface="Calibri" panose="020F0502020204030204"/>
              <a:ea typeface="等线" panose="02010600030101010101" pitchFamily="2" charset="-122"/>
            </a:endParaRPr>
          </a:p>
        </p:txBody>
      </p:sp>
      <p:sp>
        <p:nvSpPr>
          <p:cNvPr id="8" name="矩形 7"/>
          <p:cNvSpPr/>
          <p:nvPr/>
        </p:nvSpPr>
        <p:spPr>
          <a:xfrm>
            <a:off x="0" y="4637519"/>
            <a:ext cx="4946824" cy="128200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2400">
              <a:solidFill>
                <a:srgbClr val="C00000"/>
              </a:solidFill>
              <a:latin typeface="Calibri" panose="020F0502020204030204"/>
              <a:ea typeface="等线" panose="02010600030101010101" pitchFamily="2" charset="-122"/>
            </a:endParaRPr>
          </a:p>
        </p:txBody>
      </p:sp>
      <p:sp>
        <p:nvSpPr>
          <p:cNvPr id="9" name="矩形 8"/>
          <p:cNvSpPr/>
          <p:nvPr/>
        </p:nvSpPr>
        <p:spPr>
          <a:xfrm>
            <a:off x="0" y="3355515"/>
            <a:ext cx="4946824" cy="1282004"/>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2400">
              <a:solidFill>
                <a:srgbClr val="C00000"/>
              </a:solidFill>
              <a:latin typeface="Calibri" panose="020F0502020204030204"/>
              <a:ea typeface="等线" panose="02010600030101010101" pitchFamily="2" charset="-122"/>
            </a:endParaRPr>
          </a:p>
        </p:txBody>
      </p:sp>
      <p:pic>
        <p:nvPicPr>
          <p:cNvPr id="10" name="Picture 3"/>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a:ext>
            </a:extLst>
          </a:blip>
          <a:srcRect/>
          <a:stretch/>
        </p:blipFill>
        <p:spPr bwMode="auto">
          <a:xfrm rot="5400000" flipH="1">
            <a:off x="4583772" y="3308250"/>
            <a:ext cx="5568616" cy="625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3"/>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a:ext>
            </a:extLst>
          </a:blip>
          <a:srcRect/>
          <a:stretch/>
        </p:blipFill>
        <p:spPr bwMode="auto">
          <a:xfrm rot="16200000" flipH="1">
            <a:off x="1921013" y="4396015"/>
            <a:ext cx="5568616" cy="4830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5039886" y="3621022"/>
            <a:ext cx="870751" cy="830997"/>
          </a:xfrm>
          <a:prstGeom prst="rect">
            <a:avLst/>
          </a:prstGeom>
          <a:noFill/>
        </p:spPr>
        <p:txBody>
          <a:bodyPr wrap="none" rtlCol="0">
            <a:spAutoFit/>
          </a:bodyPr>
          <a:lstStyle/>
          <a:p>
            <a:pPr defTabSz="914377"/>
            <a:r>
              <a:rPr lang="en-US" altLang="zh-CN" sz="4800" b="1" dirty="0">
                <a:solidFill>
                  <a:srgbClr val="FF9900"/>
                </a:solidFill>
                <a:latin typeface="Arial Unicode MS" pitchFamily="34" charset="-122"/>
                <a:ea typeface="Arial Unicode MS" pitchFamily="34" charset="-122"/>
                <a:cs typeface="Arial Unicode MS" pitchFamily="34" charset="-122"/>
              </a:rPr>
              <a:t>01</a:t>
            </a:r>
            <a:endParaRPr lang="zh-CN" altLang="en-US" sz="1200" b="1" dirty="0">
              <a:solidFill>
                <a:srgbClr val="FF9900"/>
              </a:solidFill>
              <a:latin typeface="Arial Unicode MS" pitchFamily="34" charset="-122"/>
              <a:ea typeface="Arial Unicode MS" pitchFamily="34" charset="-122"/>
              <a:cs typeface="Arial Unicode MS" pitchFamily="34" charset="-122"/>
            </a:endParaRPr>
          </a:p>
        </p:txBody>
      </p:sp>
      <p:sp>
        <p:nvSpPr>
          <p:cNvPr id="13" name="TextBox 12"/>
          <p:cNvSpPr txBox="1"/>
          <p:nvPr/>
        </p:nvSpPr>
        <p:spPr>
          <a:xfrm>
            <a:off x="5039886" y="4847633"/>
            <a:ext cx="870751" cy="830997"/>
          </a:xfrm>
          <a:prstGeom prst="rect">
            <a:avLst/>
          </a:prstGeom>
          <a:noFill/>
        </p:spPr>
        <p:txBody>
          <a:bodyPr wrap="none" rtlCol="0">
            <a:spAutoFit/>
          </a:bodyPr>
          <a:lstStyle/>
          <a:p>
            <a:pPr defTabSz="914377"/>
            <a:r>
              <a:rPr lang="en-US" altLang="zh-CN" sz="4800" b="1" dirty="0">
                <a:solidFill>
                  <a:srgbClr val="0070C0"/>
                </a:solidFill>
                <a:latin typeface="Arial Unicode MS" pitchFamily="34" charset="-122"/>
                <a:ea typeface="Arial Unicode MS" pitchFamily="34" charset="-122"/>
                <a:cs typeface="Arial Unicode MS" pitchFamily="34" charset="-122"/>
              </a:rPr>
              <a:t>02</a:t>
            </a:r>
            <a:endParaRPr lang="zh-CN" altLang="en-US" sz="1200" b="1" dirty="0">
              <a:solidFill>
                <a:srgbClr val="0070C0"/>
              </a:solidFill>
              <a:latin typeface="Arial Unicode MS" pitchFamily="34" charset="-122"/>
              <a:ea typeface="Arial Unicode MS" pitchFamily="34" charset="-122"/>
              <a:cs typeface="Arial Unicode MS" pitchFamily="34" charset="-122"/>
            </a:endParaRPr>
          </a:p>
        </p:txBody>
      </p:sp>
      <p:sp>
        <p:nvSpPr>
          <p:cNvPr id="14" name="TextBox 13"/>
          <p:cNvSpPr txBox="1"/>
          <p:nvPr/>
        </p:nvSpPr>
        <p:spPr>
          <a:xfrm>
            <a:off x="6023792" y="2333389"/>
            <a:ext cx="870751" cy="830997"/>
          </a:xfrm>
          <a:prstGeom prst="rect">
            <a:avLst/>
          </a:prstGeom>
          <a:noFill/>
        </p:spPr>
        <p:txBody>
          <a:bodyPr wrap="none" rtlCol="0">
            <a:spAutoFit/>
          </a:bodyPr>
          <a:lstStyle/>
          <a:p>
            <a:pPr defTabSz="914377"/>
            <a:r>
              <a:rPr lang="en-US" altLang="zh-CN" sz="4800" b="1" dirty="0">
                <a:solidFill>
                  <a:srgbClr val="0070C0"/>
                </a:solidFill>
                <a:latin typeface="Arial Unicode MS" pitchFamily="34" charset="-122"/>
                <a:ea typeface="Arial Unicode MS" pitchFamily="34" charset="-122"/>
                <a:cs typeface="Arial Unicode MS" pitchFamily="34" charset="-122"/>
              </a:rPr>
              <a:t>03</a:t>
            </a:r>
            <a:endParaRPr lang="zh-CN" altLang="en-US" sz="1200" b="1" dirty="0">
              <a:solidFill>
                <a:srgbClr val="0070C0"/>
              </a:solidFill>
              <a:latin typeface="Arial Unicode MS" pitchFamily="34" charset="-122"/>
              <a:ea typeface="Arial Unicode MS" pitchFamily="34" charset="-122"/>
              <a:cs typeface="Arial Unicode MS" pitchFamily="34" charset="-122"/>
            </a:endParaRPr>
          </a:p>
        </p:txBody>
      </p:sp>
      <p:sp>
        <p:nvSpPr>
          <p:cNvPr id="15" name="TextBox 14"/>
          <p:cNvSpPr txBox="1"/>
          <p:nvPr/>
        </p:nvSpPr>
        <p:spPr>
          <a:xfrm>
            <a:off x="6023792" y="3559999"/>
            <a:ext cx="870751" cy="830997"/>
          </a:xfrm>
          <a:prstGeom prst="rect">
            <a:avLst/>
          </a:prstGeom>
          <a:noFill/>
        </p:spPr>
        <p:txBody>
          <a:bodyPr wrap="none" rtlCol="0">
            <a:spAutoFit/>
          </a:bodyPr>
          <a:lstStyle/>
          <a:p>
            <a:pPr defTabSz="914377"/>
            <a:r>
              <a:rPr lang="en-US" altLang="zh-CN" sz="4800" b="1" dirty="0">
                <a:solidFill>
                  <a:srgbClr val="FF9900"/>
                </a:solidFill>
                <a:latin typeface="Arial Unicode MS" pitchFamily="34" charset="-122"/>
                <a:ea typeface="Arial Unicode MS" pitchFamily="34" charset="-122"/>
                <a:cs typeface="Arial Unicode MS" pitchFamily="34" charset="-122"/>
              </a:rPr>
              <a:t>04</a:t>
            </a:r>
            <a:endParaRPr lang="zh-CN" altLang="en-US" sz="1200" b="1" dirty="0">
              <a:solidFill>
                <a:srgbClr val="FF9900"/>
              </a:solidFill>
              <a:latin typeface="Arial Unicode MS" pitchFamily="34" charset="-122"/>
              <a:ea typeface="Arial Unicode MS" pitchFamily="34" charset="-122"/>
              <a:cs typeface="Arial Unicode MS" pitchFamily="34" charset="-122"/>
            </a:endParaRPr>
          </a:p>
        </p:txBody>
      </p:sp>
      <p:sp>
        <p:nvSpPr>
          <p:cNvPr id="16" name="Text Box 40"/>
          <p:cNvSpPr txBox="1">
            <a:spLocks noChangeArrowheads="1"/>
          </p:cNvSpPr>
          <p:nvPr/>
        </p:nvSpPr>
        <p:spPr bwMode="gray">
          <a:xfrm>
            <a:off x="303188" y="3522675"/>
            <a:ext cx="4340448" cy="781881"/>
          </a:xfrm>
          <a:prstGeom prst="rect">
            <a:avLst/>
          </a:prstGeom>
          <a:noFill/>
          <a:ln w="9525">
            <a:noFill/>
            <a:miter lim="800000"/>
            <a:headEnd/>
            <a:tailEnd/>
          </a:ln>
        </p:spPr>
        <p:txBody>
          <a:bodyPr wrap="square">
            <a:spAutoFit/>
          </a:bodyPr>
          <a:lstStyle/>
          <a:p>
            <a:pPr algn="r" defTabSz="914377">
              <a:lnSpc>
                <a:spcPct val="120000"/>
              </a:lnSpc>
              <a:defRPr/>
            </a:pPr>
            <a:r>
              <a:rPr lang="zh-CN" altLang="en-US" sz="1867" kern="0" dirty="0">
                <a:solidFill>
                  <a:srgbClr val="000000"/>
                </a:solidFill>
                <a:latin typeface="微软雅黑" pitchFamily="34" charset="-122"/>
                <a:ea typeface="微软雅黑" pitchFamily="34" charset="-122"/>
              </a:rPr>
              <a:t>单击此处输入文字单击此处输入文字</a:t>
            </a:r>
          </a:p>
          <a:p>
            <a:pPr algn="r" defTabSz="914377">
              <a:lnSpc>
                <a:spcPct val="120000"/>
              </a:lnSpc>
              <a:defRPr/>
            </a:pPr>
            <a:r>
              <a:rPr lang="zh-CN" altLang="en-US" sz="1867" kern="0" dirty="0">
                <a:solidFill>
                  <a:srgbClr val="000000"/>
                </a:solidFill>
                <a:latin typeface="微软雅黑" pitchFamily="34" charset="-122"/>
                <a:ea typeface="微软雅黑" pitchFamily="34" charset="-122"/>
              </a:rPr>
              <a:t>单击此处输入文字单击此处输入文字</a:t>
            </a:r>
          </a:p>
        </p:txBody>
      </p:sp>
      <p:sp>
        <p:nvSpPr>
          <p:cNvPr id="17" name="Text Box 40"/>
          <p:cNvSpPr txBox="1">
            <a:spLocks noChangeArrowheads="1"/>
          </p:cNvSpPr>
          <p:nvPr/>
        </p:nvSpPr>
        <p:spPr bwMode="gray">
          <a:xfrm>
            <a:off x="303188" y="4880317"/>
            <a:ext cx="4340448" cy="781881"/>
          </a:xfrm>
          <a:prstGeom prst="rect">
            <a:avLst/>
          </a:prstGeom>
          <a:noFill/>
          <a:ln w="9525">
            <a:noFill/>
            <a:miter lim="800000"/>
            <a:headEnd/>
            <a:tailEnd/>
          </a:ln>
        </p:spPr>
        <p:txBody>
          <a:bodyPr wrap="square">
            <a:spAutoFit/>
          </a:bodyPr>
          <a:lstStyle/>
          <a:p>
            <a:pPr algn="r" defTabSz="914377">
              <a:lnSpc>
                <a:spcPct val="120000"/>
              </a:lnSpc>
              <a:defRPr/>
            </a:pPr>
            <a:r>
              <a:rPr lang="zh-CN" altLang="en-US" sz="1867" kern="0" dirty="0">
                <a:solidFill>
                  <a:prstClr val="white"/>
                </a:solidFill>
                <a:latin typeface="微软雅黑" pitchFamily="34" charset="-122"/>
                <a:ea typeface="微软雅黑" pitchFamily="34" charset="-122"/>
              </a:rPr>
              <a:t>单击此处输入文字单击此处输入文字</a:t>
            </a:r>
          </a:p>
          <a:p>
            <a:pPr algn="r" defTabSz="914377">
              <a:lnSpc>
                <a:spcPct val="120000"/>
              </a:lnSpc>
              <a:defRPr/>
            </a:pPr>
            <a:r>
              <a:rPr lang="zh-CN" altLang="en-US" sz="1867" kern="0" dirty="0">
                <a:solidFill>
                  <a:prstClr val="white"/>
                </a:solidFill>
                <a:latin typeface="微软雅黑" pitchFamily="34" charset="-122"/>
                <a:ea typeface="微软雅黑" pitchFamily="34" charset="-122"/>
              </a:rPr>
              <a:t>单击此处输入文字单击此处输入文字</a:t>
            </a:r>
          </a:p>
        </p:txBody>
      </p:sp>
      <p:sp>
        <p:nvSpPr>
          <p:cNvPr id="18" name="Text Box 40"/>
          <p:cNvSpPr txBox="1">
            <a:spLocks noChangeArrowheads="1"/>
          </p:cNvSpPr>
          <p:nvPr/>
        </p:nvSpPr>
        <p:spPr bwMode="gray">
          <a:xfrm>
            <a:off x="7368080" y="2302872"/>
            <a:ext cx="4340448" cy="781881"/>
          </a:xfrm>
          <a:prstGeom prst="rect">
            <a:avLst/>
          </a:prstGeom>
          <a:noFill/>
          <a:ln w="9525">
            <a:noFill/>
            <a:miter lim="800000"/>
            <a:headEnd/>
            <a:tailEnd/>
          </a:ln>
        </p:spPr>
        <p:txBody>
          <a:bodyPr wrap="square">
            <a:spAutoFit/>
          </a:bodyPr>
          <a:lstStyle/>
          <a:p>
            <a:pPr algn="r" defTabSz="914377">
              <a:lnSpc>
                <a:spcPct val="120000"/>
              </a:lnSpc>
              <a:defRPr/>
            </a:pPr>
            <a:r>
              <a:rPr lang="zh-CN" altLang="en-US" sz="1867" kern="0" dirty="0">
                <a:solidFill>
                  <a:prstClr val="white"/>
                </a:solidFill>
                <a:latin typeface="微软雅黑" pitchFamily="34" charset="-122"/>
                <a:ea typeface="微软雅黑" pitchFamily="34" charset="-122"/>
              </a:rPr>
              <a:t>单击此处输入文字单击此处输入文字</a:t>
            </a:r>
          </a:p>
          <a:p>
            <a:pPr algn="r" defTabSz="914377">
              <a:lnSpc>
                <a:spcPct val="120000"/>
              </a:lnSpc>
              <a:defRPr/>
            </a:pPr>
            <a:r>
              <a:rPr lang="zh-CN" altLang="en-US" sz="1867" kern="0" dirty="0">
                <a:solidFill>
                  <a:prstClr val="white"/>
                </a:solidFill>
                <a:latin typeface="微软雅黑" pitchFamily="34" charset="-122"/>
                <a:ea typeface="微软雅黑" pitchFamily="34" charset="-122"/>
              </a:rPr>
              <a:t>单击此处输入文字单击此处输入文字</a:t>
            </a:r>
          </a:p>
        </p:txBody>
      </p:sp>
      <p:sp>
        <p:nvSpPr>
          <p:cNvPr id="19" name="Text Box 40"/>
          <p:cNvSpPr txBox="1">
            <a:spLocks noChangeArrowheads="1"/>
          </p:cNvSpPr>
          <p:nvPr/>
        </p:nvSpPr>
        <p:spPr bwMode="gray">
          <a:xfrm>
            <a:off x="7368080" y="3584619"/>
            <a:ext cx="4340448" cy="781881"/>
          </a:xfrm>
          <a:prstGeom prst="rect">
            <a:avLst/>
          </a:prstGeom>
          <a:noFill/>
          <a:ln w="9525">
            <a:noFill/>
            <a:miter lim="800000"/>
            <a:headEnd/>
            <a:tailEnd/>
          </a:ln>
        </p:spPr>
        <p:txBody>
          <a:bodyPr wrap="square">
            <a:spAutoFit/>
          </a:bodyPr>
          <a:lstStyle/>
          <a:p>
            <a:pPr algn="r" defTabSz="914377">
              <a:lnSpc>
                <a:spcPct val="120000"/>
              </a:lnSpc>
              <a:defRPr/>
            </a:pPr>
            <a:r>
              <a:rPr lang="zh-CN" altLang="en-US" sz="1867" kern="0" dirty="0">
                <a:solidFill>
                  <a:srgbClr val="000000"/>
                </a:solidFill>
                <a:latin typeface="微软雅黑" pitchFamily="34" charset="-122"/>
                <a:ea typeface="微软雅黑" pitchFamily="34" charset="-122"/>
              </a:rPr>
              <a:t>单击此处输入文字单击此处输入文字</a:t>
            </a:r>
          </a:p>
          <a:p>
            <a:pPr algn="r" defTabSz="914377">
              <a:lnSpc>
                <a:spcPct val="120000"/>
              </a:lnSpc>
              <a:defRPr/>
            </a:pPr>
            <a:r>
              <a:rPr lang="zh-CN" altLang="en-US" sz="1867" kern="0" dirty="0">
                <a:solidFill>
                  <a:srgbClr val="000000"/>
                </a:solidFill>
                <a:latin typeface="微软雅黑" pitchFamily="34" charset="-122"/>
                <a:ea typeface="微软雅黑" pitchFamily="34" charset="-122"/>
              </a:rPr>
              <a:t>单击此处输入文字单击此处输入文字</a:t>
            </a:r>
          </a:p>
        </p:txBody>
      </p:sp>
    </p:spTree>
    <p:extLst>
      <p:ext uri="{BB962C8B-B14F-4D97-AF65-F5344CB8AC3E}">
        <p14:creationId xmlns:p14="http://schemas.microsoft.com/office/powerpoint/2010/main" val="359520329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ppt_x</p:attrName>
                                        </p:attrNameLst>
                                      </p:cBhvr>
                                      <p:tavLst>
                                        <p:tav tm="0">
                                          <p:val>
                                            <p:strVal val="#ppt_x-#ppt_w*1.125000"/>
                                          </p:val>
                                        </p:tav>
                                        <p:tav tm="100000">
                                          <p:val>
                                            <p:strVal val="#ppt_x"/>
                                          </p:val>
                                        </p:tav>
                                      </p:tavLst>
                                    </p:anim>
                                    <p:animEffect transition="in" filter="wipe(right)">
                                      <p:cBhvr>
                                        <p:cTn id="8" dur="500"/>
                                        <p:tgtEl>
                                          <p:spTgt spid="7"/>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750"/>
                                        <p:tgtEl>
                                          <p:spTgt spid="6"/>
                                        </p:tgtEl>
                                        <p:attrNameLst>
                                          <p:attrName>ppt_x</p:attrName>
                                        </p:attrNameLst>
                                      </p:cBhvr>
                                      <p:tavLst>
                                        <p:tav tm="0">
                                          <p:val>
                                            <p:strVal val="#ppt_x-#ppt_w*1.125000"/>
                                          </p:val>
                                        </p:tav>
                                        <p:tav tm="100000">
                                          <p:val>
                                            <p:strVal val="#ppt_x"/>
                                          </p:val>
                                        </p:tav>
                                      </p:tavLst>
                                    </p:anim>
                                    <p:animEffect transition="in" filter="wipe(right)">
                                      <p:cBhvr>
                                        <p:cTn id="12" dur="750"/>
                                        <p:tgtEl>
                                          <p:spTgt spid="6"/>
                                        </p:tgtEl>
                                      </p:cBhvr>
                                    </p:animEffect>
                                  </p:childTnLst>
                                </p:cTn>
                              </p:par>
                              <p:par>
                                <p:cTn id="13" presetID="12" presetClass="entr" presetSubtype="2"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p:tgtEl>
                                          <p:spTgt spid="9"/>
                                        </p:tgtEl>
                                        <p:attrNameLst>
                                          <p:attrName>ppt_x</p:attrName>
                                        </p:attrNameLst>
                                      </p:cBhvr>
                                      <p:tavLst>
                                        <p:tav tm="0">
                                          <p:val>
                                            <p:strVal val="#ppt_x+#ppt_w*1.125000"/>
                                          </p:val>
                                        </p:tav>
                                        <p:tav tm="100000">
                                          <p:val>
                                            <p:strVal val="#ppt_x"/>
                                          </p:val>
                                        </p:tav>
                                      </p:tavLst>
                                    </p:anim>
                                    <p:animEffect transition="in" filter="wipe(left)">
                                      <p:cBhvr>
                                        <p:cTn id="16" dur="500"/>
                                        <p:tgtEl>
                                          <p:spTgt spid="9"/>
                                        </p:tgtEl>
                                      </p:cBhvr>
                                    </p:animEffect>
                                  </p:childTnLst>
                                </p:cTn>
                              </p:par>
                              <p:par>
                                <p:cTn id="17" presetID="12" presetClass="entr" presetSubtype="2"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750"/>
                                        <p:tgtEl>
                                          <p:spTgt spid="8"/>
                                        </p:tgtEl>
                                        <p:attrNameLst>
                                          <p:attrName>ppt_x</p:attrName>
                                        </p:attrNameLst>
                                      </p:cBhvr>
                                      <p:tavLst>
                                        <p:tav tm="0">
                                          <p:val>
                                            <p:strVal val="#ppt_x+#ppt_w*1.125000"/>
                                          </p:val>
                                        </p:tav>
                                        <p:tav tm="100000">
                                          <p:val>
                                            <p:strVal val="#ppt_x"/>
                                          </p:val>
                                        </p:tav>
                                      </p:tavLst>
                                    </p:anim>
                                    <p:animEffect transition="in" filter="wipe(left)">
                                      <p:cBhvr>
                                        <p:cTn id="20" dur="750"/>
                                        <p:tgtEl>
                                          <p:spTgt spid="8"/>
                                        </p:tgtEl>
                                      </p:cBhvr>
                                    </p:animEffect>
                                  </p:childTnLst>
                                </p:cTn>
                              </p:par>
                            </p:childTnLst>
                          </p:cTn>
                        </p:par>
                        <p:par>
                          <p:cTn id="21" fill="hold">
                            <p:stCondLst>
                              <p:cond delay="750"/>
                            </p:stCondLst>
                            <p:childTnLst>
                              <p:par>
                                <p:cTn id="22" presetID="23" presetClass="entr" presetSubtype="32"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p:cTn id="24" dur="750" fill="hold"/>
                                        <p:tgtEl>
                                          <p:spTgt spid="12"/>
                                        </p:tgtEl>
                                        <p:attrNameLst>
                                          <p:attrName>ppt_w</p:attrName>
                                        </p:attrNameLst>
                                      </p:cBhvr>
                                      <p:tavLst>
                                        <p:tav tm="0">
                                          <p:val>
                                            <p:strVal val="4*#ppt_w"/>
                                          </p:val>
                                        </p:tav>
                                        <p:tav tm="100000">
                                          <p:val>
                                            <p:strVal val="#ppt_w"/>
                                          </p:val>
                                        </p:tav>
                                      </p:tavLst>
                                    </p:anim>
                                    <p:anim calcmode="lin" valueType="num">
                                      <p:cBhvr>
                                        <p:cTn id="25" dur="750" fill="hold"/>
                                        <p:tgtEl>
                                          <p:spTgt spid="12"/>
                                        </p:tgtEl>
                                        <p:attrNameLst>
                                          <p:attrName>ppt_h</p:attrName>
                                        </p:attrNameLst>
                                      </p:cBhvr>
                                      <p:tavLst>
                                        <p:tav tm="0">
                                          <p:val>
                                            <p:strVal val="4*#ppt_h"/>
                                          </p:val>
                                        </p:tav>
                                        <p:tav tm="100000">
                                          <p:val>
                                            <p:strVal val="#ppt_h"/>
                                          </p:val>
                                        </p:tav>
                                      </p:tavLst>
                                    </p:anim>
                                  </p:childTnLst>
                                </p:cTn>
                              </p:par>
                              <p:par>
                                <p:cTn id="26" presetID="8" presetClass="emph" presetSubtype="0" fill="hold" grpId="1" nodeType="withEffect">
                                  <p:stCondLst>
                                    <p:cond delay="0"/>
                                  </p:stCondLst>
                                  <p:childTnLst>
                                    <p:animRot by="21600000">
                                      <p:cBhvr>
                                        <p:cTn id="27" dur="750" fill="hold"/>
                                        <p:tgtEl>
                                          <p:spTgt spid="12"/>
                                        </p:tgtEl>
                                        <p:attrNameLst>
                                          <p:attrName>r</p:attrName>
                                        </p:attrNameLst>
                                      </p:cBhvr>
                                    </p:animRot>
                                  </p:childTnLst>
                                </p:cTn>
                              </p:par>
                              <p:par>
                                <p:cTn id="28" presetID="23" presetClass="entr" presetSubtype="32"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p:cTn id="30" dur="750" fill="hold"/>
                                        <p:tgtEl>
                                          <p:spTgt spid="14"/>
                                        </p:tgtEl>
                                        <p:attrNameLst>
                                          <p:attrName>ppt_w</p:attrName>
                                        </p:attrNameLst>
                                      </p:cBhvr>
                                      <p:tavLst>
                                        <p:tav tm="0">
                                          <p:val>
                                            <p:strVal val="4*#ppt_w"/>
                                          </p:val>
                                        </p:tav>
                                        <p:tav tm="100000">
                                          <p:val>
                                            <p:strVal val="#ppt_w"/>
                                          </p:val>
                                        </p:tav>
                                      </p:tavLst>
                                    </p:anim>
                                    <p:anim calcmode="lin" valueType="num">
                                      <p:cBhvr>
                                        <p:cTn id="31" dur="750" fill="hold"/>
                                        <p:tgtEl>
                                          <p:spTgt spid="14"/>
                                        </p:tgtEl>
                                        <p:attrNameLst>
                                          <p:attrName>ppt_h</p:attrName>
                                        </p:attrNameLst>
                                      </p:cBhvr>
                                      <p:tavLst>
                                        <p:tav tm="0">
                                          <p:val>
                                            <p:strVal val="4*#ppt_h"/>
                                          </p:val>
                                        </p:tav>
                                        <p:tav tm="100000">
                                          <p:val>
                                            <p:strVal val="#ppt_h"/>
                                          </p:val>
                                        </p:tav>
                                      </p:tavLst>
                                    </p:anim>
                                  </p:childTnLst>
                                </p:cTn>
                              </p:par>
                              <p:par>
                                <p:cTn id="32" presetID="8" presetClass="emph" presetSubtype="0" fill="hold" grpId="1" nodeType="withEffect">
                                  <p:stCondLst>
                                    <p:cond delay="0"/>
                                  </p:stCondLst>
                                  <p:childTnLst>
                                    <p:animRot by="21600000">
                                      <p:cBhvr>
                                        <p:cTn id="33" dur="750" fill="hold"/>
                                        <p:tgtEl>
                                          <p:spTgt spid="14"/>
                                        </p:tgtEl>
                                        <p:attrNameLst>
                                          <p:attrName>r</p:attrName>
                                        </p:attrNameLst>
                                      </p:cBhvr>
                                    </p:animRot>
                                  </p:childTnLst>
                                </p:cTn>
                              </p:par>
                              <p:par>
                                <p:cTn id="34" presetID="23" presetClass="entr" presetSubtype="32"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p:cTn id="36" dur="750" fill="hold"/>
                                        <p:tgtEl>
                                          <p:spTgt spid="15"/>
                                        </p:tgtEl>
                                        <p:attrNameLst>
                                          <p:attrName>ppt_w</p:attrName>
                                        </p:attrNameLst>
                                      </p:cBhvr>
                                      <p:tavLst>
                                        <p:tav tm="0">
                                          <p:val>
                                            <p:strVal val="4*#ppt_w"/>
                                          </p:val>
                                        </p:tav>
                                        <p:tav tm="100000">
                                          <p:val>
                                            <p:strVal val="#ppt_w"/>
                                          </p:val>
                                        </p:tav>
                                      </p:tavLst>
                                    </p:anim>
                                    <p:anim calcmode="lin" valueType="num">
                                      <p:cBhvr>
                                        <p:cTn id="37" dur="750" fill="hold"/>
                                        <p:tgtEl>
                                          <p:spTgt spid="15"/>
                                        </p:tgtEl>
                                        <p:attrNameLst>
                                          <p:attrName>ppt_h</p:attrName>
                                        </p:attrNameLst>
                                      </p:cBhvr>
                                      <p:tavLst>
                                        <p:tav tm="0">
                                          <p:val>
                                            <p:strVal val="4*#ppt_h"/>
                                          </p:val>
                                        </p:tav>
                                        <p:tav tm="100000">
                                          <p:val>
                                            <p:strVal val="#ppt_h"/>
                                          </p:val>
                                        </p:tav>
                                      </p:tavLst>
                                    </p:anim>
                                  </p:childTnLst>
                                </p:cTn>
                              </p:par>
                              <p:par>
                                <p:cTn id="38" presetID="8" presetClass="emph" presetSubtype="0" fill="hold" grpId="1" nodeType="withEffect">
                                  <p:stCondLst>
                                    <p:cond delay="0"/>
                                  </p:stCondLst>
                                  <p:childTnLst>
                                    <p:animRot by="21600000">
                                      <p:cBhvr>
                                        <p:cTn id="39" dur="750" fill="hold"/>
                                        <p:tgtEl>
                                          <p:spTgt spid="15"/>
                                        </p:tgtEl>
                                        <p:attrNameLst>
                                          <p:attrName>r</p:attrName>
                                        </p:attrNameLst>
                                      </p:cBhvr>
                                    </p:animRot>
                                  </p:childTnLst>
                                </p:cTn>
                              </p:par>
                              <p:par>
                                <p:cTn id="40" presetID="23" presetClass="entr" presetSubtype="32"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750" fill="hold"/>
                                        <p:tgtEl>
                                          <p:spTgt spid="13"/>
                                        </p:tgtEl>
                                        <p:attrNameLst>
                                          <p:attrName>ppt_w</p:attrName>
                                        </p:attrNameLst>
                                      </p:cBhvr>
                                      <p:tavLst>
                                        <p:tav tm="0">
                                          <p:val>
                                            <p:strVal val="4*#ppt_w"/>
                                          </p:val>
                                        </p:tav>
                                        <p:tav tm="100000">
                                          <p:val>
                                            <p:strVal val="#ppt_w"/>
                                          </p:val>
                                        </p:tav>
                                      </p:tavLst>
                                    </p:anim>
                                    <p:anim calcmode="lin" valueType="num">
                                      <p:cBhvr>
                                        <p:cTn id="43" dur="750" fill="hold"/>
                                        <p:tgtEl>
                                          <p:spTgt spid="13"/>
                                        </p:tgtEl>
                                        <p:attrNameLst>
                                          <p:attrName>ppt_h</p:attrName>
                                        </p:attrNameLst>
                                      </p:cBhvr>
                                      <p:tavLst>
                                        <p:tav tm="0">
                                          <p:val>
                                            <p:strVal val="4*#ppt_h"/>
                                          </p:val>
                                        </p:tav>
                                        <p:tav tm="100000">
                                          <p:val>
                                            <p:strVal val="#ppt_h"/>
                                          </p:val>
                                        </p:tav>
                                      </p:tavLst>
                                    </p:anim>
                                  </p:childTnLst>
                                </p:cTn>
                              </p:par>
                              <p:par>
                                <p:cTn id="44" presetID="8" presetClass="emph" presetSubtype="0" fill="hold" grpId="1" nodeType="withEffect">
                                  <p:stCondLst>
                                    <p:cond delay="0"/>
                                  </p:stCondLst>
                                  <p:childTnLst>
                                    <p:animRot by="21600000">
                                      <p:cBhvr>
                                        <p:cTn id="45" dur="750" fill="hold"/>
                                        <p:tgtEl>
                                          <p:spTgt spid="13"/>
                                        </p:tgtEl>
                                        <p:attrNameLst>
                                          <p:attrName>r</p:attrName>
                                        </p:attrNameLst>
                                      </p:cBhvr>
                                    </p:animRot>
                                  </p:childTnLst>
                                </p:cTn>
                              </p:par>
                            </p:childTnLst>
                          </p:cTn>
                        </p:par>
                        <p:par>
                          <p:cTn id="46" fill="hold">
                            <p:stCondLst>
                              <p:cond delay="1500"/>
                            </p:stCondLst>
                            <p:childTnLst>
                              <p:par>
                                <p:cTn id="47" presetID="10" presetClass="entr" presetSubtype="0" fill="hold" nodeType="after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500"/>
                                        <p:tgtEl>
                                          <p:spTgt spid="10"/>
                                        </p:tgtEl>
                                      </p:cBhvr>
                                    </p:animEffect>
                                  </p:childTnLst>
                                </p:cTn>
                              </p:par>
                              <p:par>
                                <p:cTn id="50" presetID="10" presetClass="entr" presetSubtype="0" fill="hold" nodeType="with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500"/>
                                        <p:tgtEl>
                                          <p:spTgt spid="11"/>
                                        </p:tgtEl>
                                      </p:cBhvr>
                                    </p:animEffect>
                                  </p:childTnLst>
                                </p:cTn>
                              </p:par>
                            </p:childTnLst>
                          </p:cTn>
                        </p:par>
                        <p:par>
                          <p:cTn id="53" fill="hold">
                            <p:stCondLst>
                              <p:cond delay="2000"/>
                            </p:stCondLst>
                            <p:childTnLst>
                              <p:par>
                                <p:cTn id="54" presetID="42" presetClass="entr" presetSubtype="0"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fade">
                                      <p:cBhvr>
                                        <p:cTn id="56" dur="750"/>
                                        <p:tgtEl>
                                          <p:spTgt spid="16"/>
                                        </p:tgtEl>
                                      </p:cBhvr>
                                    </p:animEffect>
                                    <p:anim calcmode="lin" valueType="num">
                                      <p:cBhvr>
                                        <p:cTn id="57" dur="750" fill="hold"/>
                                        <p:tgtEl>
                                          <p:spTgt spid="16"/>
                                        </p:tgtEl>
                                        <p:attrNameLst>
                                          <p:attrName>ppt_x</p:attrName>
                                        </p:attrNameLst>
                                      </p:cBhvr>
                                      <p:tavLst>
                                        <p:tav tm="0">
                                          <p:val>
                                            <p:strVal val="#ppt_x"/>
                                          </p:val>
                                        </p:tav>
                                        <p:tav tm="100000">
                                          <p:val>
                                            <p:strVal val="#ppt_x"/>
                                          </p:val>
                                        </p:tav>
                                      </p:tavLst>
                                    </p:anim>
                                    <p:anim calcmode="lin" valueType="num">
                                      <p:cBhvr>
                                        <p:cTn id="58" dur="750" fill="hold"/>
                                        <p:tgtEl>
                                          <p:spTgt spid="16"/>
                                        </p:tgtEl>
                                        <p:attrNameLst>
                                          <p:attrName>ppt_y</p:attrName>
                                        </p:attrNameLst>
                                      </p:cBhvr>
                                      <p:tavLst>
                                        <p:tav tm="0">
                                          <p:val>
                                            <p:strVal val="#ppt_y+.1"/>
                                          </p:val>
                                        </p:tav>
                                        <p:tav tm="100000">
                                          <p:val>
                                            <p:strVal val="#ppt_y"/>
                                          </p:val>
                                        </p:tav>
                                      </p:tavLst>
                                    </p:anim>
                                  </p:childTnLst>
                                </p:cTn>
                              </p:par>
                            </p:childTnLst>
                          </p:cTn>
                        </p:par>
                        <p:par>
                          <p:cTn id="59" fill="hold">
                            <p:stCondLst>
                              <p:cond delay="2750"/>
                            </p:stCondLst>
                            <p:childTnLst>
                              <p:par>
                                <p:cTn id="60" presetID="42" presetClass="entr" presetSubtype="0" fill="hold" grpId="0" nodeType="after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750"/>
                                        <p:tgtEl>
                                          <p:spTgt spid="17"/>
                                        </p:tgtEl>
                                      </p:cBhvr>
                                    </p:animEffect>
                                    <p:anim calcmode="lin" valueType="num">
                                      <p:cBhvr>
                                        <p:cTn id="63" dur="750" fill="hold"/>
                                        <p:tgtEl>
                                          <p:spTgt spid="17"/>
                                        </p:tgtEl>
                                        <p:attrNameLst>
                                          <p:attrName>ppt_x</p:attrName>
                                        </p:attrNameLst>
                                      </p:cBhvr>
                                      <p:tavLst>
                                        <p:tav tm="0">
                                          <p:val>
                                            <p:strVal val="#ppt_x"/>
                                          </p:val>
                                        </p:tav>
                                        <p:tav tm="100000">
                                          <p:val>
                                            <p:strVal val="#ppt_x"/>
                                          </p:val>
                                        </p:tav>
                                      </p:tavLst>
                                    </p:anim>
                                    <p:anim calcmode="lin" valueType="num">
                                      <p:cBhvr>
                                        <p:cTn id="64" dur="750" fill="hold"/>
                                        <p:tgtEl>
                                          <p:spTgt spid="17"/>
                                        </p:tgtEl>
                                        <p:attrNameLst>
                                          <p:attrName>ppt_y</p:attrName>
                                        </p:attrNameLst>
                                      </p:cBhvr>
                                      <p:tavLst>
                                        <p:tav tm="0">
                                          <p:val>
                                            <p:strVal val="#ppt_y+.1"/>
                                          </p:val>
                                        </p:tav>
                                        <p:tav tm="100000">
                                          <p:val>
                                            <p:strVal val="#ppt_y"/>
                                          </p:val>
                                        </p:tav>
                                      </p:tavLst>
                                    </p:anim>
                                  </p:childTnLst>
                                </p:cTn>
                              </p:par>
                            </p:childTnLst>
                          </p:cTn>
                        </p:par>
                        <p:par>
                          <p:cTn id="65" fill="hold">
                            <p:stCondLst>
                              <p:cond delay="3500"/>
                            </p:stCondLst>
                            <p:childTnLst>
                              <p:par>
                                <p:cTn id="66" presetID="42" presetClass="entr" presetSubtype="0" fill="hold" grpId="0" nodeType="after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fade">
                                      <p:cBhvr>
                                        <p:cTn id="68" dur="750"/>
                                        <p:tgtEl>
                                          <p:spTgt spid="18"/>
                                        </p:tgtEl>
                                      </p:cBhvr>
                                    </p:animEffect>
                                    <p:anim calcmode="lin" valueType="num">
                                      <p:cBhvr>
                                        <p:cTn id="69" dur="750" fill="hold"/>
                                        <p:tgtEl>
                                          <p:spTgt spid="18"/>
                                        </p:tgtEl>
                                        <p:attrNameLst>
                                          <p:attrName>ppt_x</p:attrName>
                                        </p:attrNameLst>
                                      </p:cBhvr>
                                      <p:tavLst>
                                        <p:tav tm="0">
                                          <p:val>
                                            <p:strVal val="#ppt_x"/>
                                          </p:val>
                                        </p:tav>
                                        <p:tav tm="100000">
                                          <p:val>
                                            <p:strVal val="#ppt_x"/>
                                          </p:val>
                                        </p:tav>
                                      </p:tavLst>
                                    </p:anim>
                                    <p:anim calcmode="lin" valueType="num">
                                      <p:cBhvr>
                                        <p:cTn id="70" dur="750" fill="hold"/>
                                        <p:tgtEl>
                                          <p:spTgt spid="18"/>
                                        </p:tgtEl>
                                        <p:attrNameLst>
                                          <p:attrName>ppt_y</p:attrName>
                                        </p:attrNameLst>
                                      </p:cBhvr>
                                      <p:tavLst>
                                        <p:tav tm="0">
                                          <p:val>
                                            <p:strVal val="#ppt_y+.1"/>
                                          </p:val>
                                        </p:tav>
                                        <p:tav tm="100000">
                                          <p:val>
                                            <p:strVal val="#ppt_y"/>
                                          </p:val>
                                        </p:tav>
                                      </p:tavLst>
                                    </p:anim>
                                  </p:childTnLst>
                                </p:cTn>
                              </p:par>
                            </p:childTnLst>
                          </p:cTn>
                        </p:par>
                        <p:par>
                          <p:cTn id="71" fill="hold">
                            <p:stCondLst>
                              <p:cond delay="4250"/>
                            </p:stCondLst>
                            <p:childTnLst>
                              <p:par>
                                <p:cTn id="72" presetID="42" presetClass="entr" presetSubtype="0" fill="hold" grpId="0" nodeType="after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fade">
                                      <p:cBhvr>
                                        <p:cTn id="74" dur="750"/>
                                        <p:tgtEl>
                                          <p:spTgt spid="19"/>
                                        </p:tgtEl>
                                      </p:cBhvr>
                                    </p:animEffect>
                                    <p:anim calcmode="lin" valueType="num">
                                      <p:cBhvr>
                                        <p:cTn id="75" dur="750" fill="hold"/>
                                        <p:tgtEl>
                                          <p:spTgt spid="19"/>
                                        </p:tgtEl>
                                        <p:attrNameLst>
                                          <p:attrName>ppt_x</p:attrName>
                                        </p:attrNameLst>
                                      </p:cBhvr>
                                      <p:tavLst>
                                        <p:tav tm="0">
                                          <p:val>
                                            <p:strVal val="#ppt_x"/>
                                          </p:val>
                                        </p:tav>
                                        <p:tav tm="100000">
                                          <p:val>
                                            <p:strVal val="#ppt_x"/>
                                          </p:val>
                                        </p:tav>
                                      </p:tavLst>
                                    </p:anim>
                                    <p:anim calcmode="lin" valueType="num">
                                      <p:cBhvr>
                                        <p:cTn id="76" dur="75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2" grpId="0"/>
      <p:bldP spid="12" grpId="1"/>
      <p:bldP spid="13" grpId="0"/>
      <p:bldP spid="13" grpId="1"/>
      <p:bldP spid="14" grpId="0"/>
      <p:bldP spid="14" grpId="1"/>
      <p:bldP spid="15" grpId="0"/>
      <p:bldP spid="15" grpId="1"/>
      <p:bldP spid="16" grpId="0"/>
      <p:bldP spid="17" grpId="0"/>
      <p:bldP spid="18" grpId="0"/>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_effect"/>
          <p:cNvPicPr>
            <a:picLocks noChangeAspect="1" noChangeArrowheads="1"/>
          </p:cNvPicPr>
          <p:nvPr/>
        </p:nvPicPr>
        <p:blipFill>
          <a:blip r:embed="rId3" cstate="print">
            <a:lum bright="20000"/>
          </a:blip>
          <a:srcRect/>
          <a:stretch>
            <a:fillRect/>
          </a:stretch>
        </p:blipFill>
        <p:spPr bwMode="gray">
          <a:xfrm>
            <a:off x="2911779" y="5468523"/>
            <a:ext cx="3569924" cy="537876"/>
          </a:xfrm>
          <a:prstGeom prst="rect">
            <a:avLst/>
          </a:prstGeom>
          <a:noFill/>
          <a:ln w="9525">
            <a:miter lim="800000"/>
            <a:headEnd/>
            <a:tailEnd/>
          </a:ln>
          <a:effectLst/>
        </p:spPr>
      </p:pic>
      <p:pic>
        <p:nvPicPr>
          <p:cNvPr id="7" name="_effect"/>
          <p:cNvPicPr>
            <a:picLocks noChangeAspect="1" noChangeArrowheads="1"/>
          </p:cNvPicPr>
          <p:nvPr/>
        </p:nvPicPr>
        <p:blipFill>
          <a:blip r:embed="rId3" cstate="print">
            <a:lum bright="20000"/>
          </a:blip>
          <a:srcRect/>
          <a:stretch>
            <a:fillRect/>
          </a:stretch>
        </p:blipFill>
        <p:spPr bwMode="gray">
          <a:xfrm>
            <a:off x="6013939" y="5468523"/>
            <a:ext cx="3569924" cy="537876"/>
          </a:xfrm>
          <a:prstGeom prst="rect">
            <a:avLst/>
          </a:prstGeom>
          <a:noFill/>
          <a:ln w="9525">
            <a:miter lim="800000"/>
            <a:headEnd/>
            <a:tailEnd/>
          </a:ln>
          <a:effectLst/>
        </p:spPr>
      </p:pic>
      <p:sp>
        <p:nvSpPr>
          <p:cNvPr id="8" name="_color1"/>
          <p:cNvSpPr>
            <a:spLocks/>
          </p:cNvSpPr>
          <p:nvPr/>
        </p:nvSpPr>
        <p:spPr bwMode="gray">
          <a:xfrm>
            <a:off x="3202188" y="4687004"/>
            <a:ext cx="1464763" cy="957729"/>
          </a:xfrm>
          <a:custGeom>
            <a:avLst/>
            <a:gdLst/>
            <a:ahLst/>
            <a:cxnLst>
              <a:cxn ang="0">
                <a:pos x="367" y="174"/>
              </a:cxn>
              <a:cxn ang="0">
                <a:pos x="67" y="0"/>
              </a:cxn>
              <a:cxn ang="0">
                <a:pos x="42" y="36"/>
              </a:cxn>
              <a:cxn ang="0">
                <a:pos x="0" y="39"/>
              </a:cxn>
              <a:cxn ang="0">
                <a:pos x="367" y="252"/>
              </a:cxn>
              <a:cxn ang="0">
                <a:pos x="385" y="214"/>
              </a:cxn>
              <a:cxn ang="0">
                <a:pos x="367" y="174"/>
              </a:cxn>
            </a:cxnLst>
            <a:rect l="0" t="0" r="r" b="b"/>
            <a:pathLst>
              <a:path w="385" h="252">
                <a:moveTo>
                  <a:pt x="367" y="174"/>
                </a:moveTo>
                <a:cubicBezTo>
                  <a:pt x="240" y="169"/>
                  <a:pt x="130" y="101"/>
                  <a:pt x="67" y="0"/>
                </a:cubicBezTo>
                <a:cubicBezTo>
                  <a:pt x="42" y="36"/>
                  <a:pt x="42" y="36"/>
                  <a:pt x="42" y="36"/>
                </a:cubicBezTo>
                <a:cubicBezTo>
                  <a:pt x="0" y="39"/>
                  <a:pt x="0" y="39"/>
                  <a:pt x="0" y="39"/>
                </a:cubicBezTo>
                <a:cubicBezTo>
                  <a:pt x="76" y="163"/>
                  <a:pt x="212" y="247"/>
                  <a:pt x="367" y="252"/>
                </a:cubicBezTo>
                <a:cubicBezTo>
                  <a:pt x="385" y="214"/>
                  <a:pt x="385" y="214"/>
                  <a:pt x="385" y="214"/>
                </a:cubicBezTo>
                <a:lnTo>
                  <a:pt x="367" y="174"/>
                </a:lnTo>
                <a:close/>
              </a:path>
            </a:pathLst>
          </a:custGeom>
          <a:solidFill>
            <a:schemeClr val="accent1"/>
          </a:solidFill>
          <a:ln w="12700" cap="flat" cmpd="sng" algn="ctr">
            <a:noFill/>
            <a:prstDash val="solid"/>
            <a:round/>
            <a:headEnd type="none" w="sm" len="sm"/>
            <a:tailEnd type="none" w="sm" len="sm"/>
          </a:ln>
          <a:effectLst/>
        </p:spPr>
        <p:txBody>
          <a:bodyPr vert="horz" wrap="square" lIns="121920" tIns="60960" rIns="121920" bIns="60960" numCol="1" rtlCol="0" anchor="ctr" anchorCtr="0" compatLnSpc="1">
            <a:prstTxWarp prst="textNoShape">
              <a:avLst/>
            </a:prstTxWarp>
          </a:bodyPr>
          <a:lstStyle/>
          <a:p>
            <a:pPr algn="ctr" defTabSz="914377" fontAlgn="base">
              <a:spcBef>
                <a:spcPct val="0"/>
              </a:spcBef>
              <a:spcAft>
                <a:spcPct val="0"/>
              </a:spcAft>
            </a:pPr>
            <a:endParaRPr lang="de-DE" altLang="zh-CN" sz="1467">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9" name="_color1"/>
          <p:cNvSpPr>
            <a:spLocks/>
          </p:cNvSpPr>
          <p:nvPr/>
        </p:nvSpPr>
        <p:spPr bwMode="gray">
          <a:xfrm>
            <a:off x="3205408" y="2250024"/>
            <a:ext cx="1400377" cy="946461"/>
          </a:xfrm>
          <a:custGeom>
            <a:avLst/>
            <a:gdLst/>
            <a:ahLst/>
            <a:cxnLst>
              <a:cxn ang="0">
                <a:pos x="68" y="249"/>
              </a:cxn>
              <a:cxn ang="0">
                <a:pos x="368" y="78"/>
              </a:cxn>
              <a:cxn ang="0">
                <a:pos x="350" y="39"/>
              </a:cxn>
              <a:cxn ang="0">
                <a:pos x="368" y="0"/>
              </a:cxn>
              <a:cxn ang="0">
                <a:pos x="0" y="211"/>
              </a:cxn>
              <a:cxn ang="0">
                <a:pos x="25" y="245"/>
              </a:cxn>
              <a:cxn ang="0">
                <a:pos x="68" y="249"/>
              </a:cxn>
            </a:cxnLst>
            <a:rect l="0" t="0" r="r" b="b"/>
            <a:pathLst>
              <a:path w="368" h="249">
                <a:moveTo>
                  <a:pt x="68" y="249"/>
                </a:moveTo>
                <a:cubicBezTo>
                  <a:pt x="132" y="149"/>
                  <a:pt x="242" y="82"/>
                  <a:pt x="368" y="78"/>
                </a:cubicBezTo>
                <a:cubicBezTo>
                  <a:pt x="350" y="39"/>
                  <a:pt x="350" y="39"/>
                  <a:pt x="350" y="39"/>
                </a:cubicBezTo>
                <a:cubicBezTo>
                  <a:pt x="368" y="0"/>
                  <a:pt x="368" y="0"/>
                  <a:pt x="368" y="0"/>
                </a:cubicBezTo>
                <a:cubicBezTo>
                  <a:pt x="212" y="4"/>
                  <a:pt x="77" y="87"/>
                  <a:pt x="0" y="211"/>
                </a:cubicBezTo>
                <a:cubicBezTo>
                  <a:pt x="25" y="245"/>
                  <a:pt x="25" y="245"/>
                  <a:pt x="25" y="245"/>
                </a:cubicBezTo>
                <a:lnTo>
                  <a:pt x="68" y="249"/>
                </a:lnTo>
                <a:close/>
              </a:path>
            </a:pathLst>
          </a:custGeom>
          <a:solidFill>
            <a:schemeClr val="accent1"/>
          </a:solidFill>
          <a:ln w="12700" cap="flat" cmpd="sng" algn="ctr">
            <a:noFill/>
            <a:prstDash val="solid"/>
            <a:round/>
            <a:headEnd type="none" w="sm" len="sm"/>
            <a:tailEnd type="none" w="sm" len="sm"/>
          </a:ln>
          <a:effectLst/>
        </p:spPr>
        <p:txBody>
          <a:bodyPr vert="horz" wrap="square" lIns="121920" tIns="60960" rIns="121920" bIns="60960" numCol="1" rtlCol="0" anchor="ctr" anchorCtr="0" compatLnSpc="1">
            <a:prstTxWarp prst="textNoShape">
              <a:avLst/>
            </a:prstTxWarp>
          </a:bodyPr>
          <a:lstStyle/>
          <a:p>
            <a:pPr algn="ctr" defTabSz="914377" fontAlgn="base">
              <a:spcBef>
                <a:spcPct val="0"/>
              </a:spcBef>
              <a:spcAft>
                <a:spcPct val="0"/>
              </a:spcAft>
            </a:pPr>
            <a:endParaRPr lang="de-DE" altLang="zh-CN" sz="1467">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0" name="_color1"/>
          <p:cNvSpPr>
            <a:spLocks/>
          </p:cNvSpPr>
          <p:nvPr/>
        </p:nvSpPr>
        <p:spPr bwMode="gray">
          <a:xfrm>
            <a:off x="4636368" y="2250024"/>
            <a:ext cx="1463153" cy="960949"/>
          </a:xfrm>
          <a:custGeom>
            <a:avLst/>
            <a:gdLst/>
            <a:ahLst/>
            <a:cxnLst>
              <a:cxn ang="0">
                <a:pos x="19" y="78"/>
              </a:cxn>
              <a:cxn ang="0">
                <a:pos x="318" y="253"/>
              </a:cxn>
              <a:cxn ang="0">
                <a:pos x="343" y="216"/>
              </a:cxn>
              <a:cxn ang="0">
                <a:pos x="385" y="213"/>
              </a:cxn>
              <a:cxn ang="0">
                <a:pos x="18" y="0"/>
              </a:cxn>
              <a:cxn ang="0">
                <a:pos x="0" y="39"/>
              </a:cxn>
              <a:cxn ang="0">
                <a:pos x="19" y="78"/>
              </a:cxn>
            </a:cxnLst>
            <a:rect l="0" t="0" r="r" b="b"/>
            <a:pathLst>
              <a:path w="385" h="253">
                <a:moveTo>
                  <a:pt x="19" y="78"/>
                </a:moveTo>
                <a:cubicBezTo>
                  <a:pt x="145" y="83"/>
                  <a:pt x="255" y="151"/>
                  <a:pt x="318" y="253"/>
                </a:cubicBezTo>
                <a:cubicBezTo>
                  <a:pt x="343" y="216"/>
                  <a:pt x="343" y="216"/>
                  <a:pt x="343" y="216"/>
                </a:cubicBezTo>
                <a:cubicBezTo>
                  <a:pt x="385" y="213"/>
                  <a:pt x="385" y="213"/>
                  <a:pt x="385" y="213"/>
                </a:cubicBezTo>
                <a:cubicBezTo>
                  <a:pt x="309" y="88"/>
                  <a:pt x="173" y="4"/>
                  <a:pt x="18" y="0"/>
                </a:cubicBezTo>
                <a:cubicBezTo>
                  <a:pt x="0" y="39"/>
                  <a:pt x="0" y="39"/>
                  <a:pt x="0" y="39"/>
                </a:cubicBezTo>
                <a:lnTo>
                  <a:pt x="19" y="78"/>
                </a:lnTo>
                <a:close/>
              </a:path>
            </a:pathLst>
          </a:custGeom>
          <a:solidFill>
            <a:schemeClr val="accent1"/>
          </a:solidFill>
          <a:ln w="12700" cap="flat" cmpd="sng" algn="ctr">
            <a:noFill/>
            <a:prstDash val="solid"/>
            <a:round/>
            <a:headEnd type="none" w="sm" len="sm"/>
            <a:tailEnd type="none" w="sm" len="sm"/>
          </a:ln>
          <a:effectLst/>
        </p:spPr>
        <p:txBody>
          <a:bodyPr vert="horz" wrap="square" lIns="121920" tIns="60960" rIns="121920" bIns="60960" numCol="1" rtlCol="0" anchor="ctr" anchorCtr="0" compatLnSpc="1">
            <a:prstTxWarp prst="textNoShape">
              <a:avLst/>
            </a:prstTxWarp>
          </a:bodyPr>
          <a:lstStyle/>
          <a:p>
            <a:pPr algn="ctr" defTabSz="914377" fontAlgn="base">
              <a:spcBef>
                <a:spcPct val="0"/>
              </a:spcBef>
              <a:spcAft>
                <a:spcPct val="0"/>
              </a:spcAft>
            </a:pPr>
            <a:endParaRPr lang="de-DE" altLang="zh-CN" sz="1467">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1" name="_color1"/>
          <p:cNvSpPr>
            <a:spLocks/>
          </p:cNvSpPr>
          <p:nvPr/>
        </p:nvSpPr>
        <p:spPr bwMode="gray">
          <a:xfrm>
            <a:off x="2951084" y="3135319"/>
            <a:ext cx="463573" cy="1616068"/>
          </a:xfrm>
          <a:custGeom>
            <a:avLst/>
            <a:gdLst/>
            <a:ahLst/>
            <a:cxnLst>
              <a:cxn ang="0">
                <a:pos x="120" y="385"/>
              </a:cxn>
              <a:cxn ang="0">
                <a:pos x="78" y="213"/>
              </a:cxn>
              <a:cxn ang="0">
                <a:pos x="122" y="39"/>
              </a:cxn>
              <a:cxn ang="0">
                <a:pos x="79" y="35"/>
              </a:cxn>
              <a:cxn ang="0">
                <a:pos x="54" y="0"/>
              </a:cxn>
              <a:cxn ang="0">
                <a:pos x="0" y="213"/>
              </a:cxn>
              <a:cxn ang="0">
                <a:pos x="53" y="425"/>
              </a:cxn>
              <a:cxn ang="0">
                <a:pos x="95" y="421"/>
              </a:cxn>
              <a:cxn ang="0">
                <a:pos x="120" y="385"/>
              </a:cxn>
            </a:cxnLst>
            <a:rect l="0" t="0" r="r" b="b"/>
            <a:pathLst>
              <a:path w="122" h="425">
                <a:moveTo>
                  <a:pt x="120" y="385"/>
                </a:moveTo>
                <a:cubicBezTo>
                  <a:pt x="93" y="334"/>
                  <a:pt x="78" y="275"/>
                  <a:pt x="78" y="213"/>
                </a:cubicBezTo>
                <a:cubicBezTo>
                  <a:pt x="78" y="150"/>
                  <a:pt x="94" y="91"/>
                  <a:pt x="122" y="39"/>
                </a:cubicBezTo>
                <a:cubicBezTo>
                  <a:pt x="79" y="35"/>
                  <a:pt x="79" y="35"/>
                  <a:pt x="79" y="35"/>
                </a:cubicBezTo>
                <a:cubicBezTo>
                  <a:pt x="54" y="0"/>
                  <a:pt x="54" y="0"/>
                  <a:pt x="54" y="0"/>
                </a:cubicBezTo>
                <a:cubicBezTo>
                  <a:pt x="19" y="64"/>
                  <a:pt x="0" y="136"/>
                  <a:pt x="0" y="213"/>
                </a:cubicBezTo>
                <a:cubicBezTo>
                  <a:pt x="0" y="290"/>
                  <a:pt x="19" y="362"/>
                  <a:pt x="53" y="425"/>
                </a:cubicBezTo>
                <a:cubicBezTo>
                  <a:pt x="95" y="421"/>
                  <a:pt x="95" y="421"/>
                  <a:pt x="95" y="421"/>
                </a:cubicBezTo>
                <a:lnTo>
                  <a:pt x="120" y="385"/>
                </a:lnTo>
                <a:close/>
              </a:path>
            </a:pathLst>
          </a:custGeom>
          <a:solidFill>
            <a:schemeClr val="accent1"/>
          </a:solidFill>
          <a:ln w="12700" cap="flat" cmpd="sng" algn="ctr">
            <a:noFill/>
            <a:prstDash val="solid"/>
            <a:round/>
            <a:headEnd type="none" w="sm" len="sm"/>
            <a:tailEnd type="none" w="sm" len="sm"/>
          </a:ln>
          <a:effectLst/>
        </p:spPr>
        <p:txBody>
          <a:bodyPr vert="horz" wrap="square" lIns="121920" tIns="60960" rIns="121920" bIns="60960" numCol="1" rtlCol="0" anchor="ctr" anchorCtr="0" compatLnSpc="1">
            <a:prstTxWarp prst="textNoShape">
              <a:avLst/>
            </a:prstTxWarp>
          </a:bodyPr>
          <a:lstStyle/>
          <a:p>
            <a:pPr algn="ctr" defTabSz="914377" fontAlgn="base">
              <a:spcBef>
                <a:spcPct val="0"/>
              </a:spcBef>
              <a:spcAft>
                <a:spcPct val="0"/>
              </a:spcAft>
            </a:pPr>
            <a:endParaRPr lang="de-DE" altLang="zh-CN" sz="1467">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2" name="_color1"/>
          <p:cNvSpPr>
            <a:spLocks/>
          </p:cNvSpPr>
          <p:nvPr/>
        </p:nvSpPr>
        <p:spPr bwMode="gray">
          <a:xfrm>
            <a:off x="4697532" y="4698268"/>
            <a:ext cx="1395549" cy="946461"/>
          </a:xfrm>
          <a:custGeom>
            <a:avLst/>
            <a:gdLst/>
            <a:ahLst/>
            <a:cxnLst>
              <a:cxn ang="0">
                <a:pos x="299" y="0"/>
              </a:cxn>
              <a:cxn ang="0">
                <a:pos x="0" y="171"/>
              </a:cxn>
              <a:cxn ang="0">
                <a:pos x="18" y="211"/>
              </a:cxn>
              <a:cxn ang="0">
                <a:pos x="0" y="249"/>
              </a:cxn>
              <a:cxn ang="0">
                <a:pos x="367" y="39"/>
              </a:cxn>
              <a:cxn ang="0">
                <a:pos x="342" y="4"/>
              </a:cxn>
              <a:cxn ang="0">
                <a:pos x="299" y="0"/>
              </a:cxn>
            </a:cxnLst>
            <a:rect l="0" t="0" r="r" b="b"/>
            <a:pathLst>
              <a:path w="367" h="249">
                <a:moveTo>
                  <a:pt x="299" y="0"/>
                </a:moveTo>
                <a:cubicBezTo>
                  <a:pt x="236" y="100"/>
                  <a:pt x="126" y="167"/>
                  <a:pt x="0" y="171"/>
                </a:cubicBezTo>
                <a:cubicBezTo>
                  <a:pt x="18" y="211"/>
                  <a:pt x="18" y="211"/>
                  <a:pt x="18" y="211"/>
                </a:cubicBezTo>
                <a:cubicBezTo>
                  <a:pt x="0" y="249"/>
                  <a:pt x="0" y="249"/>
                  <a:pt x="0" y="249"/>
                </a:cubicBezTo>
                <a:cubicBezTo>
                  <a:pt x="155" y="245"/>
                  <a:pt x="290" y="162"/>
                  <a:pt x="367" y="39"/>
                </a:cubicBezTo>
                <a:cubicBezTo>
                  <a:pt x="342" y="4"/>
                  <a:pt x="342" y="4"/>
                  <a:pt x="342" y="4"/>
                </a:cubicBezTo>
                <a:lnTo>
                  <a:pt x="299" y="0"/>
                </a:lnTo>
                <a:close/>
              </a:path>
            </a:pathLst>
          </a:custGeom>
          <a:solidFill>
            <a:schemeClr val="accent1"/>
          </a:solidFill>
          <a:ln w="12700" cap="flat" cmpd="sng" algn="ctr">
            <a:noFill/>
            <a:prstDash val="solid"/>
            <a:round/>
            <a:headEnd type="none" w="sm" len="sm"/>
            <a:tailEnd type="none" w="sm" len="sm"/>
          </a:ln>
          <a:effectLst/>
        </p:spPr>
        <p:txBody>
          <a:bodyPr vert="horz" wrap="square" lIns="121920" tIns="60960" rIns="121920" bIns="60960" numCol="1" rtlCol="0" anchor="ctr" anchorCtr="0" compatLnSpc="1">
            <a:prstTxWarp prst="textNoShape">
              <a:avLst/>
            </a:prstTxWarp>
          </a:bodyPr>
          <a:lstStyle/>
          <a:p>
            <a:pPr algn="ctr" defTabSz="914377" fontAlgn="base">
              <a:spcBef>
                <a:spcPct val="0"/>
              </a:spcBef>
              <a:spcAft>
                <a:spcPct val="0"/>
              </a:spcAft>
            </a:pPr>
            <a:endParaRPr lang="de-DE" altLang="zh-CN" sz="1467">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3" name="_color1"/>
          <p:cNvSpPr>
            <a:spLocks/>
          </p:cNvSpPr>
          <p:nvPr/>
        </p:nvSpPr>
        <p:spPr bwMode="gray">
          <a:xfrm>
            <a:off x="6305551" y="2250025"/>
            <a:ext cx="1463152" cy="957729"/>
          </a:xfrm>
          <a:custGeom>
            <a:avLst/>
            <a:gdLst/>
            <a:ahLst/>
            <a:cxnLst>
              <a:cxn ang="0">
                <a:pos x="367" y="0"/>
              </a:cxn>
              <a:cxn ang="0">
                <a:pos x="0" y="213"/>
              </a:cxn>
              <a:cxn ang="0">
                <a:pos x="41" y="216"/>
              </a:cxn>
              <a:cxn ang="0">
                <a:pos x="67" y="252"/>
              </a:cxn>
              <a:cxn ang="0">
                <a:pos x="367" y="78"/>
              </a:cxn>
              <a:cxn ang="0">
                <a:pos x="385" y="40"/>
              </a:cxn>
              <a:cxn ang="0">
                <a:pos x="367" y="0"/>
              </a:cxn>
            </a:cxnLst>
            <a:rect l="0" t="0" r="r" b="b"/>
            <a:pathLst>
              <a:path w="385" h="252">
                <a:moveTo>
                  <a:pt x="367" y="0"/>
                </a:moveTo>
                <a:cubicBezTo>
                  <a:pt x="211" y="4"/>
                  <a:pt x="76" y="88"/>
                  <a:pt x="0" y="213"/>
                </a:cubicBezTo>
                <a:cubicBezTo>
                  <a:pt x="41" y="216"/>
                  <a:pt x="41" y="216"/>
                  <a:pt x="41" y="216"/>
                </a:cubicBezTo>
                <a:cubicBezTo>
                  <a:pt x="67" y="252"/>
                  <a:pt x="67" y="252"/>
                  <a:pt x="67" y="252"/>
                </a:cubicBezTo>
                <a:cubicBezTo>
                  <a:pt x="130" y="151"/>
                  <a:pt x="240" y="82"/>
                  <a:pt x="367" y="78"/>
                </a:cubicBezTo>
                <a:cubicBezTo>
                  <a:pt x="385" y="40"/>
                  <a:pt x="385" y="40"/>
                  <a:pt x="385" y="40"/>
                </a:cubicBezTo>
                <a:lnTo>
                  <a:pt x="367" y="0"/>
                </a:lnTo>
                <a:close/>
              </a:path>
            </a:pathLst>
          </a:custGeom>
          <a:solidFill>
            <a:schemeClr val="accent2"/>
          </a:solidFill>
          <a:ln w="12700" cap="flat" cmpd="sng" algn="ctr">
            <a:noFill/>
            <a:prstDash val="solid"/>
            <a:round/>
            <a:headEnd type="none" w="sm" len="sm"/>
            <a:tailEnd type="none" w="sm" len="sm"/>
          </a:ln>
          <a:effectLst/>
        </p:spPr>
        <p:txBody>
          <a:bodyPr vert="horz" wrap="square" lIns="121920" tIns="60960" rIns="121920" bIns="60960" numCol="1" rtlCol="0" anchor="ctr" anchorCtr="0" compatLnSpc="1">
            <a:prstTxWarp prst="textNoShape">
              <a:avLst/>
            </a:prstTxWarp>
          </a:bodyPr>
          <a:lstStyle/>
          <a:p>
            <a:pPr algn="ctr" defTabSz="914377" fontAlgn="base">
              <a:spcBef>
                <a:spcPct val="0"/>
              </a:spcBef>
              <a:spcAft>
                <a:spcPct val="0"/>
              </a:spcAft>
            </a:pPr>
            <a:endParaRPr lang="de-DE" altLang="zh-CN" sz="1467">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4" name="_color1"/>
          <p:cNvSpPr>
            <a:spLocks/>
          </p:cNvSpPr>
          <p:nvPr/>
        </p:nvSpPr>
        <p:spPr bwMode="gray">
          <a:xfrm>
            <a:off x="7799288" y="2250025"/>
            <a:ext cx="1400379" cy="946463"/>
          </a:xfrm>
          <a:custGeom>
            <a:avLst/>
            <a:gdLst/>
            <a:ahLst/>
            <a:cxnLst>
              <a:cxn ang="0">
                <a:pos x="368" y="211"/>
              </a:cxn>
              <a:cxn ang="0">
                <a:pos x="0" y="0"/>
              </a:cxn>
              <a:cxn ang="0">
                <a:pos x="18" y="40"/>
              </a:cxn>
              <a:cxn ang="0">
                <a:pos x="0" y="78"/>
              </a:cxn>
              <a:cxn ang="0">
                <a:pos x="300" y="249"/>
              </a:cxn>
              <a:cxn ang="0">
                <a:pos x="343" y="245"/>
              </a:cxn>
              <a:cxn ang="0">
                <a:pos x="368" y="211"/>
              </a:cxn>
            </a:cxnLst>
            <a:rect l="0" t="0" r="r" b="b"/>
            <a:pathLst>
              <a:path w="368" h="249">
                <a:moveTo>
                  <a:pt x="368" y="211"/>
                </a:moveTo>
                <a:cubicBezTo>
                  <a:pt x="291" y="87"/>
                  <a:pt x="155" y="4"/>
                  <a:pt x="0" y="0"/>
                </a:cubicBezTo>
                <a:cubicBezTo>
                  <a:pt x="18" y="40"/>
                  <a:pt x="18" y="40"/>
                  <a:pt x="18" y="40"/>
                </a:cubicBezTo>
                <a:cubicBezTo>
                  <a:pt x="0" y="78"/>
                  <a:pt x="0" y="78"/>
                  <a:pt x="0" y="78"/>
                </a:cubicBezTo>
                <a:cubicBezTo>
                  <a:pt x="126" y="82"/>
                  <a:pt x="236" y="149"/>
                  <a:pt x="300" y="249"/>
                </a:cubicBezTo>
                <a:cubicBezTo>
                  <a:pt x="343" y="245"/>
                  <a:pt x="343" y="245"/>
                  <a:pt x="343" y="245"/>
                </a:cubicBezTo>
                <a:lnTo>
                  <a:pt x="368" y="211"/>
                </a:lnTo>
                <a:close/>
              </a:path>
            </a:pathLst>
          </a:custGeom>
          <a:solidFill>
            <a:schemeClr val="accent2"/>
          </a:solidFill>
          <a:ln w="12700" cap="flat" cmpd="sng" algn="ctr">
            <a:noFill/>
            <a:prstDash val="solid"/>
            <a:round/>
            <a:headEnd type="none" w="sm" len="sm"/>
            <a:tailEnd type="none" w="sm" len="sm"/>
          </a:ln>
          <a:effectLst/>
        </p:spPr>
        <p:txBody>
          <a:bodyPr vert="horz" wrap="square" lIns="121920" tIns="60960" rIns="121920" bIns="60960" numCol="1" rtlCol="0" anchor="ctr" anchorCtr="0" compatLnSpc="1">
            <a:prstTxWarp prst="textNoShape">
              <a:avLst/>
            </a:prstTxWarp>
          </a:bodyPr>
          <a:lstStyle/>
          <a:p>
            <a:pPr algn="ctr" defTabSz="914377" fontAlgn="base">
              <a:spcBef>
                <a:spcPct val="0"/>
              </a:spcBef>
              <a:spcAft>
                <a:spcPct val="0"/>
              </a:spcAft>
            </a:pPr>
            <a:endParaRPr lang="de-DE" altLang="zh-CN" sz="1467">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5" name="_color1"/>
          <p:cNvSpPr>
            <a:spLocks/>
          </p:cNvSpPr>
          <p:nvPr/>
        </p:nvSpPr>
        <p:spPr bwMode="gray">
          <a:xfrm>
            <a:off x="6308771" y="4698268"/>
            <a:ext cx="1403596" cy="946461"/>
          </a:xfrm>
          <a:custGeom>
            <a:avLst/>
            <a:gdLst/>
            <a:ahLst/>
            <a:cxnLst>
              <a:cxn ang="0">
                <a:pos x="369" y="171"/>
              </a:cxn>
              <a:cxn ang="0">
                <a:pos x="68" y="0"/>
              </a:cxn>
              <a:cxn ang="0">
                <a:pos x="26" y="4"/>
              </a:cxn>
              <a:cxn ang="0">
                <a:pos x="0" y="39"/>
              </a:cxn>
              <a:cxn ang="0">
                <a:pos x="368" y="249"/>
              </a:cxn>
              <a:cxn ang="0">
                <a:pos x="351" y="211"/>
              </a:cxn>
              <a:cxn ang="0">
                <a:pos x="369" y="171"/>
              </a:cxn>
            </a:cxnLst>
            <a:rect l="0" t="0" r="r" b="b"/>
            <a:pathLst>
              <a:path w="369" h="249">
                <a:moveTo>
                  <a:pt x="369" y="171"/>
                </a:moveTo>
                <a:cubicBezTo>
                  <a:pt x="242" y="167"/>
                  <a:pt x="132" y="100"/>
                  <a:pt x="68" y="0"/>
                </a:cubicBezTo>
                <a:cubicBezTo>
                  <a:pt x="26" y="4"/>
                  <a:pt x="26" y="4"/>
                  <a:pt x="26" y="4"/>
                </a:cubicBezTo>
                <a:cubicBezTo>
                  <a:pt x="0" y="39"/>
                  <a:pt x="0" y="39"/>
                  <a:pt x="0" y="39"/>
                </a:cubicBezTo>
                <a:cubicBezTo>
                  <a:pt x="78" y="162"/>
                  <a:pt x="213" y="245"/>
                  <a:pt x="368" y="249"/>
                </a:cubicBezTo>
                <a:cubicBezTo>
                  <a:pt x="351" y="211"/>
                  <a:pt x="351" y="211"/>
                  <a:pt x="351" y="211"/>
                </a:cubicBezTo>
                <a:lnTo>
                  <a:pt x="369" y="171"/>
                </a:lnTo>
                <a:close/>
              </a:path>
            </a:pathLst>
          </a:custGeom>
          <a:solidFill>
            <a:schemeClr val="accent2"/>
          </a:solidFill>
          <a:ln w="12700" cap="flat" cmpd="sng" algn="ctr">
            <a:noFill/>
            <a:prstDash val="solid"/>
            <a:round/>
            <a:headEnd type="none" w="sm" len="sm"/>
            <a:tailEnd type="none" w="sm" len="sm"/>
          </a:ln>
          <a:effectLst/>
        </p:spPr>
        <p:txBody>
          <a:bodyPr vert="horz" wrap="square" lIns="121920" tIns="60960" rIns="121920" bIns="60960" numCol="1" rtlCol="0" anchor="ctr" anchorCtr="0" compatLnSpc="1">
            <a:prstTxWarp prst="textNoShape">
              <a:avLst/>
            </a:prstTxWarp>
          </a:bodyPr>
          <a:lstStyle/>
          <a:p>
            <a:pPr algn="ctr" defTabSz="914377" fontAlgn="base">
              <a:spcBef>
                <a:spcPct val="0"/>
              </a:spcBef>
              <a:spcAft>
                <a:spcPct val="0"/>
              </a:spcAft>
            </a:pPr>
            <a:endParaRPr lang="de-DE" altLang="zh-CN" sz="1467">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6" name="_color1"/>
          <p:cNvSpPr>
            <a:spLocks/>
          </p:cNvSpPr>
          <p:nvPr/>
        </p:nvSpPr>
        <p:spPr bwMode="gray">
          <a:xfrm>
            <a:off x="7742951" y="4687004"/>
            <a:ext cx="1459935" cy="957729"/>
          </a:xfrm>
          <a:custGeom>
            <a:avLst/>
            <a:gdLst/>
            <a:ahLst/>
            <a:cxnLst>
              <a:cxn ang="0">
                <a:pos x="316" y="0"/>
              </a:cxn>
              <a:cxn ang="0">
                <a:pos x="18" y="174"/>
              </a:cxn>
              <a:cxn ang="0">
                <a:pos x="0" y="214"/>
              </a:cxn>
              <a:cxn ang="0">
                <a:pos x="18" y="252"/>
              </a:cxn>
              <a:cxn ang="0">
                <a:pos x="384" y="39"/>
              </a:cxn>
              <a:cxn ang="0">
                <a:pos x="342" y="36"/>
              </a:cxn>
              <a:cxn ang="0">
                <a:pos x="316" y="0"/>
              </a:cxn>
            </a:cxnLst>
            <a:rect l="0" t="0" r="r" b="b"/>
            <a:pathLst>
              <a:path w="384" h="252">
                <a:moveTo>
                  <a:pt x="316" y="0"/>
                </a:moveTo>
                <a:cubicBezTo>
                  <a:pt x="254" y="101"/>
                  <a:pt x="144" y="169"/>
                  <a:pt x="18" y="174"/>
                </a:cubicBezTo>
                <a:cubicBezTo>
                  <a:pt x="0" y="214"/>
                  <a:pt x="0" y="214"/>
                  <a:pt x="0" y="214"/>
                </a:cubicBezTo>
                <a:cubicBezTo>
                  <a:pt x="18" y="252"/>
                  <a:pt x="18" y="252"/>
                  <a:pt x="18" y="252"/>
                </a:cubicBezTo>
                <a:cubicBezTo>
                  <a:pt x="173" y="247"/>
                  <a:pt x="307" y="163"/>
                  <a:pt x="384" y="39"/>
                </a:cubicBezTo>
                <a:cubicBezTo>
                  <a:pt x="342" y="36"/>
                  <a:pt x="342" y="36"/>
                  <a:pt x="342" y="36"/>
                </a:cubicBezTo>
                <a:lnTo>
                  <a:pt x="316" y="0"/>
                </a:lnTo>
                <a:close/>
              </a:path>
            </a:pathLst>
          </a:custGeom>
          <a:solidFill>
            <a:schemeClr val="accent2"/>
          </a:solidFill>
          <a:ln w="12700" cap="flat" cmpd="sng" algn="ctr">
            <a:noFill/>
            <a:prstDash val="solid"/>
            <a:round/>
            <a:headEnd type="none" w="sm" len="sm"/>
            <a:tailEnd type="none" w="sm" len="sm"/>
          </a:ln>
          <a:effectLst/>
        </p:spPr>
        <p:txBody>
          <a:bodyPr vert="horz" wrap="square" lIns="121920" tIns="60960" rIns="121920" bIns="60960" numCol="1" rtlCol="0" anchor="ctr" anchorCtr="0" compatLnSpc="1">
            <a:prstTxWarp prst="textNoShape">
              <a:avLst/>
            </a:prstTxWarp>
          </a:bodyPr>
          <a:lstStyle/>
          <a:p>
            <a:pPr algn="ctr" defTabSz="914377" fontAlgn="base">
              <a:spcBef>
                <a:spcPct val="0"/>
              </a:spcBef>
              <a:spcAft>
                <a:spcPct val="0"/>
              </a:spcAft>
            </a:pPr>
            <a:endParaRPr lang="de-DE" altLang="zh-CN" sz="1467">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7" name="_color1"/>
          <p:cNvSpPr>
            <a:spLocks/>
          </p:cNvSpPr>
          <p:nvPr/>
        </p:nvSpPr>
        <p:spPr bwMode="gray">
          <a:xfrm>
            <a:off x="8990412" y="3140149"/>
            <a:ext cx="463573" cy="1611239"/>
          </a:xfrm>
          <a:custGeom>
            <a:avLst/>
            <a:gdLst/>
            <a:ahLst/>
            <a:cxnLst>
              <a:cxn ang="0">
                <a:pos x="69" y="424"/>
              </a:cxn>
              <a:cxn ang="0">
                <a:pos x="122" y="212"/>
              </a:cxn>
              <a:cxn ang="0">
                <a:pos x="68" y="0"/>
              </a:cxn>
              <a:cxn ang="0">
                <a:pos x="43" y="34"/>
              </a:cxn>
              <a:cxn ang="0">
                <a:pos x="0" y="38"/>
              </a:cxn>
              <a:cxn ang="0">
                <a:pos x="44" y="212"/>
              </a:cxn>
              <a:cxn ang="0">
                <a:pos x="2" y="384"/>
              </a:cxn>
              <a:cxn ang="0">
                <a:pos x="27" y="420"/>
              </a:cxn>
              <a:cxn ang="0">
                <a:pos x="69" y="424"/>
              </a:cxn>
            </a:cxnLst>
            <a:rect l="0" t="0" r="r" b="b"/>
            <a:pathLst>
              <a:path w="122" h="424">
                <a:moveTo>
                  <a:pt x="69" y="424"/>
                </a:moveTo>
                <a:cubicBezTo>
                  <a:pt x="103" y="361"/>
                  <a:pt x="122" y="289"/>
                  <a:pt x="122" y="212"/>
                </a:cubicBezTo>
                <a:cubicBezTo>
                  <a:pt x="122" y="135"/>
                  <a:pt x="102" y="63"/>
                  <a:pt x="68" y="0"/>
                </a:cubicBezTo>
                <a:cubicBezTo>
                  <a:pt x="43" y="34"/>
                  <a:pt x="43" y="34"/>
                  <a:pt x="43" y="34"/>
                </a:cubicBezTo>
                <a:cubicBezTo>
                  <a:pt x="0" y="38"/>
                  <a:pt x="0" y="38"/>
                  <a:pt x="0" y="38"/>
                </a:cubicBezTo>
                <a:cubicBezTo>
                  <a:pt x="28" y="90"/>
                  <a:pt x="44" y="149"/>
                  <a:pt x="44" y="212"/>
                </a:cubicBezTo>
                <a:cubicBezTo>
                  <a:pt x="44" y="274"/>
                  <a:pt x="29" y="333"/>
                  <a:pt x="2" y="384"/>
                </a:cubicBezTo>
                <a:cubicBezTo>
                  <a:pt x="27" y="420"/>
                  <a:pt x="27" y="420"/>
                  <a:pt x="27" y="420"/>
                </a:cubicBezTo>
                <a:lnTo>
                  <a:pt x="69" y="424"/>
                </a:lnTo>
                <a:close/>
              </a:path>
            </a:pathLst>
          </a:custGeom>
          <a:solidFill>
            <a:schemeClr val="accent2"/>
          </a:solidFill>
          <a:ln w="12700" cap="flat" cmpd="sng" algn="ctr">
            <a:noFill/>
            <a:prstDash val="solid"/>
            <a:round/>
            <a:headEnd type="none" w="sm" len="sm"/>
            <a:tailEnd type="none" w="sm" len="sm"/>
          </a:ln>
          <a:effectLst/>
        </p:spPr>
        <p:txBody>
          <a:bodyPr vert="horz" wrap="square" lIns="121920" tIns="60960" rIns="121920" bIns="60960" numCol="1" rtlCol="0" anchor="ctr" anchorCtr="0" compatLnSpc="1">
            <a:prstTxWarp prst="textNoShape">
              <a:avLst/>
            </a:prstTxWarp>
          </a:bodyPr>
          <a:lstStyle/>
          <a:p>
            <a:pPr algn="ctr" defTabSz="914377" fontAlgn="base">
              <a:spcBef>
                <a:spcPct val="0"/>
              </a:spcBef>
              <a:spcAft>
                <a:spcPct val="0"/>
              </a:spcAft>
            </a:pPr>
            <a:endParaRPr lang="de-DE" altLang="zh-CN" sz="1467">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8" name="_color1"/>
          <p:cNvSpPr>
            <a:spLocks/>
          </p:cNvSpPr>
          <p:nvPr/>
        </p:nvSpPr>
        <p:spPr bwMode="gray">
          <a:xfrm>
            <a:off x="5895099" y="3146585"/>
            <a:ext cx="622927" cy="1612848"/>
          </a:xfrm>
          <a:custGeom>
            <a:avLst/>
            <a:gdLst/>
            <a:ahLst/>
            <a:cxnLst>
              <a:cxn ang="0">
                <a:pos x="164" y="385"/>
              </a:cxn>
              <a:cxn ang="0">
                <a:pos x="120" y="210"/>
              </a:cxn>
              <a:cxn ang="0">
                <a:pos x="81" y="28"/>
              </a:cxn>
              <a:cxn ang="0">
                <a:pos x="67" y="0"/>
              </a:cxn>
              <a:cxn ang="0">
                <a:pos x="26" y="3"/>
              </a:cxn>
              <a:cxn ang="0">
                <a:pos x="0" y="40"/>
              </a:cxn>
              <a:cxn ang="0">
                <a:pos x="42" y="210"/>
              </a:cxn>
              <a:cxn ang="0">
                <a:pos x="81" y="393"/>
              </a:cxn>
              <a:cxn ang="0">
                <a:pos x="96" y="424"/>
              </a:cxn>
              <a:cxn ang="0">
                <a:pos x="122" y="389"/>
              </a:cxn>
              <a:cxn ang="0">
                <a:pos x="164" y="385"/>
              </a:cxn>
            </a:cxnLst>
            <a:rect l="0" t="0" r="r" b="b"/>
            <a:pathLst>
              <a:path w="164" h="424">
                <a:moveTo>
                  <a:pt x="164" y="385"/>
                </a:moveTo>
                <a:cubicBezTo>
                  <a:pt x="136" y="333"/>
                  <a:pt x="120" y="274"/>
                  <a:pt x="120" y="210"/>
                </a:cubicBezTo>
                <a:cubicBezTo>
                  <a:pt x="120" y="145"/>
                  <a:pt x="106" y="83"/>
                  <a:pt x="81" y="28"/>
                </a:cubicBezTo>
                <a:cubicBezTo>
                  <a:pt x="77" y="18"/>
                  <a:pt x="72" y="9"/>
                  <a:pt x="67" y="0"/>
                </a:cubicBezTo>
                <a:cubicBezTo>
                  <a:pt x="26" y="3"/>
                  <a:pt x="26" y="3"/>
                  <a:pt x="26" y="3"/>
                </a:cubicBezTo>
                <a:cubicBezTo>
                  <a:pt x="0" y="40"/>
                  <a:pt x="0" y="40"/>
                  <a:pt x="0" y="40"/>
                </a:cubicBezTo>
                <a:cubicBezTo>
                  <a:pt x="27" y="91"/>
                  <a:pt x="42" y="149"/>
                  <a:pt x="42" y="210"/>
                </a:cubicBezTo>
                <a:cubicBezTo>
                  <a:pt x="42" y="275"/>
                  <a:pt x="56" y="337"/>
                  <a:pt x="81" y="393"/>
                </a:cubicBezTo>
                <a:cubicBezTo>
                  <a:pt x="86" y="404"/>
                  <a:pt x="91" y="414"/>
                  <a:pt x="96" y="424"/>
                </a:cubicBezTo>
                <a:cubicBezTo>
                  <a:pt x="122" y="389"/>
                  <a:pt x="122" y="389"/>
                  <a:pt x="122" y="389"/>
                </a:cubicBezTo>
                <a:lnTo>
                  <a:pt x="164" y="385"/>
                </a:lnTo>
                <a:close/>
              </a:path>
            </a:pathLst>
          </a:custGeom>
          <a:solidFill>
            <a:schemeClr val="accent1"/>
          </a:solidFill>
          <a:ln w="12700" cap="flat" cmpd="sng" algn="ctr">
            <a:noFill/>
            <a:prstDash val="solid"/>
            <a:round/>
            <a:headEnd type="none" w="sm" len="sm"/>
            <a:tailEnd type="none" w="sm" len="sm"/>
          </a:ln>
          <a:effectLst/>
        </p:spPr>
        <p:txBody>
          <a:bodyPr vert="horz" wrap="square" lIns="121920" tIns="60960" rIns="121920" bIns="60960" numCol="1" rtlCol="0" anchor="ctr" anchorCtr="0" compatLnSpc="1">
            <a:prstTxWarp prst="textNoShape">
              <a:avLst/>
            </a:prstTxWarp>
          </a:bodyPr>
          <a:lstStyle/>
          <a:p>
            <a:pPr algn="ctr" defTabSz="914377" fontAlgn="base">
              <a:spcBef>
                <a:spcPct val="0"/>
              </a:spcBef>
              <a:spcAft>
                <a:spcPct val="0"/>
              </a:spcAft>
            </a:pPr>
            <a:endParaRPr lang="de-DE" altLang="zh-CN" sz="1467">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9" name="TextBox 18"/>
          <p:cNvSpPr txBox="1"/>
          <p:nvPr/>
        </p:nvSpPr>
        <p:spPr>
          <a:xfrm>
            <a:off x="3182871" y="3200033"/>
            <a:ext cx="2906776" cy="1528752"/>
          </a:xfrm>
          <a:prstGeom prst="rect">
            <a:avLst/>
          </a:prstGeom>
          <a:noFill/>
        </p:spPr>
        <p:txBody>
          <a:bodyPr wrap="square" rtlCol="0">
            <a:spAutoFit/>
          </a:bodyPr>
          <a:lstStyle/>
          <a:p>
            <a:pPr algn="ctr" defTabSz="914377"/>
            <a:r>
              <a:rPr lang="zh-CN" altLang="en-US" sz="4667" b="1" dirty="0">
                <a:solidFill>
                  <a:srgbClr val="0070C0"/>
                </a:solidFill>
                <a:latin typeface="微软雅黑" pitchFamily="34" charset="-122"/>
                <a:ea typeface="微软雅黑" pitchFamily="34" charset="-122"/>
              </a:rPr>
              <a:t>单击</a:t>
            </a:r>
            <a:endParaRPr lang="en-US" altLang="zh-CN" sz="4667" b="1" dirty="0">
              <a:solidFill>
                <a:srgbClr val="0070C0"/>
              </a:solidFill>
              <a:latin typeface="微软雅黑" pitchFamily="34" charset="-122"/>
              <a:ea typeface="微软雅黑" pitchFamily="34" charset="-122"/>
            </a:endParaRPr>
          </a:p>
          <a:p>
            <a:pPr algn="ctr" defTabSz="914377"/>
            <a:r>
              <a:rPr lang="zh-CN" altLang="en-US" sz="4667" b="1" dirty="0">
                <a:solidFill>
                  <a:srgbClr val="0070C0"/>
                </a:solidFill>
                <a:latin typeface="微软雅黑" pitchFamily="34" charset="-122"/>
                <a:ea typeface="微软雅黑" pitchFamily="34" charset="-122"/>
              </a:rPr>
              <a:t>添加</a:t>
            </a:r>
          </a:p>
        </p:txBody>
      </p:sp>
      <p:sp>
        <p:nvSpPr>
          <p:cNvPr id="20" name="TextBox 19"/>
          <p:cNvSpPr txBox="1"/>
          <p:nvPr/>
        </p:nvSpPr>
        <p:spPr>
          <a:xfrm>
            <a:off x="6272152" y="3140969"/>
            <a:ext cx="2908467" cy="1528752"/>
          </a:xfrm>
          <a:prstGeom prst="rect">
            <a:avLst/>
          </a:prstGeom>
          <a:noFill/>
        </p:spPr>
        <p:txBody>
          <a:bodyPr wrap="square" rtlCol="0">
            <a:spAutoFit/>
          </a:bodyPr>
          <a:lstStyle/>
          <a:p>
            <a:pPr algn="ctr" defTabSz="914377"/>
            <a:r>
              <a:rPr lang="zh-CN" altLang="en-US" sz="4667" b="1" dirty="0">
                <a:solidFill>
                  <a:srgbClr val="0070C0"/>
                </a:solidFill>
                <a:latin typeface="微软雅黑" pitchFamily="34" charset="-122"/>
                <a:ea typeface="微软雅黑" pitchFamily="34" charset="-122"/>
              </a:rPr>
              <a:t>单击</a:t>
            </a:r>
            <a:endParaRPr lang="en-US" altLang="zh-CN" sz="4667" b="1" dirty="0">
              <a:solidFill>
                <a:srgbClr val="0070C0"/>
              </a:solidFill>
              <a:latin typeface="微软雅黑" pitchFamily="34" charset="-122"/>
              <a:ea typeface="微软雅黑" pitchFamily="34" charset="-122"/>
            </a:endParaRPr>
          </a:p>
          <a:p>
            <a:pPr algn="ctr" defTabSz="914377"/>
            <a:r>
              <a:rPr lang="zh-CN" altLang="en-US" sz="4667" b="1" dirty="0">
                <a:solidFill>
                  <a:srgbClr val="0070C0"/>
                </a:solidFill>
                <a:latin typeface="微软雅黑" pitchFamily="34" charset="-122"/>
                <a:ea typeface="微软雅黑" pitchFamily="34" charset="-122"/>
              </a:rPr>
              <a:t>添加</a:t>
            </a:r>
          </a:p>
        </p:txBody>
      </p:sp>
      <p:sp>
        <p:nvSpPr>
          <p:cNvPr id="21" name="Text Box 40"/>
          <p:cNvSpPr txBox="1">
            <a:spLocks noChangeArrowheads="1"/>
          </p:cNvSpPr>
          <p:nvPr/>
        </p:nvSpPr>
        <p:spPr bwMode="gray">
          <a:xfrm>
            <a:off x="386835" y="5908039"/>
            <a:ext cx="4340448" cy="781881"/>
          </a:xfrm>
          <a:prstGeom prst="rect">
            <a:avLst/>
          </a:prstGeom>
          <a:noFill/>
          <a:ln w="9525">
            <a:noFill/>
            <a:miter lim="800000"/>
            <a:headEnd/>
            <a:tailEnd/>
          </a:ln>
        </p:spPr>
        <p:txBody>
          <a:bodyPr wrap="square">
            <a:spAutoFit/>
          </a:bodyPr>
          <a:lstStyle/>
          <a:p>
            <a:pPr defTabSz="914377">
              <a:lnSpc>
                <a:spcPct val="120000"/>
              </a:lnSpc>
              <a:defRPr/>
            </a:pPr>
            <a:r>
              <a:rPr lang="zh-CN" altLang="en-US" sz="1867" kern="0" dirty="0">
                <a:solidFill>
                  <a:srgbClr val="000000"/>
                </a:solidFill>
                <a:latin typeface="微软雅黑" pitchFamily="34" charset="-122"/>
                <a:ea typeface="微软雅黑" pitchFamily="34" charset="-122"/>
              </a:rPr>
              <a:t>单击此处输入文字单击此处输入文字</a:t>
            </a:r>
          </a:p>
          <a:p>
            <a:pPr defTabSz="914377">
              <a:lnSpc>
                <a:spcPct val="120000"/>
              </a:lnSpc>
              <a:defRPr/>
            </a:pPr>
            <a:r>
              <a:rPr lang="zh-CN" altLang="en-US" sz="1867" kern="0" dirty="0">
                <a:solidFill>
                  <a:srgbClr val="000000"/>
                </a:solidFill>
                <a:latin typeface="微软雅黑" pitchFamily="34" charset="-122"/>
                <a:ea typeface="微软雅黑" pitchFamily="34" charset="-122"/>
              </a:rPr>
              <a:t>单击此处输入文字单击此处输入文字</a:t>
            </a:r>
          </a:p>
        </p:txBody>
      </p:sp>
      <p:sp>
        <p:nvSpPr>
          <p:cNvPr id="22" name="Rectangle 11"/>
          <p:cNvSpPr>
            <a:spLocks noChangeArrowheads="1"/>
          </p:cNvSpPr>
          <p:nvPr/>
        </p:nvSpPr>
        <p:spPr bwMode="gray">
          <a:xfrm>
            <a:off x="485528" y="5405547"/>
            <a:ext cx="3333773" cy="478367"/>
          </a:xfrm>
          <a:prstGeom prst="rect">
            <a:avLst/>
          </a:prstGeom>
          <a:noFill/>
          <a:ln>
            <a:noFill/>
          </a:ln>
          <a:extLst/>
        </p:spPr>
        <p:txBody>
          <a:bodyPr lIns="0" tIns="0" rIns="0" bIns="0" anchor="ctr"/>
          <a:lstStyle/>
          <a:p>
            <a:pPr defTabSz="914377">
              <a:lnSpc>
                <a:spcPct val="120000"/>
              </a:lnSpc>
              <a:defRPr/>
            </a:pPr>
            <a:r>
              <a:rPr lang="zh-CN" altLang="en-US" sz="2667" b="1" kern="0" dirty="0">
                <a:solidFill>
                  <a:srgbClr val="000000"/>
                </a:solidFill>
                <a:latin typeface="微软雅黑" pitchFamily="34" charset="-122"/>
                <a:ea typeface="微软雅黑" pitchFamily="34" charset="-122"/>
              </a:rPr>
              <a:t>单击此处输入小标题</a:t>
            </a:r>
          </a:p>
        </p:txBody>
      </p:sp>
      <p:sp>
        <p:nvSpPr>
          <p:cNvPr id="23" name="Text Box 40"/>
          <p:cNvSpPr txBox="1">
            <a:spLocks noChangeArrowheads="1"/>
          </p:cNvSpPr>
          <p:nvPr/>
        </p:nvSpPr>
        <p:spPr bwMode="gray">
          <a:xfrm>
            <a:off x="7516192" y="1435216"/>
            <a:ext cx="4340448" cy="781881"/>
          </a:xfrm>
          <a:prstGeom prst="rect">
            <a:avLst/>
          </a:prstGeom>
          <a:noFill/>
          <a:ln w="9525">
            <a:noFill/>
            <a:miter lim="800000"/>
            <a:headEnd/>
            <a:tailEnd/>
          </a:ln>
        </p:spPr>
        <p:txBody>
          <a:bodyPr wrap="square">
            <a:spAutoFit/>
          </a:bodyPr>
          <a:lstStyle/>
          <a:p>
            <a:pPr algn="r" defTabSz="914377">
              <a:lnSpc>
                <a:spcPct val="120000"/>
              </a:lnSpc>
              <a:defRPr/>
            </a:pPr>
            <a:r>
              <a:rPr lang="zh-CN" altLang="en-US" sz="1867" kern="0" dirty="0">
                <a:solidFill>
                  <a:srgbClr val="000000"/>
                </a:solidFill>
                <a:latin typeface="微软雅黑" pitchFamily="34" charset="-122"/>
                <a:ea typeface="微软雅黑" pitchFamily="34" charset="-122"/>
              </a:rPr>
              <a:t>单击此处输入文字单击此处输入文字</a:t>
            </a:r>
          </a:p>
          <a:p>
            <a:pPr algn="r" defTabSz="914377">
              <a:lnSpc>
                <a:spcPct val="120000"/>
              </a:lnSpc>
              <a:defRPr/>
            </a:pPr>
            <a:r>
              <a:rPr lang="zh-CN" altLang="en-US" sz="1867" kern="0" dirty="0">
                <a:solidFill>
                  <a:srgbClr val="000000"/>
                </a:solidFill>
                <a:latin typeface="微软雅黑" pitchFamily="34" charset="-122"/>
                <a:ea typeface="微软雅黑" pitchFamily="34" charset="-122"/>
              </a:rPr>
              <a:t>单击此处输入文字单击此处输入文字</a:t>
            </a:r>
          </a:p>
        </p:txBody>
      </p:sp>
      <p:sp>
        <p:nvSpPr>
          <p:cNvPr id="24" name="Rectangle 11"/>
          <p:cNvSpPr>
            <a:spLocks noChangeArrowheads="1"/>
          </p:cNvSpPr>
          <p:nvPr/>
        </p:nvSpPr>
        <p:spPr bwMode="gray">
          <a:xfrm>
            <a:off x="8363820" y="932725"/>
            <a:ext cx="3333773" cy="478367"/>
          </a:xfrm>
          <a:prstGeom prst="rect">
            <a:avLst/>
          </a:prstGeom>
          <a:noFill/>
          <a:ln>
            <a:noFill/>
          </a:ln>
          <a:extLst/>
        </p:spPr>
        <p:txBody>
          <a:bodyPr lIns="0" tIns="0" rIns="0" bIns="0" anchor="ctr"/>
          <a:lstStyle/>
          <a:p>
            <a:pPr algn="r" defTabSz="914377">
              <a:lnSpc>
                <a:spcPct val="120000"/>
              </a:lnSpc>
              <a:defRPr/>
            </a:pPr>
            <a:r>
              <a:rPr lang="zh-CN" altLang="en-US" sz="2667" b="1" kern="0" dirty="0">
                <a:solidFill>
                  <a:srgbClr val="000000"/>
                </a:solidFill>
                <a:latin typeface="微软雅黑" pitchFamily="34" charset="-122"/>
                <a:ea typeface="微软雅黑" pitchFamily="34" charset="-122"/>
              </a:rPr>
              <a:t>单击此处输入小标题</a:t>
            </a:r>
          </a:p>
        </p:txBody>
      </p:sp>
    </p:spTree>
    <p:extLst>
      <p:ext uri="{BB962C8B-B14F-4D97-AF65-F5344CB8AC3E}">
        <p14:creationId xmlns:p14="http://schemas.microsoft.com/office/powerpoint/2010/main" val="340684959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00"/>
                                        <p:tgtEl>
                                          <p:spTgt spid="13"/>
                                        </p:tgtEl>
                                      </p:cBhvr>
                                    </p:animEffect>
                                  </p:childTnLst>
                                </p:cTn>
                              </p:par>
                            </p:childTnLst>
                          </p:cTn>
                        </p:par>
                        <p:par>
                          <p:cTn id="8" fill="hold">
                            <p:stCondLst>
                              <p:cond delay="100"/>
                            </p:stCondLst>
                            <p:childTnLst>
                              <p:par>
                                <p:cTn id="9" presetID="2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100"/>
                                        <p:tgtEl>
                                          <p:spTgt spid="14"/>
                                        </p:tgtEl>
                                      </p:cBhvr>
                                    </p:animEffect>
                                  </p:childTnLst>
                                </p:cTn>
                              </p:par>
                            </p:childTnLst>
                          </p:cTn>
                        </p:par>
                        <p:par>
                          <p:cTn id="12" fill="hold">
                            <p:stCondLst>
                              <p:cond delay="200"/>
                            </p:stCondLst>
                            <p:childTnLst>
                              <p:par>
                                <p:cTn id="13" presetID="22" presetClass="entr" presetSubtype="1"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up)">
                                      <p:cBhvr>
                                        <p:cTn id="15" dur="100"/>
                                        <p:tgtEl>
                                          <p:spTgt spid="17"/>
                                        </p:tgtEl>
                                      </p:cBhvr>
                                    </p:animEffect>
                                  </p:childTnLst>
                                </p:cTn>
                              </p:par>
                            </p:childTnLst>
                          </p:cTn>
                        </p:par>
                        <p:par>
                          <p:cTn id="16" fill="hold">
                            <p:stCondLst>
                              <p:cond delay="300"/>
                            </p:stCondLst>
                            <p:childTnLst>
                              <p:par>
                                <p:cTn id="17" presetID="22" presetClass="entr" presetSubtype="2"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right)">
                                      <p:cBhvr>
                                        <p:cTn id="19" dur="100"/>
                                        <p:tgtEl>
                                          <p:spTgt spid="16"/>
                                        </p:tgtEl>
                                      </p:cBhvr>
                                    </p:animEffect>
                                  </p:childTnLst>
                                </p:cTn>
                              </p:par>
                            </p:childTnLst>
                          </p:cTn>
                        </p:par>
                        <p:par>
                          <p:cTn id="20" fill="hold">
                            <p:stCondLst>
                              <p:cond delay="400"/>
                            </p:stCondLst>
                            <p:childTnLst>
                              <p:par>
                                <p:cTn id="21" presetID="22" presetClass="entr" presetSubtype="2"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right)">
                                      <p:cBhvr>
                                        <p:cTn id="23" dur="100"/>
                                        <p:tgtEl>
                                          <p:spTgt spid="15"/>
                                        </p:tgtEl>
                                      </p:cBhvr>
                                    </p:animEffect>
                                  </p:childTnLst>
                                </p:cTn>
                              </p:par>
                            </p:childTnLst>
                          </p:cTn>
                        </p:par>
                        <p:par>
                          <p:cTn id="24" fill="hold">
                            <p:stCondLst>
                              <p:cond delay="500"/>
                            </p:stCondLst>
                            <p:childTnLst>
                              <p:par>
                                <p:cTn id="25" presetID="22" presetClass="entr" presetSubtype="4"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down)">
                                      <p:cBhvr>
                                        <p:cTn id="27" dur="100"/>
                                        <p:tgtEl>
                                          <p:spTgt spid="18"/>
                                        </p:tgtEl>
                                      </p:cBhvr>
                                    </p:animEffect>
                                  </p:childTnLst>
                                </p:cTn>
                              </p:par>
                            </p:childTnLst>
                          </p:cTn>
                        </p:par>
                        <p:par>
                          <p:cTn id="28" fill="hold">
                            <p:stCondLst>
                              <p:cond delay="600"/>
                            </p:stCondLst>
                            <p:childTnLst>
                              <p:par>
                                <p:cTn id="29" presetID="22" presetClass="entr" presetSubtype="2"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right)">
                                      <p:cBhvr>
                                        <p:cTn id="31" dur="100"/>
                                        <p:tgtEl>
                                          <p:spTgt spid="10"/>
                                        </p:tgtEl>
                                      </p:cBhvr>
                                    </p:animEffect>
                                  </p:childTnLst>
                                </p:cTn>
                              </p:par>
                            </p:childTnLst>
                          </p:cTn>
                        </p:par>
                        <p:par>
                          <p:cTn id="32" fill="hold">
                            <p:stCondLst>
                              <p:cond delay="700"/>
                            </p:stCondLst>
                            <p:childTnLst>
                              <p:par>
                                <p:cTn id="33" presetID="22" presetClass="entr" presetSubtype="2"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right)">
                                      <p:cBhvr>
                                        <p:cTn id="35" dur="100"/>
                                        <p:tgtEl>
                                          <p:spTgt spid="9"/>
                                        </p:tgtEl>
                                      </p:cBhvr>
                                    </p:animEffect>
                                  </p:childTnLst>
                                </p:cTn>
                              </p:par>
                            </p:childTnLst>
                          </p:cTn>
                        </p:par>
                        <p:par>
                          <p:cTn id="36" fill="hold">
                            <p:stCondLst>
                              <p:cond delay="800"/>
                            </p:stCondLst>
                            <p:childTnLst>
                              <p:par>
                                <p:cTn id="37" presetID="22" presetClass="entr" presetSubtype="1"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up)">
                                      <p:cBhvr>
                                        <p:cTn id="39" dur="100"/>
                                        <p:tgtEl>
                                          <p:spTgt spid="11"/>
                                        </p:tgtEl>
                                      </p:cBhvr>
                                    </p:animEffect>
                                  </p:childTnLst>
                                </p:cTn>
                              </p:par>
                            </p:childTnLst>
                          </p:cTn>
                        </p:par>
                        <p:par>
                          <p:cTn id="40" fill="hold">
                            <p:stCondLst>
                              <p:cond delay="900"/>
                            </p:stCondLst>
                            <p:childTnLst>
                              <p:par>
                                <p:cTn id="41" presetID="22" presetClass="entr" presetSubtype="8"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wipe(left)">
                                      <p:cBhvr>
                                        <p:cTn id="43" dur="100"/>
                                        <p:tgtEl>
                                          <p:spTgt spid="8"/>
                                        </p:tgtEl>
                                      </p:cBhvr>
                                    </p:animEffect>
                                  </p:childTnLst>
                                </p:cTn>
                              </p:par>
                            </p:childTnLst>
                          </p:cTn>
                        </p:par>
                        <p:par>
                          <p:cTn id="44" fill="hold">
                            <p:stCondLst>
                              <p:cond delay="1000"/>
                            </p:stCondLst>
                            <p:childTnLst>
                              <p:par>
                                <p:cTn id="45" presetID="22" presetClass="entr" presetSubtype="8"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left)">
                                      <p:cBhvr>
                                        <p:cTn id="47" dur="100"/>
                                        <p:tgtEl>
                                          <p:spTgt spid="12"/>
                                        </p:tgtEl>
                                      </p:cBhvr>
                                    </p:animEffect>
                                  </p:childTnLst>
                                </p:cTn>
                              </p:par>
                            </p:childTnLst>
                          </p:cTn>
                        </p:par>
                        <p:par>
                          <p:cTn id="48" fill="hold">
                            <p:stCondLst>
                              <p:cond delay="1100"/>
                            </p:stCondLst>
                            <p:childTnLst>
                              <p:par>
                                <p:cTn id="49" presetID="10" presetClass="entr" presetSubtype="0" fill="hold" nodeType="after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fade">
                                      <p:cBhvr>
                                        <p:cTn id="51" dur="300"/>
                                        <p:tgtEl>
                                          <p:spTgt spid="6"/>
                                        </p:tgtEl>
                                      </p:cBhvr>
                                    </p:animEffect>
                                  </p:childTnLst>
                                </p:cTn>
                              </p:par>
                              <p:par>
                                <p:cTn id="52" presetID="10" presetClass="entr" presetSubtype="0" fill="hold" nodeType="with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fade">
                                      <p:cBhvr>
                                        <p:cTn id="54" dur="300"/>
                                        <p:tgtEl>
                                          <p:spTgt spid="7"/>
                                        </p:tgtEl>
                                      </p:cBhvr>
                                    </p:animEffect>
                                  </p:childTnLst>
                                </p:cTn>
                              </p:par>
                            </p:childTnLst>
                          </p:cTn>
                        </p:par>
                        <p:par>
                          <p:cTn id="55" fill="hold">
                            <p:stCondLst>
                              <p:cond delay="1400"/>
                            </p:stCondLst>
                            <p:childTnLst>
                              <p:par>
                                <p:cTn id="56" presetID="10" presetClass="entr" presetSubtype="0" fill="hold" grpId="0" nodeType="after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500"/>
                                        <p:tgtEl>
                                          <p:spTgt spid="19"/>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500"/>
                                        <p:tgtEl>
                                          <p:spTgt spid="20"/>
                                        </p:tgtEl>
                                      </p:cBhvr>
                                    </p:animEffect>
                                  </p:childTnLst>
                                </p:cTn>
                              </p:par>
                            </p:childTnLst>
                          </p:cTn>
                        </p:par>
                        <p:par>
                          <p:cTn id="62" fill="hold">
                            <p:stCondLst>
                              <p:cond delay="1900"/>
                            </p:stCondLst>
                            <p:childTnLst>
                              <p:par>
                                <p:cTn id="63" presetID="41" presetClass="entr" presetSubtype="0" fill="hold" grpId="0" nodeType="afterEffect">
                                  <p:stCondLst>
                                    <p:cond delay="0"/>
                                  </p:stCondLst>
                                  <p:iterate type="lt">
                                    <p:tmPct val="10000"/>
                                  </p:iterate>
                                  <p:childTnLst>
                                    <p:set>
                                      <p:cBhvr>
                                        <p:cTn id="64" dur="1" fill="hold">
                                          <p:stCondLst>
                                            <p:cond delay="0"/>
                                          </p:stCondLst>
                                        </p:cTn>
                                        <p:tgtEl>
                                          <p:spTgt spid="22"/>
                                        </p:tgtEl>
                                        <p:attrNameLst>
                                          <p:attrName>style.visibility</p:attrName>
                                        </p:attrNameLst>
                                      </p:cBhvr>
                                      <p:to>
                                        <p:strVal val="visible"/>
                                      </p:to>
                                    </p:set>
                                    <p:anim calcmode="lin" valueType="num">
                                      <p:cBhvr>
                                        <p:cTn id="65"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66" dur="500" fill="hold"/>
                                        <p:tgtEl>
                                          <p:spTgt spid="22"/>
                                        </p:tgtEl>
                                        <p:attrNameLst>
                                          <p:attrName>ppt_y</p:attrName>
                                        </p:attrNameLst>
                                      </p:cBhvr>
                                      <p:tavLst>
                                        <p:tav tm="0">
                                          <p:val>
                                            <p:strVal val="#ppt_y"/>
                                          </p:val>
                                        </p:tav>
                                        <p:tav tm="100000">
                                          <p:val>
                                            <p:strVal val="#ppt_y"/>
                                          </p:val>
                                        </p:tav>
                                      </p:tavLst>
                                    </p:anim>
                                    <p:anim calcmode="lin" valueType="num">
                                      <p:cBhvr>
                                        <p:cTn id="67"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68"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69" dur="500" tmFilter="0,0; .5, 1; 1, 1"/>
                                        <p:tgtEl>
                                          <p:spTgt spid="22"/>
                                        </p:tgtEl>
                                      </p:cBhvr>
                                    </p:animEffect>
                                  </p:childTnLst>
                                </p:cTn>
                              </p:par>
                            </p:childTnLst>
                          </p:cTn>
                        </p:par>
                        <p:par>
                          <p:cTn id="70" fill="hold">
                            <p:stCondLst>
                              <p:cond delay="2800"/>
                            </p:stCondLst>
                            <p:childTnLst>
                              <p:par>
                                <p:cTn id="71" presetID="42" presetClass="entr" presetSubtype="0" fill="hold" grpId="0" nodeType="afterEffect">
                                  <p:stCondLst>
                                    <p:cond delay="0"/>
                                  </p:stCondLst>
                                  <p:childTnLst>
                                    <p:set>
                                      <p:cBhvr>
                                        <p:cTn id="72" dur="1" fill="hold">
                                          <p:stCondLst>
                                            <p:cond delay="0"/>
                                          </p:stCondLst>
                                        </p:cTn>
                                        <p:tgtEl>
                                          <p:spTgt spid="21"/>
                                        </p:tgtEl>
                                        <p:attrNameLst>
                                          <p:attrName>style.visibility</p:attrName>
                                        </p:attrNameLst>
                                      </p:cBhvr>
                                      <p:to>
                                        <p:strVal val="visible"/>
                                      </p:to>
                                    </p:set>
                                    <p:animEffect transition="in" filter="fade">
                                      <p:cBhvr>
                                        <p:cTn id="73" dur="750"/>
                                        <p:tgtEl>
                                          <p:spTgt spid="21"/>
                                        </p:tgtEl>
                                      </p:cBhvr>
                                    </p:animEffect>
                                    <p:anim calcmode="lin" valueType="num">
                                      <p:cBhvr>
                                        <p:cTn id="74" dur="750" fill="hold"/>
                                        <p:tgtEl>
                                          <p:spTgt spid="21"/>
                                        </p:tgtEl>
                                        <p:attrNameLst>
                                          <p:attrName>ppt_x</p:attrName>
                                        </p:attrNameLst>
                                      </p:cBhvr>
                                      <p:tavLst>
                                        <p:tav tm="0">
                                          <p:val>
                                            <p:strVal val="#ppt_x"/>
                                          </p:val>
                                        </p:tav>
                                        <p:tav tm="100000">
                                          <p:val>
                                            <p:strVal val="#ppt_x"/>
                                          </p:val>
                                        </p:tav>
                                      </p:tavLst>
                                    </p:anim>
                                    <p:anim calcmode="lin" valueType="num">
                                      <p:cBhvr>
                                        <p:cTn id="75" dur="750" fill="hold"/>
                                        <p:tgtEl>
                                          <p:spTgt spid="21"/>
                                        </p:tgtEl>
                                        <p:attrNameLst>
                                          <p:attrName>ppt_y</p:attrName>
                                        </p:attrNameLst>
                                      </p:cBhvr>
                                      <p:tavLst>
                                        <p:tav tm="0">
                                          <p:val>
                                            <p:strVal val="#ppt_y+.1"/>
                                          </p:val>
                                        </p:tav>
                                        <p:tav tm="100000">
                                          <p:val>
                                            <p:strVal val="#ppt_y"/>
                                          </p:val>
                                        </p:tav>
                                      </p:tavLst>
                                    </p:anim>
                                  </p:childTnLst>
                                </p:cTn>
                              </p:par>
                            </p:childTnLst>
                          </p:cTn>
                        </p:par>
                        <p:par>
                          <p:cTn id="76" fill="hold">
                            <p:stCondLst>
                              <p:cond delay="3550"/>
                            </p:stCondLst>
                            <p:childTnLst>
                              <p:par>
                                <p:cTn id="77" presetID="41" presetClass="entr" presetSubtype="0" fill="hold" grpId="0" nodeType="afterEffect">
                                  <p:stCondLst>
                                    <p:cond delay="0"/>
                                  </p:stCondLst>
                                  <p:iterate type="lt">
                                    <p:tmPct val="10000"/>
                                  </p:iterate>
                                  <p:childTnLst>
                                    <p:set>
                                      <p:cBhvr>
                                        <p:cTn id="78" dur="1" fill="hold">
                                          <p:stCondLst>
                                            <p:cond delay="0"/>
                                          </p:stCondLst>
                                        </p:cTn>
                                        <p:tgtEl>
                                          <p:spTgt spid="24"/>
                                        </p:tgtEl>
                                        <p:attrNameLst>
                                          <p:attrName>style.visibility</p:attrName>
                                        </p:attrNameLst>
                                      </p:cBhvr>
                                      <p:to>
                                        <p:strVal val="visible"/>
                                      </p:to>
                                    </p:set>
                                    <p:anim calcmode="lin" valueType="num">
                                      <p:cBhvr>
                                        <p:cTn id="79"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80" dur="500" fill="hold"/>
                                        <p:tgtEl>
                                          <p:spTgt spid="24"/>
                                        </p:tgtEl>
                                        <p:attrNameLst>
                                          <p:attrName>ppt_y</p:attrName>
                                        </p:attrNameLst>
                                      </p:cBhvr>
                                      <p:tavLst>
                                        <p:tav tm="0">
                                          <p:val>
                                            <p:strVal val="#ppt_y"/>
                                          </p:val>
                                        </p:tav>
                                        <p:tav tm="100000">
                                          <p:val>
                                            <p:strVal val="#ppt_y"/>
                                          </p:val>
                                        </p:tav>
                                      </p:tavLst>
                                    </p:anim>
                                    <p:anim calcmode="lin" valueType="num">
                                      <p:cBhvr>
                                        <p:cTn id="81"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82"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83" dur="500" tmFilter="0,0; .5, 1; 1, 1"/>
                                        <p:tgtEl>
                                          <p:spTgt spid="24"/>
                                        </p:tgtEl>
                                      </p:cBhvr>
                                    </p:animEffect>
                                  </p:childTnLst>
                                </p:cTn>
                              </p:par>
                            </p:childTnLst>
                          </p:cTn>
                        </p:par>
                        <p:par>
                          <p:cTn id="84" fill="hold">
                            <p:stCondLst>
                              <p:cond delay="4450"/>
                            </p:stCondLst>
                            <p:childTnLst>
                              <p:par>
                                <p:cTn id="85" presetID="42" presetClass="entr" presetSubtype="0" fill="hold" grpId="0" nodeType="after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fade">
                                      <p:cBhvr>
                                        <p:cTn id="87" dur="750"/>
                                        <p:tgtEl>
                                          <p:spTgt spid="23"/>
                                        </p:tgtEl>
                                      </p:cBhvr>
                                    </p:animEffect>
                                    <p:anim calcmode="lin" valueType="num">
                                      <p:cBhvr>
                                        <p:cTn id="88" dur="750" fill="hold"/>
                                        <p:tgtEl>
                                          <p:spTgt spid="23"/>
                                        </p:tgtEl>
                                        <p:attrNameLst>
                                          <p:attrName>ppt_x</p:attrName>
                                        </p:attrNameLst>
                                      </p:cBhvr>
                                      <p:tavLst>
                                        <p:tav tm="0">
                                          <p:val>
                                            <p:strVal val="#ppt_x"/>
                                          </p:val>
                                        </p:tav>
                                        <p:tav tm="100000">
                                          <p:val>
                                            <p:strVal val="#ppt_x"/>
                                          </p:val>
                                        </p:tav>
                                      </p:tavLst>
                                    </p:anim>
                                    <p:anim calcmode="lin" valueType="num">
                                      <p:cBhvr>
                                        <p:cTn id="89" dur="75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p:bldP spid="20" grpId="0"/>
      <p:bldP spid="21" grpId="0"/>
      <p:bldP spid="22" grpId="0"/>
      <p:bldP spid="23" grpId="0"/>
      <p:bldP spid="2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23394" y="1694411"/>
            <a:ext cx="3776721" cy="2354444"/>
          </a:xfrm>
          <a:prstGeom prst="rect">
            <a:avLst/>
          </a:prstGeom>
        </p:spPr>
        <p:txBody>
          <a:bodyPr wrap="square" lIns="121879" tIns="60937" rIns="121879" bIns="60937">
            <a:spAutoFit/>
          </a:bodyPr>
          <a:lstStyle/>
          <a:p>
            <a:pPr algn="just" defTabSz="1218712">
              <a:lnSpc>
                <a:spcPts val="2933"/>
              </a:lnSpc>
            </a:pPr>
            <a:r>
              <a:rPr lang="zh-CN" altLang="en-US" sz="1333" dirty="0">
                <a:solidFill>
                  <a:srgbClr val="000000"/>
                </a:solidFill>
                <a:latin typeface="微软雅黑" pitchFamily="34" charset="-122"/>
                <a:ea typeface="微软雅黑" pitchFamily="34" charset="-122"/>
              </a:rPr>
              <a:t>点击添加文字内容信息点击添加文字内容信息</a:t>
            </a:r>
            <a:endParaRPr lang="en-US" altLang="zh-CN" sz="1333" dirty="0">
              <a:solidFill>
                <a:srgbClr val="000000"/>
              </a:solidFill>
              <a:latin typeface="微软雅黑" pitchFamily="34" charset="-122"/>
              <a:ea typeface="微软雅黑" pitchFamily="34" charset="-122"/>
            </a:endParaRPr>
          </a:p>
          <a:p>
            <a:pPr algn="just" defTabSz="1218712">
              <a:lnSpc>
                <a:spcPts val="2933"/>
              </a:lnSpc>
            </a:pPr>
            <a:r>
              <a:rPr lang="zh-CN" altLang="en-US" sz="1333" dirty="0">
                <a:solidFill>
                  <a:srgbClr val="000000"/>
                </a:solidFill>
                <a:latin typeface="微软雅黑" pitchFamily="34" charset="-122"/>
                <a:ea typeface="微软雅黑" pitchFamily="34" charset="-122"/>
              </a:rPr>
              <a:t>点击添加文字内容信息点击添加文字内容信息</a:t>
            </a:r>
          </a:p>
          <a:p>
            <a:pPr algn="just" defTabSz="1218712">
              <a:lnSpc>
                <a:spcPts val="2933"/>
              </a:lnSpc>
            </a:pPr>
            <a:r>
              <a:rPr lang="zh-CN" altLang="en-US" sz="1333" dirty="0">
                <a:solidFill>
                  <a:srgbClr val="000000"/>
                </a:solidFill>
                <a:latin typeface="微软雅黑" pitchFamily="34" charset="-122"/>
                <a:ea typeface="微软雅黑" pitchFamily="34" charset="-122"/>
              </a:rPr>
              <a:t>点击添加文字内容信息点击添加文字内容信息</a:t>
            </a:r>
          </a:p>
          <a:p>
            <a:pPr algn="just" defTabSz="1218712">
              <a:lnSpc>
                <a:spcPts val="2933"/>
              </a:lnSpc>
            </a:pPr>
            <a:r>
              <a:rPr lang="zh-CN" altLang="en-US" sz="1333" dirty="0">
                <a:solidFill>
                  <a:srgbClr val="000000"/>
                </a:solidFill>
                <a:latin typeface="微软雅黑" pitchFamily="34" charset="-122"/>
                <a:ea typeface="微软雅黑" pitchFamily="34" charset="-122"/>
              </a:rPr>
              <a:t>点击添加文字内容信息点击添加文字内容信息</a:t>
            </a:r>
          </a:p>
          <a:p>
            <a:pPr algn="just" defTabSz="1218712">
              <a:lnSpc>
                <a:spcPts val="2933"/>
              </a:lnSpc>
            </a:pPr>
            <a:r>
              <a:rPr lang="zh-CN" altLang="en-US" sz="1333" dirty="0">
                <a:solidFill>
                  <a:srgbClr val="000000"/>
                </a:solidFill>
                <a:latin typeface="微软雅黑" pitchFamily="34" charset="-122"/>
                <a:ea typeface="微软雅黑" pitchFamily="34" charset="-122"/>
              </a:rPr>
              <a:t>点击添加文字内容信息点击添加文字内容信息</a:t>
            </a:r>
          </a:p>
          <a:p>
            <a:pPr algn="just" defTabSz="1218712">
              <a:lnSpc>
                <a:spcPts val="2933"/>
              </a:lnSpc>
            </a:pPr>
            <a:r>
              <a:rPr lang="zh-CN" altLang="en-US" sz="1333" dirty="0">
                <a:solidFill>
                  <a:srgbClr val="000000"/>
                </a:solidFill>
                <a:latin typeface="微软雅黑" pitchFamily="34" charset="-122"/>
                <a:ea typeface="微软雅黑" pitchFamily="34" charset="-122"/>
              </a:rPr>
              <a:t>点击添加文字内容信息点击添加文字内容信息</a:t>
            </a:r>
          </a:p>
        </p:txBody>
      </p:sp>
      <p:grpSp>
        <p:nvGrpSpPr>
          <p:cNvPr id="7" name="组合 6"/>
          <p:cNvGrpSpPr/>
          <p:nvPr/>
        </p:nvGrpSpPr>
        <p:grpSpPr>
          <a:xfrm>
            <a:off x="4496126" y="1711757"/>
            <a:ext cx="7435153" cy="2842137"/>
            <a:chOff x="3563888" y="1199740"/>
            <a:chExt cx="5576365" cy="2131603"/>
          </a:xfrm>
        </p:grpSpPr>
        <p:pic>
          <p:nvPicPr>
            <p:cNvPr id="8" name="图片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567635" y="1199740"/>
              <a:ext cx="5572618" cy="2131603"/>
            </a:xfrm>
            <a:prstGeom prst="rect">
              <a:avLst/>
            </a:prstGeom>
          </p:spPr>
        </p:pic>
        <p:sp>
          <p:nvSpPr>
            <p:cNvPr id="9" name="矩形 8"/>
            <p:cNvSpPr/>
            <p:nvPr/>
          </p:nvSpPr>
          <p:spPr>
            <a:xfrm>
              <a:off x="3563888" y="2715766"/>
              <a:ext cx="2515569" cy="615577"/>
            </a:xfrm>
            <a:prstGeom prst="rect">
              <a:avLst/>
            </a:prstGeom>
            <a:solidFill>
              <a:schemeClr val="accent2">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2400">
                <a:solidFill>
                  <a:srgbClr val="C00000"/>
                </a:solidFill>
                <a:latin typeface="Calibri" panose="020F0502020204030204"/>
                <a:ea typeface="等线" panose="02010600030101010101" pitchFamily="2" charset="-122"/>
              </a:endParaRPr>
            </a:p>
          </p:txBody>
        </p:sp>
        <p:sp>
          <p:nvSpPr>
            <p:cNvPr id="10" name="TextBox 9"/>
            <p:cNvSpPr txBox="1"/>
            <p:nvPr/>
          </p:nvSpPr>
          <p:spPr>
            <a:xfrm>
              <a:off x="3668720" y="2838888"/>
              <a:ext cx="2736304" cy="346249"/>
            </a:xfrm>
            <a:prstGeom prst="rect">
              <a:avLst/>
            </a:prstGeom>
            <a:noFill/>
          </p:spPr>
          <p:txBody>
            <a:bodyPr wrap="square" rtlCol="0">
              <a:spAutoFit/>
            </a:bodyPr>
            <a:lstStyle/>
            <a:p>
              <a:pPr defTabSz="914377"/>
              <a:r>
                <a:rPr lang="zh-CN" altLang="en-US" sz="2400" dirty="0">
                  <a:solidFill>
                    <a:prstClr val="white"/>
                  </a:solidFill>
                  <a:latin typeface="微软雅黑" pitchFamily="34" charset="-122"/>
                  <a:ea typeface="微软雅黑" pitchFamily="34" charset="-122"/>
                </a:rPr>
                <a:t>在这里填写标题</a:t>
              </a:r>
            </a:p>
          </p:txBody>
        </p:sp>
      </p:grpSp>
      <p:grpSp>
        <p:nvGrpSpPr>
          <p:cNvPr id="11" name="组合 10"/>
          <p:cNvGrpSpPr/>
          <p:nvPr/>
        </p:nvGrpSpPr>
        <p:grpSpPr>
          <a:xfrm>
            <a:off x="624635" y="4981263"/>
            <a:ext cx="1019455" cy="1019455"/>
            <a:chOff x="395536" y="3651870"/>
            <a:chExt cx="764591" cy="764591"/>
          </a:xfrm>
        </p:grpSpPr>
        <p:sp>
          <p:nvSpPr>
            <p:cNvPr id="12" name="椭圆 11"/>
            <p:cNvSpPr/>
            <p:nvPr/>
          </p:nvSpPr>
          <p:spPr>
            <a:xfrm>
              <a:off x="395536" y="3651870"/>
              <a:ext cx="764591" cy="764591"/>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4800" dirty="0">
                <a:solidFill>
                  <a:srgbClr val="C00000"/>
                </a:solidFill>
                <a:latin typeface="Calibri" panose="020F0502020204030204"/>
                <a:ea typeface="等线" panose="02010600030101010101" pitchFamily="2" charset="-122"/>
              </a:endParaRPr>
            </a:p>
          </p:txBody>
        </p:sp>
        <p:pic>
          <p:nvPicPr>
            <p:cNvPr id="13" name="Picture 7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7331" y="3805013"/>
              <a:ext cx="381000" cy="411710"/>
            </a:xfrm>
            <a:prstGeom prst="rect">
              <a:avLst/>
            </a:prstGeom>
            <a:noFill/>
          </p:spPr>
        </p:pic>
      </p:grpSp>
      <p:sp>
        <p:nvSpPr>
          <p:cNvPr id="14" name="TextBox 13"/>
          <p:cNvSpPr txBox="1"/>
          <p:nvPr/>
        </p:nvSpPr>
        <p:spPr>
          <a:xfrm>
            <a:off x="1872773" y="5292644"/>
            <a:ext cx="1855267" cy="361637"/>
          </a:xfrm>
          <a:prstGeom prst="rect">
            <a:avLst/>
          </a:prstGeom>
          <a:noFill/>
        </p:spPr>
        <p:txBody>
          <a:bodyPr wrap="square" rtlCol="0" anchor="t">
            <a:spAutoFit/>
          </a:bodyPr>
          <a:lstStyle/>
          <a:p>
            <a:pPr algn="ctr" defTabSz="914377">
              <a:lnSpc>
                <a:spcPts val="2133"/>
              </a:lnSpc>
            </a:pPr>
            <a:r>
              <a:rPr lang="zh-CN" altLang="en-US" sz="1867" b="1" dirty="0">
                <a:solidFill>
                  <a:srgbClr val="0070C0"/>
                </a:solidFill>
                <a:latin typeface="微软雅黑" pitchFamily="34" charset="-122"/>
                <a:ea typeface="微软雅黑" pitchFamily="34" charset="-122"/>
              </a:rPr>
              <a:t>这里填写标题</a:t>
            </a:r>
          </a:p>
        </p:txBody>
      </p:sp>
      <p:sp>
        <p:nvSpPr>
          <p:cNvPr id="15" name="TextBox 14"/>
          <p:cNvSpPr txBox="1"/>
          <p:nvPr/>
        </p:nvSpPr>
        <p:spPr>
          <a:xfrm>
            <a:off x="5433249" y="5300408"/>
            <a:ext cx="1855267" cy="361637"/>
          </a:xfrm>
          <a:prstGeom prst="rect">
            <a:avLst/>
          </a:prstGeom>
          <a:noFill/>
        </p:spPr>
        <p:txBody>
          <a:bodyPr wrap="square" rtlCol="0" anchor="t">
            <a:spAutoFit/>
          </a:bodyPr>
          <a:lstStyle/>
          <a:p>
            <a:pPr algn="ctr" defTabSz="914377">
              <a:lnSpc>
                <a:spcPts val="2133"/>
              </a:lnSpc>
            </a:pPr>
            <a:r>
              <a:rPr lang="zh-CN" altLang="en-US" sz="1867" b="1" dirty="0">
                <a:solidFill>
                  <a:srgbClr val="0070C0"/>
                </a:solidFill>
                <a:latin typeface="微软雅黑" pitchFamily="34" charset="-122"/>
                <a:ea typeface="微软雅黑" pitchFamily="34" charset="-122"/>
              </a:rPr>
              <a:t>这里填写标题</a:t>
            </a:r>
          </a:p>
        </p:txBody>
      </p:sp>
      <p:sp>
        <p:nvSpPr>
          <p:cNvPr id="16" name="TextBox 15"/>
          <p:cNvSpPr txBox="1"/>
          <p:nvPr/>
        </p:nvSpPr>
        <p:spPr>
          <a:xfrm>
            <a:off x="9054589" y="5344300"/>
            <a:ext cx="1855267" cy="361637"/>
          </a:xfrm>
          <a:prstGeom prst="rect">
            <a:avLst/>
          </a:prstGeom>
          <a:noFill/>
        </p:spPr>
        <p:txBody>
          <a:bodyPr wrap="square" rtlCol="0" anchor="t">
            <a:spAutoFit/>
          </a:bodyPr>
          <a:lstStyle/>
          <a:p>
            <a:pPr algn="ctr" defTabSz="914377">
              <a:lnSpc>
                <a:spcPts val="2133"/>
              </a:lnSpc>
            </a:pPr>
            <a:r>
              <a:rPr lang="zh-CN" altLang="en-US" sz="1867" b="1" dirty="0">
                <a:solidFill>
                  <a:srgbClr val="0070C0"/>
                </a:solidFill>
                <a:latin typeface="微软雅黑" pitchFamily="34" charset="-122"/>
                <a:ea typeface="微软雅黑" pitchFamily="34" charset="-122"/>
              </a:rPr>
              <a:t>这里填写标题</a:t>
            </a:r>
          </a:p>
        </p:txBody>
      </p:sp>
      <p:grpSp>
        <p:nvGrpSpPr>
          <p:cNvPr id="17" name="组合 16"/>
          <p:cNvGrpSpPr/>
          <p:nvPr/>
        </p:nvGrpSpPr>
        <p:grpSpPr>
          <a:xfrm>
            <a:off x="4304105" y="4981263"/>
            <a:ext cx="1019455" cy="1019455"/>
            <a:chOff x="3221085" y="3651870"/>
            <a:chExt cx="764591" cy="764591"/>
          </a:xfrm>
        </p:grpSpPr>
        <p:sp>
          <p:nvSpPr>
            <p:cNvPr id="18" name="椭圆 17"/>
            <p:cNvSpPr/>
            <p:nvPr/>
          </p:nvSpPr>
          <p:spPr>
            <a:xfrm>
              <a:off x="3221085" y="3651870"/>
              <a:ext cx="764591" cy="764591"/>
            </a:xfrm>
            <a:prstGeom prst="ellipse">
              <a:avLst/>
            </a:prstGeom>
            <a:solidFill>
              <a:srgbClr val="FF99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4800" dirty="0">
                <a:solidFill>
                  <a:srgbClr val="C00000"/>
                </a:solidFill>
                <a:latin typeface="Calibri" panose="020F0502020204030204"/>
                <a:ea typeface="等线" panose="02010600030101010101" pitchFamily="2" charset="-122"/>
              </a:endParaRPr>
            </a:p>
          </p:txBody>
        </p:sp>
        <p:pic>
          <p:nvPicPr>
            <p:cNvPr id="19" name="Picture 10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372011" y="3778161"/>
              <a:ext cx="462738" cy="431630"/>
            </a:xfrm>
            <a:prstGeom prst="rect">
              <a:avLst/>
            </a:prstGeom>
            <a:noFill/>
          </p:spPr>
        </p:pic>
      </p:grpSp>
      <p:grpSp>
        <p:nvGrpSpPr>
          <p:cNvPr id="20" name="组合 19"/>
          <p:cNvGrpSpPr/>
          <p:nvPr/>
        </p:nvGrpSpPr>
        <p:grpSpPr>
          <a:xfrm>
            <a:off x="7806453" y="4981263"/>
            <a:ext cx="1019455" cy="1019455"/>
            <a:chOff x="6046633" y="3651870"/>
            <a:chExt cx="764591" cy="764591"/>
          </a:xfrm>
        </p:grpSpPr>
        <p:sp>
          <p:nvSpPr>
            <p:cNvPr id="21" name="椭圆 20"/>
            <p:cNvSpPr/>
            <p:nvPr/>
          </p:nvSpPr>
          <p:spPr>
            <a:xfrm>
              <a:off x="6046633" y="3651870"/>
              <a:ext cx="764591" cy="764591"/>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4800" dirty="0">
                <a:solidFill>
                  <a:srgbClr val="C00000"/>
                </a:solidFill>
                <a:latin typeface="Calibri" panose="020F0502020204030204"/>
                <a:ea typeface="等线" panose="02010600030101010101" pitchFamily="2" charset="-122"/>
              </a:endParaRPr>
            </a:p>
          </p:txBody>
        </p:sp>
        <p:pic>
          <p:nvPicPr>
            <p:cNvPr id="22" name="Picture 97"/>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224066" y="3805013"/>
              <a:ext cx="409724" cy="431630"/>
            </a:xfrm>
            <a:prstGeom prst="rect">
              <a:avLst/>
            </a:prstGeom>
            <a:noFill/>
          </p:spPr>
        </p:pic>
      </p:grpSp>
    </p:spTree>
    <p:extLst>
      <p:ext uri="{BB962C8B-B14F-4D97-AF65-F5344CB8AC3E}">
        <p14:creationId xmlns:p14="http://schemas.microsoft.com/office/powerpoint/2010/main" val="319886546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53333">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53333">
                                          <p:cBhvr additive="base">
                                            <p:cTn id="7" dur="300" fill="hold"/>
                                            <p:tgtEl>
                                              <p:spTgt spid="6"/>
                                            </p:tgtEl>
                                            <p:attrNameLst>
                                              <p:attrName>ppt_x</p:attrName>
                                            </p:attrNameLst>
                                          </p:cBhvr>
                                          <p:tavLst>
                                            <p:tav tm="0">
                                              <p:val>
                                                <p:strVal val="0-#ppt_w/2"/>
                                              </p:val>
                                            </p:tav>
                                            <p:tav tm="100000">
                                              <p:val>
                                                <p:strVal val="#ppt_x"/>
                                              </p:val>
                                            </p:tav>
                                          </p:tavLst>
                                        </p:anim>
                                        <p:anim calcmode="lin" valueType="num" p14:bounceEnd="53333">
                                          <p:cBhvr additive="base">
                                            <p:cTn id="8" dur="3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53333">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53333">
                                          <p:cBhvr additive="base">
                                            <p:cTn id="11" dur="300" fill="hold"/>
                                            <p:tgtEl>
                                              <p:spTgt spid="7"/>
                                            </p:tgtEl>
                                            <p:attrNameLst>
                                              <p:attrName>ppt_x</p:attrName>
                                            </p:attrNameLst>
                                          </p:cBhvr>
                                          <p:tavLst>
                                            <p:tav tm="0">
                                              <p:val>
                                                <p:strVal val="1+#ppt_w/2"/>
                                              </p:val>
                                            </p:tav>
                                            <p:tav tm="100000">
                                              <p:val>
                                                <p:strVal val="#ppt_x"/>
                                              </p:val>
                                            </p:tav>
                                          </p:tavLst>
                                        </p:anim>
                                        <p:anim calcmode="lin" valueType="num" p14:bounceEnd="53333">
                                          <p:cBhvr additive="base">
                                            <p:cTn id="12" dur="3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300"/>
                                </p:stCondLst>
                                <p:childTnLst>
                                  <p:par>
                                    <p:cTn id="14" presetID="53" presetClass="entr" presetSubtype="16" fill="hold" nodeType="after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p:cTn id="16" dur="500" fill="hold"/>
                                            <p:tgtEl>
                                              <p:spTgt spid="20"/>
                                            </p:tgtEl>
                                            <p:attrNameLst>
                                              <p:attrName>ppt_w</p:attrName>
                                            </p:attrNameLst>
                                          </p:cBhvr>
                                          <p:tavLst>
                                            <p:tav tm="0">
                                              <p:val>
                                                <p:fltVal val="0"/>
                                              </p:val>
                                            </p:tav>
                                            <p:tav tm="100000">
                                              <p:val>
                                                <p:strVal val="#ppt_w"/>
                                              </p:val>
                                            </p:tav>
                                          </p:tavLst>
                                        </p:anim>
                                        <p:anim calcmode="lin" valueType="num">
                                          <p:cBhvr>
                                            <p:cTn id="17" dur="500" fill="hold"/>
                                            <p:tgtEl>
                                              <p:spTgt spid="20"/>
                                            </p:tgtEl>
                                            <p:attrNameLst>
                                              <p:attrName>ppt_h</p:attrName>
                                            </p:attrNameLst>
                                          </p:cBhvr>
                                          <p:tavLst>
                                            <p:tav tm="0">
                                              <p:val>
                                                <p:fltVal val="0"/>
                                              </p:val>
                                            </p:tav>
                                            <p:tav tm="100000">
                                              <p:val>
                                                <p:strVal val="#ppt_h"/>
                                              </p:val>
                                            </p:tav>
                                          </p:tavLst>
                                        </p:anim>
                                        <p:animEffect transition="in" filter="fade">
                                          <p:cBhvr>
                                            <p:cTn id="18" dur="500"/>
                                            <p:tgtEl>
                                              <p:spTgt spid="20"/>
                                            </p:tgtEl>
                                          </p:cBhvr>
                                        </p:animEffect>
                                      </p:childTnLst>
                                    </p:cTn>
                                  </p:par>
                                  <p:par>
                                    <p:cTn id="19" presetID="53" presetClass="entr" presetSubtype="16"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childTnLst>
                                    </p:cTn>
                                  </p:par>
                                  <p:par>
                                    <p:cTn id="24" presetID="53" presetClass="entr" presetSubtype="16"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childTnLst>
                                    </p:cTn>
                                  </p:par>
                                </p:childTnLst>
                              </p:cTn>
                            </p:par>
                            <p:par>
                              <p:cTn id="29" fill="hold">
                                <p:stCondLst>
                                  <p:cond delay="800"/>
                                </p:stCondLst>
                                <p:childTnLst>
                                  <p:par>
                                    <p:cTn id="30" presetID="2" presetClass="entr" presetSubtype="2" fill="hold" grpId="0" nodeType="afterEffect" p14:presetBounceEnd="50000">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14:bounceEnd="50000">
                                          <p:cBhvr additive="base">
                                            <p:cTn id="32" dur="300" fill="hold"/>
                                            <p:tgtEl>
                                              <p:spTgt spid="14"/>
                                            </p:tgtEl>
                                            <p:attrNameLst>
                                              <p:attrName>ppt_x</p:attrName>
                                            </p:attrNameLst>
                                          </p:cBhvr>
                                          <p:tavLst>
                                            <p:tav tm="0">
                                              <p:val>
                                                <p:strVal val="1+#ppt_w/2"/>
                                              </p:val>
                                            </p:tav>
                                            <p:tav tm="100000">
                                              <p:val>
                                                <p:strVal val="#ppt_x"/>
                                              </p:val>
                                            </p:tav>
                                          </p:tavLst>
                                        </p:anim>
                                        <p:anim calcmode="lin" valueType="num" p14:bounceEnd="50000">
                                          <p:cBhvr additive="base">
                                            <p:cTn id="33" dur="300" fill="hold"/>
                                            <p:tgtEl>
                                              <p:spTgt spid="14"/>
                                            </p:tgtEl>
                                            <p:attrNameLst>
                                              <p:attrName>ppt_y</p:attrName>
                                            </p:attrNameLst>
                                          </p:cBhvr>
                                          <p:tavLst>
                                            <p:tav tm="0">
                                              <p:val>
                                                <p:strVal val="#ppt_y"/>
                                              </p:val>
                                            </p:tav>
                                            <p:tav tm="100000">
                                              <p:val>
                                                <p:strVal val="#ppt_y"/>
                                              </p:val>
                                            </p:tav>
                                          </p:tavLst>
                                        </p:anim>
                                      </p:childTnLst>
                                    </p:cTn>
                                  </p:par>
                                </p:childTnLst>
                              </p:cTn>
                            </p:par>
                            <p:par>
                              <p:cTn id="34" fill="hold">
                                <p:stCondLst>
                                  <p:cond delay="1100"/>
                                </p:stCondLst>
                                <p:childTnLst>
                                  <p:par>
                                    <p:cTn id="35" presetID="2" presetClass="entr" presetSubtype="2" fill="hold" grpId="0" nodeType="afterEffect" p14:presetBounceEnd="50000">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14:bounceEnd="50000">
                                          <p:cBhvr additive="base">
                                            <p:cTn id="37" dur="300" fill="hold"/>
                                            <p:tgtEl>
                                              <p:spTgt spid="15"/>
                                            </p:tgtEl>
                                            <p:attrNameLst>
                                              <p:attrName>ppt_x</p:attrName>
                                            </p:attrNameLst>
                                          </p:cBhvr>
                                          <p:tavLst>
                                            <p:tav tm="0">
                                              <p:val>
                                                <p:strVal val="1+#ppt_w/2"/>
                                              </p:val>
                                            </p:tav>
                                            <p:tav tm="100000">
                                              <p:val>
                                                <p:strVal val="#ppt_x"/>
                                              </p:val>
                                            </p:tav>
                                          </p:tavLst>
                                        </p:anim>
                                        <p:anim calcmode="lin" valueType="num" p14:bounceEnd="50000">
                                          <p:cBhvr additive="base">
                                            <p:cTn id="38" dur="300" fill="hold"/>
                                            <p:tgtEl>
                                              <p:spTgt spid="15"/>
                                            </p:tgtEl>
                                            <p:attrNameLst>
                                              <p:attrName>ppt_y</p:attrName>
                                            </p:attrNameLst>
                                          </p:cBhvr>
                                          <p:tavLst>
                                            <p:tav tm="0">
                                              <p:val>
                                                <p:strVal val="#ppt_y"/>
                                              </p:val>
                                            </p:tav>
                                            <p:tav tm="100000">
                                              <p:val>
                                                <p:strVal val="#ppt_y"/>
                                              </p:val>
                                            </p:tav>
                                          </p:tavLst>
                                        </p:anim>
                                      </p:childTnLst>
                                    </p:cTn>
                                  </p:par>
                                </p:childTnLst>
                              </p:cTn>
                            </p:par>
                            <p:par>
                              <p:cTn id="39" fill="hold">
                                <p:stCondLst>
                                  <p:cond delay="1400"/>
                                </p:stCondLst>
                                <p:childTnLst>
                                  <p:par>
                                    <p:cTn id="40" presetID="2" presetClass="entr" presetSubtype="2" fill="hold" grpId="0" nodeType="afterEffect" p14:presetBounceEnd="50000">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14:bounceEnd="50000">
                                          <p:cBhvr additive="base">
                                            <p:cTn id="42" dur="300" fill="hold"/>
                                            <p:tgtEl>
                                              <p:spTgt spid="16"/>
                                            </p:tgtEl>
                                            <p:attrNameLst>
                                              <p:attrName>ppt_x</p:attrName>
                                            </p:attrNameLst>
                                          </p:cBhvr>
                                          <p:tavLst>
                                            <p:tav tm="0">
                                              <p:val>
                                                <p:strVal val="1+#ppt_w/2"/>
                                              </p:val>
                                            </p:tav>
                                            <p:tav tm="100000">
                                              <p:val>
                                                <p:strVal val="#ppt_x"/>
                                              </p:val>
                                            </p:tav>
                                          </p:tavLst>
                                        </p:anim>
                                        <p:anim calcmode="lin" valueType="num" p14:bounceEnd="50000">
                                          <p:cBhvr additive="base">
                                            <p:cTn id="43" dur="3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4" grpId="0"/>
          <p:bldP spid="15" grpId="0"/>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300" fill="hold"/>
                                            <p:tgtEl>
                                              <p:spTgt spid="6"/>
                                            </p:tgtEl>
                                            <p:attrNameLst>
                                              <p:attrName>ppt_x</p:attrName>
                                            </p:attrNameLst>
                                          </p:cBhvr>
                                          <p:tavLst>
                                            <p:tav tm="0">
                                              <p:val>
                                                <p:strVal val="0-#ppt_w/2"/>
                                              </p:val>
                                            </p:tav>
                                            <p:tav tm="100000">
                                              <p:val>
                                                <p:strVal val="#ppt_x"/>
                                              </p:val>
                                            </p:tav>
                                          </p:tavLst>
                                        </p:anim>
                                        <p:anim calcmode="lin" valueType="num">
                                          <p:cBhvr additive="base">
                                            <p:cTn id="8" dur="3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300" fill="hold"/>
                                            <p:tgtEl>
                                              <p:spTgt spid="7"/>
                                            </p:tgtEl>
                                            <p:attrNameLst>
                                              <p:attrName>ppt_x</p:attrName>
                                            </p:attrNameLst>
                                          </p:cBhvr>
                                          <p:tavLst>
                                            <p:tav tm="0">
                                              <p:val>
                                                <p:strVal val="1+#ppt_w/2"/>
                                              </p:val>
                                            </p:tav>
                                            <p:tav tm="100000">
                                              <p:val>
                                                <p:strVal val="#ppt_x"/>
                                              </p:val>
                                            </p:tav>
                                          </p:tavLst>
                                        </p:anim>
                                        <p:anim calcmode="lin" valueType="num">
                                          <p:cBhvr additive="base">
                                            <p:cTn id="12" dur="3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300"/>
                                </p:stCondLst>
                                <p:childTnLst>
                                  <p:par>
                                    <p:cTn id="14" presetID="53" presetClass="entr" presetSubtype="16" fill="hold" nodeType="after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p:cTn id="16" dur="500" fill="hold"/>
                                            <p:tgtEl>
                                              <p:spTgt spid="20"/>
                                            </p:tgtEl>
                                            <p:attrNameLst>
                                              <p:attrName>ppt_w</p:attrName>
                                            </p:attrNameLst>
                                          </p:cBhvr>
                                          <p:tavLst>
                                            <p:tav tm="0">
                                              <p:val>
                                                <p:fltVal val="0"/>
                                              </p:val>
                                            </p:tav>
                                            <p:tav tm="100000">
                                              <p:val>
                                                <p:strVal val="#ppt_w"/>
                                              </p:val>
                                            </p:tav>
                                          </p:tavLst>
                                        </p:anim>
                                        <p:anim calcmode="lin" valueType="num">
                                          <p:cBhvr>
                                            <p:cTn id="17" dur="500" fill="hold"/>
                                            <p:tgtEl>
                                              <p:spTgt spid="20"/>
                                            </p:tgtEl>
                                            <p:attrNameLst>
                                              <p:attrName>ppt_h</p:attrName>
                                            </p:attrNameLst>
                                          </p:cBhvr>
                                          <p:tavLst>
                                            <p:tav tm="0">
                                              <p:val>
                                                <p:fltVal val="0"/>
                                              </p:val>
                                            </p:tav>
                                            <p:tav tm="100000">
                                              <p:val>
                                                <p:strVal val="#ppt_h"/>
                                              </p:val>
                                            </p:tav>
                                          </p:tavLst>
                                        </p:anim>
                                        <p:animEffect transition="in" filter="fade">
                                          <p:cBhvr>
                                            <p:cTn id="18" dur="500"/>
                                            <p:tgtEl>
                                              <p:spTgt spid="20"/>
                                            </p:tgtEl>
                                          </p:cBhvr>
                                        </p:animEffect>
                                      </p:childTnLst>
                                    </p:cTn>
                                  </p:par>
                                  <p:par>
                                    <p:cTn id="19" presetID="53" presetClass="entr" presetSubtype="16"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childTnLst>
                                    </p:cTn>
                                  </p:par>
                                  <p:par>
                                    <p:cTn id="24" presetID="53" presetClass="entr" presetSubtype="16"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childTnLst>
                                    </p:cTn>
                                  </p:par>
                                </p:childTnLst>
                              </p:cTn>
                            </p:par>
                            <p:par>
                              <p:cTn id="29" fill="hold">
                                <p:stCondLst>
                                  <p:cond delay="800"/>
                                </p:stCondLst>
                                <p:childTnLst>
                                  <p:par>
                                    <p:cTn id="30" presetID="2" presetClass="entr" presetSubtype="2"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300" fill="hold"/>
                                            <p:tgtEl>
                                              <p:spTgt spid="14"/>
                                            </p:tgtEl>
                                            <p:attrNameLst>
                                              <p:attrName>ppt_x</p:attrName>
                                            </p:attrNameLst>
                                          </p:cBhvr>
                                          <p:tavLst>
                                            <p:tav tm="0">
                                              <p:val>
                                                <p:strVal val="1+#ppt_w/2"/>
                                              </p:val>
                                            </p:tav>
                                            <p:tav tm="100000">
                                              <p:val>
                                                <p:strVal val="#ppt_x"/>
                                              </p:val>
                                            </p:tav>
                                          </p:tavLst>
                                        </p:anim>
                                        <p:anim calcmode="lin" valueType="num">
                                          <p:cBhvr additive="base">
                                            <p:cTn id="33" dur="300" fill="hold"/>
                                            <p:tgtEl>
                                              <p:spTgt spid="14"/>
                                            </p:tgtEl>
                                            <p:attrNameLst>
                                              <p:attrName>ppt_y</p:attrName>
                                            </p:attrNameLst>
                                          </p:cBhvr>
                                          <p:tavLst>
                                            <p:tav tm="0">
                                              <p:val>
                                                <p:strVal val="#ppt_y"/>
                                              </p:val>
                                            </p:tav>
                                            <p:tav tm="100000">
                                              <p:val>
                                                <p:strVal val="#ppt_y"/>
                                              </p:val>
                                            </p:tav>
                                          </p:tavLst>
                                        </p:anim>
                                      </p:childTnLst>
                                    </p:cTn>
                                  </p:par>
                                </p:childTnLst>
                              </p:cTn>
                            </p:par>
                            <p:par>
                              <p:cTn id="34" fill="hold">
                                <p:stCondLst>
                                  <p:cond delay="1100"/>
                                </p:stCondLst>
                                <p:childTnLst>
                                  <p:par>
                                    <p:cTn id="35" presetID="2" presetClass="entr" presetSubtype="2"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300" fill="hold"/>
                                            <p:tgtEl>
                                              <p:spTgt spid="15"/>
                                            </p:tgtEl>
                                            <p:attrNameLst>
                                              <p:attrName>ppt_x</p:attrName>
                                            </p:attrNameLst>
                                          </p:cBhvr>
                                          <p:tavLst>
                                            <p:tav tm="0">
                                              <p:val>
                                                <p:strVal val="1+#ppt_w/2"/>
                                              </p:val>
                                            </p:tav>
                                            <p:tav tm="100000">
                                              <p:val>
                                                <p:strVal val="#ppt_x"/>
                                              </p:val>
                                            </p:tav>
                                          </p:tavLst>
                                        </p:anim>
                                        <p:anim calcmode="lin" valueType="num">
                                          <p:cBhvr additive="base">
                                            <p:cTn id="38" dur="300" fill="hold"/>
                                            <p:tgtEl>
                                              <p:spTgt spid="15"/>
                                            </p:tgtEl>
                                            <p:attrNameLst>
                                              <p:attrName>ppt_y</p:attrName>
                                            </p:attrNameLst>
                                          </p:cBhvr>
                                          <p:tavLst>
                                            <p:tav tm="0">
                                              <p:val>
                                                <p:strVal val="#ppt_y"/>
                                              </p:val>
                                            </p:tav>
                                            <p:tav tm="100000">
                                              <p:val>
                                                <p:strVal val="#ppt_y"/>
                                              </p:val>
                                            </p:tav>
                                          </p:tavLst>
                                        </p:anim>
                                      </p:childTnLst>
                                    </p:cTn>
                                  </p:par>
                                </p:childTnLst>
                              </p:cTn>
                            </p:par>
                            <p:par>
                              <p:cTn id="39" fill="hold">
                                <p:stCondLst>
                                  <p:cond delay="1400"/>
                                </p:stCondLst>
                                <p:childTnLst>
                                  <p:par>
                                    <p:cTn id="40" presetID="2" presetClass="entr" presetSubtype="2"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300" fill="hold"/>
                                            <p:tgtEl>
                                              <p:spTgt spid="16"/>
                                            </p:tgtEl>
                                            <p:attrNameLst>
                                              <p:attrName>ppt_x</p:attrName>
                                            </p:attrNameLst>
                                          </p:cBhvr>
                                          <p:tavLst>
                                            <p:tav tm="0">
                                              <p:val>
                                                <p:strVal val="1+#ppt_w/2"/>
                                              </p:val>
                                            </p:tav>
                                            <p:tav tm="100000">
                                              <p:val>
                                                <p:strVal val="#ppt_x"/>
                                              </p:val>
                                            </p:tav>
                                          </p:tavLst>
                                        </p:anim>
                                        <p:anim calcmode="lin" valueType="num">
                                          <p:cBhvr additive="base">
                                            <p:cTn id="43" dur="3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4" grpId="0"/>
          <p:bldP spid="15" grpId="0"/>
          <p:bldP spid="16"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2"/>
            <a:ext cx="12192000" cy="6857999"/>
          </a:xfrm>
          <a:prstGeom prst="rect">
            <a:avLst/>
          </a:prstGeom>
        </p:spPr>
      </p:pic>
      <p:pic>
        <p:nvPicPr>
          <p:cNvPr id="26" name="图片 2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6182" y="24428"/>
            <a:ext cx="5703705" cy="6858000"/>
          </a:xfrm>
          <a:prstGeom prst="rect">
            <a:avLst/>
          </a:prstGeom>
        </p:spPr>
      </p:pic>
      <p:grpSp>
        <p:nvGrpSpPr>
          <p:cNvPr id="27" name="组合 26"/>
          <p:cNvGrpSpPr/>
          <p:nvPr/>
        </p:nvGrpSpPr>
        <p:grpSpPr>
          <a:xfrm>
            <a:off x="1007" y="5266268"/>
            <a:ext cx="12207925" cy="1616160"/>
            <a:chOff x="756" y="4279899"/>
            <a:chExt cx="6661733" cy="881921"/>
          </a:xfrm>
        </p:grpSpPr>
        <p:pic>
          <p:nvPicPr>
            <p:cNvPr id="28" name="图片 27"/>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56" y="4279899"/>
              <a:ext cx="5377567" cy="881921"/>
            </a:xfrm>
            <a:prstGeom prst="rect">
              <a:avLst/>
            </a:prstGeom>
          </p:spPr>
        </p:pic>
        <p:pic>
          <p:nvPicPr>
            <p:cNvPr id="29" name="图片 28"/>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flipH="1">
              <a:off x="5271256" y="4279899"/>
              <a:ext cx="1391233" cy="881921"/>
            </a:xfrm>
            <a:prstGeom prst="rect">
              <a:avLst/>
            </a:prstGeom>
          </p:spPr>
        </p:pic>
      </p:grpSp>
      <p:grpSp>
        <p:nvGrpSpPr>
          <p:cNvPr id="13" name="组合 12"/>
          <p:cNvGrpSpPr/>
          <p:nvPr/>
        </p:nvGrpSpPr>
        <p:grpSpPr>
          <a:xfrm>
            <a:off x="3739675" y="2099734"/>
            <a:ext cx="7985349" cy="3379173"/>
            <a:chOff x="1358950" y="1173758"/>
            <a:chExt cx="7072312" cy="3482975"/>
          </a:xfrm>
        </p:grpSpPr>
        <p:sp>
          <p:nvSpPr>
            <p:cNvPr id="14" name="Freeform 5"/>
            <p:cNvSpPr>
              <a:spLocks/>
            </p:cNvSpPr>
            <p:nvPr/>
          </p:nvSpPr>
          <p:spPr bwMode="auto">
            <a:xfrm>
              <a:off x="1358950" y="1173758"/>
              <a:ext cx="7072312" cy="3482975"/>
            </a:xfrm>
            <a:custGeom>
              <a:avLst/>
              <a:gdLst>
                <a:gd name="T0" fmla="*/ 97 w 9549"/>
                <a:gd name="T1" fmla="*/ 0 h 4700"/>
                <a:gd name="T2" fmla="*/ 9452 w 9549"/>
                <a:gd name="T3" fmla="*/ 0 h 4700"/>
                <a:gd name="T4" fmla="*/ 9549 w 9549"/>
                <a:gd name="T5" fmla="*/ 97 h 4700"/>
                <a:gd name="T6" fmla="*/ 9549 w 9549"/>
                <a:gd name="T7" fmla="*/ 4603 h 4700"/>
                <a:gd name="T8" fmla="*/ 9452 w 9549"/>
                <a:gd name="T9" fmla="*/ 4700 h 4700"/>
                <a:gd name="T10" fmla="*/ 97 w 9549"/>
                <a:gd name="T11" fmla="*/ 4700 h 4700"/>
                <a:gd name="T12" fmla="*/ 0 w 9549"/>
                <a:gd name="T13" fmla="*/ 4603 h 4700"/>
                <a:gd name="T14" fmla="*/ 0 w 9549"/>
                <a:gd name="T15" fmla="*/ 97 h 4700"/>
                <a:gd name="T16" fmla="*/ 97 w 9549"/>
                <a:gd name="T17" fmla="*/ 0 h 4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49" h="4700">
                  <a:moveTo>
                    <a:pt x="97" y="0"/>
                  </a:moveTo>
                  <a:lnTo>
                    <a:pt x="9452" y="0"/>
                  </a:lnTo>
                  <a:cubicBezTo>
                    <a:pt x="9505" y="0"/>
                    <a:pt x="9549" y="43"/>
                    <a:pt x="9549" y="97"/>
                  </a:cubicBezTo>
                  <a:lnTo>
                    <a:pt x="9549" y="4603"/>
                  </a:lnTo>
                  <a:cubicBezTo>
                    <a:pt x="9549" y="4656"/>
                    <a:pt x="9505" y="4700"/>
                    <a:pt x="9452" y="4700"/>
                  </a:cubicBezTo>
                  <a:lnTo>
                    <a:pt x="97" y="4700"/>
                  </a:lnTo>
                  <a:cubicBezTo>
                    <a:pt x="44" y="4700"/>
                    <a:pt x="0" y="4656"/>
                    <a:pt x="0" y="4603"/>
                  </a:cubicBezTo>
                  <a:lnTo>
                    <a:pt x="0" y="97"/>
                  </a:lnTo>
                  <a:cubicBezTo>
                    <a:pt x="0" y="43"/>
                    <a:pt x="44" y="0"/>
                    <a:pt x="97" y="0"/>
                  </a:cubicBez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15" name="Freeform 8"/>
            <p:cNvSpPr>
              <a:spLocks/>
            </p:cNvSpPr>
            <p:nvPr/>
          </p:nvSpPr>
          <p:spPr bwMode="auto">
            <a:xfrm>
              <a:off x="7851825" y="4077295"/>
              <a:ext cx="579437" cy="579438"/>
            </a:xfrm>
            <a:custGeom>
              <a:avLst/>
              <a:gdLst>
                <a:gd name="T0" fmla="*/ 782 w 782"/>
                <a:gd name="T1" fmla="*/ 0 h 782"/>
                <a:gd name="T2" fmla="*/ 782 w 782"/>
                <a:gd name="T3" fmla="*/ 685 h 782"/>
                <a:gd name="T4" fmla="*/ 685 w 782"/>
                <a:gd name="T5" fmla="*/ 782 h 782"/>
                <a:gd name="T6" fmla="*/ 0 w 782"/>
                <a:gd name="T7" fmla="*/ 782 h 782"/>
                <a:gd name="T8" fmla="*/ 782 w 782"/>
                <a:gd name="T9" fmla="*/ 0 h 782"/>
              </a:gdLst>
              <a:ahLst/>
              <a:cxnLst>
                <a:cxn ang="0">
                  <a:pos x="T0" y="T1"/>
                </a:cxn>
                <a:cxn ang="0">
                  <a:pos x="T2" y="T3"/>
                </a:cxn>
                <a:cxn ang="0">
                  <a:pos x="T4" y="T5"/>
                </a:cxn>
                <a:cxn ang="0">
                  <a:pos x="T6" y="T7"/>
                </a:cxn>
                <a:cxn ang="0">
                  <a:pos x="T8" y="T9"/>
                </a:cxn>
              </a:cxnLst>
              <a:rect l="0" t="0" r="r" b="b"/>
              <a:pathLst>
                <a:path w="782" h="782">
                  <a:moveTo>
                    <a:pt x="782" y="0"/>
                  </a:moveTo>
                  <a:lnTo>
                    <a:pt x="782" y="685"/>
                  </a:lnTo>
                  <a:cubicBezTo>
                    <a:pt x="782" y="738"/>
                    <a:pt x="738" y="782"/>
                    <a:pt x="685" y="782"/>
                  </a:cubicBezTo>
                  <a:lnTo>
                    <a:pt x="0" y="782"/>
                  </a:lnTo>
                  <a:lnTo>
                    <a:pt x="782" y="0"/>
                  </a:lnTo>
                  <a:close/>
                </a:path>
              </a:pathLst>
            </a:custGeom>
            <a:solidFill>
              <a:schemeClr val="accent2"/>
            </a:solidFill>
            <a:ln>
              <a:noFill/>
            </a:ln>
          </p:spPr>
          <p:txBody>
            <a:bodyPr vert="horz" wrap="square" lIns="121920" tIns="60960" rIns="121920" bIns="60960" numCol="1" anchor="t" anchorCtr="0" compatLnSpc="1">
              <a:prstTxWarp prst="textNoShape">
                <a:avLst/>
              </a:prstTxWarp>
            </a:bodyPr>
            <a:lstStyle/>
            <a:p>
              <a:pPr defTabSz="914377"/>
              <a:endParaRPr lang="zh-CN" altLang="en-US" sz="1867">
                <a:solidFill>
                  <a:srgbClr val="FEAE01"/>
                </a:solidFill>
                <a:latin typeface="微软雅黑" panose="020B0503020204020204" pitchFamily="34" charset="-122"/>
                <a:ea typeface="微软雅黑" panose="020B0503020204020204" pitchFamily="34" charset="-122"/>
              </a:endParaRPr>
            </a:p>
          </p:txBody>
        </p:sp>
      </p:grpSp>
      <p:sp>
        <p:nvSpPr>
          <p:cNvPr id="16" name="Freeform 6"/>
          <p:cNvSpPr>
            <a:spLocks/>
          </p:cNvSpPr>
          <p:nvPr/>
        </p:nvSpPr>
        <p:spPr bwMode="auto">
          <a:xfrm>
            <a:off x="4079852" y="1912548"/>
            <a:ext cx="2329600" cy="182801"/>
          </a:xfrm>
          <a:custGeom>
            <a:avLst/>
            <a:gdLst>
              <a:gd name="T0" fmla="*/ 249 w 3270"/>
              <a:gd name="T1" fmla="*/ 261 h 261"/>
              <a:gd name="T2" fmla="*/ 3270 w 3270"/>
              <a:gd name="T3" fmla="*/ 261 h 261"/>
              <a:gd name="T4" fmla="*/ 3022 w 3270"/>
              <a:gd name="T5" fmla="*/ 0 h 261"/>
              <a:gd name="T6" fmla="*/ 0 w 3270"/>
              <a:gd name="T7" fmla="*/ 0 h 261"/>
              <a:gd name="T8" fmla="*/ 249 w 3270"/>
              <a:gd name="T9" fmla="*/ 261 h 261"/>
            </a:gdLst>
            <a:ahLst/>
            <a:cxnLst>
              <a:cxn ang="0">
                <a:pos x="T0" y="T1"/>
              </a:cxn>
              <a:cxn ang="0">
                <a:pos x="T2" y="T3"/>
              </a:cxn>
              <a:cxn ang="0">
                <a:pos x="T4" y="T5"/>
              </a:cxn>
              <a:cxn ang="0">
                <a:pos x="T6" y="T7"/>
              </a:cxn>
              <a:cxn ang="0">
                <a:pos x="T8" y="T9"/>
              </a:cxn>
            </a:cxnLst>
            <a:rect l="0" t="0" r="r" b="b"/>
            <a:pathLst>
              <a:path w="3270" h="261">
                <a:moveTo>
                  <a:pt x="249" y="261"/>
                </a:moveTo>
                <a:lnTo>
                  <a:pt x="3270" y="261"/>
                </a:lnTo>
                <a:lnTo>
                  <a:pt x="3022" y="0"/>
                </a:lnTo>
                <a:lnTo>
                  <a:pt x="0" y="0"/>
                </a:lnTo>
                <a:lnTo>
                  <a:pt x="249" y="261"/>
                </a:lnTo>
                <a:close/>
              </a:path>
            </a:pathLst>
          </a:custGeom>
          <a:solidFill>
            <a:schemeClr val="accent4">
              <a:lumMod val="75000"/>
            </a:schemeClr>
          </a:solidFill>
          <a:ln>
            <a:noFill/>
          </a:ln>
        </p:spPr>
        <p:txBody>
          <a:bodyPr vert="horz" wrap="square" lIns="121920" tIns="60960" rIns="121920" bIns="60960" numCol="1" anchor="t" anchorCtr="0" compatLnSpc="1">
            <a:prstTxWarp prst="textNoShape">
              <a:avLst/>
            </a:prstTxWarp>
          </a:bodyPr>
          <a:lstStyle/>
          <a:p>
            <a:pPr defTabSz="914377"/>
            <a:endParaRPr lang="zh-CN" altLang="en-US" sz="1867">
              <a:solidFill>
                <a:srgbClr val="FEAE01"/>
              </a:solidFill>
              <a:latin typeface="微软雅黑" panose="020B0503020204020204" pitchFamily="34" charset="-122"/>
              <a:ea typeface="微软雅黑" panose="020B0503020204020204" pitchFamily="34" charset="-122"/>
            </a:endParaRPr>
          </a:p>
        </p:txBody>
      </p:sp>
      <p:sp>
        <p:nvSpPr>
          <p:cNvPr id="17" name="Freeform 7"/>
          <p:cNvSpPr>
            <a:spLocks/>
          </p:cNvSpPr>
          <p:nvPr/>
        </p:nvSpPr>
        <p:spPr bwMode="auto">
          <a:xfrm>
            <a:off x="4062637" y="1912547"/>
            <a:ext cx="2152513" cy="1466912"/>
          </a:xfrm>
          <a:custGeom>
            <a:avLst/>
            <a:gdLst>
              <a:gd name="T0" fmla="*/ 3022 w 3022"/>
              <a:gd name="T1" fmla="*/ 0 h 2098"/>
              <a:gd name="T2" fmla="*/ 0 w 3022"/>
              <a:gd name="T3" fmla="*/ 0 h 2098"/>
              <a:gd name="T4" fmla="*/ 0 w 3022"/>
              <a:gd name="T5" fmla="*/ 2098 h 2098"/>
              <a:gd name="T6" fmla="*/ 2165 w 3022"/>
              <a:gd name="T7" fmla="*/ 2098 h 2098"/>
              <a:gd name="T8" fmla="*/ 3022 w 3022"/>
              <a:gd name="T9" fmla="*/ 0 h 2098"/>
            </a:gdLst>
            <a:ahLst/>
            <a:cxnLst>
              <a:cxn ang="0">
                <a:pos x="T0" y="T1"/>
              </a:cxn>
              <a:cxn ang="0">
                <a:pos x="T2" y="T3"/>
              </a:cxn>
              <a:cxn ang="0">
                <a:pos x="T4" y="T5"/>
              </a:cxn>
              <a:cxn ang="0">
                <a:pos x="T6" y="T7"/>
              </a:cxn>
              <a:cxn ang="0">
                <a:pos x="T8" y="T9"/>
              </a:cxn>
            </a:cxnLst>
            <a:rect l="0" t="0" r="r" b="b"/>
            <a:pathLst>
              <a:path w="3022" h="2098">
                <a:moveTo>
                  <a:pt x="3022" y="0"/>
                </a:moveTo>
                <a:lnTo>
                  <a:pt x="0" y="0"/>
                </a:lnTo>
                <a:lnTo>
                  <a:pt x="0" y="2098"/>
                </a:lnTo>
                <a:lnTo>
                  <a:pt x="2165" y="2098"/>
                </a:lnTo>
                <a:lnTo>
                  <a:pt x="3022" y="0"/>
                </a:lnTo>
                <a:close/>
              </a:path>
            </a:pathLst>
          </a:custGeom>
          <a:solidFill>
            <a:schemeClr val="accent2"/>
          </a:solidFill>
          <a:ln>
            <a:noFill/>
          </a:ln>
        </p:spPr>
        <p:txBody>
          <a:bodyPr vert="horz" wrap="square" lIns="121920" tIns="60960" rIns="121920" bIns="60960" numCol="1" anchor="t" anchorCtr="0" compatLnSpc="1">
            <a:prstTxWarp prst="textNoShape">
              <a:avLst/>
            </a:prstTxWarp>
          </a:bodyPr>
          <a:lstStyle/>
          <a:p>
            <a:pPr defTabSz="914377"/>
            <a:endParaRPr lang="zh-CN" altLang="en-US" sz="1867">
              <a:solidFill>
                <a:srgbClr val="FEAE01"/>
              </a:solidFill>
              <a:latin typeface="微软雅黑" panose="020B0503020204020204" pitchFamily="34" charset="-122"/>
              <a:ea typeface="微软雅黑" panose="020B0503020204020204" pitchFamily="34" charset="-122"/>
            </a:endParaRPr>
          </a:p>
        </p:txBody>
      </p:sp>
      <p:sp>
        <p:nvSpPr>
          <p:cNvPr id="18" name="Freeform 9"/>
          <p:cNvSpPr>
            <a:spLocks noEditPoints="1"/>
          </p:cNvSpPr>
          <p:nvPr/>
        </p:nvSpPr>
        <p:spPr bwMode="auto">
          <a:xfrm>
            <a:off x="11468907" y="5197821"/>
            <a:ext cx="264583" cy="264584"/>
          </a:xfrm>
          <a:custGeom>
            <a:avLst/>
            <a:gdLst>
              <a:gd name="T0" fmla="*/ 146 w 268"/>
              <a:gd name="T1" fmla="*/ 226 h 268"/>
              <a:gd name="T2" fmla="*/ 125 w 268"/>
              <a:gd name="T3" fmla="*/ 209 h 268"/>
              <a:gd name="T4" fmla="*/ 177 w 268"/>
              <a:gd name="T5" fmla="*/ 148 h 268"/>
              <a:gd name="T6" fmla="*/ 43 w 268"/>
              <a:gd name="T7" fmla="*/ 148 h 268"/>
              <a:gd name="T8" fmla="*/ 43 w 268"/>
              <a:gd name="T9" fmla="*/ 120 h 268"/>
              <a:gd name="T10" fmla="*/ 177 w 268"/>
              <a:gd name="T11" fmla="*/ 120 h 268"/>
              <a:gd name="T12" fmla="*/ 125 w 268"/>
              <a:gd name="T13" fmla="*/ 60 h 268"/>
              <a:gd name="T14" fmla="*/ 146 w 268"/>
              <a:gd name="T15" fmla="*/ 42 h 268"/>
              <a:gd name="T16" fmla="*/ 224 w 268"/>
              <a:gd name="T17" fmla="*/ 134 h 268"/>
              <a:gd name="T18" fmla="*/ 146 w 268"/>
              <a:gd name="T19" fmla="*/ 226 h 268"/>
              <a:gd name="T20" fmla="*/ 134 w 268"/>
              <a:gd name="T21" fmla="*/ 0 h 268"/>
              <a:gd name="T22" fmla="*/ 268 w 268"/>
              <a:gd name="T23" fmla="*/ 134 h 268"/>
              <a:gd name="T24" fmla="*/ 134 w 268"/>
              <a:gd name="T25" fmla="*/ 268 h 268"/>
              <a:gd name="T26" fmla="*/ 0 w 268"/>
              <a:gd name="T27" fmla="*/ 134 h 268"/>
              <a:gd name="T28" fmla="*/ 134 w 268"/>
              <a:gd name="T29" fmla="*/ 0 h 268"/>
              <a:gd name="T30" fmla="*/ 134 w 268"/>
              <a:gd name="T31" fmla="*/ 17 h 268"/>
              <a:gd name="T32" fmla="*/ 250 w 268"/>
              <a:gd name="T33" fmla="*/ 134 h 268"/>
              <a:gd name="T34" fmla="*/ 134 w 268"/>
              <a:gd name="T35" fmla="*/ 251 h 268"/>
              <a:gd name="T36" fmla="*/ 17 w 268"/>
              <a:gd name="T37" fmla="*/ 134 h 268"/>
              <a:gd name="T38" fmla="*/ 134 w 268"/>
              <a:gd name="T39" fmla="*/ 17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8" h="268">
                <a:moveTo>
                  <a:pt x="146" y="226"/>
                </a:moveTo>
                <a:lnTo>
                  <a:pt x="125" y="209"/>
                </a:lnTo>
                <a:lnTo>
                  <a:pt x="177" y="148"/>
                </a:lnTo>
                <a:lnTo>
                  <a:pt x="43" y="148"/>
                </a:lnTo>
                <a:lnTo>
                  <a:pt x="43" y="120"/>
                </a:lnTo>
                <a:lnTo>
                  <a:pt x="177" y="120"/>
                </a:lnTo>
                <a:lnTo>
                  <a:pt x="125" y="60"/>
                </a:lnTo>
                <a:lnTo>
                  <a:pt x="146" y="42"/>
                </a:lnTo>
                <a:lnTo>
                  <a:pt x="224" y="134"/>
                </a:lnTo>
                <a:lnTo>
                  <a:pt x="146" y="226"/>
                </a:lnTo>
                <a:close/>
                <a:moveTo>
                  <a:pt x="134" y="0"/>
                </a:moveTo>
                <a:cubicBezTo>
                  <a:pt x="208" y="0"/>
                  <a:pt x="268" y="60"/>
                  <a:pt x="268" y="134"/>
                </a:cubicBezTo>
                <a:cubicBezTo>
                  <a:pt x="268" y="208"/>
                  <a:pt x="208" y="268"/>
                  <a:pt x="134" y="268"/>
                </a:cubicBezTo>
                <a:cubicBezTo>
                  <a:pt x="60" y="268"/>
                  <a:pt x="0" y="208"/>
                  <a:pt x="0" y="134"/>
                </a:cubicBezTo>
                <a:cubicBezTo>
                  <a:pt x="0" y="60"/>
                  <a:pt x="60" y="0"/>
                  <a:pt x="134" y="0"/>
                </a:cubicBezTo>
                <a:close/>
                <a:moveTo>
                  <a:pt x="134" y="17"/>
                </a:moveTo>
                <a:cubicBezTo>
                  <a:pt x="198" y="17"/>
                  <a:pt x="250" y="70"/>
                  <a:pt x="250" y="134"/>
                </a:cubicBezTo>
                <a:cubicBezTo>
                  <a:pt x="250" y="199"/>
                  <a:pt x="198" y="251"/>
                  <a:pt x="134" y="251"/>
                </a:cubicBezTo>
                <a:cubicBezTo>
                  <a:pt x="69" y="251"/>
                  <a:pt x="17" y="199"/>
                  <a:pt x="17" y="134"/>
                </a:cubicBezTo>
                <a:cubicBezTo>
                  <a:pt x="17" y="70"/>
                  <a:pt x="69" y="17"/>
                  <a:pt x="134" y="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zh-CN" altLang="en-US" sz="2400">
              <a:solidFill>
                <a:srgbClr val="FEAE01"/>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4309191" y="2020679"/>
            <a:ext cx="671988" cy="1446550"/>
          </a:xfrm>
          <a:prstGeom prst="rect">
            <a:avLst/>
          </a:prstGeom>
          <a:noFill/>
        </p:spPr>
        <p:txBody>
          <a:bodyPr wrap="square" rtlCol="0">
            <a:spAutoFit/>
          </a:bodyPr>
          <a:lstStyle/>
          <a:p>
            <a:pPr defTabSz="914377"/>
            <a:r>
              <a:rPr lang="en-US" altLang="zh-CN" sz="8800" b="1" dirty="0">
                <a:solidFill>
                  <a:srgbClr val="F8F8F8"/>
                </a:solidFill>
                <a:latin typeface="微软雅黑" panose="020B0503020204020204" pitchFamily="34" charset="-122"/>
                <a:ea typeface="微软雅黑" panose="020B0503020204020204" pitchFamily="34" charset="-122"/>
              </a:rPr>
              <a:t>3</a:t>
            </a:r>
            <a:endParaRPr lang="zh-CN" altLang="en-US" sz="8800" b="1" dirty="0">
              <a:solidFill>
                <a:srgbClr val="F8F8F8"/>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6437896" y="2163228"/>
            <a:ext cx="4746723" cy="584775"/>
          </a:xfrm>
          <a:prstGeom prst="rect">
            <a:avLst/>
          </a:prstGeom>
          <a:noFill/>
        </p:spPr>
        <p:txBody>
          <a:bodyPr wrap="square" rtlCol="0">
            <a:spAutoFit/>
          </a:bodyPr>
          <a:lstStyle/>
          <a:p>
            <a:pPr defTabSz="914377"/>
            <a:r>
              <a:rPr lang="zh-CN" altLang="en-US" sz="3200" b="1" dirty="0">
                <a:solidFill>
                  <a:srgbClr val="2B2A30"/>
                </a:solidFill>
                <a:latin typeface="微软雅黑" panose="020B0503020204020204" pitchFamily="34" charset="-122"/>
                <a:ea typeface="微软雅黑" panose="020B0503020204020204" pitchFamily="34" charset="-122"/>
              </a:rPr>
              <a:t>请输入第三部分标题</a:t>
            </a:r>
          </a:p>
        </p:txBody>
      </p:sp>
      <p:sp>
        <p:nvSpPr>
          <p:cNvPr id="22" name="TextBox 21"/>
          <p:cNvSpPr txBox="1"/>
          <p:nvPr/>
        </p:nvSpPr>
        <p:spPr>
          <a:xfrm>
            <a:off x="4887470" y="3908293"/>
            <a:ext cx="6250009" cy="1077090"/>
          </a:xfrm>
          <a:prstGeom prst="rect">
            <a:avLst/>
          </a:prstGeom>
          <a:noFill/>
        </p:spPr>
        <p:txBody>
          <a:bodyPr wrap="square" rtlCol="0">
            <a:spAutoFit/>
          </a:bodyPr>
          <a:lstStyle/>
          <a:p>
            <a:pPr defTabSz="914377">
              <a:lnSpc>
                <a:spcPct val="150000"/>
              </a:lnSpc>
            </a:pPr>
            <a:r>
              <a:rPr lang="zh-CN" altLang="en-US" sz="2133" dirty="0">
                <a:solidFill>
                  <a:srgbClr val="2B2A30"/>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p>
        </p:txBody>
      </p:sp>
      <p:sp>
        <p:nvSpPr>
          <p:cNvPr id="23" name="TextBox 22"/>
          <p:cNvSpPr txBox="1"/>
          <p:nvPr/>
        </p:nvSpPr>
        <p:spPr>
          <a:xfrm>
            <a:off x="6409452" y="2915598"/>
            <a:ext cx="5025680" cy="379656"/>
          </a:xfrm>
          <a:prstGeom prst="rect">
            <a:avLst/>
          </a:prstGeom>
          <a:noFill/>
        </p:spPr>
        <p:txBody>
          <a:bodyPr wrap="square" rtlCol="0">
            <a:spAutoFit/>
          </a:bodyPr>
          <a:lstStyle/>
          <a:p>
            <a:pPr defTabSz="914377"/>
            <a:r>
              <a:rPr lang="en-US" altLang="zh-CN" sz="1867" dirty="0">
                <a:solidFill>
                  <a:srgbClr val="2B2A30"/>
                </a:solidFill>
                <a:latin typeface="微软雅黑" panose="020B0503020204020204" pitchFamily="34" charset="-122"/>
                <a:ea typeface="微软雅黑" panose="020B0503020204020204" pitchFamily="34" charset="-122"/>
              </a:rPr>
              <a:t>◎</a:t>
            </a:r>
            <a:r>
              <a:rPr lang="zh-CN" altLang="en-US" sz="1867" dirty="0">
                <a:solidFill>
                  <a:srgbClr val="2B2A30"/>
                </a:solidFill>
                <a:latin typeface="微软雅黑" panose="020B0503020204020204" pitchFamily="34" charset="-122"/>
                <a:ea typeface="微软雅黑" panose="020B0503020204020204" pitchFamily="34" charset="-122"/>
              </a:rPr>
              <a:t>节标题一   </a:t>
            </a:r>
            <a:r>
              <a:rPr lang="en-US" altLang="zh-CN" sz="1867" dirty="0">
                <a:solidFill>
                  <a:srgbClr val="2B2A30"/>
                </a:solidFill>
                <a:latin typeface="微软雅黑" panose="020B0503020204020204" pitchFamily="34" charset="-122"/>
                <a:ea typeface="微软雅黑" panose="020B0503020204020204" pitchFamily="34" charset="-122"/>
              </a:rPr>
              <a:t>◎</a:t>
            </a:r>
            <a:r>
              <a:rPr lang="zh-CN" altLang="en-US" sz="1867" dirty="0">
                <a:solidFill>
                  <a:srgbClr val="2B2A30"/>
                </a:solidFill>
                <a:latin typeface="微软雅黑" panose="020B0503020204020204" pitchFamily="34" charset="-122"/>
                <a:ea typeface="微软雅黑" panose="020B0503020204020204" pitchFamily="34" charset="-122"/>
              </a:rPr>
              <a:t>节标题二  </a:t>
            </a:r>
            <a:r>
              <a:rPr lang="en-US" altLang="zh-CN" sz="1867" dirty="0">
                <a:solidFill>
                  <a:srgbClr val="2B2A30"/>
                </a:solidFill>
                <a:latin typeface="微软雅黑" panose="020B0503020204020204" pitchFamily="34" charset="-122"/>
                <a:ea typeface="微软雅黑" panose="020B0503020204020204" pitchFamily="34" charset="-122"/>
              </a:rPr>
              <a:t>◎</a:t>
            </a:r>
            <a:r>
              <a:rPr lang="zh-CN" altLang="en-US" sz="1867" dirty="0">
                <a:solidFill>
                  <a:srgbClr val="2B2A30"/>
                </a:solidFill>
                <a:latin typeface="微软雅黑" panose="020B0503020204020204" pitchFamily="34" charset="-122"/>
                <a:ea typeface="微软雅黑" panose="020B0503020204020204" pitchFamily="34" charset="-122"/>
              </a:rPr>
              <a:t>节标题三</a:t>
            </a:r>
          </a:p>
        </p:txBody>
      </p:sp>
    </p:spTree>
    <p:extLst>
      <p:ext uri="{BB962C8B-B14F-4D97-AF65-F5344CB8AC3E}">
        <p14:creationId xmlns:p14="http://schemas.microsoft.com/office/powerpoint/2010/main" val="28015364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down)">
                                      <p:cBhvr>
                                        <p:cTn id="11" dur="500"/>
                                        <p:tgtEl>
                                          <p:spTgt spid="16"/>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up)">
                                      <p:cBhvr>
                                        <p:cTn id="15" dur="500"/>
                                        <p:tgtEl>
                                          <p:spTgt spid="17"/>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500" fill="hold"/>
                                        <p:tgtEl>
                                          <p:spTgt spid="19"/>
                                        </p:tgtEl>
                                        <p:attrNameLst>
                                          <p:attrName>ppt_w</p:attrName>
                                        </p:attrNameLst>
                                      </p:cBhvr>
                                      <p:tavLst>
                                        <p:tav tm="0">
                                          <p:val>
                                            <p:fltVal val="0"/>
                                          </p:val>
                                        </p:tav>
                                        <p:tav tm="100000">
                                          <p:val>
                                            <p:strVal val="#ppt_w"/>
                                          </p:val>
                                        </p:tav>
                                      </p:tavLst>
                                    </p:anim>
                                    <p:anim calcmode="lin" valueType="num">
                                      <p:cBhvr>
                                        <p:cTn id="20" dur="500" fill="hold"/>
                                        <p:tgtEl>
                                          <p:spTgt spid="19"/>
                                        </p:tgtEl>
                                        <p:attrNameLst>
                                          <p:attrName>ppt_h</p:attrName>
                                        </p:attrNameLst>
                                      </p:cBhvr>
                                      <p:tavLst>
                                        <p:tav tm="0">
                                          <p:val>
                                            <p:fltVal val="0"/>
                                          </p:val>
                                        </p:tav>
                                        <p:tav tm="100000">
                                          <p:val>
                                            <p:strVal val="#ppt_h"/>
                                          </p:val>
                                        </p:tav>
                                      </p:tavLst>
                                    </p:anim>
                                    <p:anim calcmode="lin" valueType="num">
                                      <p:cBhvr>
                                        <p:cTn id="21" dur="500" fill="hold"/>
                                        <p:tgtEl>
                                          <p:spTgt spid="19"/>
                                        </p:tgtEl>
                                        <p:attrNameLst>
                                          <p:attrName>style.rotation</p:attrName>
                                        </p:attrNameLst>
                                      </p:cBhvr>
                                      <p:tavLst>
                                        <p:tav tm="0">
                                          <p:val>
                                            <p:fltVal val="90"/>
                                          </p:val>
                                        </p:tav>
                                        <p:tav tm="100000">
                                          <p:val>
                                            <p:fltVal val="0"/>
                                          </p:val>
                                        </p:tav>
                                      </p:tavLst>
                                    </p:anim>
                                    <p:animEffect transition="in" filter="fade">
                                      <p:cBhvr>
                                        <p:cTn id="22" dur="500"/>
                                        <p:tgtEl>
                                          <p:spTgt spid="19"/>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left)">
                                      <p:cBhvr>
                                        <p:cTn id="26" dur="500"/>
                                        <p:tgtEl>
                                          <p:spTgt spid="20"/>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wipe(left)">
                                      <p:cBhvr>
                                        <p:cTn id="29" dur="500"/>
                                        <p:tgtEl>
                                          <p:spTgt spid="23"/>
                                        </p:tgtEl>
                                      </p:cBhvr>
                                    </p:animEffect>
                                  </p:childTnLst>
                                </p:cTn>
                              </p:par>
                            </p:childTnLst>
                          </p:cTn>
                        </p:par>
                        <p:par>
                          <p:cTn id="30" fill="hold">
                            <p:stCondLst>
                              <p:cond delay="2500"/>
                            </p:stCondLst>
                            <p:childTnLst>
                              <p:par>
                                <p:cTn id="31" presetID="31" presetClass="entr" presetSubtype="0"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p:cTn id="33" dur="500" fill="hold"/>
                                        <p:tgtEl>
                                          <p:spTgt spid="22"/>
                                        </p:tgtEl>
                                        <p:attrNameLst>
                                          <p:attrName>ppt_w</p:attrName>
                                        </p:attrNameLst>
                                      </p:cBhvr>
                                      <p:tavLst>
                                        <p:tav tm="0">
                                          <p:val>
                                            <p:fltVal val="0"/>
                                          </p:val>
                                        </p:tav>
                                        <p:tav tm="100000">
                                          <p:val>
                                            <p:strVal val="#ppt_w"/>
                                          </p:val>
                                        </p:tav>
                                      </p:tavLst>
                                    </p:anim>
                                    <p:anim calcmode="lin" valueType="num">
                                      <p:cBhvr>
                                        <p:cTn id="34" dur="500" fill="hold"/>
                                        <p:tgtEl>
                                          <p:spTgt spid="22"/>
                                        </p:tgtEl>
                                        <p:attrNameLst>
                                          <p:attrName>ppt_h</p:attrName>
                                        </p:attrNameLst>
                                      </p:cBhvr>
                                      <p:tavLst>
                                        <p:tav tm="0">
                                          <p:val>
                                            <p:fltVal val="0"/>
                                          </p:val>
                                        </p:tav>
                                        <p:tav tm="100000">
                                          <p:val>
                                            <p:strVal val="#ppt_h"/>
                                          </p:val>
                                        </p:tav>
                                      </p:tavLst>
                                    </p:anim>
                                    <p:anim calcmode="lin" valueType="num">
                                      <p:cBhvr>
                                        <p:cTn id="35" dur="500" fill="hold"/>
                                        <p:tgtEl>
                                          <p:spTgt spid="22"/>
                                        </p:tgtEl>
                                        <p:attrNameLst>
                                          <p:attrName>style.rotation</p:attrName>
                                        </p:attrNameLst>
                                      </p:cBhvr>
                                      <p:tavLst>
                                        <p:tav tm="0">
                                          <p:val>
                                            <p:fltVal val="90"/>
                                          </p:val>
                                        </p:tav>
                                        <p:tav tm="100000">
                                          <p:val>
                                            <p:fltVal val="0"/>
                                          </p:val>
                                        </p:tav>
                                      </p:tavLst>
                                    </p:anim>
                                    <p:animEffect transition="in" filter="fade">
                                      <p:cBhvr>
                                        <p:cTn id="3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9" grpId="0"/>
      <p:bldP spid="20" grpId="0"/>
      <p:bldP spid="22" grpId="0"/>
      <p:bldP spid="2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nvCxnSpPr>
        <p:spPr>
          <a:xfrm>
            <a:off x="143339" y="5776009"/>
            <a:ext cx="12192000" cy="0"/>
          </a:xfrm>
          <a:prstGeom prst="line">
            <a:avLst/>
          </a:prstGeom>
          <a:ln w="19050">
            <a:solidFill>
              <a:srgbClr val="C0C0C0"/>
            </a:solidFill>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2672389" y="5590984"/>
            <a:ext cx="313723" cy="313723"/>
          </a:xfrm>
          <a:prstGeom prst="ellipse">
            <a:avLst/>
          </a:prstGeom>
          <a:solidFill>
            <a:schemeClr val="bg1"/>
          </a:solidFill>
          <a:ln w="38100">
            <a:solidFill>
              <a:srgbClr val="0070C0"/>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2400">
              <a:solidFill>
                <a:prstClr val="white"/>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1912701" y="1680236"/>
            <a:ext cx="1777763" cy="3721401"/>
            <a:chOff x="1115616" y="1077584"/>
            <a:chExt cx="1224136" cy="2562492"/>
          </a:xfrm>
        </p:grpSpPr>
        <p:sp>
          <p:nvSpPr>
            <p:cNvPr id="9" name="任意多边形 8"/>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chemeClr val="bg1"/>
            </a:solidFill>
            <a:ln w="6350">
              <a:gradFill>
                <a:gsLst>
                  <a:gs pos="0">
                    <a:schemeClr val="bg1">
                      <a:lumMod val="85000"/>
                    </a:schemeClr>
                  </a:gs>
                  <a:gs pos="100000">
                    <a:schemeClr val="bg1"/>
                  </a:gs>
                </a:gsLst>
                <a:lin ang="1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10" name="圆角矩形 9"/>
            <p:cNvSpPr/>
            <p:nvPr/>
          </p:nvSpPr>
          <p:spPr>
            <a:xfrm>
              <a:off x="1259632" y="1216298"/>
              <a:ext cx="936104" cy="2088232"/>
            </a:xfrm>
            <a:prstGeom prst="roundRect">
              <a:avLst>
                <a:gd name="adj" fmla="val 14632"/>
              </a:avLst>
            </a:prstGeom>
            <a:solidFill>
              <a:schemeClr val="accent2"/>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11" name="矩形 10"/>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zh-CN" altLang="en-US" sz="1867" b="1" dirty="0">
                  <a:solidFill>
                    <a:srgbClr val="0070C0"/>
                  </a:solidFill>
                  <a:latin typeface="微软雅黑" panose="020B0503020204020204" pitchFamily="34" charset="-122"/>
                  <a:ea typeface="微软雅黑" panose="020B0503020204020204" pitchFamily="34" charset="-122"/>
                </a:rPr>
                <a:t>第一阶段</a:t>
              </a:r>
            </a:p>
          </p:txBody>
        </p:sp>
        <p:sp>
          <p:nvSpPr>
            <p:cNvPr id="12" name="文本框 16"/>
            <p:cNvSpPr txBox="1"/>
            <p:nvPr/>
          </p:nvSpPr>
          <p:spPr>
            <a:xfrm>
              <a:off x="1368152" y="1253361"/>
              <a:ext cx="683569" cy="572210"/>
            </a:xfrm>
            <a:prstGeom prst="rect">
              <a:avLst/>
            </a:prstGeom>
            <a:noFill/>
          </p:spPr>
          <p:txBody>
            <a:bodyPr wrap="square" rtlCol="0">
              <a:spAutoFit/>
            </a:bodyPr>
            <a:lstStyle/>
            <a:p>
              <a:pPr algn="ctr" defTabSz="914377"/>
              <a:r>
                <a:rPr lang="zh-CN" altLang="en-US" sz="2400" dirty="0">
                  <a:solidFill>
                    <a:prstClr val="white"/>
                  </a:solidFill>
                  <a:latin typeface="微软雅黑" panose="020B0503020204020204" pitchFamily="34" charset="-122"/>
                  <a:ea typeface="微软雅黑" panose="020B0503020204020204" pitchFamily="34" charset="-122"/>
                </a:rPr>
                <a:t>添加标题</a:t>
              </a:r>
            </a:p>
          </p:txBody>
        </p:sp>
        <p:sp>
          <p:nvSpPr>
            <p:cNvPr id="13" name="文本框 17"/>
            <p:cNvSpPr txBox="1"/>
            <p:nvPr/>
          </p:nvSpPr>
          <p:spPr>
            <a:xfrm>
              <a:off x="1257000" y="2214035"/>
              <a:ext cx="938732" cy="1080841"/>
            </a:xfrm>
            <a:prstGeom prst="rect">
              <a:avLst/>
            </a:prstGeom>
            <a:noFill/>
          </p:spPr>
          <p:txBody>
            <a:bodyPr wrap="square" rtlCol="0">
              <a:spAutoFit/>
            </a:bodyPr>
            <a:lstStyle/>
            <a:p>
              <a:pPr defTabSz="914377">
                <a:lnSpc>
                  <a:spcPct val="150000"/>
                </a:lnSpc>
              </a:pPr>
              <a:r>
                <a:rPr lang="zh-CN" altLang="en-US" sz="1600" dirty="0">
                  <a:solidFill>
                    <a:prstClr val="white"/>
                  </a:solidFill>
                  <a:latin typeface="微软雅黑" panose="020B0503020204020204" pitchFamily="34" charset="-122"/>
                  <a:ea typeface="微软雅黑" panose="020B0503020204020204" pitchFamily="34" charset="-122"/>
                </a:rPr>
                <a:t>单击此处添加文本，单击此处添加文本</a:t>
              </a:r>
            </a:p>
          </p:txBody>
        </p:sp>
      </p:grpSp>
      <p:sp>
        <p:nvSpPr>
          <p:cNvPr id="14" name="椭圆 13"/>
          <p:cNvSpPr/>
          <p:nvPr/>
        </p:nvSpPr>
        <p:spPr>
          <a:xfrm>
            <a:off x="5017125" y="5590984"/>
            <a:ext cx="313723" cy="313723"/>
          </a:xfrm>
          <a:prstGeom prst="ellipse">
            <a:avLst/>
          </a:prstGeom>
          <a:solidFill>
            <a:schemeClr val="bg1"/>
          </a:solidFill>
          <a:ln w="38100">
            <a:solidFill>
              <a:srgbClr val="FF9900"/>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2400">
              <a:solidFill>
                <a:prstClr val="white"/>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4257440" y="1680236"/>
            <a:ext cx="1777763" cy="3721401"/>
            <a:chOff x="1115616" y="1077584"/>
            <a:chExt cx="1224136" cy="2562492"/>
          </a:xfrm>
        </p:grpSpPr>
        <p:sp>
          <p:nvSpPr>
            <p:cNvPr id="16" name="任意多边形 15"/>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chemeClr val="bg1"/>
            </a:solidFill>
            <a:ln w="6350">
              <a:gradFill>
                <a:gsLst>
                  <a:gs pos="0">
                    <a:schemeClr val="bg1">
                      <a:lumMod val="85000"/>
                    </a:schemeClr>
                  </a:gs>
                  <a:gs pos="100000">
                    <a:schemeClr val="bg1"/>
                  </a:gs>
                </a:gsLst>
                <a:lin ang="1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17" name="圆角矩形 16"/>
            <p:cNvSpPr/>
            <p:nvPr/>
          </p:nvSpPr>
          <p:spPr>
            <a:xfrm>
              <a:off x="1259632" y="1216298"/>
              <a:ext cx="936104" cy="2088232"/>
            </a:xfrm>
            <a:prstGeom prst="roundRect">
              <a:avLst>
                <a:gd name="adj" fmla="val 14632"/>
              </a:avLst>
            </a:prstGeom>
            <a:solidFill>
              <a:srgbClr val="FF9900"/>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18" name="矩形 17"/>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zh-CN" altLang="en-US" sz="1867" b="1" dirty="0">
                  <a:solidFill>
                    <a:srgbClr val="FF9900"/>
                  </a:solidFill>
                  <a:latin typeface="微软雅黑" panose="020B0503020204020204" pitchFamily="34" charset="-122"/>
                  <a:ea typeface="微软雅黑" panose="020B0503020204020204" pitchFamily="34" charset="-122"/>
                </a:rPr>
                <a:t>第二阶段</a:t>
              </a:r>
            </a:p>
          </p:txBody>
        </p:sp>
        <p:sp>
          <p:nvSpPr>
            <p:cNvPr id="19" name="文本框 24"/>
            <p:cNvSpPr txBox="1"/>
            <p:nvPr/>
          </p:nvSpPr>
          <p:spPr>
            <a:xfrm>
              <a:off x="1368152" y="1253361"/>
              <a:ext cx="683569" cy="572210"/>
            </a:xfrm>
            <a:prstGeom prst="rect">
              <a:avLst/>
            </a:prstGeom>
            <a:noFill/>
          </p:spPr>
          <p:txBody>
            <a:bodyPr wrap="square" rtlCol="0">
              <a:spAutoFit/>
            </a:bodyPr>
            <a:lstStyle/>
            <a:p>
              <a:pPr algn="ctr" defTabSz="914377"/>
              <a:r>
                <a:rPr lang="zh-CN" altLang="en-US" sz="2400" dirty="0">
                  <a:solidFill>
                    <a:prstClr val="white"/>
                  </a:solidFill>
                  <a:latin typeface="微软雅黑" panose="020B0503020204020204" pitchFamily="34" charset="-122"/>
                  <a:ea typeface="微软雅黑" panose="020B0503020204020204" pitchFamily="34" charset="-122"/>
                </a:rPr>
                <a:t>添加标题</a:t>
              </a:r>
            </a:p>
          </p:txBody>
        </p:sp>
        <p:sp>
          <p:nvSpPr>
            <p:cNvPr id="20" name="文本框 25"/>
            <p:cNvSpPr txBox="1"/>
            <p:nvPr/>
          </p:nvSpPr>
          <p:spPr>
            <a:xfrm>
              <a:off x="1257000" y="2214035"/>
              <a:ext cx="938732" cy="1080841"/>
            </a:xfrm>
            <a:prstGeom prst="rect">
              <a:avLst/>
            </a:prstGeom>
            <a:noFill/>
          </p:spPr>
          <p:txBody>
            <a:bodyPr wrap="square" rtlCol="0">
              <a:spAutoFit/>
            </a:bodyPr>
            <a:lstStyle/>
            <a:p>
              <a:pPr defTabSz="914377">
                <a:lnSpc>
                  <a:spcPct val="150000"/>
                </a:lnSpc>
              </a:pPr>
              <a:r>
                <a:rPr lang="zh-CN" altLang="en-US" sz="1600" dirty="0">
                  <a:solidFill>
                    <a:prstClr val="white"/>
                  </a:solidFill>
                  <a:latin typeface="微软雅黑" panose="020B0503020204020204" pitchFamily="34" charset="-122"/>
                  <a:ea typeface="微软雅黑" panose="020B0503020204020204" pitchFamily="34" charset="-122"/>
                </a:rPr>
                <a:t>单击此处添加文本，单击此处添加文本</a:t>
              </a:r>
            </a:p>
          </p:txBody>
        </p:sp>
      </p:grpSp>
      <p:sp>
        <p:nvSpPr>
          <p:cNvPr id="21" name="椭圆 20"/>
          <p:cNvSpPr/>
          <p:nvPr/>
        </p:nvSpPr>
        <p:spPr>
          <a:xfrm>
            <a:off x="7361864" y="5590984"/>
            <a:ext cx="313723" cy="313723"/>
          </a:xfrm>
          <a:prstGeom prst="ellipse">
            <a:avLst/>
          </a:prstGeom>
          <a:solidFill>
            <a:schemeClr val="bg1"/>
          </a:solidFill>
          <a:ln w="38100">
            <a:solidFill>
              <a:srgbClr val="0070C0"/>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2400">
              <a:solidFill>
                <a:prstClr val="white"/>
              </a:solidFill>
              <a:latin typeface="微软雅黑" panose="020B0503020204020204" pitchFamily="34" charset="-122"/>
              <a:ea typeface="微软雅黑" panose="020B0503020204020204" pitchFamily="34" charset="-122"/>
            </a:endParaRPr>
          </a:p>
        </p:txBody>
      </p:sp>
      <p:grpSp>
        <p:nvGrpSpPr>
          <p:cNvPr id="22" name="组合 21"/>
          <p:cNvGrpSpPr/>
          <p:nvPr/>
        </p:nvGrpSpPr>
        <p:grpSpPr>
          <a:xfrm>
            <a:off x="6602177" y="1680236"/>
            <a:ext cx="1777763" cy="3721401"/>
            <a:chOff x="1115616" y="1077584"/>
            <a:chExt cx="1224136" cy="2562492"/>
          </a:xfrm>
        </p:grpSpPr>
        <p:sp>
          <p:nvSpPr>
            <p:cNvPr id="23" name="任意多边形 22"/>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chemeClr val="bg1"/>
            </a:solidFill>
            <a:ln w="6350">
              <a:gradFill>
                <a:gsLst>
                  <a:gs pos="0">
                    <a:schemeClr val="bg1">
                      <a:lumMod val="85000"/>
                    </a:schemeClr>
                  </a:gs>
                  <a:gs pos="100000">
                    <a:schemeClr val="bg1"/>
                  </a:gs>
                </a:gsLst>
                <a:lin ang="1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24" name="圆角矩形 23"/>
            <p:cNvSpPr/>
            <p:nvPr/>
          </p:nvSpPr>
          <p:spPr>
            <a:xfrm>
              <a:off x="1259632" y="1216298"/>
              <a:ext cx="936104" cy="2088232"/>
            </a:xfrm>
            <a:prstGeom prst="roundRect">
              <a:avLst>
                <a:gd name="adj" fmla="val 14632"/>
              </a:avLst>
            </a:prstGeom>
            <a:solidFill>
              <a:schemeClr val="accent2"/>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25" name="矩形 24"/>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zh-CN" altLang="en-US" sz="1867" b="1" dirty="0">
                  <a:solidFill>
                    <a:srgbClr val="0070C0"/>
                  </a:solidFill>
                  <a:latin typeface="微软雅黑" panose="020B0503020204020204" pitchFamily="34" charset="-122"/>
                  <a:ea typeface="微软雅黑" panose="020B0503020204020204" pitchFamily="34" charset="-122"/>
                </a:rPr>
                <a:t>第三阶段</a:t>
              </a:r>
            </a:p>
          </p:txBody>
        </p:sp>
        <p:sp>
          <p:nvSpPr>
            <p:cNvPr id="26" name="文本框 31"/>
            <p:cNvSpPr txBox="1"/>
            <p:nvPr/>
          </p:nvSpPr>
          <p:spPr>
            <a:xfrm>
              <a:off x="1368152" y="1253361"/>
              <a:ext cx="683569" cy="572210"/>
            </a:xfrm>
            <a:prstGeom prst="rect">
              <a:avLst/>
            </a:prstGeom>
            <a:noFill/>
          </p:spPr>
          <p:txBody>
            <a:bodyPr wrap="square" rtlCol="0">
              <a:spAutoFit/>
            </a:bodyPr>
            <a:lstStyle/>
            <a:p>
              <a:pPr algn="ctr" defTabSz="914377"/>
              <a:r>
                <a:rPr lang="zh-CN" altLang="en-US" sz="2400" dirty="0">
                  <a:solidFill>
                    <a:prstClr val="white"/>
                  </a:solidFill>
                  <a:latin typeface="微软雅黑" panose="020B0503020204020204" pitchFamily="34" charset="-122"/>
                  <a:ea typeface="微软雅黑" panose="020B0503020204020204" pitchFamily="34" charset="-122"/>
                </a:rPr>
                <a:t>添加标题</a:t>
              </a:r>
            </a:p>
          </p:txBody>
        </p:sp>
        <p:sp>
          <p:nvSpPr>
            <p:cNvPr id="27" name="文本框 32"/>
            <p:cNvSpPr txBox="1"/>
            <p:nvPr/>
          </p:nvSpPr>
          <p:spPr>
            <a:xfrm>
              <a:off x="1257000" y="2214035"/>
              <a:ext cx="938732" cy="1080841"/>
            </a:xfrm>
            <a:prstGeom prst="rect">
              <a:avLst/>
            </a:prstGeom>
            <a:noFill/>
          </p:spPr>
          <p:txBody>
            <a:bodyPr wrap="square" rtlCol="0">
              <a:spAutoFit/>
            </a:bodyPr>
            <a:lstStyle/>
            <a:p>
              <a:pPr defTabSz="914377">
                <a:lnSpc>
                  <a:spcPct val="150000"/>
                </a:lnSpc>
              </a:pPr>
              <a:r>
                <a:rPr lang="zh-CN" altLang="en-US" sz="1600" dirty="0">
                  <a:solidFill>
                    <a:prstClr val="white"/>
                  </a:solidFill>
                  <a:latin typeface="微软雅黑" panose="020B0503020204020204" pitchFamily="34" charset="-122"/>
                  <a:ea typeface="微软雅黑" panose="020B0503020204020204" pitchFamily="34" charset="-122"/>
                </a:rPr>
                <a:t>单击此处添加文本，单击此处添加文本</a:t>
              </a:r>
            </a:p>
          </p:txBody>
        </p:sp>
      </p:grpSp>
      <p:sp>
        <p:nvSpPr>
          <p:cNvPr id="28" name="椭圆 27"/>
          <p:cNvSpPr/>
          <p:nvPr/>
        </p:nvSpPr>
        <p:spPr>
          <a:xfrm>
            <a:off x="9706604" y="5590984"/>
            <a:ext cx="313723" cy="313723"/>
          </a:xfrm>
          <a:prstGeom prst="ellipse">
            <a:avLst/>
          </a:prstGeom>
          <a:solidFill>
            <a:schemeClr val="bg1"/>
          </a:solidFill>
          <a:ln w="38100">
            <a:solidFill>
              <a:srgbClr val="F6931E"/>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2400">
              <a:solidFill>
                <a:prstClr val="white"/>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8946916" y="1680236"/>
            <a:ext cx="1777763" cy="3721401"/>
            <a:chOff x="1115616" y="1077584"/>
            <a:chExt cx="1224136" cy="2562492"/>
          </a:xfrm>
        </p:grpSpPr>
        <p:sp>
          <p:nvSpPr>
            <p:cNvPr id="30" name="任意多边形 29"/>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chemeClr val="bg1"/>
            </a:solidFill>
            <a:ln w="6350">
              <a:gradFill>
                <a:gsLst>
                  <a:gs pos="0">
                    <a:schemeClr val="bg1">
                      <a:lumMod val="85000"/>
                    </a:schemeClr>
                  </a:gs>
                  <a:gs pos="100000">
                    <a:schemeClr val="bg1"/>
                  </a:gs>
                </a:gsLst>
                <a:lin ang="1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31" name="圆角矩形 30"/>
            <p:cNvSpPr/>
            <p:nvPr/>
          </p:nvSpPr>
          <p:spPr>
            <a:xfrm>
              <a:off x="1259632" y="1216298"/>
              <a:ext cx="936104" cy="2088232"/>
            </a:xfrm>
            <a:prstGeom prst="roundRect">
              <a:avLst>
                <a:gd name="adj" fmla="val 14632"/>
              </a:avLst>
            </a:prstGeom>
            <a:solidFill>
              <a:srgbClr val="FF9900"/>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32" name="矩形 31"/>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zh-CN" altLang="en-US" sz="1867" b="1" dirty="0">
                  <a:solidFill>
                    <a:srgbClr val="FF9900"/>
                  </a:solidFill>
                  <a:latin typeface="微软雅黑" panose="020B0503020204020204" pitchFamily="34" charset="-122"/>
                  <a:ea typeface="微软雅黑" panose="020B0503020204020204" pitchFamily="34" charset="-122"/>
                </a:rPr>
                <a:t>第四阶段</a:t>
              </a:r>
            </a:p>
          </p:txBody>
        </p:sp>
        <p:sp>
          <p:nvSpPr>
            <p:cNvPr id="33" name="文本框 38"/>
            <p:cNvSpPr txBox="1"/>
            <p:nvPr/>
          </p:nvSpPr>
          <p:spPr>
            <a:xfrm>
              <a:off x="1368152" y="1253361"/>
              <a:ext cx="683569" cy="572210"/>
            </a:xfrm>
            <a:prstGeom prst="rect">
              <a:avLst/>
            </a:prstGeom>
            <a:noFill/>
          </p:spPr>
          <p:txBody>
            <a:bodyPr wrap="square" rtlCol="0">
              <a:spAutoFit/>
            </a:bodyPr>
            <a:lstStyle/>
            <a:p>
              <a:pPr algn="ctr" defTabSz="914377"/>
              <a:r>
                <a:rPr lang="zh-CN" altLang="en-US" sz="2400" dirty="0">
                  <a:solidFill>
                    <a:prstClr val="white"/>
                  </a:solidFill>
                  <a:latin typeface="微软雅黑" panose="020B0503020204020204" pitchFamily="34" charset="-122"/>
                  <a:ea typeface="微软雅黑" panose="020B0503020204020204" pitchFamily="34" charset="-122"/>
                </a:rPr>
                <a:t>添加标题</a:t>
              </a:r>
            </a:p>
          </p:txBody>
        </p:sp>
        <p:sp>
          <p:nvSpPr>
            <p:cNvPr id="34" name="文本框 39"/>
            <p:cNvSpPr txBox="1"/>
            <p:nvPr/>
          </p:nvSpPr>
          <p:spPr>
            <a:xfrm>
              <a:off x="1257000" y="2214035"/>
              <a:ext cx="938732" cy="1080841"/>
            </a:xfrm>
            <a:prstGeom prst="rect">
              <a:avLst/>
            </a:prstGeom>
            <a:noFill/>
          </p:spPr>
          <p:txBody>
            <a:bodyPr wrap="square" rtlCol="0">
              <a:spAutoFit/>
            </a:bodyPr>
            <a:lstStyle/>
            <a:p>
              <a:pPr defTabSz="914377">
                <a:lnSpc>
                  <a:spcPct val="150000"/>
                </a:lnSpc>
              </a:pPr>
              <a:r>
                <a:rPr lang="zh-CN" altLang="en-US" sz="1600" dirty="0">
                  <a:solidFill>
                    <a:prstClr val="white"/>
                  </a:solidFill>
                  <a:latin typeface="微软雅黑" panose="020B0503020204020204" pitchFamily="34" charset="-122"/>
                  <a:ea typeface="微软雅黑" panose="020B0503020204020204" pitchFamily="34" charset="-122"/>
                </a:rPr>
                <a:t>单击此处添加文本，单击此处添加文本</a:t>
              </a:r>
            </a:p>
          </p:txBody>
        </p:sp>
      </p:grpSp>
    </p:spTree>
    <p:extLst>
      <p:ext uri="{BB962C8B-B14F-4D97-AF65-F5344CB8AC3E}">
        <p14:creationId xmlns:p14="http://schemas.microsoft.com/office/powerpoint/2010/main" val="422404039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anim calcmode="lin" valueType="num">
                                      <p:cBhvr>
                                        <p:cTn id="12" dur="500" fill="hold"/>
                                        <p:tgtEl>
                                          <p:spTgt spid="7"/>
                                        </p:tgtEl>
                                        <p:attrNameLst>
                                          <p:attrName>ppt_x</p:attrName>
                                        </p:attrNameLst>
                                      </p:cBhvr>
                                      <p:tavLst>
                                        <p:tav tm="0">
                                          <p:val>
                                            <p:strVal val="#ppt_x"/>
                                          </p:val>
                                        </p:tav>
                                        <p:tav tm="100000">
                                          <p:val>
                                            <p:strVal val="#ppt_x"/>
                                          </p:val>
                                        </p:tav>
                                      </p:tavLst>
                                    </p:anim>
                                    <p:anim calcmode="lin" valueType="num">
                                      <p:cBhvr>
                                        <p:cTn id="13" dur="500" fill="hold"/>
                                        <p:tgtEl>
                                          <p:spTgt spid="7"/>
                                        </p:tgtEl>
                                        <p:attrNameLst>
                                          <p:attrName>ppt_y</p:attrName>
                                        </p:attrNameLst>
                                      </p:cBhvr>
                                      <p:tavLst>
                                        <p:tav tm="0">
                                          <p:val>
                                            <p:strVal val="#ppt_y+.1"/>
                                          </p:val>
                                        </p:tav>
                                        <p:tav tm="100000">
                                          <p:val>
                                            <p:strVal val="#ppt_y"/>
                                          </p:val>
                                        </p:tav>
                                      </p:tavLst>
                                    </p:anim>
                                  </p:childTnLst>
                                </p:cTn>
                              </p:par>
                              <p:par>
                                <p:cTn id="14" presetID="47"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anim calcmode="lin" valueType="num">
                                      <p:cBhvr>
                                        <p:cTn id="17" dur="500" fill="hold"/>
                                        <p:tgtEl>
                                          <p:spTgt spid="8"/>
                                        </p:tgtEl>
                                        <p:attrNameLst>
                                          <p:attrName>ppt_x</p:attrName>
                                        </p:attrNameLst>
                                      </p:cBhvr>
                                      <p:tavLst>
                                        <p:tav tm="0">
                                          <p:val>
                                            <p:strVal val="#ppt_x"/>
                                          </p:val>
                                        </p:tav>
                                        <p:tav tm="100000">
                                          <p:val>
                                            <p:strVal val="#ppt_x"/>
                                          </p:val>
                                        </p:tav>
                                      </p:tavLst>
                                    </p:anim>
                                    <p:anim calcmode="lin" valueType="num">
                                      <p:cBhvr>
                                        <p:cTn id="18" dur="500" fill="hold"/>
                                        <p:tgtEl>
                                          <p:spTgt spid="8"/>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30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anim calcmode="lin" valueType="num">
                                      <p:cBhvr>
                                        <p:cTn id="22" dur="500" fill="hold"/>
                                        <p:tgtEl>
                                          <p:spTgt spid="14"/>
                                        </p:tgtEl>
                                        <p:attrNameLst>
                                          <p:attrName>ppt_x</p:attrName>
                                        </p:attrNameLst>
                                      </p:cBhvr>
                                      <p:tavLst>
                                        <p:tav tm="0">
                                          <p:val>
                                            <p:strVal val="#ppt_x"/>
                                          </p:val>
                                        </p:tav>
                                        <p:tav tm="100000">
                                          <p:val>
                                            <p:strVal val="#ppt_x"/>
                                          </p:val>
                                        </p:tav>
                                      </p:tavLst>
                                    </p:anim>
                                    <p:anim calcmode="lin" valueType="num">
                                      <p:cBhvr>
                                        <p:cTn id="23" dur="500" fill="hold"/>
                                        <p:tgtEl>
                                          <p:spTgt spid="14"/>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30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anim calcmode="lin" valueType="num">
                                      <p:cBhvr>
                                        <p:cTn id="27" dur="500" fill="hold"/>
                                        <p:tgtEl>
                                          <p:spTgt spid="15"/>
                                        </p:tgtEl>
                                        <p:attrNameLst>
                                          <p:attrName>ppt_x</p:attrName>
                                        </p:attrNameLst>
                                      </p:cBhvr>
                                      <p:tavLst>
                                        <p:tav tm="0">
                                          <p:val>
                                            <p:strVal val="#ppt_x"/>
                                          </p:val>
                                        </p:tav>
                                        <p:tav tm="100000">
                                          <p:val>
                                            <p:strVal val="#ppt_x"/>
                                          </p:val>
                                        </p:tav>
                                      </p:tavLst>
                                    </p:anim>
                                    <p:anim calcmode="lin" valueType="num">
                                      <p:cBhvr>
                                        <p:cTn id="28" dur="500" fill="hold"/>
                                        <p:tgtEl>
                                          <p:spTgt spid="15"/>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60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anim calcmode="lin" valueType="num">
                                      <p:cBhvr>
                                        <p:cTn id="32" dur="500" fill="hold"/>
                                        <p:tgtEl>
                                          <p:spTgt spid="21"/>
                                        </p:tgtEl>
                                        <p:attrNameLst>
                                          <p:attrName>ppt_x</p:attrName>
                                        </p:attrNameLst>
                                      </p:cBhvr>
                                      <p:tavLst>
                                        <p:tav tm="0">
                                          <p:val>
                                            <p:strVal val="#ppt_x"/>
                                          </p:val>
                                        </p:tav>
                                        <p:tav tm="100000">
                                          <p:val>
                                            <p:strVal val="#ppt_x"/>
                                          </p:val>
                                        </p:tav>
                                      </p:tavLst>
                                    </p:anim>
                                    <p:anim calcmode="lin" valueType="num">
                                      <p:cBhvr>
                                        <p:cTn id="33" dur="500" fill="hold"/>
                                        <p:tgtEl>
                                          <p:spTgt spid="21"/>
                                        </p:tgtEl>
                                        <p:attrNameLst>
                                          <p:attrName>ppt_y</p:attrName>
                                        </p:attrNameLst>
                                      </p:cBhvr>
                                      <p:tavLst>
                                        <p:tav tm="0">
                                          <p:val>
                                            <p:strVal val="#ppt_y+.1"/>
                                          </p:val>
                                        </p:tav>
                                        <p:tav tm="100000">
                                          <p:val>
                                            <p:strVal val="#ppt_y"/>
                                          </p:val>
                                        </p:tav>
                                      </p:tavLst>
                                    </p:anim>
                                  </p:childTnLst>
                                </p:cTn>
                              </p:par>
                              <p:par>
                                <p:cTn id="34" presetID="47" presetClass="entr" presetSubtype="0" fill="hold" nodeType="withEffect">
                                  <p:stCondLst>
                                    <p:cond delay="60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500"/>
                                        <p:tgtEl>
                                          <p:spTgt spid="22"/>
                                        </p:tgtEl>
                                      </p:cBhvr>
                                    </p:animEffect>
                                    <p:anim calcmode="lin" valueType="num">
                                      <p:cBhvr>
                                        <p:cTn id="37" dur="500" fill="hold"/>
                                        <p:tgtEl>
                                          <p:spTgt spid="22"/>
                                        </p:tgtEl>
                                        <p:attrNameLst>
                                          <p:attrName>ppt_x</p:attrName>
                                        </p:attrNameLst>
                                      </p:cBhvr>
                                      <p:tavLst>
                                        <p:tav tm="0">
                                          <p:val>
                                            <p:strVal val="#ppt_x"/>
                                          </p:val>
                                        </p:tav>
                                        <p:tav tm="100000">
                                          <p:val>
                                            <p:strVal val="#ppt_x"/>
                                          </p:val>
                                        </p:tav>
                                      </p:tavLst>
                                    </p:anim>
                                    <p:anim calcmode="lin" valueType="num">
                                      <p:cBhvr>
                                        <p:cTn id="38" dur="500" fill="hold"/>
                                        <p:tgtEl>
                                          <p:spTgt spid="22"/>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900"/>
                                  </p:stCondLst>
                                  <p:childTnLst>
                                    <p:set>
                                      <p:cBhvr>
                                        <p:cTn id="40" dur="1" fill="hold">
                                          <p:stCondLst>
                                            <p:cond delay="0"/>
                                          </p:stCondLst>
                                        </p:cTn>
                                        <p:tgtEl>
                                          <p:spTgt spid="28"/>
                                        </p:tgtEl>
                                        <p:attrNameLst>
                                          <p:attrName>style.visibility</p:attrName>
                                        </p:attrNameLst>
                                      </p:cBhvr>
                                      <p:to>
                                        <p:strVal val="visible"/>
                                      </p:to>
                                    </p:set>
                                    <p:animEffect transition="in" filter="fade">
                                      <p:cBhvr>
                                        <p:cTn id="41" dur="500"/>
                                        <p:tgtEl>
                                          <p:spTgt spid="28"/>
                                        </p:tgtEl>
                                      </p:cBhvr>
                                    </p:animEffect>
                                    <p:anim calcmode="lin" valueType="num">
                                      <p:cBhvr>
                                        <p:cTn id="42" dur="500" fill="hold"/>
                                        <p:tgtEl>
                                          <p:spTgt spid="28"/>
                                        </p:tgtEl>
                                        <p:attrNameLst>
                                          <p:attrName>ppt_x</p:attrName>
                                        </p:attrNameLst>
                                      </p:cBhvr>
                                      <p:tavLst>
                                        <p:tav tm="0">
                                          <p:val>
                                            <p:strVal val="#ppt_x"/>
                                          </p:val>
                                        </p:tav>
                                        <p:tav tm="100000">
                                          <p:val>
                                            <p:strVal val="#ppt_x"/>
                                          </p:val>
                                        </p:tav>
                                      </p:tavLst>
                                    </p:anim>
                                    <p:anim calcmode="lin" valueType="num">
                                      <p:cBhvr>
                                        <p:cTn id="43" dur="500" fill="hold"/>
                                        <p:tgtEl>
                                          <p:spTgt spid="28"/>
                                        </p:tgtEl>
                                        <p:attrNameLst>
                                          <p:attrName>ppt_y</p:attrName>
                                        </p:attrNameLst>
                                      </p:cBhvr>
                                      <p:tavLst>
                                        <p:tav tm="0">
                                          <p:val>
                                            <p:strVal val="#ppt_y+.1"/>
                                          </p:val>
                                        </p:tav>
                                        <p:tav tm="100000">
                                          <p:val>
                                            <p:strVal val="#ppt_y"/>
                                          </p:val>
                                        </p:tav>
                                      </p:tavLst>
                                    </p:anim>
                                  </p:childTnLst>
                                </p:cTn>
                              </p:par>
                              <p:par>
                                <p:cTn id="44" presetID="47" presetClass="entr" presetSubtype="0" fill="hold" nodeType="withEffect">
                                  <p:stCondLst>
                                    <p:cond delay="900"/>
                                  </p:stCondLst>
                                  <p:childTnLst>
                                    <p:set>
                                      <p:cBhvr>
                                        <p:cTn id="45" dur="1" fill="hold">
                                          <p:stCondLst>
                                            <p:cond delay="0"/>
                                          </p:stCondLst>
                                        </p:cTn>
                                        <p:tgtEl>
                                          <p:spTgt spid="29"/>
                                        </p:tgtEl>
                                        <p:attrNameLst>
                                          <p:attrName>style.visibility</p:attrName>
                                        </p:attrNameLst>
                                      </p:cBhvr>
                                      <p:to>
                                        <p:strVal val="visible"/>
                                      </p:to>
                                    </p:set>
                                    <p:animEffect transition="in" filter="fade">
                                      <p:cBhvr>
                                        <p:cTn id="46" dur="500"/>
                                        <p:tgtEl>
                                          <p:spTgt spid="29"/>
                                        </p:tgtEl>
                                      </p:cBhvr>
                                    </p:animEffect>
                                    <p:anim calcmode="lin" valueType="num">
                                      <p:cBhvr>
                                        <p:cTn id="47" dur="500" fill="hold"/>
                                        <p:tgtEl>
                                          <p:spTgt spid="29"/>
                                        </p:tgtEl>
                                        <p:attrNameLst>
                                          <p:attrName>ppt_x</p:attrName>
                                        </p:attrNameLst>
                                      </p:cBhvr>
                                      <p:tavLst>
                                        <p:tav tm="0">
                                          <p:val>
                                            <p:strVal val="#ppt_x"/>
                                          </p:val>
                                        </p:tav>
                                        <p:tav tm="100000">
                                          <p:val>
                                            <p:strVal val="#ppt_x"/>
                                          </p:val>
                                        </p:tav>
                                      </p:tavLst>
                                    </p:anim>
                                    <p:anim calcmode="lin" valueType="num">
                                      <p:cBhvr>
                                        <p:cTn id="48" dur="5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animBg="1"/>
      <p:bldP spid="21" grpId="0" animBg="1"/>
      <p:bldP spid="2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341223" y="2265497"/>
            <a:ext cx="4392463" cy="2497135"/>
            <a:chOff x="4734037" y="2628379"/>
            <a:chExt cx="3294347" cy="1872851"/>
          </a:xfrm>
          <a:solidFill>
            <a:schemeClr val="accent3"/>
          </a:solidFill>
        </p:grpSpPr>
        <p:sp>
          <p:nvSpPr>
            <p:cNvPr id="7" name="AutoShape 3"/>
            <p:cNvSpPr>
              <a:spLocks noChangeArrowheads="1"/>
            </p:cNvSpPr>
            <p:nvPr/>
          </p:nvSpPr>
          <p:spPr bwMode="gray">
            <a:xfrm>
              <a:off x="4734037" y="2628379"/>
              <a:ext cx="3294347" cy="1872851"/>
            </a:xfrm>
            <a:prstGeom prst="rightArrow">
              <a:avLst>
                <a:gd name="adj1" fmla="val 64000"/>
                <a:gd name="adj2" fmla="val 37599"/>
              </a:avLst>
            </a:prstGeom>
            <a:solidFill>
              <a:schemeClr val="accent2"/>
            </a:solidFill>
            <a:ln w="25400" algn="ctr">
              <a:noFill/>
              <a:miter lim="800000"/>
              <a:headEnd/>
              <a:tailEnd/>
            </a:ln>
          </p:spPr>
          <p:txBody>
            <a:bodyPr lIns="60960" tIns="59267" rIns="60960" bIns="59267" anchor="ctr" anchorCtr="1"/>
            <a:lstStyle/>
            <a:p>
              <a:pPr defTabSz="1219140">
                <a:defRPr/>
              </a:pPr>
              <a:endParaRPr lang="zh-TW" altLang="en-US" sz="2400" kern="0">
                <a:solidFill>
                  <a:srgbClr val="C00000"/>
                </a:solidFill>
                <a:latin typeface="Calibri" panose="020F0502020204030204"/>
                <a:ea typeface="新細明體" panose="02020500000000000000" pitchFamily="18" charset="-120"/>
              </a:endParaRPr>
            </a:p>
          </p:txBody>
        </p:sp>
        <p:sp>
          <p:nvSpPr>
            <p:cNvPr id="8" name="TextBox 11"/>
            <p:cNvSpPr txBox="1">
              <a:spLocks noChangeArrowheads="1"/>
            </p:cNvSpPr>
            <p:nvPr/>
          </p:nvSpPr>
          <p:spPr bwMode="auto">
            <a:xfrm flipH="1">
              <a:off x="5699417" y="3356992"/>
              <a:ext cx="1752902" cy="37707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914377" eaLnBrk="1" hangingPunct="1">
                <a:defRPr/>
              </a:pPr>
              <a:r>
                <a:rPr lang="zh-CN" altLang="en-US" sz="2667" b="1" kern="0" dirty="0">
                  <a:solidFill>
                    <a:prstClr val="white"/>
                  </a:solidFill>
                  <a:latin typeface="微软雅黑" pitchFamily="34" charset="-122"/>
                  <a:ea typeface="微软雅黑" pitchFamily="34" charset="-122"/>
                </a:rPr>
                <a:t>点击添加标题    </a:t>
              </a:r>
              <a:endParaRPr lang="en-US" altLang="zh-CN" sz="2667" b="1" kern="0" dirty="0">
                <a:solidFill>
                  <a:prstClr val="white"/>
                </a:solidFill>
                <a:latin typeface="微软雅黑" pitchFamily="34" charset="-122"/>
                <a:ea typeface="微软雅黑" pitchFamily="34" charset="-122"/>
              </a:endParaRPr>
            </a:p>
          </p:txBody>
        </p:sp>
      </p:grpSp>
      <p:sp>
        <p:nvSpPr>
          <p:cNvPr id="9" name="AutoShape 5"/>
          <p:cNvSpPr>
            <a:spLocks noChangeArrowheads="1"/>
          </p:cNvSpPr>
          <p:nvPr/>
        </p:nvSpPr>
        <p:spPr bwMode="auto">
          <a:xfrm>
            <a:off x="6343208" y="2724194"/>
            <a:ext cx="1285189" cy="883580"/>
          </a:xfrm>
          <a:custGeom>
            <a:avLst/>
            <a:gdLst>
              <a:gd name="connsiteX0" fmla="*/ 0 w 959131"/>
              <a:gd name="connsiteY0" fmla="*/ 641255 h 641255"/>
              <a:gd name="connsiteX1" fmla="*/ 0 w 959131"/>
              <a:gd name="connsiteY1" fmla="*/ 0 h 641255"/>
              <a:gd name="connsiteX2" fmla="*/ 959131 w 959131"/>
              <a:gd name="connsiteY2" fmla="*/ 641255 h 641255"/>
              <a:gd name="connsiteX3" fmla="*/ 0 w 959131"/>
              <a:gd name="connsiteY3" fmla="*/ 641255 h 641255"/>
              <a:gd name="connsiteX0" fmla="*/ 0 w 963893"/>
              <a:gd name="connsiteY0" fmla="*/ 641255 h 655542"/>
              <a:gd name="connsiteX1" fmla="*/ 0 w 963893"/>
              <a:gd name="connsiteY1" fmla="*/ 0 h 655542"/>
              <a:gd name="connsiteX2" fmla="*/ 963893 w 963893"/>
              <a:gd name="connsiteY2" fmla="*/ 655542 h 655542"/>
              <a:gd name="connsiteX3" fmla="*/ 0 w 963893"/>
              <a:gd name="connsiteY3" fmla="*/ 641255 h 655542"/>
              <a:gd name="connsiteX0" fmla="*/ 0 w 963893"/>
              <a:gd name="connsiteY0" fmla="*/ 660305 h 660305"/>
              <a:gd name="connsiteX1" fmla="*/ 0 w 963893"/>
              <a:gd name="connsiteY1" fmla="*/ 0 h 660305"/>
              <a:gd name="connsiteX2" fmla="*/ 963893 w 963893"/>
              <a:gd name="connsiteY2" fmla="*/ 655542 h 660305"/>
              <a:gd name="connsiteX3" fmla="*/ 0 w 963893"/>
              <a:gd name="connsiteY3" fmla="*/ 660305 h 660305"/>
              <a:gd name="connsiteX0" fmla="*/ 0 w 966274"/>
              <a:gd name="connsiteY0" fmla="*/ 660305 h 660305"/>
              <a:gd name="connsiteX1" fmla="*/ 0 w 966274"/>
              <a:gd name="connsiteY1" fmla="*/ 0 h 660305"/>
              <a:gd name="connsiteX2" fmla="*/ 966274 w 966274"/>
              <a:gd name="connsiteY2" fmla="*/ 657923 h 660305"/>
              <a:gd name="connsiteX3" fmla="*/ 0 w 966274"/>
              <a:gd name="connsiteY3" fmla="*/ 660305 h 660305"/>
              <a:gd name="connsiteX0" fmla="*/ 0 w 959130"/>
              <a:gd name="connsiteY0" fmla="*/ 660305 h 660305"/>
              <a:gd name="connsiteX1" fmla="*/ 0 w 959130"/>
              <a:gd name="connsiteY1" fmla="*/ 0 h 660305"/>
              <a:gd name="connsiteX2" fmla="*/ 959130 w 959130"/>
              <a:gd name="connsiteY2" fmla="*/ 657923 h 660305"/>
              <a:gd name="connsiteX3" fmla="*/ 0 w 959130"/>
              <a:gd name="connsiteY3" fmla="*/ 660305 h 660305"/>
              <a:gd name="connsiteX0" fmla="*/ 0 w 963892"/>
              <a:gd name="connsiteY0" fmla="*/ 660305 h 662685"/>
              <a:gd name="connsiteX1" fmla="*/ 0 w 963892"/>
              <a:gd name="connsiteY1" fmla="*/ 0 h 662685"/>
              <a:gd name="connsiteX2" fmla="*/ 963892 w 963892"/>
              <a:gd name="connsiteY2" fmla="*/ 662685 h 662685"/>
              <a:gd name="connsiteX3" fmla="*/ 0 w 963892"/>
              <a:gd name="connsiteY3" fmla="*/ 660305 h 662685"/>
            </a:gdLst>
            <a:ahLst/>
            <a:cxnLst>
              <a:cxn ang="0">
                <a:pos x="connsiteX0" y="connsiteY0"/>
              </a:cxn>
              <a:cxn ang="0">
                <a:pos x="connsiteX1" y="connsiteY1"/>
              </a:cxn>
              <a:cxn ang="0">
                <a:pos x="connsiteX2" y="connsiteY2"/>
              </a:cxn>
              <a:cxn ang="0">
                <a:pos x="connsiteX3" y="connsiteY3"/>
              </a:cxn>
            </a:cxnLst>
            <a:rect l="l" t="t" r="r" b="b"/>
            <a:pathLst>
              <a:path w="963892" h="662685">
                <a:moveTo>
                  <a:pt x="0" y="660305"/>
                </a:moveTo>
                <a:lnTo>
                  <a:pt x="0" y="0"/>
                </a:lnTo>
                <a:lnTo>
                  <a:pt x="963892" y="662685"/>
                </a:lnTo>
                <a:lnTo>
                  <a:pt x="0" y="660305"/>
                </a:lnTo>
                <a:close/>
              </a:path>
            </a:pathLst>
          </a:custGeom>
          <a:solidFill>
            <a:srgbClr val="002060"/>
          </a:solidFill>
          <a:ln>
            <a:noFill/>
          </a:ln>
        </p:spPr>
        <p:txBody>
          <a:bodyPr wrap="none" lIns="0" tIns="0" rIns="0" bIns="0" anchor="ctr"/>
          <a:lstStyle/>
          <a:p>
            <a:pPr defTabSz="1219140">
              <a:defRPr/>
            </a:pPr>
            <a:endParaRPr lang="zh-TW" altLang="en-US" sz="2400" kern="0">
              <a:solidFill>
                <a:srgbClr val="C00000"/>
              </a:solidFill>
              <a:latin typeface="Calibri" panose="020F0502020204030204"/>
              <a:ea typeface="新細明體" panose="02020500000000000000" pitchFamily="18" charset="-120"/>
            </a:endParaRPr>
          </a:p>
        </p:txBody>
      </p:sp>
      <p:grpSp>
        <p:nvGrpSpPr>
          <p:cNvPr id="10" name="组合 9"/>
          <p:cNvGrpSpPr/>
          <p:nvPr/>
        </p:nvGrpSpPr>
        <p:grpSpPr>
          <a:xfrm>
            <a:off x="3801888" y="3606723"/>
            <a:ext cx="3820011" cy="1511859"/>
            <a:chOff x="2829536" y="3634297"/>
            <a:chExt cx="2865008" cy="1133894"/>
          </a:xfrm>
          <a:solidFill>
            <a:srgbClr val="FF9900"/>
          </a:solidFill>
        </p:grpSpPr>
        <p:sp>
          <p:nvSpPr>
            <p:cNvPr id="11" name="Rectangle 4"/>
            <p:cNvSpPr>
              <a:spLocks noChangeArrowheads="1"/>
            </p:cNvSpPr>
            <p:nvPr/>
          </p:nvSpPr>
          <p:spPr bwMode="gray">
            <a:xfrm>
              <a:off x="2829536" y="3634297"/>
              <a:ext cx="2865008" cy="1133894"/>
            </a:xfrm>
            <a:prstGeom prst="rect">
              <a:avLst/>
            </a:prstGeom>
            <a:grpFill/>
            <a:ln w="25400" algn="ctr">
              <a:noFill/>
              <a:miter lim="800000"/>
              <a:headEnd/>
              <a:tailEnd/>
            </a:ln>
          </p:spPr>
          <p:txBody>
            <a:bodyPr lIns="60960" tIns="59267" rIns="60960" bIns="59267" anchor="ctr" anchorCtr="1"/>
            <a:lstStyle/>
            <a:p>
              <a:pPr defTabSz="1219140">
                <a:defRPr/>
              </a:pPr>
              <a:endParaRPr lang="zh-TW" altLang="en-US" sz="2400" kern="0">
                <a:solidFill>
                  <a:srgbClr val="000000"/>
                </a:solidFill>
                <a:latin typeface="Calibri" panose="020F0502020204030204"/>
                <a:ea typeface="新細明體" panose="02020500000000000000" pitchFamily="18" charset="-120"/>
              </a:endParaRPr>
            </a:p>
          </p:txBody>
        </p:sp>
        <p:sp>
          <p:nvSpPr>
            <p:cNvPr id="12" name="TextBox 11"/>
            <p:cNvSpPr txBox="1">
              <a:spLocks noChangeArrowheads="1"/>
            </p:cNvSpPr>
            <p:nvPr/>
          </p:nvSpPr>
          <p:spPr bwMode="auto">
            <a:xfrm flipH="1">
              <a:off x="3695549" y="3974399"/>
              <a:ext cx="1752902" cy="377075"/>
            </a:xfrm>
            <a:prstGeom prst="rect">
              <a:avLst/>
            </a:prstGeom>
            <a:grp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914377" eaLnBrk="1" hangingPunct="1">
                <a:defRPr/>
              </a:pPr>
              <a:r>
                <a:rPr lang="zh-CN" altLang="en-US" sz="2667" b="1" kern="0" dirty="0">
                  <a:solidFill>
                    <a:srgbClr val="000000"/>
                  </a:solidFill>
                  <a:latin typeface="微软雅黑" pitchFamily="34" charset="-122"/>
                  <a:ea typeface="微软雅黑" pitchFamily="34" charset="-122"/>
                </a:rPr>
                <a:t>点击添加标题    </a:t>
              </a:r>
              <a:endParaRPr lang="en-US" altLang="zh-CN" sz="2667" b="1" kern="0" dirty="0">
                <a:solidFill>
                  <a:srgbClr val="000000"/>
                </a:solidFill>
                <a:latin typeface="微软雅黑" pitchFamily="34" charset="-122"/>
                <a:ea typeface="微软雅黑" pitchFamily="34" charset="-122"/>
              </a:endParaRPr>
            </a:p>
          </p:txBody>
        </p:sp>
      </p:grpSp>
      <p:sp>
        <p:nvSpPr>
          <p:cNvPr id="13" name="AutoShape 8"/>
          <p:cNvSpPr>
            <a:spLocks noChangeArrowheads="1"/>
          </p:cNvSpPr>
          <p:nvPr/>
        </p:nvSpPr>
        <p:spPr bwMode="auto">
          <a:xfrm>
            <a:off x="3801887" y="3607774"/>
            <a:ext cx="1038495" cy="926847"/>
          </a:xfrm>
          <a:custGeom>
            <a:avLst/>
            <a:gdLst>
              <a:gd name="connsiteX0" fmla="*/ 0 w 820146"/>
              <a:gd name="connsiteY0" fmla="*/ 697675 h 697675"/>
              <a:gd name="connsiteX1" fmla="*/ 0 w 820146"/>
              <a:gd name="connsiteY1" fmla="*/ 0 h 697675"/>
              <a:gd name="connsiteX2" fmla="*/ 820146 w 820146"/>
              <a:gd name="connsiteY2" fmla="*/ 697675 h 697675"/>
              <a:gd name="connsiteX3" fmla="*/ 0 w 820146"/>
              <a:gd name="connsiteY3" fmla="*/ 697675 h 697675"/>
              <a:gd name="connsiteX0" fmla="*/ 0 w 778871"/>
              <a:gd name="connsiteY0" fmla="*/ 697675 h 697675"/>
              <a:gd name="connsiteX1" fmla="*/ 0 w 778871"/>
              <a:gd name="connsiteY1" fmla="*/ 0 h 697675"/>
              <a:gd name="connsiteX2" fmla="*/ 778871 w 778871"/>
              <a:gd name="connsiteY2" fmla="*/ 678625 h 697675"/>
              <a:gd name="connsiteX3" fmla="*/ 0 w 778871"/>
              <a:gd name="connsiteY3" fmla="*/ 697675 h 697675"/>
              <a:gd name="connsiteX0" fmla="*/ 0 w 778871"/>
              <a:gd name="connsiteY0" fmla="*/ 672275 h 678625"/>
              <a:gd name="connsiteX1" fmla="*/ 0 w 778871"/>
              <a:gd name="connsiteY1" fmla="*/ 0 h 678625"/>
              <a:gd name="connsiteX2" fmla="*/ 778871 w 778871"/>
              <a:gd name="connsiteY2" fmla="*/ 678625 h 678625"/>
              <a:gd name="connsiteX3" fmla="*/ 0 w 778871"/>
              <a:gd name="connsiteY3" fmla="*/ 672275 h 678625"/>
              <a:gd name="connsiteX0" fmla="*/ 0 w 778871"/>
              <a:gd name="connsiteY0" fmla="*/ 672275 h 678625"/>
              <a:gd name="connsiteX1" fmla="*/ 0 w 778871"/>
              <a:gd name="connsiteY1" fmla="*/ 0 h 678625"/>
              <a:gd name="connsiteX2" fmla="*/ 778871 w 778871"/>
              <a:gd name="connsiteY2" fmla="*/ 678625 h 678625"/>
              <a:gd name="connsiteX3" fmla="*/ 0 w 778871"/>
              <a:gd name="connsiteY3" fmla="*/ 672275 h 678625"/>
              <a:gd name="connsiteX0" fmla="*/ 0 w 778871"/>
              <a:gd name="connsiteY0" fmla="*/ 695135 h 695135"/>
              <a:gd name="connsiteX1" fmla="*/ 0 w 778871"/>
              <a:gd name="connsiteY1" fmla="*/ 0 h 695135"/>
              <a:gd name="connsiteX2" fmla="*/ 778871 w 778871"/>
              <a:gd name="connsiteY2" fmla="*/ 678625 h 695135"/>
              <a:gd name="connsiteX3" fmla="*/ 0 w 778871"/>
              <a:gd name="connsiteY3" fmla="*/ 695135 h 695135"/>
            </a:gdLst>
            <a:ahLst/>
            <a:cxnLst>
              <a:cxn ang="0">
                <a:pos x="connsiteX0" y="connsiteY0"/>
              </a:cxn>
              <a:cxn ang="0">
                <a:pos x="connsiteX1" y="connsiteY1"/>
              </a:cxn>
              <a:cxn ang="0">
                <a:pos x="connsiteX2" y="connsiteY2"/>
              </a:cxn>
              <a:cxn ang="0">
                <a:pos x="connsiteX3" y="connsiteY3"/>
              </a:cxn>
            </a:cxnLst>
            <a:rect l="l" t="t" r="r" b="b"/>
            <a:pathLst>
              <a:path w="778871" h="695135">
                <a:moveTo>
                  <a:pt x="0" y="695135"/>
                </a:moveTo>
                <a:lnTo>
                  <a:pt x="0" y="0"/>
                </a:lnTo>
                <a:lnTo>
                  <a:pt x="778871" y="678625"/>
                </a:lnTo>
                <a:lnTo>
                  <a:pt x="0" y="695135"/>
                </a:lnTo>
                <a:close/>
              </a:path>
            </a:pathLst>
          </a:custGeom>
          <a:solidFill>
            <a:schemeClr val="accent1">
              <a:lumMod val="75000"/>
            </a:schemeClr>
          </a:solidFill>
          <a:ln>
            <a:noFill/>
          </a:ln>
        </p:spPr>
        <p:txBody>
          <a:bodyPr wrap="none" lIns="0" tIns="0" rIns="0" bIns="0" anchor="ctr"/>
          <a:lstStyle/>
          <a:p>
            <a:pPr defTabSz="1219140">
              <a:defRPr/>
            </a:pPr>
            <a:endParaRPr lang="zh-TW" altLang="en-US" sz="2400" kern="0">
              <a:solidFill>
                <a:srgbClr val="C00000"/>
              </a:solidFill>
              <a:latin typeface="Calibri" panose="020F0502020204030204"/>
              <a:ea typeface="新細明體" panose="02020500000000000000" pitchFamily="18" charset="-120"/>
            </a:endParaRPr>
          </a:p>
        </p:txBody>
      </p:sp>
      <p:grpSp>
        <p:nvGrpSpPr>
          <p:cNvPr id="14" name="组合 13"/>
          <p:cNvGrpSpPr/>
          <p:nvPr/>
        </p:nvGrpSpPr>
        <p:grpSpPr>
          <a:xfrm>
            <a:off x="1523093" y="4507597"/>
            <a:ext cx="3306273" cy="1513693"/>
            <a:chOff x="1120439" y="4309954"/>
            <a:chExt cx="2479705" cy="1135270"/>
          </a:xfrm>
          <a:solidFill>
            <a:schemeClr val="accent1"/>
          </a:solidFill>
        </p:grpSpPr>
        <p:sp>
          <p:nvSpPr>
            <p:cNvPr id="15" name="Rectangle 6"/>
            <p:cNvSpPr>
              <a:spLocks noChangeArrowheads="1"/>
            </p:cNvSpPr>
            <p:nvPr/>
          </p:nvSpPr>
          <p:spPr bwMode="gray">
            <a:xfrm>
              <a:off x="1120439" y="4309954"/>
              <a:ext cx="2479705" cy="1135270"/>
            </a:xfrm>
            <a:prstGeom prst="rect">
              <a:avLst/>
            </a:prstGeom>
            <a:grpFill/>
            <a:ln w="25400" algn="ctr">
              <a:noFill/>
              <a:miter lim="800000"/>
              <a:headEnd/>
              <a:tailEnd/>
            </a:ln>
          </p:spPr>
          <p:txBody>
            <a:bodyPr lIns="60960" tIns="59267" rIns="60960" bIns="59267" anchor="ctr" anchorCtr="1"/>
            <a:lstStyle/>
            <a:p>
              <a:pPr defTabSz="1219140">
                <a:defRPr/>
              </a:pPr>
              <a:endParaRPr lang="zh-TW" altLang="en-US" sz="2400" kern="0">
                <a:solidFill>
                  <a:srgbClr val="000000"/>
                </a:solidFill>
                <a:latin typeface="Calibri" panose="020F0502020204030204"/>
                <a:ea typeface="新細明體" panose="02020500000000000000" pitchFamily="18" charset="-120"/>
              </a:endParaRPr>
            </a:p>
          </p:txBody>
        </p:sp>
        <p:sp>
          <p:nvSpPr>
            <p:cNvPr id="16" name="TextBox 11"/>
            <p:cNvSpPr txBox="1">
              <a:spLocks noChangeArrowheads="1"/>
            </p:cNvSpPr>
            <p:nvPr/>
          </p:nvSpPr>
          <p:spPr bwMode="auto">
            <a:xfrm flipH="1">
              <a:off x="1490153" y="4677534"/>
              <a:ext cx="1752902" cy="377075"/>
            </a:xfrm>
            <a:prstGeom prst="rect">
              <a:avLst/>
            </a:prstGeom>
            <a:grp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914377" eaLnBrk="1" hangingPunct="1">
                <a:defRPr/>
              </a:pPr>
              <a:r>
                <a:rPr lang="zh-CN" altLang="en-US" sz="2667" b="1" kern="0" dirty="0">
                  <a:solidFill>
                    <a:srgbClr val="000000"/>
                  </a:solidFill>
                  <a:latin typeface="微软雅黑" pitchFamily="34" charset="-122"/>
                  <a:ea typeface="微软雅黑" pitchFamily="34" charset="-122"/>
                </a:rPr>
                <a:t>点击添加标题    </a:t>
              </a:r>
              <a:endParaRPr lang="en-US" altLang="zh-CN" sz="2667" b="1" kern="0" dirty="0">
                <a:solidFill>
                  <a:srgbClr val="000000"/>
                </a:solidFill>
                <a:latin typeface="微软雅黑" pitchFamily="34" charset="-122"/>
                <a:ea typeface="微软雅黑" pitchFamily="34" charset="-122"/>
              </a:endParaRPr>
            </a:p>
          </p:txBody>
        </p:sp>
      </p:grpSp>
      <p:sp>
        <p:nvSpPr>
          <p:cNvPr id="17" name="Text Box 40"/>
          <p:cNvSpPr txBox="1">
            <a:spLocks noChangeArrowheads="1"/>
          </p:cNvSpPr>
          <p:nvPr/>
        </p:nvSpPr>
        <p:spPr bwMode="gray">
          <a:xfrm>
            <a:off x="1275499" y="2135058"/>
            <a:ext cx="4340448" cy="1126655"/>
          </a:xfrm>
          <a:prstGeom prst="rect">
            <a:avLst/>
          </a:prstGeom>
          <a:noFill/>
          <a:ln w="9525">
            <a:noFill/>
            <a:miter lim="800000"/>
            <a:headEnd/>
            <a:tailEnd/>
          </a:ln>
        </p:spPr>
        <p:txBody>
          <a:bodyPr wrap="square">
            <a:spAutoFit/>
          </a:bodyPr>
          <a:lstStyle/>
          <a:p>
            <a:pPr defTabSz="914377">
              <a:lnSpc>
                <a:spcPct val="120000"/>
              </a:lnSpc>
              <a:defRPr/>
            </a:pPr>
            <a:r>
              <a:rPr lang="zh-CN" altLang="en-US" sz="1867" kern="0" dirty="0">
                <a:solidFill>
                  <a:srgbClr val="000000"/>
                </a:solidFill>
                <a:latin typeface="微软雅黑" pitchFamily="34" charset="-122"/>
                <a:ea typeface="微软雅黑" pitchFamily="34" charset="-122"/>
              </a:rPr>
              <a:t>单击此处输入文字单击此处输入文字</a:t>
            </a:r>
          </a:p>
          <a:p>
            <a:pPr defTabSz="914377">
              <a:lnSpc>
                <a:spcPct val="120000"/>
              </a:lnSpc>
              <a:defRPr/>
            </a:pPr>
            <a:r>
              <a:rPr lang="zh-CN" altLang="en-US" sz="1867" kern="0" dirty="0">
                <a:solidFill>
                  <a:srgbClr val="000000"/>
                </a:solidFill>
                <a:latin typeface="微软雅黑" pitchFamily="34" charset="-122"/>
                <a:ea typeface="微软雅黑" pitchFamily="34" charset="-122"/>
              </a:rPr>
              <a:t>单击此处输入文字单击此处输入文字</a:t>
            </a:r>
          </a:p>
          <a:p>
            <a:pPr defTabSz="914377">
              <a:lnSpc>
                <a:spcPct val="120000"/>
              </a:lnSpc>
              <a:defRPr/>
            </a:pPr>
            <a:endParaRPr lang="zh-CN" altLang="en-US" sz="1867" kern="0" dirty="0">
              <a:solidFill>
                <a:srgbClr val="000000"/>
              </a:solidFill>
              <a:latin typeface="微软雅黑" pitchFamily="34" charset="-122"/>
              <a:ea typeface="微软雅黑" pitchFamily="34" charset="-122"/>
            </a:endParaRPr>
          </a:p>
        </p:txBody>
      </p:sp>
      <p:sp>
        <p:nvSpPr>
          <p:cNvPr id="18" name="Rectangle 11"/>
          <p:cNvSpPr>
            <a:spLocks noChangeArrowheads="1"/>
          </p:cNvSpPr>
          <p:nvPr/>
        </p:nvSpPr>
        <p:spPr bwMode="gray">
          <a:xfrm>
            <a:off x="1374192" y="1632565"/>
            <a:ext cx="3333773" cy="478367"/>
          </a:xfrm>
          <a:prstGeom prst="rect">
            <a:avLst/>
          </a:prstGeom>
          <a:noFill/>
          <a:ln>
            <a:noFill/>
          </a:ln>
          <a:extLst/>
        </p:spPr>
        <p:txBody>
          <a:bodyPr lIns="0" tIns="0" rIns="0" bIns="0" anchor="ctr"/>
          <a:lstStyle/>
          <a:p>
            <a:pPr defTabSz="914377">
              <a:lnSpc>
                <a:spcPct val="120000"/>
              </a:lnSpc>
              <a:defRPr/>
            </a:pPr>
            <a:r>
              <a:rPr lang="zh-CN" altLang="en-US" sz="2667" b="1" kern="0" dirty="0">
                <a:solidFill>
                  <a:srgbClr val="000000"/>
                </a:solidFill>
                <a:latin typeface="微软雅黑" pitchFamily="34" charset="-122"/>
                <a:ea typeface="微软雅黑" pitchFamily="34" charset="-122"/>
              </a:rPr>
              <a:t>单击此处输入小标题</a:t>
            </a:r>
          </a:p>
        </p:txBody>
      </p:sp>
    </p:spTree>
    <p:extLst>
      <p:ext uri="{BB962C8B-B14F-4D97-AF65-F5344CB8AC3E}">
        <p14:creationId xmlns:p14="http://schemas.microsoft.com/office/powerpoint/2010/main" val="41390253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300"/>
                                        <p:tgtEl>
                                          <p:spTgt spid="14"/>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300"/>
                                        <p:tgtEl>
                                          <p:spTgt spid="13"/>
                                        </p:tgtEl>
                                      </p:cBhvr>
                                    </p:animEffect>
                                  </p:childTnLst>
                                </p:cTn>
                              </p:par>
                            </p:childTnLst>
                          </p:cTn>
                        </p:par>
                        <p:par>
                          <p:cTn id="12" fill="hold">
                            <p:stCondLst>
                              <p:cond delay="600"/>
                            </p:stCondLst>
                            <p:childTnLst>
                              <p:par>
                                <p:cTn id="13" presetID="22" presetClass="entr" presetSubtype="8"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300"/>
                                        <p:tgtEl>
                                          <p:spTgt spid="10"/>
                                        </p:tgtEl>
                                      </p:cBhvr>
                                    </p:animEffect>
                                  </p:childTnLst>
                                </p:cTn>
                              </p:par>
                            </p:childTnLst>
                          </p:cTn>
                        </p:par>
                        <p:par>
                          <p:cTn id="16" fill="hold">
                            <p:stCondLst>
                              <p:cond delay="900"/>
                            </p:stCondLst>
                            <p:childTnLst>
                              <p:par>
                                <p:cTn id="17" presetID="22" presetClass="entr" presetSubtype="4"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300"/>
                                        <p:tgtEl>
                                          <p:spTgt spid="9"/>
                                        </p:tgtEl>
                                      </p:cBhvr>
                                    </p:animEffect>
                                  </p:childTnLst>
                                </p:cTn>
                              </p:par>
                            </p:childTnLst>
                          </p:cTn>
                        </p:par>
                        <p:par>
                          <p:cTn id="20" fill="hold">
                            <p:stCondLst>
                              <p:cond delay="1200"/>
                            </p:stCondLst>
                            <p:childTnLst>
                              <p:par>
                                <p:cTn id="21" presetID="22" presetClass="entr" presetSubtype="8"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300"/>
                                        <p:tgtEl>
                                          <p:spTgt spid="6"/>
                                        </p:tgtEl>
                                      </p:cBhvr>
                                    </p:animEffect>
                                  </p:childTnLst>
                                </p:cTn>
                              </p:par>
                            </p:childTnLst>
                          </p:cTn>
                        </p:par>
                        <p:par>
                          <p:cTn id="24" fill="hold">
                            <p:stCondLst>
                              <p:cond delay="15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8"/>
                                        </p:tgtEl>
                                        <p:attrNameLst>
                                          <p:attrName>ppt_y</p:attrName>
                                        </p:attrNameLst>
                                      </p:cBhvr>
                                      <p:tavLst>
                                        <p:tav tm="0">
                                          <p:val>
                                            <p:strVal val="#ppt_y"/>
                                          </p:val>
                                        </p:tav>
                                        <p:tav tm="100000">
                                          <p:val>
                                            <p:strVal val="#ppt_y"/>
                                          </p:val>
                                        </p:tav>
                                      </p:tavLst>
                                    </p:anim>
                                    <p:anim calcmode="lin" valueType="num">
                                      <p:cBhvr>
                                        <p:cTn id="29"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18"/>
                                        </p:tgtEl>
                                      </p:cBhvr>
                                    </p:animEffect>
                                  </p:childTnLst>
                                </p:cTn>
                              </p:par>
                            </p:childTnLst>
                          </p:cTn>
                        </p:par>
                        <p:par>
                          <p:cTn id="32" fill="hold">
                            <p:stCondLst>
                              <p:cond delay="2400"/>
                            </p:stCondLst>
                            <p:childTnLst>
                              <p:par>
                                <p:cTn id="33" presetID="42" presetClass="entr" presetSubtype="0"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750"/>
                                        <p:tgtEl>
                                          <p:spTgt spid="17"/>
                                        </p:tgtEl>
                                      </p:cBhvr>
                                    </p:animEffect>
                                    <p:anim calcmode="lin" valueType="num">
                                      <p:cBhvr>
                                        <p:cTn id="36" dur="750" fill="hold"/>
                                        <p:tgtEl>
                                          <p:spTgt spid="17"/>
                                        </p:tgtEl>
                                        <p:attrNameLst>
                                          <p:attrName>ppt_x</p:attrName>
                                        </p:attrNameLst>
                                      </p:cBhvr>
                                      <p:tavLst>
                                        <p:tav tm="0">
                                          <p:val>
                                            <p:strVal val="#ppt_x"/>
                                          </p:val>
                                        </p:tav>
                                        <p:tav tm="100000">
                                          <p:val>
                                            <p:strVal val="#ppt_x"/>
                                          </p:val>
                                        </p:tav>
                                      </p:tavLst>
                                    </p:anim>
                                    <p:anim calcmode="lin" valueType="num">
                                      <p:cBhvr>
                                        <p:cTn id="37" dur="75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17" grpId="0"/>
      <p:bldP spid="1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流程图: 可选过程 5"/>
          <p:cNvSpPr>
            <a:spLocks noChangeArrowheads="1"/>
          </p:cNvSpPr>
          <p:nvPr/>
        </p:nvSpPr>
        <p:spPr bwMode="auto">
          <a:xfrm>
            <a:off x="4224867" y="2036236"/>
            <a:ext cx="7008284" cy="385233"/>
          </a:xfrm>
          <a:prstGeom prst="flowChartAlternateProcess">
            <a:avLst/>
          </a:prstGeom>
          <a:solidFill>
            <a:srgbClr val="000000">
              <a:alpha val="14000"/>
            </a:srgbClr>
          </a:solidFill>
          <a:ln>
            <a:noFill/>
          </a:ln>
          <a:extLst>
            <a:ext uri="{91240B29-F687-4F45-9708-019B960494DF}">
              <a14:hiddenLine xmlns:a14="http://schemas.microsoft.com/office/drawing/2010/main" w="25400" cap="flat" cmpd="sng">
                <a:solidFill>
                  <a:srgbClr val="395E8A"/>
                </a:solidFill>
                <a:miter lim="800000"/>
                <a:headEnd/>
                <a:tailEnd/>
              </a14:hiddenLine>
            </a:ext>
          </a:extLst>
        </p:spPr>
        <p:txBody>
          <a:bodyPr anchor="ctr"/>
          <a:lstStyle/>
          <a:p>
            <a:pPr algn="ctr" defTabSz="914377"/>
            <a:endParaRPr lang="zh-CN" altLang="zh-CN" sz="2400">
              <a:solidFill>
                <a:srgbClr val="C00000"/>
              </a:solidFill>
              <a:latin typeface="宋体" pitchFamily="2" charset="-122"/>
              <a:ea typeface="等线" panose="02010600030101010101" pitchFamily="2" charset="-122"/>
              <a:sym typeface="宋体" pitchFamily="2" charset="-122"/>
            </a:endParaRPr>
          </a:p>
        </p:txBody>
      </p:sp>
      <p:sp>
        <p:nvSpPr>
          <p:cNvPr id="7" name="流程图: 可选过程 6"/>
          <p:cNvSpPr>
            <a:spLocks noChangeArrowheads="1"/>
          </p:cNvSpPr>
          <p:nvPr/>
        </p:nvSpPr>
        <p:spPr bwMode="auto">
          <a:xfrm>
            <a:off x="4224867" y="2061636"/>
            <a:ext cx="4889500" cy="334433"/>
          </a:xfrm>
          <a:prstGeom prst="flowChartAlternateProcess">
            <a:avLst/>
          </a:prstGeom>
          <a:solidFill>
            <a:srgbClr val="0070C0"/>
          </a:solidFill>
          <a:ln>
            <a:noFill/>
          </a:ln>
          <a:extLst/>
        </p:spPr>
        <p:txBody>
          <a:bodyPr anchor="ctr"/>
          <a:lstStyle/>
          <a:p>
            <a:pPr algn="ctr" defTabSz="914377"/>
            <a:endParaRPr lang="zh-CN" altLang="zh-CN" sz="2400">
              <a:solidFill>
                <a:srgbClr val="C00000"/>
              </a:solidFill>
              <a:latin typeface="宋体" pitchFamily="2" charset="-122"/>
              <a:ea typeface="等线" panose="02010600030101010101" pitchFamily="2" charset="-122"/>
              <a:sym typeface="宋体" pitchFamily="2" charset="-122"/>
            </a:endParaRPr>
          </a:p>
        </p:txBody>
      </p:sp>
      <p:sp>
        <p:nvSpPr>
          <p:cNvPr id="8" name="圆角矩形标注 7"/>
          <p:cNvSpPr>
            <a:spLocks noChangeArrowheads="1"/>
          </p:cNvSpPr>
          <p:nvPr/>
        </p:nvSpPr>
        <p:spPr bwMode="auto">
          <a:xfrm>
            <a:off x="7535335" y="2660652"/>
            <a:ext cx="673100" cy="336549"/>
          </a:xfrm>
          <a:prstGeom prst="wedgeRoundRectCallout">
            <a:avLst>
              <a:gd name="adj1" fmla="val -24569"/>
              <a:gd name="adj2" fmla="val 69968"/>
              <a:gd name="adj3" fmla="val 16667"/>
            </a:avLst>
          </a:prstGeom>
          <a:solidFill>
            <a:srgbClr val="FF9900"/>
          </a:solidFill>
          <a:ln>
            <a:noFill/>
          </a:ln>
        </p:spPr>
        <p:txBody>
          <a:bodyPr anchor="ctr"/>
          <a:lstStyle/>
          <a:p>
            <a:pPr algn="ctr" defTabSz="914377"/>
            <a:r>
              <a:rPr lang="en-US" sz="2400">
                <a:solidFill>
                  <a:srgbClr val="000000"/>
                </a:solidFill>
                <a:latin typeface="Calibri" pitchFamily="34" charset="0"/>
                <a:cs typeface="Calibri" pitchFamily="34" charset="0"/>
                <a:sym typeface="Calibri" pitchFamily="34" charset="0"/>
              </a:rPr>
              <a:t>50</a:t>
            </a:r>
            <a:endParaRPr lang="zh-CN" altLang="en-US" sz="2400">
              <a:solidFill>
                <a:srgbClr val="000000"/>
              </a:solidFill>
              <a:latin typeface="Calibri" panose="020F0502020204030204"/>
              <a:ea typeface="等线" panose="02010600030101010101" pitchFamily="2" charset="-122"/>
            </a:endParaRPr>
          </a:p>
        </p:txBody>
      </p:sp>
      <p:sp>
        <p:nvSpPr>
          <p:cNvPr id="9" name="流程图: 可选过程 8"/>
          <p:cNvSpPr>
            <a:spLocks noChangeArrowheads="1"/>
          </p:cNvSpPr>
          <p:nvPr/>
        </p:nvSpPr>
        <p:spPr bwMode="auto">
          <a:xfrm>
            <a:off x="4224867" y="3092453"/>
            <a:ext cx="7008284" cy="385233"/>
          </a:xfrm>
          <a:prstGeom prst="flowChartAlternateProcess">
            <a:avLst/>
          </a:prstGeom>
          <a:solidFill>
            <a:srgbClr val="000000">
              <a:alpha val="14000"/>
            </a:srgbClr>
          </a:solidFill>
          <a:ln>
            <a:noFill/>
          </a:ln>
          <a:extLst>
            <a:ext uri="{91240B29-F687-4F45-9708-019B960494DF}">
              <a14:hiddenLine xmlns:a14="http://schemas.microsoft.com/office/drawing/2010/main" w="25400" cap="flat" cmpd="sng">
                <a:solidFill>
                  <a:srgbClr val="395E8A"/>
                </a:solidFill>
                <a:miter lim="800000"/>
                <a:headEnd/>
                <a:tailEnd/>
              </a14:hiddenLine>
            </a:ext>
          </a:extLst>
        </p:spPr>
        <p:txBody>
          <a:bodyPr anchor="ctr"/>
          <a:lstStyle/>
          <a:p>
            <a:pPr algn="ctr" defTabSz="914377"/>
            <a:endParaRPr lang="zh-CN" altLang="zh-CN" sz="2400">
              <a:solidFill>
                <a:srgbClr val="C00000"/>
              </a:solidFill>
              <a:latin typeface="宋体" pitchFamily="2" charset="-122"/>
              <a:ea typeface="等线" panose="02010600030101010101" pitchFamily="2" charset="-122"/>
              <a:sym typeface="宋体" pitchFamily="2" charset="-122"/>
            </a:endParaRPr>
          </a:p>
        </p:txBody>
      </p:sp>
      <p:sp>
        <p:nvSpPr>
          <p:cNvPr id="10" name="流程图: 可选过程 9"/>
          <p:cNvSpPr>
            <a:spLocks noChangeArrowheads="1"/>
          </p:cNvSpPr>
          <p:nvPr/>
        </p:nvSpPr>
        <p:spPr bwMode="auto">
          <a:xfrm>
            <a:off x="4224867" y="3115735"/>
            <a:ext cx="3503084" cy="336551"/>
          </a:xfrm>
          <a:prstGeom prst="flowChartAlternateProcess">
            <a:avLst/>
          </a:prstGeom>
          <a:solidFill>
            <a:srgbClr val="FF9900"/>
          </a:solidFill>
          <a:ln>
            <a:noFill/>
          </a:ln>
        </p:spPr>
        <p:txBody>
          <a:bodyPr anchor="ctr"/>
          <a:lstStyle/>
          <a:p>
            <a:pPr algn="ctr" defTabSz="914377"/>
            <a:endParaRPr lang="zh-CN" altLang="zh-CN" sz="2400">
              <a:solidFill>
                <a:srgbClr val="C00000"/>
              </a:solidFill>
              <a:latin typeface="宋体" pitchFamily="2" charset="-122"/>
              <a:ea typeface="等线" panose="02010600030101010101" pitchFamily="2" charset="-122"/>
              <a:sym typeface="宋体" pitchFamily="2" charset="-122"/>
            </a:endParaRPr>
          </a:p>
        </p:txBody>
      </p:sp>
      <p:sp>
        <p:nvSpPr>
          <p:cNvPr id="11" name="流程图: 可选过程 10"/>
          <p:cNvSpPr>
            <a:spLocks noChangeArrowheads="1"/>
          </p:cNvSpPr>
          <p:nvPr/>
        </p:nvSpPr>
        <p:spPr bwMode="auto">
          <a:xfrm>
            <a:off x="4271435" y="4053419"/>
            <a:ext cx="7008284" cy="383116"/>
          </a:xfrm>
          <a:prstGeom prst="flowChartAlternateProcess">
            <a:avLst/>
          </a:prstGeom>
          <a:solidFill>
            <a:srgbClr val="000000">
              <a:alpha val="14000"/>
            </a:srgbClr>
          </a:solidFill>
          <a:ln>
            <a:noFill/>
          </a:ln>
          <a:extLst>
            <a:ext uri="{91240B29-F687-4F45-9708-019B960494DF}">
              <a14:hiddenLine xmlns:a14="http://schemas.microsoft.com/office/drawing/2010/main" w="25400" cap="flat" cmpd="sng">
                <a:solidFill>
                  <a:srgbClr val="395E8A"/>
                </a:solidFill>
                <a:miter lim="800000"/>
                <a:headEnd/>
                <a:tailEnd/>
              </a14:hiddenLine>
            </a:ext>
          </a:extLst>
        </p:spPr>
        <p:txBody>
          <a:bodyPr anchor="ctr"/>
          <a:lstStyle/>
          <a:p>
            <a:pPr algn="ctr" defTabSz="914377"/>
            <a:endParaRPr lang="zh-CN" altLang="zh-CN" sz="2400">
              <a:solidFill>
                <a:srgbClr val="C00000"/>
              </a:solidFill>
              <a:latin typeface="宋体" pitchFamily="2" charset="-122"/>
              <a:ea typeface="等线" panose="02010600030101010101" pitchFamily="2" charset="-122"/>
              <a:sym typeface="宋体" pitchFamily="2" charset="-122"/>
            </a:endParaRPr>
          </a:p>
        </p:txBody>
      </p:sp>
      <p:sp>
        <p:nvSpPr>
          <p:cNvPr id="12" name="流程图: 可选过程 11"/>
          <p:cNvSpPr>
            <a:spLocks noChangeArrowheads="1"/>
          </p:cNvSpPr>
          <p:nvPr/>
        </p:nvSpPr>
        <p:spPr bwMode="auto">
          <a:xfrm>
            <a:off x="4271433" y="4076702"/>
            <a:ext cx="2396067" cy="336551"/>
          </a:xfrm>
          <a:prstGeom prst="flowChartAlternateProcess">
            <a:avLst/>
          </a:prstGeom>
          <a:solidFill>
            <a:schemeClr val="accent4">
              <a:lumMod val="75000"/>
            </a:schemeClr>
          </a:solidFill>
          <a:ln>
            <a:noFill/>
          </a:ln>
        </p:spPr>
        <p:txBody>
          <a:bodyPr anchor="ctr"/>
          <a:lstStyle/>
          <a:p>
            <a:pPr algn="ctr" defTabSz="914377"/>
            <a:endParaRPr lang="zh-CN" altLang="zh-CN" sz="2400">
              <a:solidFill>
                <a:srgbClr val="C00000"/>
              </a:solidFill>
              <a:latin typeface="宋体" pitchFamily="2" charset="-122"/>
              <a:ea typeface="等线" panose="02010600030101010101" pitchFamily="2" charset="-122"/>
              <a:sym typeface="宋体" pitchFamily="2" charset="-122"/>
            </a:endParaRPr>
          </a:p>
        </p:txBody>
      </p:sp>
      <p:sp>
        <p:nvSpPr>
          <p:cNvPr id="13" name="流程图: 可选过程 12"/>
          <p:cNvSpPr>
            <a:spLocks noChangeArrowheads="1"/>
          </p:cNvSpPr>
          <p:nvPr/>
        </p:nvSpPr>
        <p:spPr bwMode="auto">
          <a:xfrm>
            <a:off x="4271435" y="5109635"/>
            <a:ext cx="7008284" cy="383117"/>
          </a:xfrm>
          <a:prstGeom prst="flowChartAlternateProcess">
            <a:avLst/>
          </a:prstGeom>
          <a:solidFill>
            <a:srgbClr val="000000">
              <a:alpha val="14000"/>
            </a:srgbClr>
          </a:solidFill>
          <a:ln>
            <a:noFill/>
          </a:ln>
          <a:extLst>
            <a:ext uri="{91240B29-F687-4F45-9708-019B960494DF}">
              <a14:hiddenLine xmlns:a14="http://schemas.microsoft.com/office/drawing/2010/main" w="25400" cap="flat" cmpd="sng">
                <a:solidFill>
                  <a:srgbClr val="395E8A"/>
                </a:solidFill>
                <a:miter lim="800000"/>
                <a:headEnd/>
                <a:tailEnd/>
              </a14:hiddenLine>
            </a:ext>
          </a:extLst>
        </p:spPr>
        <p:txBody>
          <a:bodyPr anchor="ctr"/>
          <a:lstStyle/>
          <a:p>
            <a:pPr algn="ctr" defTabSz="914377"/>
            <a:endParaRPr lang="zh-CN" altLang="zh-CN" sz="2400">
              <a:solidFill>
                <a:srgbClr val="C00000"/>
              </a:solidFill>
              <a:latin typeface="宋体" pitchFamily="2" charset="-122"/>
              <a:ea typeface="等线" panose="02010600030101010101" pitchFamily="2" charset="-122"/>
              <a:sym typeface="宋体" pitchFamily="2" charset="-122"/>
            </a:endParaRPr>
          </a:p>
        </p:txBody>
      </p:sp>
      <p:sp>
        <p:nvSpPr>
          <p:cNvPr id="14" name="流程图: 可选过程 13"/>
          <p:cNvSpPr>
            <a:spLocks noChangeArrowheads="1"/>
          </p:cNvSpPr>
          <p:nvPr/>
        </p:nvSpPr>
        <p:spPr bwMode="auto">
          <a:xfrm>
            <a:off x="4271433" y="5132919"/>
            <a:ext cx="5952067" cy="336549"/>
          </a:xfrm>
          <a:prstGeom prst="flowChartAlternateProcess">
            <a:avLst/>
          </a:prstGeom>
          <a:solidFill>
            <a:srgbClr val="0070C0"/>
          </a:solidFill>
          <a:ln>
            <a:noFill/>
          </a:ln>
        </p:spPr>
        <p:txBody>
          <a:bodyPr anchor="ctr"/>
          <a:lstStyle/>
          <a:p>
            <a:pPr algn="ctr" defTabSz="914377"/>
            <a:endParaRPr lang="zh-CN" altLang="zh-CN" sz="2400">
              <a:solidFill>
                <a:srgbClr val="C00000"/>
              </a:solidFill>
              <a:latin typeface="宋体" pitchFamily="2" charset="-122"/>
              <a:ea typeface="等线" panose="02010600030101010101" pitchFamily="2" charset="-122"/>
              <a:sym typeface="宋体" pitchFamily="2" charset="-122"/>
            </a:endParaRPr>
          </a:p>
        </p:txBody>
      </p:sp>
      <p:sp>
        <p:nvSpPr>
          <p:cNvPr id="15" name="圆角矩形标注 14"/>
          <p:cNvSpPr>
            <a:spLocks noChangeArrowheads="1"/>
          </p:cNvSpPr>
          <p:nvPr/>
        </p:nvSpPr>
        <p:spPr bwMode="auto">
          <a:xfrm>
            <a:off x="6481233" y="3621619"/>
            <a:ext cx="670984" cy="336549"/>
          </a:xfrm>
          <a:prstGeom prst="wedgeRoundRectCallout">
            <a:avLst>
              <a:gd name="adj1" fmla="val -24569"/>
              <a:gd name="adj2" fmla="val 69968"/>
              <a:gd name="adj3" fmla="val 16667"/>
            </a:avLst>
          </a:prstGeom>
          <a:solidFill>
            <a:srgbClr val="FF9900"/>
          </a:solidFill>
          <a:ln>
            <a:noFill/>
          </a:ln>
        </p:spPr>
        <p:txBody>
          <a:bodyPr anchor="ctr"/>
          <a:lstStyle/>
          <a:p>
            <a:pPr algn="ctr" defTabSz="914377"/>
            <a:r>
              <a:rPr lang="en-US" sz="2400" dirty="0">
                <a:solidFill>
                  <a:srgbClr val="000000"/>
                </a:solidFill>
                <a:latin typeface="Calibri" pitchFamily="34" charset="0"/>
                <a:cs typeface="Calibri" pitchFamily="34" charset="0"/>
                <a:sym typeface="Calibri" pitchFamily="34" charset="0"/>
              </a:rPr>
              <a:t>30</a:t>
            </a:r>
            <a:endParaRPr lang="zh-CN" altLang="en-US" sz="2400" dirty="0">
              <a:solidFill>
                <a:srgbClr val="000000"/>
              </a:solidFill>
              <a:latin typeface="Calibri" panose="020F0502020204030204"/>
              <a:ea typeface="等线" panose="02010600030101010101" pitchFamily="2" charset="-122"/>
            </a:endParaRPr>
          </a:p>
        </p:txBody>
      </p:sp>
      <p:sp>
        <p:nvSpPr>
          <p:cNvPr id="16" name="圆角矩形标注 15"/>
          <p:cNvSpPr>
            <a:spLocks noChangeArrowheads="1"/>
          </p:cNvSpPr>
          <p:nvPr/>
        </p:nvSpPr>
        <p:spPr bwMode="auto">
          <a:xfrm>
            <a:off x="8881533" y="1604435"/>
            <a:ext cx="670984" cy="336551"/>
          </a:xfrm>
          <a:prstGeom prst="wedgeRoundRectCallout">
            <a:avLst>
              <a:gd name="adj1" fmla="val -24569"/>
              <a:gd name="adj2" fmla="val 69968"/>
              <a:gd name="adj3" fmla="val 16667"/>
            </a:avLst>
          </a:prstGeom>
          <a:solidFill>
            <a:srgbClr val="0070C0"/>
          </a:solidFill>
          <a:ln>
            <a:noFill/>
          </a:ln>
          <a:extLst/>
        </p:spPr>
        <p:txBody>
          <a:bodyPr anchor="ctr"/>
          <a:lstStyle/>
          <a:p>
            <a:pPr algn="ctr" defTabSz="914377"/>
            <a:r>
              <a:rPr lang="en-US" sz="2400">
                <a:solidFill>
                  <a:prstClr val="white"/>
                </a:solidFill>
                <a:latin typeface="Calibri" pitchFamily="34" charset="0"/>
                <a:cs typeface="Calibri" pitchFamily="34" charset="0"/>
                <a:sym typeface="Calibri" pitchFamily="34" charset="0"/>
              </a:rPr>
              <a:t>65</a:t>
            </a:r>
            <a:endParaRPr lang="zh-CN" altLang="en-US" sz="2400">
              <a:solidFill>
                <a:prstClr val="white"/>
              </a:solidFill>
              <a:latin typeface="Calibri" panose="020F0502020204030204"/>
              <a:ea typeface="等线" panose="02010600030101010101" pitchFamily="2" charset="-122"/>
            </a:endParaRPr>
          </a:p>
        </p:txBody>
      </p:sp>
      <p:sp>
        <p:nvSpPr>
          <p:cNvPr id="17" name="圆角矩形标注 16"/>
          <p:cNvSpPr>
            <a:spLocks noChangeArrowheads="1"/>
          </p:cNvSpPr>
          <p:nvPr/>
        </p:nvSpPr>
        <p:spPr bwMode="auto">
          <a:xfrm>
            <a:off x="10033000" y="4629152"/>
            <a:ext cx="670984" cy="336549"/>
          </a:xfrm>
          <a:prstGeom prst="wedgeRoundRectCallout">
            <a:avLst>
              <a:gd name="adj1" fmla="val -24569"/>
              <a:gd name="adj2" fmla="val 69968"/>
              <a:gd name="adj3" fmla="val 16667"/>
            </a:avLst>
          </a:prstGeom>
          <a:solidFill>
            <a:srgbClr val="0070C0"/>
          </a:solidFill>
          <a:ln>
            <a:noFill/>
          </a:ln>
        </p:spPr>
        <p:txBody>
          <a:bodyPr anchor="ctr"/>
          <a:lstStyle/>
          <a:p>
            <a:pPr algn="ctr" defTabSz="914377"/>
            <a:r>
              <a:rPr lang="en-US" sz="2400">
                <a:solidFill>
                  <a:prstClr val="white"/>
                </a:solidFill>
                <a:latin typeface="Calibri" pitchFamily="34" charset="0"/>
                <a:cs typeface="Calibri" pitchFamily="34" charset="0"/>
                <a:sym typeface="Calibri" pitchFamily="34" charset="0"/>
              </a:rPr>
              <a:t>80</a:t>
            </a:r>
            <a:endParaRPr lang="zh-CN" altLang="en-US" sz="2400">
              <a:solidFill>
                <a:prstClr val="white"/>
              </a:solidFill>
              <a:latin typeface="Calibri" panose="020F0502020204030204"/>
              <a:ea typeface="等线" panose="02010600030101010101" pitchFamily="2" charset="-122"/>
            </a:endParaRPr>
          </a:p>
        </p:txBody>
      </p:sp>
      <p:sp>
        <p:nvSpPr>
          <p:cNvPr id="18" name="直接连接符 17"/>
          <p:cNvSpPr>
            <a:spLocks noChangeShapeType="1"/>
          </p:cNvSpPr>
          <p:nvPr/>
        </p:nvSpPr>
        <p:spPr bwMode="auto">
          <a:xfrm>
            <a:off x="3983567" y="1892300"/>
            <a:ext cx="0" cy="3699933"/>
          </a:xfrm>
          <a:prstGeom prst="line">
            <a:avLst/>
          </a:prstGeom>
          <a:noFill/>
          <a:ln w="28575" cap="flat" cmpd="sng">
            <a:solidFill>
              <a:srgbClr val="625348"/>
            </a:solidFill>
            <a:round/>
            <a:headEnd/>
            <a:tailEnd/>
          </a:ln>
          <a:extLst>
            <a:ext uri="{909E8E84-426E-40DD-AFC4-6F175D3DCCD1}">
              <a14:hiddenFill xmlns:a14="http://schemas.microsoft.com/office/drawing/2010/main">
                <a:noFill/>
              </a14:hiddenFill>
            </a:ext>
          </a:extLst>
        </p:spPr>
        <p:txBody>
          <a:bodyPr/>
          <a:lstStyle/>
          <a:p>
            <a:pPr defTabSz="914377"/>
            <a:endParaRPr lang="zh-CN" altLang="en-US" sz="2400">
              <a:solidFill>
                <a:srgbClr val="C00000"/>
              </a:solidFill>
              <a:latin typeface="Calibri" panose="020F0502020204030204"/>
              <a:ea typeface="等线" panose="02010600030101010101" pitchFamily="2" charset="-122"/>
            </a:endParaRPr>
          </a:p>
        </p:txBody>
      </p:sp>
      <p:sp>
        <p:nvSpPr>
          <p:cNvPr id="19" name="TextBox 16"/>
          <p:cNvSpPr>
            <a:spLocks noChangeArrowheads="1"/>
          </p:cNvSpPr>
          <p:nvPr/>
        </p:nvSpPr>
        <p:spPr bwMode="auto">
          <a:xfrm>
            <a:off x="1007734" y="1604797"/>
            <a:ext cx="2976033" cy="403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4377">
              <a:lnSpc>
                <a:spcPct val="300000"/>
              </a:lnSpc>
            </a:pPr>
            <a:r>
              <a:rPr lang="zh-CN" altLang="en-US" sz="2133" b="1" dirty="0">
                <a:solidFill>
                  <a:srgbClr val="0070C0"/>
                </a:solidFill>
                <a:latin typeface="微软雅黑" pitchFamily="34" charset="-122"/>
                <a:ea typeface="微软雅黑" pitchFamily="34" charset="-122"/>
                <a:sym typeface="微软雅黑" pitchFamily="34" charset="-122"/>
              </a:rPr>
              <a:t>点击添加图表说明</a:t>
            </a:r>
          </a:p>
          <a:p>
            <a:pPr algn="ctr" defTabSz="914377">
              <a:lnSpc>
                <a:spcPct val="300000"/>
              </a:lnSpc>
            </a:pPr>
            <a:r>
              <a:rPr lang="zh-CN" altLang="en-US" sz="2133" b="1" dirty="0">
                <a:solidFill>
                  <a:srgbClr val="0070C0"/>
                </a:solidFill>
                <a:latin typeface="微软雅黑" pitchFamily="34" charset="-122"/>
                <a:ea typeface="微软雅黑" pitchFamily="34" charset="-122"/>
                <a:sym typeface="微软雅黑" pitchFamily="34" charset="-122"/>
              </a:rPr>
              <a:t>点击添加图表说明</a:t>
            </a:r>
          </a:p>
          <a:p>
            <a:pPr algn="ctr" defTabSz="914377">
              <a:lnSpc>
                <a:spcPct val="300000"/>
              </a:lnSpc>
            </a:pPr>
            <a:r>
              <a:rPr lang="zh-CN" altLang="en-US" sz="2133" b="1" dirty="0">
                <a:solidFill>
                  <a:srgbClr val="0070C0"/>
                </a:solidFill>
                <a:latin typeface="微软雅黑" pitchFamily="34" charset="-122"/>
                <a:ea typeface="微软雅黑" pitchFamily="34" charset="-122"/>
                <a:sym typeface="微软雅黑" pitchFamily="34" charset="-122"/>
              </a:rPr>
              <a:t>点击添加图表说明</a:t>
            </a:r>
            <a:endParaRPr lang="en-US" altLang="zh-CN" sz="2133" b="1" dirty="0">
              <a:solidFill>
                <a:srgbClr val="0070C0"/>
              </a:solidFill>
              <a:latin typeface="微软雅黑" pitchFamily="34" charset="-122"/>
              <a:ea typeface="微软雅黑" pitchFamily="34" charset="-122"/>
              <a:sym typeface="微软雅黑" pitchFamily="34" charset="-122"/>
            </a:endParaRPr>
          </a:p>
          <a:p>
            <a:pPr algn="ctr" defTabSz="914377">
              <a:lnSpc>
                <a:spcPct val="300000"/>
              </a:lnSpc>
            </a:pPr>
            <a:r>
              <a:rPr lang="zh-CN" altLang="en-US" sz="2133" b="1" dirty="0">
                <a:solidFill>
                  <a:srgbClr val="0070C0"/>
                </a:solidFill>
                <a:latin typeface="微软雅黑" pitchFamily="34" charset="-122"/>
                <a:ea typeface="微软雅黑" pitchFamily="34" charset="-122"/>
                <a:sym typeface="微软雅黑" pitchFamily="34" charset="-122"/>
              </a:rPr>
              <a:t>点击添加图表说明</a:t>
            </a:r>
            <a:endParaRPr lang="zh-CN" altLang="en-US" sz="2133" b="1" dirty="0">
              <a:solidFill>
                <a:srgbClr val="0070C0"/>
              </a:solidFill>
              <a:latin typeface="Calibri" panose="020F0502020204030204"/>
              <a:ea typeface="等线" panose="02010600030101010101" pitchFamily="2" charset="-122"/>
            </a:endParaRPr>
          </a:p>
        </p:txBody>
      </p:sp>
    </p:spTree>
    <p:extLst>
      <p:ext uri="{BB962C8B-B14F-4D97-AF65-F5344CB8AC3E}">
        <p14:creationId xmlns:p14="http://schemas.microsoft.com/office/powerpoint/2010/main" val="4585562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par>
                                <p:cTn id="29" presetID="10" presetClass="entr" presetSubtype="0" fill="hold" grpId="0" nodeType="withEffect">
                                  <p:stCondLst>
                                    <p:cond delay="50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par>
                                <p:cTn id="32" presetID="22" presetClass="entr" presetSubtype="8" fill="hold" grpId="0" nodeType="withEffect">
                                  <p:stCondLst>
                                    <p:cond delay="500"/>
                                  </p:stCondLst>
                                  <p:childTnLst>
                                    <p:set>
                                      <p:cBhvr>
                                        <p:cTn id="33" dur="1" fill="hold">
                                          <p:stCondLst>
                                            <p:cond delay="0"/>
                                          </p:stCondLst>
                                        </p:cTn>
                                        <p:tgtEl>
                                          <p:spTgt spid="10"/>
                                        </p:tgtEl>
                                        <p:attrNameLst>
                                          <p:attrName>style.visibility</p:attrName>
                                        </p:attrNameLst>
                                      </p:cBhvr>
                                      <p:to>
                                        <p:strVal val="visible"/>
                                      </p:to>
                                    </p:set>
                                    <p:animEffect transition="in" filter="wipe(left)">
                                      <p:cBhvr>
                                        <p:cTn id="34" dur="500"/>
                                        <p:tgtEl>
                                          <p:spTgt spid="10"/>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par>
                                <p:cTn id="38" presetID="22" presetClass="entr" presetSubtype="8" fill="hold" grpId="0" nodeType="withEffect">
                                  <p:stCondLst>
                                    <p:cond delay="1000"/>
                                  </p:stCondLst>
                                  <p:childTnLst>
                                    <p:set>
                                      <p:cBhvr>
                                        <p:cTn id="39" dur="1" fill="hold">
                                          <p:stCondLst>
                                            <p:cond delay="0"/>
                                          </p:stCondLst>
                                        </p:cTn>
                                        <p:tgtEl>
                                          <p:spTgt spid="12"/>
                                        </p:tgtEl>
                                        <p:attrNameLst>
                                          <p:attrName>style.visibility</p:attrName>
                                        </p:attrNameLst>
                                      </p:cBhvr>
                                      <p:to>
                                        <p:strVal val="visible"/>
                                      </p:to>
                                    </p:set>
                                    <p:animEffect transition="in" filter="wipe(left)">
                                      <p:cBhvr>
                                        <p:cTn id="40" dur="500"/>
                                        <p:tgtEl>
                                          <p:spTgt spid="12"/>
                                        </p:tgtEl>
                                      </p:cBhvr>
                                    </p:animEffect>
                                  </p:childTnLst>
                                </p:cTn>
                              </p:par>
                              <p:par>
                                <p:cTn id="41" presetID="10" presetClass="entr" presetSubtype="0" fill="hold" grpId="0" nodeType="withEffect">
                                  <p:stCondLst>
                                    <p:cond delay="150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par>
                                <p:cTn id="44" presetID="22" presetClass="entr" presetSubtype="8" fill="hold" grpId="0" nodeType="withEffect">
                                  <p:stCondLst>
                                    <p:cond delay="1500"/>
                                  </p:stCondLst>
                                  <p:childTnLst>
                                    <p:set>
                                      <p:cBhvr>
                                        <p:cTn id="45" dur="1" fill="hold">
                                          <p:stCondLst>
                                            <p:cond delay="0"/>
                                          </p:stCondLst>
                                        </p:cTn>
                                        <p:tgtEl>
                                          <p:spTgt spid="14"/>
                                        </p:tgtEl>
                                        <p:attrNameLst>
                                          <p:attrName>style.visibility</p:attrName>
                                        </p:attrNameLst>
                                      </p:cBhvr>
                                      <p:to>
                                        <p:strVal val="visible"/>
                                      </p:to>
                                    </p:set>
                                    <p:animEffect transition="in" filter="wipe(left)">
                                      <p:cBhvr>
                                        <p:cTn id="46" dur="500"/>
                                        <p:tgtEl>
                                          <p:spTgt spid="14"/>
                                        </p:tgtEl>
                                      </p:cBhvr>
                                    </p:animEffect>
                                  </p:childTnLst>
                                </p:cTn>
                              </p:par>
                              <p:par>
                                <p:cTn id="47" presetID="10" presetClass="entr" presetSubtype="0" fill="hold" grpId="0" nodeType="withEffect">
                                  <p:stCondLst>
                                    <p:cond delay="200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44694" y="1609475"/>
            <a:ext cx="12481387" cy="42592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2400">
              <a:solidFill>
                <a:prstClr val="white"/>
              </a:solidFill>
              <a:latin typeface="Calibri" panose="020F0502020204030204"/>
              <a:ea typeface="等线" panose="02010600030101010101" pitchFamily="2" charset="-122"/>
            </a:endParaRPr>
          </a:p>
        </p:txBody>
      </p:sp>
      <p:sp>
        <p:nvSpPr>
          <p:cNvPr id="7" name="Line 2"/>
          <p:cNvSpPr>
            <a:spLocks noChangeShapeType="1"/>
          </p:cNvSpPr>
          <p:nvPr/>
        </p:nvSpPr>
        <p:spPr bwMode="auto">
          <a:xfrm flipV="1">
            <a:off x="0" y="3762243"/>
            <a:ext cx="14935200" cy="0"/>
          </a:xfrm>
          <a:prstGeom prst="line">
            <a:avLst/>
          </a:prstGeom>
          <a:noFill/>
          <a:ln w="152400">
            <a:solidFill>
              <a:srgbClr val="0070C0"/>
            </a:solidFill>
            <a:round/>
            <a:headEnd/>
            <a:tailEnd type="stealth" w="lg" len="lg"/>
          </a:ln>
          <a:extLst>
            <a:ext uri="{909E8E84-426E-40DD-AFC4-6F175D3DCCD1}">
              <a14:hiddenFill xmlns:a14="http://schemas.microsoft.com/office/drawing/2010/main">
                <a:noFill/>
              </a14:hiddenFill>
            </a:ext>
          </a:extLst>
        </p:spPr>
        <p:txBody>
          <a:bodyPr/>
          <a:lstStyle/>
          <a:p>
            <a:pPr defTabSz="914377"/>
            <a:endParaRPr lang="zh-CN" altLang="en-US" sz="2400">
              <a:solidFill>
                <a:prstClr val="black"/>
              </a:solidFill>
              <a:latin typeface="Calibri" panose="020F0502020204030204"/>
              <a:ea typeface="等线" panose="02010600030101010101" pitchFamily="2" charset="-122"/>
            </a:endParaRPr>
          </a:p>
        </p:txBody>
      </p:sp>
      <p:sp>
        <p:nvSpPr>
          <p:cNvPr id="8" name="AutoShape 4"/>
          <p:cNvSpPr>
            <a:spLocks noChangeAspect="1" noChangeArrowheads="1"/>
          </p:cNvSpPr>
          <p:nvPr/>
        </p:nvSpPr>
        <p:spPr bwMode="auto">
          <a:xfrm>
            <a:off x="8737600" y="3378199"/>
            <a:ext cx="408517" cy="315384"/>
          </a:xfrm>
          <a:prstGeom prst="star4">
            <a:avLst>
              <a:gd name="adj" fmla="val 125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9" name="AutoShape 5"/>
          <p:cNvSpPr>
            <a:spLocks noChangeAspect="1" noChangeArrowheads="1"/>
          </p:cNvSpPr>
          <p:nvPr/>
        </p:nvSpPr>
        <p:spPr bwMode="auto">
          <a:xfrm>
            <a:off x="6604000" y="4495799"/>
            <a:ext cx="408517" cy="315384"/>
          </a:xfrm>
          <a:prstGeom prst="star4">
            <a:avLst>
              <a:gd name="adj" fmla="val 125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10" name="AutoShape 6"/>
          <p:cNvSpPr>
            <a:spLocks noChangeAspect="1" noChangeArrowheads="1"/>
          </p:cNvSpPr>
          <p:nvPr/>
        </p:nvSpPr>
        <p:spPr bwMode="auto">
          <a:xfrm>
            <a:off x="8125886" y="2961218"/>
            <a:ext cx="408516" cy="315383"/>
          </a:xfrm>
          <a:prstGeom prst="star4">
            <a:avLst>
              <a:gd name="adj" fmla="val 125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11" name="AutoShape 7"/>
          <p:cNvSpPr>
            <a:spLocks noChangeAspect="1" noChangeArrowheads="1"/>
          </p:cNvSpPr>
          <p:nvPr/>
        </p:nvSpPr>
        <p:spPr bwMode="auto">
          <a:xfrm>
            <a:off x="7315200" y="3682999"/>
            <a:ext cx="408517" cy="315384"/>
          </a:xfrm>
          <a:prstGeom prst="star4">
            <a:avLst>
              <a:gd name="adj" fmla="val 125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12" name="AutoShape 8"/>
          <p:cNvSpPr>
            <a:spLocks noChangeAspect="1" noChangeArrowheads="1"/>
          </p:cNvSpPr>
          <p:nvPr/>
        </p:nvSpPr>
        <p:spPr bwMode="auto">
          <a:xfrm>
            <a:off x="6604000" y="3682999"/>
            <a:ext cx="408517" cy="315384"/>
          </a:xfrm>
          <a:prstGeom prst="star4">
            <a:avLst>
              <a:gd name="adj" fmla="val 125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13" name="AutoShape 9"/>
          <p:cNvSpPr>
            <a:spLocks noChangeAspect="1" noChangeArrowheads="1"/>
          </p:cNvSpPr>
          <p:nvPr/>
        </p:nvSpPr>
        <p:spPr bwMode="auto">
          <a:xfrm>
            <a:off x="7315200" y="3276599"/>
            <a:ext cx="408517" cy="315384"/>
          </a:xfrm>
          <a:prstGeom prst="star4">
            <a:avLst>
              <a:gd name="adj" fmla="val 125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14" name="AutoShape 10"/>
          <p:cNvSpPr>
            <a:spLocks noChangeAspect="1" noChangeArrowheads="1"/>
          </p:cNvSpPr>
          <p:nvPr/>
        </p:nvSpPr>
        <p:spPr bwMode="auto">
          <a:xfrm>
            <a:off x="8128000" y="3581399"/>
            <a:ext cx="408517" cy="315384"/>
          </a:xfrm>
          <a:prstGeom prst="star4">
            <a:avLst>
              <a:gd name="adj" fmla="val 125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15" name="AutoShape 11"/>
          <p:cNvSpPr>
            <a:spLocks noChangeAspect="1" noChangeArrowheads="1"/>
          </p:cNvSpPr>
          <p:nvPr/>
        </p:nvSpPr>
        <p:spPr bwMode="auto">
          <a:xfrm>
            <a:off x="8737600" y="3164418"/>
            <a:ext cx="408517" cy="315383"/>
          </a:xfrm>
          <a:prstGeom prst="star4">
            <a:avLst>
              <a:gd name="adj" fmla="val 125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16" name="AutoShape 12"/>
          <p:cNvSpPr>
            <a:spLocks noChangeAspect="1" noChangeArrowheads="1"/>
          </p:cNvSpPr>
          <p:nvPr/>
        </p:nvSpPr>
        <p:spPr bwMode="auto">
          <a:xfrm>
            <a:off x="8128000" y="3276599"/>
            <a:ext cx="408517" cy="315384"/>
          </a:xfrm>
          <a:prstGeom prst="star4">
            <a:avLst>
              <a:gd name="adj" fmla="val 125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17" name="AutoShape 13"/>
          <p:cNvSpPr>
            <a:spLocks noChangeAspect="1" noChangeArrowheads="1"/>
          </p:cNvSpPr>
          <p:nvPr/>
        </p:nvSpPr>
        <p:spPr bwMode="auto">
          <a:xfrm>
            <a:off x="9448800" y="3469218"/>
            <a:ext cx="408517" cy="315383"/>
          </a:xfrm>
          <a:prstGeom prst="star4">
            <a:avLst>
              <a:gd name="adj" fmla="val 125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18" name="AutoShape 14"/>
          <p:cNvSpPr>
            <a:spLocks noChangeAspect="1" noChangeArrowheads="1"/>
          </p:cNvSpPr>
          <p:nvPr/>
        </p:nvSpPr>
        <p:spPr bwMode="auto">
          <a:xfrm>
            <a:off x="8737600" y="3672418"/>
            <a:ext cx="408517" cy="315383"/>
          </a:xfrm>
          <a:prstGeom prst="star4">
            <a:avLst>
              <a:gd name="adj" fmla="val 125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19" name="AutoShape 15"/>
          <p:cNvSpPr>
            <a:spLocks noChangeAspect="1" noChangeArrowheads="1"/>
          </p:cNvSpPr>
          <p:nvPr/>
        </p:nvSpPr>
        <p:spPr bwMode="auto">
          <a:xfrm rot="21280522">
            <a:off x="8128000" y="3886199"/>
            <a:ext cx="408517" cy="315384"/>
          </a:xfrm>
          <a:prstGeom prst="star4">
            <a:avLst>
              <a:gd name="adj" fmla="val 125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20" name="AutoShape 16"/>
          <p:cNvSpPr>
            <a:spLocks noChangeAspect="1" noChangeArrowheads="1"/>
          </p:cNvSpPr>
          <p:nvPr/>
        </p:nvSpPr>
        <p:spPr bwMode="auto">
          <a:xfrm>
            <a:off x="9448800" y="3174999"/>
            <a:ext cx="408517" cy="315384"/>
          </a:xfrm>
          <a:prstGeom prst="star4">
            <a:avLst>
              <a:gd name="adj" fmla="val 125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21" name="AutoShape 17"/>
          <p:cNvSpPr>
            <a:spLocks noChangeAspect="1" noChangeArrowheads="1"/>
          </p:cNvSpPr>
          <p:nvPr/>
        </p:nvSpPr>
        <p:spPr bwMode="auto">
          <a:xfrm>
            <a:off x="9956800" y="3367618"/>
            <a:ext cx="408517" cy="315383"/>
          </a:xfrm>
          <a:prstGeom prst="star4">
            <a:avLst>
              <a:gd name="adj" fmla="val 125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22" name="AutoShape 18"/>
          <p:cNvSpPr>
            <a:spLocks noChangeAspect="1" noChangeArrowheads="1"/>
          </p:cNvSpPr>
          <p:nvPr/>
        </p:nvSpPr>
        <p:spPr bwMode="auto">
          <a:xfrm>
            <a:off x="5892800" y="2565399"/>
            <a:ext cx="408517" cy="315384"/>
          </a:xfrm>
          <a:prstGeom prst="star4">
            <a:avLst>
              <a:gd name="adj" fmla="val 125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23" name="AutoShape 19"/>
          <p:cNvSpPr>
            <a:spLocks noChangeAspect="1" noChangeArrowheads="1"/>
          </p:cNvSpPr>
          <p:nvPr/>
        </p:nvSpPr>
        <p:spPr bwMode="auto">
          <a:xfrm>
            <a:off x="5892800" y="4190999"/>
            <a:ext cx="408517" cy="315384"/>
          </a:xfrm>
          <a:prstGeom prst="star4">
            <a:avLst>
              <a:gd name="adj" fmla="val 125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24" name="AutoShape 20"/>
          <p:cNvSpPr>
            <a:spLocks noChangeAspect="1" noChangeArrowheads="1"/>
          </p:cNvSpPr>
          <p:nvPr/>
        </p:nvSpPr>
        <p:spPr bwMode="auto">
          <a:xfrm>
            <a:off x="5689600" y="4394199"/>
            <a:ext cx="408517" cy="315384"/>
          </a:xfrm>
          <a:prstGeom prst="star4">
            <a:avLst>
              <a:gd name="adj" fmla="val 125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25" name="AutoShape 21"/>
          <p:cNvSpPr>
            <a:spLocks noChangeAspect="1" noChangeArrowheads="1"/>
          </p:cNvSpPr>
          <p:nvPr/>
        </p:nvSpPr>
        <p:spPr bwMode="auto">
          <a:xfrm>
            <a:off x="6604000" y="4089399"/>
            <a:ext cx="408517" cy="315384"/>
          </a:xfrm>
          <a:prstGeom prst="star4">
            <a:avLst>
              <a:gd name="adj" fmla="val 125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26" name="AutoShape 22"/>
          <p:cNvSpPr>
            <a:spLocks noChangeAspect="1" noChangeArrowheads="1"/>
          </p:cNvSpPr>
          <p:nvPr/>
        </p:nvSpPr>
        <p:spPr bwMode="auto">
          <a:xfrm>
            <a:off x="5892800" y="3581399"/>
            <a:ext cx="408517" cy="315384"/>
          </a:xfrm>
          <a:prstGeom prst="star4">
            <a:avLst>
              <a:gd name="adj" fmla="val 125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27" name="AutoShape 23"/>
          <p:cNvSpPr>
            <a:spLocks noChangeAspect="1" noChangeArrowheads="1"/>
          </p:cNvSpPr>
          <p:nvPr/>
        </p:nvSpPr>
        <p:spPr bwMode="auto">
          <a:xfrm>
            <a:off x="5689600" y="3682999"/>
            <a:ext cx="408517" cy="315384"/>
          </a:xfrm>
          <a:prstGeom prst="star4">
            <a:avLst>
              <a:gd name="adj" fmla="val 125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28" name="AutoShape 24"/>
          <p:cNvSpPr>
            <a:spLocks noChangeAspect="1" noChangeArrowheads="1"/>
          </p:cNvSpPr>
          <p:nvPr/>
        </p:nvSpPr>
        <p:spPr bwMode="auto">
          <a:xfrm>
            <a:off x="5892800" y="2971799"/>
            <a:ext cx="408517" cy="315384"/>
          </a:xfrm>
          <a:prstGeom prst="star4">
            <a:avLst>
              <a:gd name="adj" fmla="val 125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29" name="AutoShape 25"/>
          <p:cNvSpPr>
            <a:spLocks noChangeAspect="1" noChangeArrowheads="1"/>
          </p:cNvSpPr>
          <p:nvPr/>
        </p:nvSpPr>
        <p:spPr bwMode="auto">
          <a:xfrm>
            <a:off x="7315200" y="4089399"/>
            <a:ext cx="408517" cy="315384"/>
          </a:xfrm>
          <a:prstGeom prst="star4">
            <a:avLst>
              <a:gd name="adj" fmla="val 125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30" name="AutoShape 26"/>
          <p:cNvSpPr>
            <a:spLocks noChangeAspect="1" noChangeArrowheads="1"/>
          </p:cNvSpPr>
          <p:nvPr/>
        </p:nvSpPr>
        <p:spPr bwMode="auto">
          <a:xfrm>
            <a:off x="5283200" y="4698999"/>
            <a:ext cx="408517" cy="315384"/>
          </a:xfrm>
          <a:prstGeom prst="star4">
            <a:avLst>
              <a:gd name="adj" fmla="val 125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31" name="AutoShape 27"/>
          <p:cNvSpPr>
            <a:spLocks noChangeAspect="1" noChangeArrowheads="1"/>
          </p:cNvSpPr>
          <p:nvPr/>
        </p:nvSpPr>
        <p:spPr bwMode="auto">
          <a:xfrm>
            <a:off x="6604000" y="2565399"/>
            <a:ext cx="408517" cy="315384"/>
          </a:xfrm>
          <a:prstGeom prst="star4">
            <a:avLst>
              <a:gd name="adj" fmla="val 125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32" name="AutoShape 28"/>
          <p:cNvSpPr>
            <a:spLocks noChangeAspect="1" noChangeArrowheads="1"/>
          </p:cNvSpPr>
          <p:nvPr/>
        </p:nvSpPr>
        <p:spPr bwMode="auto">
          <a:xfrm>
            <a:off x="6604000" y="3073399"/>
            <a:ext cx="408517" cy="315384"/>
          </a:xfrm>
          <a:prstGeom prst="star4">
            <a:avLst>
              <a:gd name="adj" fmla="val 125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33" name="AutoShape 30"/>
          <p:cNvSpPr>
            <a:spLocks noChangeAspect="1" noChangeArrowheads="1"/>
          </p:cNvSpPr>
          <p:nvPr/>
        </p:nvSpPr>
        <p:spPr bwMode="auto">
          <a:xfrm>
            <a:off x="5689600" y="2362199"/>
            <a:ext cx="408517" cy="315384"/>
          </a:xfrm>
          <a:prstGeom prst="star4">
            <a:avLst>
              <a:gd name="adj" fmla="val 125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34" name="AutoShape 31"/>
          <p:cNvSpPr>
            <a:spLocks noChangeAspect="1" noChangeArrowheads="1"/>
          </p:cNvSpPr>
          <p:nvPr/>
        </p:nvSpPr>
        <p:spPr bwMode="auto">
          <a:xfrm>
            <a:off x="7315200" y="2768599"/>
            <a:ext cx="408517" cy="315384"/>
          </a:xfrm>
          <a:prstGeom prst="star4">
            <a:avLst>
              <a:gd name="adj" fmla="val 125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35" name="AutoShape 34"/>
          <p:cNvSpPr>
            <a:spLocks noChangeAspect="1" noChangeArrowheads="1"/>
          </p:cNvSpPr>
          <p:nvPr/>
        </p:nvSpPr>
        <p:spPr bwMode="auto">
          <a:xfrm>
            <a:off x="5384800" y="3784599"/>
            <a:ext cx="408517" cy="315384"/>
          </a:xfrm>
          <a:prstGeom prst="star4">
            <a:avLst>
              <a:gd name="adj" fmla="val 125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36" name="AutoShape 35"/>
          <p:cNvSpPr>
            <a:spLocks noChangeAspect="1" noChangeArrowheads="1"/>
          </p:cNvSpPr>
          <p:nvPr/>
        </p:nvSpPr>
        <p:spPr bwMode="auto">
          <a:xfrm>
            <a:off x="5181600" y="2362199"/>
            <a:ext cx="408517" cy="315384"/>
          </a:xfrm>
          <a:prstGeom prst="star4">
            <a:avLst>
              <a:gd name="adj" fmla="val 125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37" name="AutoShape 36"/>
          <p:cNvSpPr>
            <a:spLocks noChangeAspect="1" noChangeArrowheads="1"/>
          </p:cNvSpPr>
          <p:nvPr/>
        </p:nvSpPr>
        <p:spPr bwMode="auto">
          <a:xfrm>
            <a:off x="5283200" y="4292599"/>
            <a:ext cx="408517" cy="315384"/>
          </a:xfrm>
          <a:prstGeom prst="star4">
            <a:avLst>
              <a:gd name="adj" fmla="val 125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38" name="AutoShape 37"/>
          <p:cNvSpPr>
            <a:spLocks noChangeAspect="1" noChangeArrowheads="1"/>
          </p:cNvSpPr>
          <p:nvPr/>
        </p:nvSpPr>
        <p:spPr bwMode="auto">
          <a:xfrm>
            <a:off x="4775200" y="2666999"/>
            <a:ext cx="408517" cy="315384"/>
          </a:xfrm>
          <a:prstGeom prst="star4">
            <a:avLst>
              <a:gd name="adj" fmla="val 125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39" name="AutoShape 38"/>
          <p:cNvSpPr>
            <a:spLocks noChangeAspect="1" noChangeArrowheads="1"/>
          </p:cNvSpPr>
          <p:nvPr/>
        </p:nvSpPr>
        <p:spPr bwMode="auto">
          <a:xfrm>
            <a:off x="4978400" y="4190999"/>
            <a:ext cx="408517" cy="315384"/>
          </a:xfrm>
          <a:prstGeom prst="star4">
            <a:avLst>
              <a:gd name="adj" fmla="val 125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40" name="AutoShape 39"/>
          <p:cNvSpPr>
            <a:spLocks noChangeAspect="1" noChangeArrowheads="1"/>
          </p:cNvSpPr>
          <p:nvPr/>
        </p:nvSpPr>
        <p:spPr bwMode="auto">
          <a:xfrm>
            <a:off x="5283200" y="3073399"/>
            <a:ext cx="408517" cy="315384"/>
          </a:xfrm>
          <a:prstGeom prst="star4">
            <a:avLst>
              <a:gd name="adj" fmla="val 125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41" name="AutoShape 41"/>
          <p:cNvSpPr>
            <a:spLocks noChangeAspect="1" noChangeArrowheads="1"/>
          </p:cNvSpPr>
          <p:nvPr/>
        </p:nvSpPr>
        <p:spPr bwMode="auto">
          <a:xfrm>
            <a:off x="5384800" y="2666999"/>
            <a:ext cx="408517" cy="315384"/>
          </a:xfrm>
          <a:prstGeom prst="star4">
            <a:avLst>
              <a:gd name="adj" fmla="val 125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42" name="AutoShape 42"/>
          <p:cNvSpPr>
            <a:spLocks noChangeAspect="1" noChangeArrowheads="1"/>
          </p:cNvSpPr>
          <p:nvPr/>
        </p:nvSpPr>
        <p:spPr bwMode="auto">
          <a:xfrm>
            <a:off x="4775200" y="3581399"/>
            <a:ext cx="408517" cy="315384"/>
          </a:xfrm>
          <a:prstGeom prst="star4">
            <a:avLst>
              <a:gd name="adj" fmla="val 125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43" name="AutoShape 43"/>
          <p:cNvSpPr>
            <a:spLocks noChangeAspect="1" noChangeArrowheads="1"/>
          </p:cNvSpPr>
          <p:nvPr/>
        </p:nvSpPr>
        <p:spPr bwMode="auto">
          <a:xfrm>
            <a:off x="4775200" y="2158999"/>
            <a:ext cx="408517" cy="315384"/>
          </a:xfrm>
          <a:prstGeom prst="star4">
            <a:avLst>
              <a:gd name="adj" fmla="val 125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44" name="AutoShape 44"/>
          <p:cNvSpPr>
            <a:spLocks noChangeAspect="1" noChangeArrowheads="1"/>
          </p:cNvSpPr>
          <p:nvPr/>
        </p:nvSpPr>
        <p:spPr bwMode="auto">
          <a:xfrm>
            <a:off x="5588000" y="2971799"/>
            <a:ext cx="408517" cy="315384"/>
          </a:xfrm>
          <a:prstGeom prst="star4">
            <a:avLst>
              <a:gd name="adj" fmla="val 125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45" name="AutoShape 45"/>
          <p:cNvSpPr>
            <a:spLocks noChangeAspect="1" noChangeArrowheads="1"/>
          </p:cNvSpPr>
          <p:nvPr/>
        </p:nvSpPr>
        <p:spPr bwMode="auto">
          <a:xfrm>
            <a:off x="4673600" y="4495799"/>
            <a:ext cx="408517" cy="315384"/>
          </a:xfrm>
          <a:prstGeom prst="star4">
            <a:avLst>
              <a:gd name="adj" fmla="val 125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46" name="AutoShape 46"/>
          <p:cNvSpPr>
            <a:spLocks noChangeAspect="1" noChangeArrowheads="1"/>
          </p:cNvSpPr>
          <p:nvPr/>
        </p:nvSpPr>
        <p:spPr bwMode="auto">
          <a:xfrm>
            <a:off x="4368800" y="3073399"/>
            <a:ext cx="408517" cy="315384"/>
          </a:xfrm>
          <a:prstGeom prst="star4">
            <a:avLst>
              <a:gd name="adj" fmla="val 125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grpSp>
        <p:nvGrpSpPr>
          <p:cNvPr id="47" name="文本1"/>
          <p:cNvGrpSpPr/>
          <p:nvPr/>
        </p:nvGrpSpPr>
        <p:grpSpPr>
          <a:xfrm>
            <a:off x="711202" y="2275915"/>
            <a:ext cx="3450167" cy="3329516"/>
            <a:chOff x="533400" y="2305844"/>
            <a:chExt cx="2587625" cy="2497137"/>
          </a:xfrm>
        </p:grpSpPr>
        <p:sp>
          <p:nvSpPr>
            <p:cNvPr id="48" name="AutoShape 13"/>
            <p:cNvSpPr>
              <a:spLocks noChangeArrowheads="1"/>
            </p:cNvSpPr>
            <p:nvPr/>
          </p:nvSpPr>
          <p:spPr bwMode="gray">
            <a:xfrm>
              <a:off x="533400" y="2305844"/>
              <a:ext cx="2587625" cy="2497137"/>
            </a:xfrm>
            <a:prstGeom prst="roundRect">
              <a:avLst>
                <a:gd name="adj" fmla="val 4639"/>
              </a:avLst>
            </a:prstGeom>
            <a:gradFill>
              <a:gsLst>
                <a:gs pos="33000">
                  <a:srgbClr val="F9F9F9"/>
                </a:gs>
                <a:gs pos="100000">
                  <a:srgbClr val="D7D7D7"/>
                </a:gs>
              </a:gsLst>
              <a:lin ang="5400000" scaled="0"/>
            </a:gradFill>
            <a:ln w="3175" cap="flat" cmpd="sng" algn="ctr">
              <a:solidFill>
                <a:srgbClr val="EAEAEA"/>
              </a:solidFill>
              <a:prstDash val="solid"/>
            </a:ln>
            <a:effectLst>
              <a:outerShdw blurRad="50800" dist="38100" dir="2700000" algn="tl" rotWithShape="0">
                <a:prstClr val="black">
                  <a:alpha val="40000"/>
                </a:prstClr>
              </a:outerShdw>
            </a:effectLst>
          </p:spPr>
          <p:txBody>
            <a:bodyPr anchor="ctr"/>
            <a:lstStyle/>
            <a:p>
              <a:pPr algn="ctr" defTabSz="1219140" fontAlgn="base">
                <a:lnSpc>
                  <a:spcPct val="120000"/>
                </a:lnSpc>
                <a:spcBef>
                  <a:spcPct val="0"/>
                </a:spcBef>
                <a:spcAft>
                  <a:spcPct val="0"/>
                </a:spcAft>
                <a:defRPr/>
              </a:pPr>
              <a:endParaRPr lang="zh-CN" altLang="en-US" sz="2667" kern="0">
                <a:solidFill>
                  <a:srgbClr val="000000"/>
                </a:solidFill>
                <a:latin typeface="微软雅黑" pitchFamily="34" charset="-122"/>
                <a:ea typeface="微软雅黑" pitchFamily="34" charset="-122"/>
              </a:endParaRPr>
            </a:p>
          </p:txBody>
        </p:sp>
        <p:sp>
          <p:nvSpPr>
            <p:cNvPr id="49" name="TextBox 20"/>
            <p:cNvSpPr txBox="1"/>
            <p:nvPr/>
          </p:nvSpPr>
          <p:spPr bwMode="auto">
            <a:xfrm>
              <a:off x="919904" y="2711831"/>
              <a:ext cx="1728788" cy="1061829"/>
            </a:xfrm>
            <a:prstGeom prst="rect">
              <a:avLst/>
            </a:prstGeom>
            <a:noFill/>
          </p:spPr>
          <p:txBody>
            <a:bodyPr vert="horz" wrap="square" lIns="121920" tIns="60960" rIns="121920" bIns="60960" numCol="1" anchor="t" anchorCtr="0" compatLnSpc="1">
              <a:prstTxWarp prst="textNoShape">
                <a:avLst/>
              </a:prstTxWarp>
              <a:spAutoFit/>
            </a:bodyPr>
            <a:lstStyle/>
            <a:p>
              <a:pPr algn="ctr" defTabSz="1219140" fontAlgn="base">
                <a:lnSpc>
                  <a:spcPct val="150000"/>
                </a:lnSpc>
                <a:spcBef>
                  <a:spcPct val="0"/>
                </a:spcBef>
                <a:spcAft>
                  <a:spcPct val="0"/>
                </a:spcAft>
                <a:defRPr/>
              </a:pPr>
              <a:r>
                <a:rPr lang="zh-CN" altLang="en-US" sz="1400" kern="0" dirty="0">
                  <a:solidFill>
                    <a:srgbClr val="000000"/>
                  </a:solidFill>
                  <a:latin typeface="微软雅黑" pitchFamily="34" charset="-122"/>
                  <a:ea typeface="微软雅黑" pitchFamily="34" charset="-122"/>
                </a:rPr>
                <a:t>单击此处添加段落文本单击此处添加段落文本单击此处添加段落文本单击此处添加段落文本</a:t>
              </a:r>
            </a:p>
          </p:txBody>
        </p:sp>
      </p:grpSp>
      <p:grpSp>
        <p:nvGrpSpPr>
          <p:cNvPr id="50" name="深色1"/>
          <p:cNvGrpSpPr/>
          <p:nvPr/>
        </p:nvGrpSpPr>
        <p:grpSpPr>
          <a:xfrm>
            <a:off x="842435" y="1941479"/>
            <a:ext cx="3141133" cy="698500"/>
            <a:chOff x="631825" y="2055019"/>
            <a:chExt cx="2355850" cy="523875"/>
          </a:xfrm>
        </p:grpSpPr>
        <p:sp>
          <p:nvSpPr>
            <p:cNvPr id="51" name="AutoShape 14"/>
            <p:cNvSpPr>
              <a:spLocks noChangeArrowheads="1"/>
            </p:cNvSpPr>
            <p:nvPr/>
          </p:nvSpPr>
          <p:spPr bwMode="ltGray">
            <a:xfrm>
              <a:off x="631825" y="2055019"/>
              <a:ext cx="2355850" cy="523875"/>
            </a:xfrm>
            <a:prstGeom prst="roundRect">
              <a:avLst>
                <a:gd name="adj" fmla="val 16667"/>
              </a:avLst>
            </a:prstGeom>
            <a:solidFill>
              <a:srgbClr val="FF9900"/>
            </a:solidFill>
            <a:ln w="25400" cap="flat" cmpd="sng" algn="ctr">
              <a:noFill/>
              <a:prstDash val="solid"/>
            </a:ln>
            <a:effectLst>
              <a:outerShdw blurRad="50800" dist="38100" algn="l" rotWithShape="0">
                <a:prstClr val="black">
                  <a:alpha val="40000"/>
                </a:prstClr>
              </a:outerShdw>
            </a:effectLst>
            <a:extLst/>
          </p:spPr>
          <p:txBody>
            <a:bodyPr anchor="ctr"/>
            <a:lstStyle/>
            <a:p>
              <a:pPr algn="ctr" defTabSz="1219140" fontAlgn="base">
                <a:lnSpc>
                  <a:spcPct val="120000"/>
                </a:lnSpc>
                <a:spcBef>
                  <a:spcPct val="0"/>
                </a:spcBef>
                <a:spcAft>
                  <a:spcPct val="0"/>
                </a:spcAft>
                <a:defRPr/>
              </a:pPr>
              <a:endParaRPr lang="zh-CN" altLang="en-US" sz="2400" b="1" kern="0">
                <a:solidFill>
                  <a:srgbClr val="FFFFFF"/>
                </a:solidFill>
                <a:latin typeface="Calibri"/>
                <a:ea typeface="微软雅黑" pitchFamily="34" charset="-122"/>
              </a:endParaRPr>
            </a:p>
          </p:txBody>
        </p:sp>
        <p:sp>
          <p:nvSpPr>
            <p:cNvPr id="52" name="TextBox 19"/>
            <p:cNvSpPr txBox="1">
              <a:spLocks noChangeArrowheads="1"/>
            </p:cNvSpPr>
            <p:nvPr/>
          </p:nvSpPr>
          <p:spPr bwMode="auto">
            <a:xfrm>
              <a:off x="944562" y="2167344"/>
              <a:ext cx="17287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spAutoFit/>
            </a:bodyPr>
            <a:lstStyle/>
            <a:p>
              <a:pPr algn="ctr" defTabSz="1219140" fontAlgn="base">
                <a:spcBef>
                  <a:spcPct val="0"/>
                </a:spcBef>
                <a:spcAft>
                  <a:spcPct val="0"/>
                </a:spcAft>
                <a:defRPr/>
              </a:pPr>
              <a:r>
                <a:rPr lang="zh-CN" altLang="zh-CN" sz="1600" b="1" kern="0" dirty="0">
                  <a:solidFill>
                    <a:srgbClr val="FFFFFF"/>
                  </a:solidFill>
                  <a:latin typeface="微软雅黑" pitchFamily="34" charset="-122"/>
                  <a:ea typeface="微软雅黑" pitchFamily="34" charset="-122"/>
                  <a:cs typeface="宋体" pitchFamily="2" charset="-122"/>
                </a:rPr>
                <a:t>单击此处添加标题</a:t>
              </a:r>
            </a:p>
          </p:txBody>
        </p:sp>
      </p:grpSp>
      <p:grpSp>
        <p:nvGrpSpPr>
          <p:cNvPr id="53" name="文本1"/>
          <p:cNvGrpSpPr/>
          <p:nvPr/>
        </p:nvGrpSpPr>
        <p:grpSpPr>
          <a:xfrm>
            <a:off x="4470038" y="2275915"/>
            <a:ext cx="3450167" cy="3329516"/>
            <a:chOff x="533400" y="2305844"/>
            <a:chExt cx="2587625" cy="2497137"/>
          </a:xfrm>
        </p:grpSpPr>
        <p:sp>
          <p:nvSpPr>
            <p:cNvPr id="54" name="AutoShape 13"/>
            <p:cNvSpPr>
              <a:spLocks noChangeArrowheads="1"/>
            </p:cNvSpPr>
            <p:nvPr/>
          </p:nvSpPr>
          <p:spPr bwMode="gray">
            <a:xfrm>
              <a:off x="533400" y="2305844"/>
              <a:ext cx="2587625" cy="2497137"/>
            </a:xfrm>
            <a:prstGeom prst="roundRect">
              <a:avLst>
                <a:gd name="adj" fmla="val 4639"/>
              </a:avLst>
            </a:prstGeom>
            <a:gradFill>
              <a:gsLst>
                <a:gs pos="33000">
                  <a:srgbClr val="F9F9F9"/>
                </a:gs>
                <a:gs pos="100000">
                  <a:srgbClr val="D7D7D7"/>
                </a:gs>
              </a:gsLst>
              <a:lin ang="5400000" scaled="0"/>
            </a:gradFill>
            <a:ln w="3175" cap="flat" cmpd="sng" algn="ctr">
              <a:solidFill>
                <a:srgbClr val="EAEAEA"/>
              </a:solidFill>
              <a:prstDash val="solid"/>
            </a:ln>
            <a:effectLst>
              <a:outerShdw blurRad="50800" dist="38100" dir="2700000" algn="tl" rotWithShape="0">
                <a:prstClr val="black">
                  <a:alpha val="40000"/>
                </a:prstClr>
              </a:outerShdw>
            </a:effectLst>
          </p:spPr>
          <p:txBody>
            <a:bodyPr anchor="ctr"/>
            <a:lstStyle/>
            <a:p>
              <a:pPr algn="ctr" defTabSz="1219140" fontAlgn="base">
                <a:lnSpc>
                  <a:spcPct val="120000"/>
                </a:lnSpc>
                <a:spcBef>
                  <a:spcPct val="0"/>
                </a:spcBef>
                <a:spcAft>
                  <a:spcPct val="0"/>
                </a:spcAft>
                <a:defRPr/>
              </a:pPr>
              <a:endParaRPr lang="zh-CN" altLang="en-US" sz="2667" kern="0">
                <a:solidFill>
                  <a:srgbClr val="000000"/>
                </a:solidFill>
                <a:latin typeface="微软雅黑" pitchFamily="34" charset="-122"/>
                <a:ea typeface="微软雅黑" pitchFamily="34" charset="-122"/>
              </a:endParaRPr>
            </a:p>
          </p:txBody>
        </p:sp>
        <p:sp>
          <p:nvSpPr>
            <p:cNvPr id="55" name="TextBox 20"/>
            <p:cNvSpPr txBox="1"/>
            <p:nvPr/>
          </p:nvSpPr>
          <p:spPr bwMode="auto">
            <a:xfrm>
              <a:off x="919904" y="2711831"/>
              <a:ext cx="1728788" cy="1061829"/>
            </a:xfrm>
            <a:prstGeom prst="rect">
              <a:avLst/>
            </a:prstGeom>
            <a:noFill/>
          </p:spPr>
          <p:txBody>
            <a:bodyPr vert="horz" wrap="square" lIns="121920" tIns="60960" rIns="121920" bIns="60960" numCol="1" anchor="t" anchorCtr="0" compatLnSpc="1">
              <a:prstTxWarp prst="textNoShape">
                <a:avLst/>
              </a:prstTxWarp>
              <a:spAutoFit/>
            </a:bodyPr>
            <a:lstStyle/>
            <a:p>
              <a:pPr algn="ctr" defTabSz="1219140" fontAlgn="base">
                <a:lnSpc>
                  <a:spcPct val="150000"/>
                </a:lnSpc>
                <a:spcBef>
                  <a:spcPct val="0"/>
                </a:spcBef>
                <a:spcAft>
                  <a:spcPct val="0"/>
                </a:spcAft>
                <a:defRPr/>
              </a:pPr>
              <a:r>
                <a:rPr lang="zh-CN" altLang="en-US" sz="1400" kern="0" dirty="0">
                  <a:solidFill>
                    <a:srgbClr val="000000"/>
                  </a:solidFill>
                  <a:latin typeface="微软雅黑" pitchFamily="34" charset="-122"/>
                  <a:ea typeface="微软雅黑" pitchFamily="34" charset="-122"/>
                </a:rPr>
                <a:t>单击此处添加段落文本单击此处添加段落文本单击此处添加段落文本单击此处添加段落文本</a:t>
              </a:r>
            </a:p>
          </p:txBody>
        </p:sp>
      </p:grpSp>
      <p:grpSp>
        <p:nvGrpSpPr>
          <p:cNvPr id="56" name="深色1"/>
          <p:cNvGrpSpPr/>
          <p:nvPr/>
        </p:nvGrpSpPr>
        <p:grpSpPr>
          <a:xfrm>
            <a:off x="4601271" y="1941479"/>
            <a:ext cx="3141133" cy="698500"/>
            <a:chOff x="631825" y="2055019"/>
            <a:chExt cx="2355850" cy="523875"/>
          </a:xfrm>
        </p:grpSpPr>
        <p:sp>
          <p:nvSpPr>
            <p:cNvPr id="57" name="AutoShape 14"/>
            <p:cNvSpPr>
              <a:spLocks noChangeArrowheads="1"/>
            </p:cNvSpPr>
            <p:nvPr/>
          </p:nvSpPr>
          <p:spPr bwMode="ltGray">
            <a:xfrm>
              <a:off x="631825" y="2055019"/>
              <a:ext cx="2355850" cy="523875"/>
            </a:xfrm>
            <a:prstGeom prst="roundRect">
              <a:avLst>
                <a:gd name="adj" fmla="val 16667"/>
              </a:avLst>
            </a:prstGeom>
            <a:solidFill>
              <a:srgbClr val="FF9900"/>
            </a:solidFill>
            <a:ln w="25400" cap="flat" cmpd="sng" algn="ctr">
              <a:noFill/>
              <a:prstDash val="solid"/>
            </a:ln>
            <a:effectLst>
              <a:outerShdw blurRad="50800" dist="38100" algn="l" rotWithShape="0">
                <a:prstClr val="black">
                  <a:alpha val="40000"/>
                </a:prstClr>
              </a:outerShdw>
            </a:effectLst>
            <a:extLst/>
          </p:spPr>
          <p:txBody>
            <a:bodyPr anchor="ctr"/>
            <a:lstStyle/>
            <a:p>
              <a:pPr algn="ctr" defTabSz="1219140" fontAlgn="base">
                <a:lnSpc>
                  <a:spcPct val="120000"/>
                </a:lnSpc>
                <a:spcBef>
                  <a:spcPct val="0"/>
                </a:spcBef>
                <a:spcAft>
                  <a:spcPct val="0"/>
                </a:spcAft>
                <a:defRPr/>
              </a:pPr>
              <a:endParaRPr lang="zh-CN" altLang="en-US" sz="2400" b="1" kern="0">
                <a:solidFill>
                  <a:srgbClr val="FFFFFF"/>
                </a:solidFill>
                <a:latin typeface="Calibri"/>
                <a:ea typeface="微软雅黑" pitchFamily="34" charset="-122"/>
              </a:endParaRPr>
            </a:p>
          </p:txBody>
        </p:sp>
        <p:sp>
          <p:nvSpPr>
            <p:cNvPr id="58" name="TextBox 19"/>
            <p:cNvSpPr txBox="1">
              <a:spLocks noChangeArrowheads="1"/>
            </p:cNvSpPr>
            <p:nvPr/>
          </p:nvSpPr>
          <p:spPr bwMode="auto">
            <a:xfrm>
              <a:off x="944562" y="2167344"/>
              <a:ext cx="17287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spAutoFit/>
            </a:bodyPr>
            <a:lstStyle/>
            <a:p>
              <a:pPr algn="ctr" defTabSz="1219140" fontAlgn="base">
                <a:spcBef>
                  <a:spcPct val="0"/>
                </a:spcBef>
                <a:spcAft>
                  <a:spcPct val="0"/>
                </a:spcAft>
                <a:defRPr/>
              </a:pPr>
              <a:r>
                <a:rPr lang="zh-CN" altLang="zh-CN" sz="1600" b="1" kern="0" dirty="0">
                  <a:solidFill>
                    <a:srgbClr val="FFFFFF"/>
                  </a:solidFill>
                  <a:latin typeface="微软雅黑" pitchFamily="34" charset="-122"/>
                  <a:ea typeface="微软雅黑" pitchFamily="34" charset="-122"/>
                  <a:cs typeface="宋体" pitchFamily="2" charset="-122"/>
                </a:rPr>
                <a:t>单击此处添加标题</a:t>
              </a:r>
            </a:p>
          </p:txBody>
        </p:sp>
      </p:grpSp>
      <p:grpSp>
        <p:nvGrpSpPr>
          <p:cNvPr id="59" name="文本1"/>
          <p:cNvGrpSpPr/>
          <p:nvPr/>
        </p:nvGrpSpPr>
        <p:grpSpPr>
          <a:xfrm>
            <a:off x="8208237" y="2275915"/>
            <a:ext cx="3450167" cy="3329516"/>
            <a:chOff x="533400" y="2305844"/>
            <a:chExt cx="2587625" cy="2497137"/>
          </a:xfrm>
        </p:grpSpPr>
        <p:sp>
          <p:nvSpPr>
            <p:cNvPr id="60" name="AutoShape 13"/>
            <p:cNvSpPr>
              <a:spLocks noChangeArrowheads="1"/>
            </p:cNvSpPr>
            <p:nvPr/>
          </p:nvSpPr>
          <p:spPr bwMode="gray">
            <a:xfrm>
              <a:off x="533400" y="2305844"/>
              <a:ext cx="2587625" cy="2497137"/>
            </a:xfrm>
            <a:prstGeom prst="roundRect">
              <a:avLst>
                <a:gd name="adj" fmla="val 4639"/>
              </a:avLst>
            </a:prstGeom>
            <a:gradFill>
              <a:gsLst>
                <a:gs pos="33000">
                  <a:srgbClr val="F9F9F9"/>
                </a:gs>
                <a:gs pos="100000">
                  <a:srgbClr val="D7D7D7"/>
                </a:gs>
              </a:gsLst>
              <a:lin ang="5400000" scaled="0"/>
            </a:gradFill>
            <a:ln w="3175" cap="flat" cmpd="sng" algn="ctr">
              <a:solidFill>
                <a:srgbClr val="EAEAEA"/>
              </a:solidFill>
              <a:prstDash val="solid"/>
            </a:ln>
            <a:effectLst>
              <a:outerShdw blurRad="50800" dist="38100" dir="2700000" algn="tl" rotWithShape="0">
                <a:prstClr val="black">
                  <a:alpha val="40000"/>
                </a:prstClr>
              </a:outerShdw>
            </a:effectLst>
          </p:spPr>
          <p:txBody>
            <a:bodyPr anchor="ctr"/>
            <a:lstStyle/>
            <a:p>
              <a:pPr algn="ctr" defTabSz="1219140" fontAlgn="base">
                <a:lnSpc>
                  <a:spcPct val="120000"/>
                </a:lnSpc>
                <a:spcBef>
                  <a:spcPct val="0"/>
                </a:spcBef>
                <a:spcAft>
                  <a:spcPct val="0"/>
                </a:spcAft>
                <a:defRPr/>
              </a:pPr>
              <a:endParaRPr lang="zh-CN" altLang="en-US" sz="2667" kern="0">
                <a:solidFill>
                  <a:srgbClr val="000000"/>
                </a:solidFill>
                <a:latin typeface="微软雅黑" pitchFamily="34" charset="-122"/>
                <a:ea typeface="微软雅黑" pitchFamily="34" charset="-122"/>
              </a:endParaRPr>
            </a:p>
          </p:txBody>
        </p:sp>
        <p:sp>
          <p:nvSpPr>
            <p:cNvPr id="61" name="TextBox 20"/>
            <p:cNvSpPr txBox="1"/>
            <p:nvPr/>
          </p:nvSpPr>
          <p:spPr bwMode="auto">
            <a:xfrm>
              <a:off x="919904" y="2711831"/>
              <a:ext cx="1728788" cy="1061829"/>
            </a:xfrm>
            <a:prstGeom prst="rect">
              <a:avLst/>
            </a:prstGeom>
            <a:noFill/>
          </p:spPr>
          <p:txBody>
            <a:bodyPr vert="horz" wrap="square" lIns="121920" tIns="60960" rIns="121920" bIns="60960" numCol="1" anchor="t" anchorCtr="0" compatLnSpc="1">
              <a:prstTxWarp prst="textNoShape">
                <a:avLst/>
              </a:prstTxWarp>
              <a:spAutoFit/>
            </a:bodyPr>
            <a:lstStyle/>
            <a:p>
              <a:pPr algn="ctr" defTabSz="1219140" fontAlgn="base">
                <a:lnSpc>
                  <a:spcPct val="150000"/>
                </a:lnSpc>
                <a:spcBef>
                  <a:spcPct val="0"/>
                </a:spcBef>
                <a:spcAft>
                  <a:spcPct val="0"/>
                </a:spcAft>
                <a:defRPr/>
              </a:pPr>
              <a:r>
                <a:rPr lang="zh-CN" altLang="en-US" sz="1400" kern="0" dirty="0">
                  <a:solidFill>
                    <a:srgbClr val="000000"/>
                  </a:solidFill>
                  <a:latin typeface="微软雅黑" pitchFamily="34" charset="-122"/>
                  <a:ea typeface="微软雅黑" pitchFamily="34" charset="-122"/>
                </a:rPr>
                <a:t>单击此处添加段落文本单击此处添加段落文本单击此处添加段落文本单击此处添加段落文本</a:t>
              </a:r>
            </a:p>
          </p:txBody>
        </p:sp>
      </p:grpSp>
      <p:grpSp>
        <p:nvGrpSpPr>
          <p:cNvPr id="62" name="深色1"/>
          <p:cNvGrpSpPr/>
          <p:nvPr/>
        </p:nvGrpSpPr>
        <p:grpSpPr>
          <a:xfrm>
            <a:off x="8339468" y="1941479"/>
            <a:ext cx="3141133" cy="698500"/>
            <a:chOff x="631825" y="2055019"/>
            <a:chExt cx="2355850" cy="523875"/>
          </a:xfrm>
        </p:grpSpPr>
        <p:sp>
          <p:nvSpPr>
            <p:cNvPr id="63" name="AutoShape 14"/>
            <p:cNvSpPr>
              <a:spLocks noChangeArrowheads="1"/>
            </p:cNvSpPr>
            <p:nvPr/>
          </p:nvSpPr>
          <p:spPr bwMode="ltGray">
            <a:xfrm>
              <a:off x="631825" y="2055019"/>
              <a:ext cx="2355850" cy="523875"/>
            </a:xfrm>
            <a:prstGeom prst="roundRect">
              <a:avLst>
                <a:gd name="adj" fmla="val 16667"/>
              </a:avLst>
            </a:prstGeom>
            <a:solidFill>
              <a:srgbClr val="FF9900"/>
            </a:solidFill>
            <a:ln w="25400" cap="flat" cmpd="sng" algn="ctr">
              <a:noFill/>
              <a:prstDash val="solid"/>
            </a:ln>
            <a:effectLst>
              <a:outerShdw blurRad="50800" dist="38100" algn="l" rotWithShape="0">
                <a:prstClr val="black">
                  <a:alpha val="40000"/>
                </a:prstClr>
              </a:outerShdw>
            </a:effectLst>
            <a:extLst/>
          </p:spPr>
          <p:txBody>
            <a:bodyPr anchor="ctr"/>
            <a:lstStyle/>
            <a:p>
              <a:pPr algn="ctr" defTabSz="1219140" fontAlgn="base">
                <a:lnSpc>
                  <a:spcPct val="120000"/>
                </a:lnSpc>
                <a:spcBef>
                  <a:spcPct val="0"/>
                </a:spcBef>
                <a:spcAft>
                  <a:spcPct val="0"/>
                </a:spcAft>
                <a:defRPr/>
              </a:pPr>
              <a:endParaRPr lang="zh-CN" altLang="en-US" sz="2400" b="1" kern="0">
                <a:solidFill>
                  <a:srgbClr val="FFFFFF"/>
                </a:solidFill>
                <a:latin typeface="Calibri"/>
                <a:ea typeface="微软雅黑" pitchFamily="34" charset="-122"/>
              </a:endParaRPr>
            </a:p>
          </p:txBody>
        </p:sp>
        <p:sp>
          <p:nvSpPr>
            <p:cNvPr id="64" name="TextBox 19"/>
            <p:cNvSpPr txBox="1">
              <a:spLocks noChangeArrowheads="1"/>
            </p:cNvSpPr>
            <p:nvPr/>
          </p:nvSpPr>
          <p:spPr bwMode="auto">
            <a:xfrm>
              <a:off x="944562" y="2167344"/>
              <a:ext cx="17287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spAutoFit/>
            </a:bodyPr>
            <a:lstStyle/>
            <a:p>
              <a:pPr algn="ctr" defTabSz="1219140" fontAlgn="base">
                <a:spcBef>
                  <a:spcPct val="0"/>
                </a:spcBef>
                <a:spcAft>
                  <a:spcPct val="0"/>
                </a:spcAft>
                <a:defRPr/>
              </a:pPr>
              <a:r>
                <a:rPr lang="zh-CN" altLang="zh-CN" sz="1600" b="1" kern="0" dirty="0">
                  <a:solidFill>
                    <a:srgbClr val="FFFFFF"/>
                  </a:solidFill>
                  <a:latin typeface="微软雅黑" pitchFamily="34" charset="-122"/>
                  <a:ea typeface="微软雅黑" pitchFamily="34" charset="-122"/>
                  <a:cs typeface="宋体" pitchFamily="2" charset="-122"/>
                </a:rPr>
                <a:t>单击此处添加标题</a:t>
              </a:r>
            </a:p>
          </p:txBody>
        </p:sp>
      </p:grpSp>
    </p:spTree>
    <p:extLst>
      <p:ext uri="{BB962C8B-B14F-4D97-AF65-F5344CB8AC3E}">
        <p14:creationId xmlns:p14="http://schemas.microsoft.com/office/powerpoint/2010/main" val="103857593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300" fill="hold"/>
                                        <p:tgtEl>
                                          <p:spTgt spid="7"/>
                                        </p:tgtEl>
                                        <p:attrNameLst>
                                          <p:attrName>ppt_x</p:attrName>
                                        </p:attrNameLst>
                                      </p:cBhvr>
                                      <p:tavLst>
                                        <p:tav tm="0">
                                          <p:val>
                                            <p:strVal val="0-#ppt_w/2"/>
                                          </p:val>
                                        </p:tav>
                                        <p:tav tm="100000">
                                          <p:val>
                                            <p:strVal val="#ppt_x"/>
                                          </p:val>
                                        </p:tav>
                                      </p:tavLst>
                                    </p:anim>
                                    <p:anim calcmode="lin" valueType="num">
                                      <p:cBhvr additive="base">
                                        <p:cTn id="8" dur="3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39" presetClass="entr" presetSubtype="0" accel="10000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13" dur="5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14" dur="5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15" dur="500" fill="hold"/>
                                        <p:tgtEl>
                                          <p:spTgt spid="6"/>
                                        </p:tgtEl>
                                        <p:attrNameLst>
                                          <p:attrName>ppt_y</p:attrName>
                                        </p:attrNameLst>
                                      </p:cBhvr>
                                      <p:tavLst>
                                        <p:tav tm="0">
                                          <p:val>
                                            <p:strVal val="#ppt_y"/>
                                          </p:val>
                                        </p:tav>
                                        <p:tav tm="100000">
                                          <p:val>
                                            <p:strVal val="#ppt_y"/>
                                          </p:val>
                                        </p:tav>
                                      </p:tavLst>
                                    </p:anim>
                                  </p:childTnLst>
                                </p:cTn>
                              </p:par>
                              <p:par>
                                <p:cTn id="16" presetID="1" presetClass="exit" presetSubtype="0" fill="hold" grpId="1" nodeType="withEffect">
                                  <p:stCondLst>
                                    <p:cond delay="200"/>
                                  </p:stCondLst>
                                  <p:childTnLst>
                                    <p:set>
                                      <p:cBhvr>
                                        <p:cTn id="17" dur="1" fill="hold">
                                          <p:stCondLst>
                                            <p:cond delay="0"/>
                                          </p:stCondLst>
                                        </p:cTn>
                                        <p:tgtEl>
                                          <p:spTgt spid="7"/>
                                        </p:tgtEl>
                                        <p:attrNameLst>
                                          <p:attrName>style.visibility</p:attrName>
                                        </p:attrNameLst>
                                      </p:cBhvr>
                                      <p:to>
                                        <p:strVal val="hidden"/>
                                      </p:to>
                                    </p:set>
                                  </p:childTnLst>
                                </p:cTn>
                              </p:par>
                              <p:par>
                                <p:cTn id="18" presetID="2" presetClass="entr" presetSubtype="8"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300" fill="hold"/>
                                        <p:tgtEl>
                                          <p:spTgt spid="8"/>
                                        </p:tgtEl>
                                        <p:attrNameLst>
                                          <p:attrName>ppt_x</p:attrName>
                                        </p:attrNameLst>
                                      </p:cBhvr>
                                      <p:tavLst>
                                        <p:tav tm="0">
                                          <p:val>
                                            <p:strVal val="0-#ppt_w/2"/>
                                          </p:val>
                                        </p:tav>
                                        <p:tav tm="100000">
                                          <p:val>
                                            <p:strVal val="#ppt_x"/>
                                          </p:val>
                                        </p:tav>
                                      </p:tavLst>
                                    </p:anim>
                                    <p:anim calcmode="lin" valueType="num">
                                      <p:cBhvr additive="base">
                                        <p:cTn id="21" dur="300" fill="hold"/>
                                        <p:tgtEl>
                                          <p:spTgt spid="8"/>
                                        </p:tgtEl>
                                        <p:attrNameLst>
                                          <p:attrName>ppt_y</p:attrName>
                                        </p:attrNameLst>
                                      </p:cBhvr>
                                      <p:tavLst>
                                        <p:tav tm="0">
                                          <p:val>
                                            <p:strVal val="#ppt_y"/>
                                          </p:val>
                                        </p:tav>
                                        <p:tav tm="100000">
                                          <p:val>
                                            <p:strVal val="#ppt_y"/>
                                          </p:val>
                                        </p:tav>
                                      </p:tavLst>
                                    </p:anim>
                                  </p:childTnLst>
                                </p:cTn>
                              </p:par>
                              <p:par>
                                <p:cTn id="22" presetID="29" presetClass="exit" presetSubtype="0" fill="hold" grpId="1" nodeType="withEffect">
                                  <p:stCondLst>
                                    <p:cond delay="200"/>
                                  </p:stCondLst>
                                  <p:childTnLst>
                                    <p:anim calcmode="lin" valueType="num">
                                      <p:cBhvr>
                                        <p:cTn id="23" dur="1000"/>
                                        <p:tgtEl>
                                          <p:spTgt spid="8"/>
                                        </p:tgtEl>
                                        <p:attrNameLst>
                                          <p:attrName>ppt_x</p:attrName>
                                        </p:attrNameLst>
                                      </p:cBhvr>
                                      <p:tavLst>
                                        <p:tav tm="0">
                                          <p:val>
                                            <p:strVal val="ppt_x"/>
                                          </p:val>
                                        </p:tav>
                                        <p:tav tm="100000">
                                          <p:val>
                                            <p:strVal val="ppt_x-.2"/>
                                          </p:val>
                                        </p:tav>
                                      </p:tavLst>
                                    </p:anim>
                                    <p:anim calcmode="lin" valueType="num">
                                      <p:cBhvr>
                                        <p:cTn id="24" dur="1000"/>
                                        <p:tgtEl>
                                          <p:spTgt spid="8"/>
                                        </p:tgtEl>
                                        <p:attrNameLst>
                                          <p:attrName>ppt_y</p:attrName>
                                        </p:attrNameLst>
                                      </p:cBhvr>
                                      <p:tavLst>
                                        <p:tav tm="0">
                                          <p:val>
                                            <p:strVal val="ppt_y"/>
                                          </p:val>
                                        </p:tav>
                                        <p:tav tm="100000">
                                          <p:val>
                                            <p:strVal val="ppt_y"/>
                                          </p:val>
                                        </p:tav>
                                      </p:tavLst>
                                    </p:anim>
                                    <p:animEffect transition="out" filter="fade">
                                      <p:cBhvr>
                                        <p:cTn id="25" dur="1000"/>
                                        <p:tgtEl>
                                          <p:spTgt spid="8"/>
                                        </p:tgtEl>
                                      </p:cBhvr>
                                    </p:animEffect>
                                    <p:set>
                                      <p:cBhvr>
                                        <p:cTn id="26" dur="1" fill="hold">
                                          <p:stCondLst>
                                            <p:cond delay="999"/>
                                          </p:stCondLst>
                                        </p:cTn>
                                        <p:tgtEl>
                                          <p:spTgt spid="8"/>
                                        </p:tgtEl>
                                        <p:attrNameLst>
                                          <p:attrName>style.visibility</p:attrName>
                                        </p:attrNameLst>
                                      </p:cBhvr>
                                      <p:to>
                                        <p:strVal val="hidden"/>
                                      </p:to>
                                    </p:set>
                                  </p:childTnLst>
                                </p:cTn>
                              </p:par>
                              <p:par>
                                <p:cTn id="27" presetID="2" presetClass="entr" presetSubtype="8" fill="hold" grpId="0" nodeType="withEffect">
                                  <p:stCondLst>
                                    <p:cond delay="10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300" fill="hold"/>
                                        <p:tgtEl>
                                          <p:spTgt spid="9"/>
                                        </p:tgtEl>
                                        <p:attrNameLst>
                                          <p:attrName>ppt_x</p:attrName>
                                        </p:attrNameLst>
                                      </p:cBhvr>
                                      <p:tavLst>
                                        <p:tav tm="0">
                                          <p:val>
                                            <p:strVal val="0-#ppt_w/2"/>
                                          </p:val>
                                        </p:tav>
                                        <p:tav tm="100000">
                                          <p:val>
                                            <p:strVal val="#ppt_x"/>
                                          </p:val>
                                        </p:tav>
                                      </p:tavLst>
                                    </p:anim>
                                    <p:anim calcmode="lin" valueType="num">
                                      <p:cBhvr additive="base">
                                        <p:cTn id="30" dur="300" fill="hold"/>
                                        <p:tgtEl>
                                          <p:spTgt spid="9"/>
                                        </p:tgtEl>
                                        <p:attrNameLst>
                                          <p:attrName>ppt_y</p:attrName>
                                        </p:attrNameLst>
                                      </p:cBhvr>
                                      <p:tavLst>
                                        <p:tav tm="0">
                                          <p:val>
                                            <p:strVal val="#ppt_y"/>
                                          </p:val>
                                        </p:tav>
                                        <p:tav tm="100000">
                                          <p:val>
                                            <p:strVal val="#ppt_y"/>
                                          </p:val>
                                        </p:tav>
                                      </p:tavLst>
                                    </p:anim>
                                  </p:childTnLst>
                                </p:cTn>
                              </p:par>
                              <p:par>
                                <p:cTn id="31" presetID="29" presetClass="exit" presetSubtype="0" fill="hold" grpId="1" nodeType="withEffect">
                                  <p:stCondLst>
                                    <p:cond delay="100"/>
                                  </p:stCondLst>
                                  <p:childTnLst>
                                    <p:anim calcmode="lin" valueType="num">
                                      <p:cBhvr>
                                        <p:cTn id="32" dur="1000"/>
                                        <p:tgtEl>
                                          <p:spTgt spid="9"/>
                                        </p:tgtEl>
                                        <p:attrNameLst>
                                          <p:attrName>ppt_x</p:attrName>
                                        </p:attrNameLst>
                                      </p:cBhvr>
                                      <p:tavLst>
                                        <p:tav tm="0">
                                          <p:val>
                                            <p:strVal val="ppt_x"/>
                                          </p:val>
                                        </p:tav>
                                        <p:tav tm="100000">
                                          <p:val>
                                            <p:strVal val="ppt_x-.2"/>
                                          </p:val>
                                        </p:tav>
                                      </p:tavLst>
                                    </p:anim>
                                    <p:anim calcmode="lin" valueType="num">
                                      <p:cBhvr>
                                        <p:cTn id="33" dur="1000"/>
                                        <p:tgtEl>
                                          <p:spTgt spid="9"/>
                                        </p:tgtEl>
                                        <p:attrNameLst>
                                          <p:attrName>ppt_y</p:attrName>
                                        </p:attrNameLst>
                                      </p:cBhvr>
                                      <p:tavLst>
                                        <p:tav tm="0">
                                          <p:val>
                                            <p:strVal val="ppt_y"/>
                                          </p:val>
                                        </p:tav>
                                        <p:tav tm="100000">
                                          <p:val>
                                            <p:strVal val="ppt_y"/>
                                          </p:val>
                                        </p:tav>
                                      </p:tavLst>
                                    </p:anim>
                                    <p:animEffect transition="out" filter="fade">
                                      <p:cBhvr>
                                        <p:cTn id="34" dur="1000"/>
                                        <p:tgtEl>
                                          <p:spTgt spid="9"/>
                                        </p:tgtEl>
                                      </p:cBhvr>
                                    </p:animEffect>
                                    <p:set>
                                      <p:cBhvr>
                                        <p:cTn id="35" dur="1" fill="hold">
                                          <p:stCondLst>
                                            <p:cond delay="999"/>
                                          </p:stCondLst>
                                        </p:cTn>
                                        <p:tgtEl>
                                          <p:spTgt spid="9"/>
                                        </p:tgtEl>
                                        <p:attrNameLst>
                                          <p:attrName>style.visibility</p:attrName>
                                        </p:attrNameLst>
                                      </p:cBhvr>
                                      <p:to>
                                        <p:strVal val="hidden"/>
                                      </p:to>
                                    </p:set>
                                  </p:childTnLst>
                                </p:cTn>
                              </p:par>
                              <p:par>
                                <p:cTn id="36" presetID="2" presetClass="entr" presetSubtype="8"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additive="base">
                                        <p:cTn id="38" dur="300" fill="hold"/>
                                        <p:tgtEl>
                                          <p:spTgt spid="10"/>
                                        </p:tgtEl>
                                        <p:attrNameLst>
                                          <p:attrName>ppt_x</p:attrName>
                                        </p:attrNameLst>
                                      </p:cBhvr>
                                      <p:tavLst>
                                        <p:tav tm="0">
                                          <p:val>
                                            <p:strVal val="0-#ppt_w/2"/>
                                          </p:val>
                                        </p:tav>
                                        <p:tav tm="100000">
                                          <p:val>
                                            <p:strVal val="#ppt_x"/>
                                          </p:val>
                                        </p:tav>
                                      </p:tavLst>
                                    </p:anim>
                                    <p:anim calcmode="lin" valueType="num">
                                      <p:cBhvr additive="base">
                                        <p:cTn id="39" dur="300" fill="hold"/>
                                        <p:tgtEl>
                                          <p:spTgt spid="10"/>
                                        </p:tgtEl>
                                        <p:attrNameLst>
                                          <p:attrName>ppt_y</p:attrName>
                                        </p:attrNameLst>
                                      </p:cBhvr>
                                      <p:tavLst>
                                        <p:tav tm="0">
                                          <p:val>
                                            <p:strVal val="#ppt_y"/>
                                          </p:val>
                                        </p:tav>
                                        <p:tav tm="100000">
                                          <p:val>
                                            <p:strVal val="#ppt_y"/>
                                          </p:val>
                                        </p:tav>
                                      </p:tavLst>
                                    </p:anim>
                                  </p:childTnLst>
                                </p:cTn>
                              </p:par>
                              <p:par>
                                <p:cTn id="40" presetID="29" presetClass="exit" presetSubtype="0" fill="hold" grpId="1" nodeType="withEffect">
                                  <p:stCondLst>
                                    <p:cond delay="200"/>
                                  </p:stCondLst>
                                  <p:childTnLst>
                                    <p:anim calcmode="lin" valueType="num">
                                      <p:cBhvr>
                                        <p:cTn id="41" dur="1000"/>
                                        <p:tgtEl>
                                          <p:spTgt spid="10"/>
                                        </p:tgtEl>
                                        <p:attrNameLst>
                                          <p:attrName>ppt_x</p:attrName>
                                        </p:attrNameLst>
                                      </p:cBhvr>
                                      <p:tavLst>
                                        <p:tav tm="0">
                                          <p:val>
                                            <p:strVal val="ppt_x"/>
                                          </p:val>
                                        </p:tav>
                                        <p:tav tm="100000">
                                          <p:val>
                                            <p:strVal val="ppt_x-.2"/>
                                          </p:val>
                                        </p:tav>
                                      </p:tavLst>
                                    </p:anim>
                                    <p:anim calcmode="lin" valueType="num">
                                      <p:cBhvr>
                                        <p:cTn id="42" dur="1000"/>
                                        <p:tgtEl>
                                          <p:spTgt spid="10"/>
                                        </p:tgtEl>
                                        <p:attrNameLst>
                                          <p:attrName>ppt_y</p:attrName>
                                        </p:attrNameLst>
                                      </p:cBhvr>
                                      <p:tavLst>
                                        <p:tav tm="0">
                                          <p:val>
                                            <p:strVal val="ppt_y"/>
                                          </p:val>
                                        </p:tav>
                                        <p:tav tm="100000">
                                          <p:val>
                                            <p:strVal val="ppt_y"/>
                                          </p:val>
                                        </p:tav>
                                      </p:tavLst>
                                    </p:anim>
                                    <p:animEffect transition="out" filter="fade">
                                      <p:cBhvr>
                                        <p:cTn id="43" dur="1000"/>
                                        <p:tgtEl>
                                          <p:spTgt spid="10"/>
                                        </p:tgtEl>
                                      </p:cBhvr>
                                    </p:animEffect>
                                    <p:set>
                                      <p:cBhvr>
                                        <p:cTn id="44" dur="1" fill="hold">
                                          <p:stCondLst>
                                            <p:cond delay="999"/>
                                          </p:stCondLst>
                                        </p:cTn>
                                        <p:tgtEl>
                                          <p:spTgt spid="10"/>
                                        </p:tgtEl>
                                        <p:attrNameLst>
                                          <p:attrName>style.visibility</p:attrName>
                                        </p:attrNameLst>
                                      </p:cBhvr>
                                      <p:to>
                                        <p:strVal val="hidden"/>
                                      </p:to>
                                    </p:set>
                                  </p:childTnLst>
                                </p:cTn>
                              </p:par>
                              <p:par>
                                <p:cTn id="45" presetID="2" presetClass="entr" presetSubtype="8" fill="hold" grpId="0" nodeType="withEffect">
                                  <p:stCondLst>
                                    <p:cond delay="20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300" fill="hold"/>
                                        <p:tgtEl>
                                          <p:spTgt spid="11"/>
                                        </p:tgtEl>
                                        <p:attrNameLst>
                                          <p:attrName>ppt_x</p:attrName>
                                        </p:attrNameLst>
                                      </p:cBhvr>
                                      <p:tavLst>
                                        <p:tav tm="0">
                                          <p:val>
                                            <p:strVal val="0-#ppt_w/2"/>
                                          </p:val>
                                        </p:tav>
                                        <p:tav tm="100000">
                                          <p:val>
                                            <p:strVal val="#ppt_x"/>
                                          </p:val>
                                        </p:tav>
                                      </p:tavLst>
                                    </p:anim>
                                    <p:anim calcmode="lin" valueType="num">
                                      <p:cBhvr additive="base">
                                        <p:cTn id="48" dur="300" fill="hold"/>
                                        <p:tgtEl>
                                          <p:spTgt spid="11"/>
                                        </p:tgtEl>
                                        <p:attrNameLst>
                                          <p:attrName>ppt_y</p:attrName>
                                        </p:attrNameLst>
                                      </p:cBhvr>
                                      <p:tavLst>
                                        <p:tav tm="0">
                                          <p:val>
                                            <p:strVal val="#ppt_y"/>
                                          </p:val>
                                        </p:tav>
                                        <p:tav tm="100000">
                                          <p:val>
                                            <p:strVal val="#ppt_y"/>
                                          </p:val>
                                        </p:tav>
                                      </p:tavLst>
                                    </p:anim>
                                  </p:childTnLst>
                                </p:cTn>
                              </p:par>
                              <p:par>
                                <p:cTn id="49" presetID="29" presetClass="exit" presetSubtype="0" fill="hold" grpId="1" nodeType="withEffect">
                                  <p:stCondLst>
                                    <p:cond delay="200"/>
                                  </p:stCondLst>
                                  <p:childTnLst>
                                    <p:anim calcmode="lin" valueType="num">
                                      <p:cBhvr>
                                        <p:cTn id="50" dur="1000"/>
                                        <p:tgtEl>
                                          <p:spTgt spid="11"/>
                                        </p:tgtEl>
                                        <p:attrNameLst>
                                          <p:attrName>ppt_x</p:attrName>
                                        </p:attrNameLst>
                                      </p:cBhvr>
                                      <p:tavLst>
                                        <p:tav tm="0">
                                          <p:val>
                                            <p:strVal val="ppt_x"/>
                                          </p:val>
                                        </p:tav>
                                        <p:tav tm="100000">
                                          <p:val>
                                            <p:strVal val="ppt_x-.2"/>
                                          </p:val>
                                        </p:tav>
                                      </p:tavLst>
                                    </p:anim>
                                    <p:anim calcmode="lin" valueType="num">
                                      <p:cBhvr>
                                        <p:cTn id="51" dur="1000"/>
                                        <p:tgtEl>
                                          <p:spTgt spid="11"/>
                                        </p:tgtEl>
                                        <p:attrNameLst>
                                          <p:attrName>ppt_y</p:attrName>
                                        </p:attrNameLst>
                                      </p:cBhvr>
                                      <p:tavLst>
                                        <p:tav tm="0">
                                          <p:val>
                                            <p:strVal val="ppt_y"/>
                                          </p:val>
                                        </p:tav>
                                        <p:tav tm="100000">
                                          <p:val>
                                            <p:strVal val="ppt_y"/>
                                          </p:val>
                                        </p:tav>
                                      </p:tavLst>
                                    </p:anim>
                                    <p:animEffect transition="out" filter="fade">
                                      <p:cBhvr>
                                        <p:cTn id="52" dur="1000"/>
                                        <p:tgtEl>
                                          <p:spTgt spid="11"/>
                                        </p:tgtEl>
                                      </p:cBhvr>
                                    </p:animEffect>
                                    <p:set>
                                      <p:cBhvr>
                                        <p:cTn id="53" dur="1" fill="hold">
                                          <p:stCondLst>
                                            <p:cond delay="999"/>
                                          </p:stCondLst>
                                        </p:cTn>
                                        <p:tgtEl>
                                          <p:spTgt spid="11"/>
                                        </p:tgtEl>
                                        <p:attrNameLst>
                                          <p:attrName>style.visibility</p:attrName>
                                        </p:attrNameLst>
                                      </p:cBhvr>
                                      <p:to>
                                        <p:strVal val="hidden"/>
                                      </p:to>
                                    </p:set>
                                  </p:childTnLst>
                                </p:cTn>
                              </p:par>
                              <p:par>
                                <p:cTn id="54" presetID="2" presetClass="entr" presetSubtype="8" fill="hold" grpId="0" nodeType="withEffect">
                                  <p:stCondLst>
                                    <p:cond delay="300"/>
                                  </p:stCondLst>
                                  <p:childTnLst>
                                    <p:set>
                                      <p:cBhvr>
                                        <p:cTn id="55" dur="1" fill="hold">
                                          <p:stCondLst>
                                            <p:cond delay="0"/>
                                          </p:stCondLst>
                                        </p:cTn>
                                        <p:tgtEl>
                                          <p:spTgt spid="12"/>
                                        </p:tgtEl>
                                        <p:attrNameLst>
                                          <p:attrName>style.visibility</p:attrName>
                                        </p:attrNameLst>
                                      </p:cBhvr>
                                      <p:to>
                                        <p:strVal val="visible"/>
                                      </p:to>
                                    </p:set>
                                    <p:anim calcmode="lin" valueType="num">
                                      <p:cBhvr additive="base">
                                        <p:cTn id="56" dur="300" fill="hold"/>
                                        <p:tgtEl>
                                          <p:spTgt spid="12"/>
                                        </p:tgtEl>
                                        <p:attrNameLst>
                                          <p:attrName>ppt_x</p:attrName>
                                        </p:attrNameLst>
                                      </p:cBhvr>
                                      <p:tavLst>
                                        <p:tav tm="0">
                                          <p:val>
                                            <p:strVal val="0-#ppt_w/2"/>
                                          </p:val>
                                        </p:tav>
                                        <p:tav tm="100000">
                                          <p:val>
                                            <p:strVal val="#ppt_x"/>
                                          </p:val>
                                        </p:tav>
                                      </p:tavLst>
                                    </p:anim>
                                    <p:anim calcmode="lin" valueType="num">
                                      <p:cBhvr additive="base">
                                        <p:cTn id="57" dur="300" fill="hold"/>
                                        <p:tgtEl>
                                          <p:spTgt spid="12"/>
                                        </p:tgtEl>
                                        <p:attrNameLst>
                                          <p:attrName>ppt_y</p:attrName>
                                        </p:attrNameLst>
                                      </p:cBhvr>
                                      <p:tavLst>
                                        <p:tav tm="0">
                                          <p:val>
                                            <p:strVal val="#ppt_y"/>
                                          </p:val>
                                        </p:tav>
                                        <p:tav tm="100000">
                                          <p:val>
                                            <p:strVal val="#ppt_y"/>
                                          </p:val>
                                        </p:tav>
                                      </p:tavLst>
                                    </p:anim>
                                  </p:childTnLst>
                                </p:cTn>
                              </p:par>
                              <p:par>
                                <p:cTn id="58" presetID="29" presetClass="exit" presetSubtype="0" fill="hold" grpId="1" nodeType="withEffect">
                                  <p:stCondLst>
                                    <p:cond delay="300"/>
                                  </p:stCondLst>
                                  <p:childTnLst>
                                    <p:anim calcmode="lin" valueType="num">
                                      <p:cBhvr>
                                        <p:cTn id="59" dur="1000"/>
                                        <p:tgtEl>
                                          <p:spTgt spid="12"/>
                                        </p:tgtEl>
                                        <p:attrNameLst>
                                          <p:attrName>ppt_x</p:attrName>
                                        </p:attrNameLst>
                                      </p:cBhvr>
                                      <p:tavLst>
                                        <p:tav tm="0">
                                          <p:val>
                                            <p:strVal val="ppt_x"/>
                                          </p:val>
                                        </p:tav>
                                        <p:tav tm="100000">
                                          <p:val>
                                            <p:strVal val="ppt_x-.2"/>
                                          </p:val>
                                        </p:tav>
                                      </p:tavLst>
                                    </p:anim>
                                    <p:anim calcmode="lin" valueType="num">
                                      <p:cBhvr>
                                        <p:cTn id="60" dur="1000"/>
                                        <p:tgtEl>
                                          <p:spTgt spid="12"/>
                                        </p:tgtEl>
                                        <p:attrNameLst>
                                          <p:attrName>ppt_y</p:attrName>
                                        </p:attrNameLst>
                                      </p:cBhvr>
                                      <p:tavLst>
                                        <p:tav tm="0">
                                          <p:val>
                                            <p:strVal val="ppt_y"/>
                                          </p:val>
                                        </p:tav>
                                        <p:tav tm="100000">
                                          <p:val>
                                            <p:strVal val="ppt_y"/>
                                          </p:val>
                                        </p:tav>
                                      </p:tavLst>
                                    </p:anim>
                                    <p:animEffect transition="out" filter="fade">
                                      <p:cBhvr>
                                        <p:cTn id="61" dur="1000"/>
                                        <p:tgtEl>
                                          <p:spTgt spid="12"/>
                                        </p:tgtEl>
                                      </p:cBhvr>
                                    </p:animEffect>
                                    <p:set>
                                      <p:cBhvr>
                                        <p:cTn id="62" dur="1" fill="hold">
                                          <p:stCondLst>
                                            <p:cond delay="999"/>
                                          </p:stCondLst>
                                        </p:cTn>
                                        <p:tgtEl>
                                          <p:spTgt spid="12"/>
                                        </p:tgtEl>
                                        <p:attrNameLst>
                                          <p:attrName>style.visibility</p:attrName>
                                        </p:attrNameLst>
                                      </p:cBhvr>
                                      <p:to>
                                        <p:strVal val="hidden"/>
                                      </p:to>
                                    </p:set>
                                  </p:childTnLst>
                                </p:cTn>
                              </p:par>
                              <p:par>
                                <p:cTn id="63" presetID="2" presetClass="entr" presetSubtype="8" fill="hold" grpId="0" nodeType="withEffect">
                                  <p:stCondLst>
                                    <p:cond delay="400"/>
                                  </p:stCondLst>
                                  <p:childTnLst>
                                    <p:set>
                                      <p:cBhvr>
                                        <p:cTn id="64" dur="1" fill="hold">
                                          <p:stCondLst>
                                            <p:cond delay="0"/>
                                          </p:stCondLst>
                                        </p:cTn>
                                        <p:tgtEl>
                                          <p:spTgt spid="13"/>
                                        </p:tgtEl>
                                        <p:attrNameLst>
                                          <p:attrName>style.visibility</p:attrName>
                                        </p:attrNameLst>
                                      </p:cBhvr>
                                      <p:to>
                                        <p:strVal val="visible"/>
                                      </p:to>
                                    </p:set>
                                    <p:anim calcmode="lin" valueType="num">
                                      <p:cBhvr additive="base">
                                        <p:cTn id="65" dur="300" fill="hold"/>
                                        <p:tgtEl>
                                          <p:spTgt spid="13"/>
                                        </p:tgtEl>
                                        <p:attrNameLst>
                                          <p:attrName>ppt_x</p:attrName>
                                        </p:attrNameLst>
                                      </p:cBhvr>
                                      <p:tavLst>
                                        <p:tav tm="0">
                                          <p:val>
                                            <p:strVal val="0-#ppt_w/2"/>
                                          </p:val>
                                        </p:tav>
                                        <p:tav tm="100000">
                                          <p:val>
                                            <p:strVal val="#ppt_x"/>
                                          </p:val>
                                        </p:tav>
                                      </p:tavLst>
                                    </p:anim>
                                    <p:anim calcmode="lin" valueType="num">
                                      <p:cBhvr additive="base">
                                        <p:cTn id="66" dur="300" fill="hold"/>
                                        <p:tgtEl>
                                          <p:spTgt spid="13"/>
                                        </p:tgtEl>
                                        <p:attrNameLst>
                                          <p:attrName>ppt_y</p:attrName>
                                        </p:attrNameLst>
                                      </p:cBhvr>
                                      <p:tavLst>
                                        <p:tav tm="0">
                                          <p:val>
                                            <p:strVal val="#ppt_y"/>
                                          </p:val>
                                        </p:tav>
                                        <p:tav tm="100000">
                                          <p:val>
                                            <p:strVal val="#ppt_y"/>
                                          </p:val>
                                        </p:tav>
                                      </p:tavLst>
                                    </p:anim>
                                  </p:childTnLst>
                                </p:cTn>
                              </p:par>
                              <p:par>
                                <p:cTn id="67" presetID="29" presetClass="exit" presetSubtype="0" fill="hold" grpId="1" nodeType="withEffect">
                                  <p:stCondLst>
                                    <p:cond delay="400"/>
                                  </p:stCondLst>
                                  <p:childTnLst>
                                    <p:anim calcmode="lin" valueType="num">
                                      <p:cBhvr>
                                        <p:cTn id="68" dur="1000"/>
                                        <p:tgtEl>
                                          <p:spTgt spid="13"/>
                                        </p:tgtEl>
                                        <p:attrNameLst>
                                          <p:attrName>ppt_x</p:attrName>
                                        </p:attrNameLst>
                                      </p:cBhvr>
                                      <p:tavLst>
                                        <p:tav tm="0">
                                          <p:val>
                                            <p:strVal val="ppt_x"/>
                                          </p:val>
                                        </p:tav>
                                        <p:tav tm="100000">
                                          <p:val>
                                            <p:strVal val="ppt_x-.2"/>
                                          </p:val>
                                        </p:tav>
                                      </p:tavLst>
                                    </p:anim>
                                    <p:anim calcmode="lin" valueType="num">
                                      <p:cBhvr>
                                        <p:cTn id="69" dur="1000"/>
                                        <p:tgtEl>
                                          <p:spTgt spid="13"/>
                                        </p:tgtEl>
                                        <p:attrNameLst>
                                          <p:attrName>ppt_y</p:attrName>
                                        </p:attrNameLst>
                                      </p:cBhvr>
                                      <p:tavLst>
                                        <p:tav tm="0">
                                          <p:val>
                                            <p:strVal val="ppt_y"/>
                                          </p:val>
                                        </p:tav>
                                        <p:tav tm="100000">
                                          <p:val>
                                            <p:strVal val="ppt_y"/>
                                          </p:val>
                                        </p:tav>
                                      </p:tavLst>
                                    </p:anim>
                                    <p:animEffect transition="out" filter="fade">
                                      <p:cBhvr>
                                        <p:cTn id="70" dur="1000"/>
                                        <p:tgtEl>
                                          <p:spTgt spid="13"/>
                                        </p:tgtEl>
                                      </p:cBhvr>
                                    </p:animEffect>
                                    <p:set>
                                      <p:cBhvr>
                                        <p:cTn id="71" dur="1" fill="hold">
                                          <p:stCondLst>
                                            <p:cond delay="999"/>
                                          </p:stCondLst>
                                        </p:cTn>
                                        <p:tgtEl>
                                          <p:spTgt spid="13"/>
                                        </p:tgtEl>
                                        <p:attrNameLst>
                                          <p:attrName>style.visibility</p:attrName>
                                        </p:attrNameLst>
                                      </p:cBhvr>
                                      <p:to>
                                        <p:strVal val="hidden"/>
                                      </p:to>
                                    </p:set>
                                  </p:childTnLst>
                                </p:cTn>
                              </p:par>
                              <p:par>
                                <p:cTn id="72" presetID="2" presetClass="entr" presetSubtype="8" fill="hold" grpId="0" nodeType="withEffect">
                                  <p:stCondLst>
                                    <p:cond delay="0"/>
                                  </p:stCondLst>
                                  <p:childTnLst>
                                    <p:set>
                                      <p:cBhvr>
                                        <p:cTn id="73" dur="1" fill="hold">
                                          <p:stCondLst>
                                            <p:cond delay="0"/>
                                          </p:stCondLst>
                                        </p:cTn>
                                        <p:tgtEl>
                                          <p:spTgt spid="14"/>
                                        </p:tgtEl>
                                        <p:attrNameLst>
                                          <p:attrName>style.visibility</p:attrName>
                                        </p:attrNameLst>
                                      </p:cBhvr>
                                      <p:to>
                                        <p:strVal val="visible"/>
                                      </p:to>
                                    </p:set>
                                    <p:anim calcmode="lin" valueType="num">
                                      <p:cBhvr additive="base">
                                        <p:cTn id="74" dur="300" fill="hold"/>
                                        <p:tgtEl>
                                          <p:spTgt spid="14"/>
                                        </p:tgtEl>
                                        <p:attrNameLst>
                                          <p:attrName>ppt_x</p:attrName>
                                        </p:attrNameLst>
                                      </p:cBhvr>
                                      <p:tavLst>
                                        <p:tav tm="0">
                                          <p:val>
                                            <p:strVal val="0-#ppt_w/2"/>
                                          </p:val>
                                        </p:tav>
                                        <p:tav tm="100000">
                                          <p:val>
                                            <p:strVal val="#ppt_x"/>
                                          </p:val>
                                        </p:tav>
                                      </p:tavLst>
                                    </p:anim>
                                    <p:anim calcmode="lin" valueType="num">
                                      <p:cBhvr additive="base">
                                        <p:cTn id="75" dur="300" fill="hold"/>
                                        <p:tgtEl>
                                          <p:spTgt spid="14"/>
                                        </p:tgtEl>
                                        <p:attrNameLst>
                                          <p:attrName>ppt_y</p:attrName>
                                        </p:attrNameLst>
                                      </p:cBhvr>
                                      <p:tavLst>
                                        <p:tav tm="0">
                                          <p:val>
                                            <p:strVal val="#ppt_y"/>
                                          </p:val>
                                        </p:tav>
                                        <p:tav tm="100000">
                                          <p:val>
                                            <p:strVal val="#ppt_y"/>
                                          </p:val>
                                        </p:tav>
                                      </p:tavLst>
                                    </p:anim>
                                  </p:childTnLst>
                                </p:cTn>
                              </p:par>
                              <p:par>
                                <p:cTn id="76" presetID="29" presetClass="exit" presetSubtype="0" fill="hold" grpId="1" nodeType="withEffect">
                                  <p:stCondLst>
                                    <p:cond delay="200"/>
                                  </p:stCondLst>
                                  <p:childTnLst>
                                    <p:anim calcmode="lin" valueType="num">
                                      <p:cBhvr>
                                        <p:cTn id="77" dur="1000"/>
                                        <p:tgtEl>
                                          <p:spTgt spid="14"/>
                                        </p:tgtEl>
                                        <p:attrNameLst>
                                          <p:attrName>ppt_x</p:attrName>
                                        </p:attrNameLst>
                                      </p:cBhvr>
                                      <p:tavLst>
                                        <p:tav tm="0">
                                          <p:val>
                                            <p:strVal val="ppt_x"/>
                                          </p:val>
                                        </p:tav>
                                        <p:tav tm="100000">
                                          <p:val>
                                            <p:strVal val="ppt_x-.2"/>
                                          </p:val>
                                        </p:tav>
                                      </p:tavLst>
                                    </p:anim>
                                    <p:anim calcmode="lin" valueType="num">
                                      <p:cBhvr>
                                        <p:cTn id="78" dur="1000"/>
                                        <p:tgtEl>
                                          <p:spTgt spid="14"/>
                                        </p:tgtEl>
                                        <p:attrNameLst>
                                          <p:attrName>ppt_y</p:attrName>
                                        </p:attrNameLst>
                                      </p:cBhvr>
                                      <p:tavLst>
                                        <p:tav tm="0">
                                          <p:val>
                                            <p:strVal val="ppt_y"/>
                                          </p:val>
                                        </p:tav>
                                        <p:tav tm="100000">
                                          <p:val>
                                            <p:strVal val="ppt_y"/>
                                          </p:val>
                                        </p:tav>
                                      </p:tavLst>
                                    </p:anim>
                                    <p:animEffect transition="out" filter="fade">
                                      <p:cBhvr>
                                        <p:cTn id="79" dur="1000"/>
                                        <p:tgtEl>
                                          <p:spTgt spid="14"/>
                                        </p:tgtEl>
                                      </p:cBhvr>
                                    </p:animEffect>
                                    <p:set>
                                      <p:cBhvr>
                                        <p:cTn id="80" dur="1" fill="hold">
                                          <p:stCondLst>
                                            <p:cond delay="999"/>
                                          </p:stCondLst>
                                        </p:cTn>
                                        <p:tgtEl>
                                          <p:spTgt spid="14"/>
                                        </p:tgtEl>
                                        <p:attrNameLst>
                                          <p:attrName>style.visibility</p:attrName>
                                        </p:attrNameLst>
                                      </p:cBhvr>
                                      <p:to>
                                        <p:strVal val="hidden"/>
                                      </p:to>
                                    </p:set>
                                  </p:childTnLst>
                                </p:cTn>
                              </p:par>
                              <p:par>
                                <p:cTn id="81" presetID="2" presetClass="entr" presetSubtype="8" fill="hold" grpId="0" nodeType="withEffect">
                                  <p:stCondLst>
                                    <p:cond delay="0"/>
                                  </p:stCondLst>
                                  <p:childTnLst>
                                    <p:set>
                                      <p:cBhvr>
                                        <p:cTn id="82" dur="1" fill="hold">
                                          <p:stCondLst>
                                            <p:cond delay="0"/>
                                          </p:stCondLst>
                                        </p:cTn>
                                        <p:tgtEl>
                                          <p:spTgt spid="15"/>
                                        </p:tgtEl>
                                        <p:attrNameLst>
                                          <p:attrName>style.visibility</p:attrName>
                                        </p:attrNameLst>
                                      </p:cBhvr>
                                      <p:to>
                                        <p:strVal val="visible"/>
                                      </p:to>
                                    </p:set>
                                    <p:anim calcmode="lin" valueType="num">
                                      <p:cBhvr additive="base">
                                        <p:cTn id="83" dur="300" fill="hold"/>
                                        <p:tgtEl>
                                          <p:spTgt spid="15"/>
                                        </p:tgtEl>
                                        <p:attrNameLst>
                                          <p:attrName>ppt_x</p:attrName>
                                        </p:attrNameLst>
                                      </p:cBhvr>
                                      <p:tavLst>
                                        <p:tav tm="0">
                                          <p:val>
                                            <p:strVal val="0-#ppt_w/2"/>
                                          </p:val>
                                        </p:tav>
                                        <p:tav tm="100000">
                                          <p:val>
                                            <p:strVal val="#ppt_x"/>
                                          </p:val>
                                        </p:tav>
                                      </p:tavLst>
                                    </p:anim>
                                    <p:anim calcmode="lin" valueType="num">
                                      <p:cBhvr additive="base">
                                        <p:cTn id="84" dur="300" fill="hold"/>
                                        <p:tgtEl>
                                          <p:spTgt spid="15"/>
                                        </p:tgtEl>
                                        <p:attrNameLst>
                                          <p:attrName>ppt_y</p:attrName>
                                        </p:attrNameLst>
                                      </p:cBhvr>
                                      <p:tavLst>
                                        <p:tav tm="0">
                                          <p:val>
                                            <p:strVal val="#ppt_y"/>
                                          </p:val>
                                        </p:tav>
                                        <p:tav tm="100000">
                                          <p:val>
                                            <p:strVal val="#ppt_y"/>
                                          </p:val>
                                        </p:tav>
                                      </p:tavLst>
                                    </p:anim>
                                  </p:childTnLst>
                                </p:cTn>
                              </p:par>
                              <p:par>
                                <p:cTn id="85" presetID="29" presetClass="exit" presetSubtype="0" fill="hold" grpId="1" nodeType="withEffect">
                                  <p:stCondLst>
                                    <p:cond delay="200"/>
                                  </p:stCondLst>
                                  <p:childTnLst>
                                    <p:anim calcmode="lin" valueType="num">
                                      <p:cBhvr>
                                        <p:cTn id="86" dur="1000"/>
                                        <p:tgtEl>
                                          <p:spTgt spid="15"/>
                                        </p:tgtEl>
                                        <p:attrNameLst>
                                          <p:attrName>ppt_x</p:attrName>
                                        </p:attrNameLst>
                                      </p:cBhvr>
                                      <p:tavLst>
                                        <p:tav tm="0">
                                          <p:val>
                                            <p:strVal val="ppt_x"/>
                                          </p:val>
                                        </p:tav>
                                        <p:tav tm="100000">
                                          <p:val>
                                            <p:strVal val="ppt_x-.2"/>
                                          </p:val>
                                        </p:tav>
                                      </p:tavLst>
                                    </p:anim>
                                    <p:anim calcmode="lin" valueType="num">
                                      <p:cBhvr>
                                        <p:cTn id="87" dur="1000"/>
                                        <p:tgtEl>
                                          <p:spTgt spid="15"/>
                                        </p:tgtEl>
                                        <p:attrNameLst>
                                          <p:attrName>ppt_y</p:attrName>
                                        </p:attrNameLst>
                                      </p:cBhvr>
                                      <p:tavLst>
                                        <p:tav tm="0">
                                          <p:val>
                                            <p:strVal val="ppt_y"/>
                                          </p:val>
                                        </p:tav>
                                        <p:tav tm="100000">
                                          <p:val>
                                            <p:strVal val="ppt_y"/>
                                          </p:val>
                                        </p:tav>
                                      </p:tavLst>
                                    </p:anim>
                                    <p:animEffect transition="out" filter="fade">
                                      <p:cBhvr>
                                        <p:cTn id="88" dur="1000"/>
                                        <p:tgtEl>
                                          <p:spTgt spid="15"/>
                                        </p:tgtEl>
                                      </p:cBhvr>
                                    </p:animEffect>
                                    <p:set>
                                      <p:cBhvr>
                                        <p:cTn id="89" dur="1" fill="hold">
                                          <p:stCondLst>
                                            <p:cond delay="999"/>
                                          </p:stCondLst>
                                        </p:cTn>
                                        <p:tgtEl>
                                          <p:spTgt spid="15"/>
                                        </p:tgtEl>
                                        <p:attrNameLst>
                                          <p:attrName>style.visibility</p:attrName>
                                        </p:attrNameLst>
                                      </p:cBhvr>
                                      <p:to>
                                        <p:strVal val="hidden"/>
                                      </p:to>
                                    </p:set>
                                  </p:childTnLst>
                                </p:cTn>
                              </p:par>
                              <p:par>
                                <p:cTn id="90" presetID="2" presetClass="entr" presetSubtype="8" fill="hold" grpId="0" nodeType="withEffect">
                                  <p:stCondLst>
                                    <p:cond delay="100"/>
                                  </p:stCondLst>
                                  <p:childTnLst>
                                    <p:set>
                                      <p:cBhvr>
                                        <p:cTn id="91" dur="1" fill="hold">
                                          <p:stCondLst>
                                            <p:cond delay="0"/>
                                          </p:stCondLst>
                                        </p:cTn>
                                        <p:tgtEl>
                                          <p:spTgt spid="16"/>
                                        </p:tgtEl>
                                        <p:attrNameLst>
                                          <p:attrName>style.visibility</p:attrName>
                                        </p:attrNameLst>
                                      </p:cBhvr>
                                      <p:to>
                                        <p:strVal val="visible"/>
                                      </p:to>
                                    </p:set>
                                    <p:anim calcmode="lin" valueType="num">
                                      <p:cBhvr additive="base">
                                        <p:cTn id="92" dur="300" fill="hold"/>
                                        <p:tgtEl>
                                          <p:spTgt spid="16"/>
                                        </p:tgtEl>
                                        <p:attrNameLst>
                                          <p:attrName>ppt_x</p:attrName>
                                        </p:attrNameLst>
                                      </p:cBhvr>
                                      <p:tavLst>
                                        <p:tav tm="0">
                                          <p:val>
                                            <p:strVal val="0-#ppt_w/2"/>
                                          </p:val>
                                        </p:tav>
                                        <p:tav tm="100000">
                                          <p:val>
                                            <p:strVal val="#ppt_x"/>
                                          </p:val>
                                        </p:tav>
                                      </p:tavLst>
                                    </p:anim>
                                    <p:anim calcmode="lin" valueType="num">
                                      <p:cBhvr additive="base">
                                        <p:cTn id="93" dur="300" fill="hold"/>
                                        <p:tgtEl>
                                          <p:spTgt spid="16"/>
                                        </p:tgtEl>
                                        <p:attrNameLst>
                                          <p:attrName>ppt_y</p:attrName>
                                        </p:attrNameLst>
                                      </p:cBhvr>
                                      <p:tavLst>
                                        <p:tav tm="0">
                                          <p:val>
                                            <p:strVal val="#ppt_y"/>
                                          </p:val>
                                        </p:tav>
                                        <p:tav tm="100000">
                                          <p:val>
                                            <p:strVal val="#ppt_y"/>
                                          </p:val>
                                        </p:tav>
                                      </p:tavLst>
                                    </p:anim>
                                  </p:childTnLst>
                                </p:cTn>
                              </p:par>
                              <p:par>
                                <p:cTn id="94" presetID="29" presetClass="exit" presetSubtype="0" fill="hold" grpId="1" nodeType="withEffect">
                                  <p:stCondLst>
                                    <p:cond delay="100"/>
                                  </p:stCondLst>
                                  <p:childTnLst>
                                    <p:anim calcmode="lin" valueType="num">
                                      <p:cBhvr>
                                        <p:cTn id="95" dur="1000"/>
                                        <p:tgtEl>
                                          <p:spTgt spid="16"/>
                                        </p:tgtEl>
                                        <p:attrNameLst>
                                          <p:attrName>ppt_x</p:attrName>
                                        </p:attrNameLst>
                                      </p:cBhvr>
                                      <p:tavLst>
                                        <p:tav tm="0">
                                          <p:val>
                                            <p:strVal val="ppt_x"/>
                                          </p:val>
                                        </p:tav>
                                        <p:tav tm="100000">
                                          <p:val>
                                            <p:strVal val="ppt_x-.2"/>
                                          </p:val>
                                        </p:tav>
                                      </p:tavLst>
                                    </p:anim>
                                    <p:anim calcmode="lin" valueType="num">
                                      <p:cBhvr>
                                        <p:cTn id="96" dur="1000"/>
                                        <p:tgtEl>
                                          <p:spTgt spid="16"/>
                                        </p:tgtEl>
                                        <p:attrNameLst>
                                          <p:attrName>ppt_y</p:attrName>
                                        </p:attrNameLst>
                                      </p:cBhvr>
                                      <p:tavLst>
                                        <p:tav tm="0">
                                          <p:val>
                                            <p:strVal val="ppt_y"/>
                                          </p:val>
                                        </p:tav>
                                        <p:tav tm="100000">
                                          <p:val>
                                            <p:strVal val="ppt_y"/>
                                          </p:val>
                                        </p:tav>
                                      </p:tavLst>
                                    </p:anim>
                                    <p:animEffect transition="out" filter="fade">
                                      <p:cBhvr>
                                        <p:cTn id="97" dur="1000"/>
                                        <p:tgtEl>
                                          <p:spTgt spid="16"/>
                                        </p:tgtEl>
                                      </p:cBhvr>
                                    </p:animEffect>
                                    <p:set>
                                      <p:cBhvr>
                                        <p:cTn id="98" dur="1" fill="hold">
                                          <p:stCondLst>
                                            <p:cond delay="999"/>
                                          </p:stCondLst>
                                        </p:cTn>
                                        <p:tgtEl>
                                          <p:spTgt spid="16"/>
                                        </p:tgtEl>
                                        <p:attrNameLst>
                                          <p:attrName>style.visibility</p:attrName>
                                        </p:attrNameLst>
                                      </p:cBhvr>
                                      <p:to>
                                        <p:strVal val="hidden"/>
                                      </p:to>
                                    </p:set>
                                  </p:childTnLst>
                                </p:cTn>
                              </p:par>
                              <p:par>
                                <p:cTn id="99" presetID="2" presetClass="entr" presetSubtype="8" fill="hold" grpId="0" nodeType="withEffect">
                                  <p:stCondLst>
                                    <p:cond delay="0"/>
                                  </p:stCondLst>
                                  <p:childTnLst>
                                    <p:set>
                                      <p:cBhvr>
                                        <p:cTn id="100" dur="1" fill="hold">
                                          <p:stCondLst>
                                            <p:cond delay="0"/>
                                          </p:stCondLst>
                                        </p:cTn>
                                        <p:tgtEl>
                                          <p:spTgt spid="17"/>
                                        </p:tgtEl>
                                        <p:attrNameLst>
                                          <p:attrName>style.visibility</p:attrName>
                                        </p:attrNameLst>
                                      </p:cBhvr>
                                      <p:to>
                                        <p:strVal val="visible"/>
                                      </p:to>
                                    </p:set>
                                    <p:anim calcmode="lin" valueType="num">
                                      <p:cBhvr additive="base">
                                        <p:cTn id="101" dur="300" fill="hold"/>
                                        <p:tgtEl>
                                          <p:spTgt spid="17"/>
                                        </p:tgtEl>
                                        <p:attrNameLst>
                                          <p:attrName>ppt_x</p:attrName>
                                        </p:attrNameLst>
                                      </p:cBhvr>
                                      <p:tavLst>
                                        <p:tav tm="0">
                                          <p:val>
                                            <p:strVal val="0-#ppt_w/2"/>
                                          </p:val>
                                        </p:tav>
                                        <p:tav tm="100000">
                                          <p:val>
                                            <p:strVal val="#ppt_x"/>
                                          </p:val>
                                        </p:tav>
                                      </p:tavLst>
                                    </p:anim>
                                    <p:anim calcmode="lin" valueType="num">
                                      <p:cBhvr additive="base">
                                        <p:cTn id="102" dur="300" fill="hold"/>
                                        <p:tgtEl>
                                          <p:spTgt spid="17"/>
                                        </p:tgtEl>
                                        <p:attrNameLst>
                                          <p:attrName>ppt_y</p:attrName>
                                        </p:attrNameLst>
                                      </p:cBhvr>
                                      <p:tavLst>
                                        <p:tav tm="0">
                                          <p:val>
                                            <p:strVal val="#ppt_y"/>
                                          </p:val>
                                        </p:tav>
                                        <p:tav tm="100000">
                                          <p:val>
                                            <p:strVal val="#ppt_y"/>
                                          </p:val>
                                        </p:tav>
                                      </p:tavLst>
                                    </p:anim>
                                  </p:childTnLst>
                                </p:cTn>
                              </p:par>
                              <p:par>
                                <p:cTn id="103" presetID="29" presetClass="exit" presetSubtype="0" fill="hold" grpId="1" nodeType="withEffect">
                                  <p:stCondLst>
                                    <p:cond delay="200"/>
                                  </p:stCondLst>
                                  <p:childTnLst>
                                    <p:anim calcmode="lin" valueType="num">
                                      <p:cBhvr>
                                        <p:cTn id="104" dur="1000"/>
                                        <p:tgtEl>
                                          <p:spTgt spid="17"/>
                                        </p:tgtEl>
                                        <p:attrNameLst>
                                          <p:attrName>ppt_x</p:attrName>
                                        </p:attrNameLst>
                                      </p:cBhvr>
                                      <p:tavLst>
                                        <p:tav tm="0">
                                          <p:val>
                                            <p:strVal val="ppt_x"/>
                                          </p:val>
                                        </p:tav>
                                        <p:tav tm="100000">
                                          <p:val>
                                            <p:strVal val="ppt_x-.2"/>
                                          </p:val>
                                        </p:tav>
                                      </p:tavLst>
                                    </p:anim>
                                    <p:anim calcmode="lin" valueType="num">
                                      <p:cBhvr>
                                        <p:cTn id="105" dur="1000"/>
                                        <p:tgtEl>
                                          <p:spTgt spid="17"/>
                                        </p:tgtEl>
                                        <p:attrNameLst>
                                          <p:attrName>ppt_y</p:attrName>
                                        </p:attrNameLst>
                                      </p:cBhvr>
                                      <p:tavLst>
                                        <p:tav tm="0">
                                          <p:val>
                                            <p:strVal val="ppt_y"/>
                                          </p:val>
                                        </p:tav>
                                        <p:tav tm="100000">
                                          <p:val>
                                            <p:strVal val="ppt_y"/>
                                          </p:val>
                                        </p:tav>
                                      </p:tavLst>
                                    </p:anim>
                                    <p:animEffect transition="out" filter="fade">
                                      <p:cBhvr>
                                        <p:cTn id="106" dur="1000"/>
                                        <p:tgtEl>
                                          <p:spTgt spid="17"/>
                                        </p:tgtEl>
                                      </p:cBhvr>
                                    </p:animEffect>
                                    <p:set>
                                      <p:cBhvr>
                                        <p:cTn id="107" dur="1" fill="hold">
                                          <p:stCondLst>
                                            <p:cond delay="999"/>
                                          </p:stCondLst>
                                        </p:cTn>
                                        <p:tgtEl>
                                          <p:spTgt spid="17"/>
                                        </p:tgtEl>
                                        <p:attrNameLst>
                                          <p:attrName>style.visibility</p:attrName>
                                        </p:attrNameLst>
                                      </p:cBhvr>
                                      <p:to>
                                        <p:strVal val="hidden"/>
                                      </p:to>
                                    </p:set>
                                  </p:childTnLst>
                                </p:cTn>
                              </p:par>
                              <p:par>
                                <p:cTn id="108" presetID="2" presetClass="entr" presetSubtype="8" fill="hold" grpId="0" nodeType="withEffect">
                                  <p:stCondLst>
                                    <p:cond delay="200"/>
                                  </p:stCondLst>
                                  <p:childTnLst>
                                    <p:set>
                                      <p:cBhvr>
                                        <p:cTn id="109" dur="1" fill="hold">
                                          <p:stCondLst>
                                            <p:cond delay="0"/>
                                          </p:stCondLst>
                                        </p:cTn>
                                        <p:tgtEl>
                                          <p:spTgt spid="18"/>
                                        </p:tgtEl>
                                        <p:attrNameLst>
                                          <p:attrName>style.visibility</p:attrName>
                                        </p:attrNameLst>
                                      </p:cBhvr>
                                      <p:to>
                                        <p:strVal val="visible"/>
                                      </p:to>
                                    </p:set>
                                    <p:anim calcmode="lin" valueType="num">
                                      <p:cBhvr additive="base">
                                        <p:cTn id="110" dur="300" fill="hold"/>
                                        <p:tgtEl>
                                          <p:spTgt spid="18"/>
                                        </p:tgtEl>
                                        <p:attrNameLst>
                                          <p:attrName>ppt_x</p:attrName>
                                        </p:attrNameLst>
                                      </p:cBhvr>
                                      <p:tavLst>
                                        <p:tav tm="0">
                                          <p:val>
                                            <p:strVal val="0-#ppt_w/2"/>
                                          </p:val>
                                        </p:tav>
                                        <p:tav tm="100000">
                                          <p:val>
                                            <p:strVal val="#ppt_x"/>
                                          </p:val>
                                        </p:tav>
                                      </p:tavLst>
                                    </p:anim>
                                    <p:anim calcmode="lin" valueType="num">
                                      <p:cBhvr additive="base">
                                        <p:cTn id="111" dur="300" fill="hold"/>
                                        <p:tgtEl>
                                          <p:spTgt spid="18"/>
                                        </p:tgtEl>
                                        <p:attrNameLst>
                                          <p:attrName>ppt_y</p:attrName>
                                        </p:attrNameLst>
                                      </p:cBhvr>
                                      <p:tavLst>
                                        <p:tav tm="0">
                                          <p:val>
                                            <p:strVal val="#ppt_y"/>
                                          </p:val>
                                        </p:tav>
                                        <p:tav tm="100000">
                                          <p:val>
                                            <p:strVal val="#ppt_y"/>
                                          </p:val>
                                        </p:tav>
                                      </p:tavLst>
                                    </p:anim>
                                  </p:childTnLst>
                                </p:cTn>
                              </p:par>
                              <p:par>
                                <p:cTn id="112" presetID="29" presetClass="exit" presetSubtype="0" fill="hold" grpId="1" nodeType="withEffect">
                                  <p:stCondLst>
                                    <p:cond delay="200"/>
                                  </p:stCondLst>
                                  <p:childTnLst>
                                    <p:anim calcmode="lin" valueType="num">
                                      <p:cBhvr>
                                        <p:cTn id="113" dur="1000"/>
                                        <p:tgtEl>
                                          <p:spTgt spid="18"/>
                                        </p:tgtEl>
                                        <p:attrNameLst>
                                          <p:attrName>ppt_x</p:attrName>
                                        </p:attrNameLst>
                                      </p:cBhvr>
                                      <p:tavLst>
                                        <p:tav tm="0">
                                          <p:val>
                                            <p:strVal val="ppt_x"/>
                                          </p:val>
                                        </p:tav>
                                        <p:tav tm="100000">
                                          <p:val>
                                            <p:strVal val="ppt_x-.2"/>
                                          </p:val>
                                        </p:tav>
                                      </p:tavLst>
                                    </p:anim>
                                    <p:anim calcmode="lin" valueType="num">
                                      <p:cBhvr>
                                        <p:cTn id="114" dur="1000"/>
                                        <p:tgtEl>
                                          <p:spTgt spid="18"/>
                                        </p:tgtEl>
                                        <p:attrNameLst>
                                          <p:attrName>ppt_y</p:attrName>
                                        </p:attrNameLst>
                                      </p:cBhvr>
                                      <p:tavLst>
                                        <p:tav tm="0">
                                          <p:val>
                                            <p:strVal val="ppt_y"/>
                                          </p:val>
                                        </p:tav>
                                        <p:tav tm="100000">
                                          <p:val>
                                            <p:strVal val="ppt_y"/>
                                          </p:val>
                                        </p:tav>
                                      </p:tavLst>
                                    </p:anim>
                                    <p:animEffect transition="out" filter="fade">
                                      <p:cBhvr>
                                        <p:cTn id="115" dur="1000"/>
                                        <p:tgtEl>
                                          <p:spTgt spid="18"/>
                                        </p:tgtEl>
                                      </p:cBhvr>
                                    </p:animEffect>
                                    <p:set>
                                      <p:cBhvr>
                                        <p:cTn id="116" dur="1" fill="hold">
                                          <p:stCondLst>
                                            <p:cond delay="999"/>
                                          </p:stCondLst>
                                        </p:cTn>
                                        <p:tgtEl>
                                          <p:spTgt spid="18"/>
                                        </p:tgtEl>
                                        <p:attrNameLst>
                                          <p:attrName>style.visibility</p:attrName>
                                        </p:attrNameLst>
                                      </p:cBhvr>
                                      <p:to>
                                        <p:strVal val="hidden"/>
                                      </p:to>
                                    </p:set>
                                  </p:childTnLst>
                                </p:cTn>
                              </p:par>
                              <p:par>
                                <p:cTn id="117" presetID="2" presetClass="entr" presetSubtype="8" fill="hold" grpId="0" nodeType="withEffect">
                                  <p:stCondLst>
                                    <p:cond delay="300"/>
                                  </p:stCondLst>
                                  <p:childTnLst>
                                    <p:set>
                                      <p:cBhvr>
                                        <p:cTn id="118" dur="1" fill="hold">
                                          <p:stCondLst>
                                            <p:cond delay="0"/>
                                          </p:stCondLst>
                                        </p:cTn>
                                        <p:tgtEl>
                                          <p:spTgt spid="19"/>
                                        </p:tgtEl>
                                        <p:attrNameLst>
                                          <p:attrName>style.visibility</p:attrName>
                                        </p:attrNameLst>
                                      </p:cBhvr>
                                      <p:to>
                                        <p:strVal val="visible"/>
                                      </p:to>
                                    </p:set>
                                    <p:anim calcmode="lin" valueType="num">
                                      <p:cBhvr additive="base">
                                        <p:cTn id="119" dur="300" fill="hold"/>
                                        <p:tgtEl>
                                          <p:spTgt spid="19"/>
                                        </p:tgtEl>
                                        <p:attrNameLst>
                                          <p:attrName>ppt_x</p:attrName>
                                        </p:attrNameLst>
                                      </p:cBhvr>
                                      <p:tavLst>
                                        <p:tav tm="0">
                                          <p:val>
                                            <p:strVal val="0-#ppt_w/2"/>
                                          </p:val>
                                        </p:tav>
                                        <p:tav tm="100000">
                                          <p:val>
                                            <p:strVal val="#ppt_x"/>
                                          </p:val>
                                        </p:tav>
                                      </p:tavLst>
                                    </p:anim>
                                    <p:anim calcmode="lin" valueType="num">
                                      <p:cBhvr additive="base">
                                        <p:cTn id="120" dur="300" fill="hold"/>
                                        <p:tgtEl>
                                          <p:spTgt spid="19"/>
                                        </p:tgtEl>
                                        <p:attrNameLst>
                                          <p:attrName>ppt_y</p:attrName>
                                        </p:attrNameLst>
                                      </p:cBhvr>
                                      <p:tavLst>
                                        <p:tav tm="0">
                                          <p:val>
                                            <p:strVal val="#ppt_y"/>
                                          </p:val>
                                        </p:tav>
                                        <p:tav tm="100000">
                                          <p:val>
                                            <p:strVal val="#ppt_y"/>
                                          </p:val>
                                        </p:tav>
                                      </p:tavLst>
                                    </p:anim>
                                  </p:childTnLst>
                                </p:cTn>
                              </p:par>
                              <p:par>
                                <p:cTn id="121" presetID="29" presetClass="exit" presetSubtype="0" fill="hold" grpId="1" nodeType="withEffect">
                                  <p:stCondLst>
                                    <p:cond delay="300"/>
                                  </p:stCondLst>
                                  <p:childTnLst>
                                    <p:anim calcmode="lin" valueType="num">
                                      <p:cBhvr>
                                        <p:cTn id="122" dur="1000"/>
                                        <p:tgtEl>
                                          <p:spTgt spid="19"/>
                                        </p:tgtEl>
                                        <p:attrNameLst>
                                          <p:attrName>ppt_x</p:attrName>
                                        </p:attrNameLst>
                                      </p:cBhvr>
                                      <p:tavLst>
                                        <p:tav tm="0">
                                          <p:val>
                                            <p:strVal val="ppt_x"/>
                                          </p:val>
                                        </p:tav>
                                        <p:tav tm="100000">
                                          <p:val>
                                            <p:strVal val="ppt_x-.2"/>
                                          </p:val>
                                        </p:tav>
                                      </p:tavLst>
                                    </p:anim>
                                    <p:anim calcmode="lin" valueType="num">
                                      <p:cBhvr>
                                        <p:cTn id="123" dur="1000"/>
                                        <p:tgtEl>
                                          <p:spTgt spid="19"/>
                                        </p:tgtEl>
                                        <p:attrNameLst>
                                          <p:attrName>ppt_y</p:attrName>
                                        </p:attrNameLst>
                                      </p:cBhvr>
                                      <p:tavLst>
                                        <p:tav tm="0">
                                          <p:val>
                                            <p:strVal val="ppt_y"/>
                                          </p:val>
                                        </p:tav>
                                        <p:tav tm="100000">
                                          <p:val>
                                            <p:strVal val="ppt_y"/>
                                          </p:val>
                                        </p:tav>
                                      </p:tavLst>
                                    </p:anim>
                                    <p:animEffect transition="out" filter="fade">
                                      <p:cBhvr>
                                        <p:cTn id="124" dur="1000"/>
                                        <p:tgtEl>
                                          <p:spTgt spid="19"/>
                                        </p:tgtEl>
                                      </p:cBhvr>
                                    </p:animEffect>
                                    <p:set>
                                      <p:cBhvr>
                                        <p:cTn id="125" dur="1" fill="hold">
                                          <p:stCondLst>
                                            <p:cond delay="999"/>
                                          </p:stCondLst>
                                        </p:cTn>
                                        <p:tgtEl>
                                          <p:spTgt spid="19"/>
                                        </p:tgtEl>
                                        <p:attrNameLst>
                                          <p:attrName>style.visibility</p:attrName>
                                        </p:attrNameLst>
                                      </p:cBhvr>
                                      <p:to>
                                        <p:strVal val="hidden"/>
                                      </p:to>
                                    </p:set>
                                  </p:childTnLst>
                                </p:cTn>
                              </p:par>
                              <p:par>
                                <p:cTn id="126" presetID="2" presetClass="entr" presetSubtype="8" fill="hold" grpId="0" nodeType="withEffect">
                                  <p:stCondLst>
                                    <p:cond delay="400"/>
                                  </p:stCondLst>
                                  <p:childTnLst>
                                    <p:set>
                                      <p:cBhvr>
                                        <p:cTn id="127" dur="1" fill="hold">
                                          <p:stCondLst>
                                            <p:cond delay="0"/>
                                          </p:stCondLst>
                                        </p:cTn>
                                        <p:tgtEl>
                                          <p:spTgt spid="20"/>
                                        </p:tgtEl>
                                        <p:attrNameLst>
                                          <p:attrName>style.visibility</p:attrName>
                                        </p:attrNameLst>
                                      </p:cBhvr>
                                      <p:to>
                                        <p:strVal val="visible"/>
                                      </p:to>
                                    </p:set>
                                    <p:anim calcmode="lin" valueType="num">
                                      <p:cBhvr additive="base">
                                        <p:cTn id="128" dur="300" fill="hold"/>
                                        <p:tgtEl>
                                          <p:spTgt spid="20"/>
                                        </p:tgtEl>
                                        <p:attrNameLst>
                                          <p:attrName>ppt_x</p:attrName>
                                        </p:attrNameLst>
                                      </p:cBhvr>
                                      <p:tavLst>
                                        <p:tav tm="0">
                                          <p:val>
                                            <p:strVal val="0-#ppt_w/2"/>
                                          </p:val>
                                        </p:tav>
                                        <p:tav tm="100000">
                                          <p:val>
                                            <p:strVal val="#ppt_x"/>
                                          </p:val>
                                        </p:tav>
                                      </p:tavLst>
                                    </p:anim>
                                    <p:anim calcmode="lin" valueType="num">
                                      <p:cBhvr additive="base">
                                        <p:cTn id="129" dur="300" fill="hold"/>
                                        <p:tgtEl>
                                          <p:spTgt spid="20"/>
                                        </p:tgtEl>
                                        <p:attrNameLst>
                                          <p:attrName>ppt_y</p:attrName>
                                        </p:attrNameLst>
                                      </p:cBhvr>
                                      <p:tavLst>
                                        <p:tav tm="0">
                                          <p:val>
                                            <p:strVal val="#ppt_y"/>
                                          </p:val>
                                        </p:tav>
                                        <p:tav tm="100000">
                                          <p:val>
                                            <p:strVal val="#ppt_y"/>
                                          </p:val>
                                        </p:tav>
                                      </p:tavLst>
                                    </p:anim>
                                  </p:childTnLst>
                                </p:cTn>
                              </p:par>
                              <p:par>
                                <p:cTn id="130" presetID="29" presetClass="exit" presetSubtype="0" fill="hold" grpId="1" nodeType="withEffect">
                                  <p:stCondLst>
                                    <p:cond delay="400"/>
                                  </p:stCondLst>
                                  <p:childTnLst>
                                    <p:anim calcmode="lin" valueType="num">
                                      <p:cBhvr>
                                        <p:cTn id="131" dur="1000"/>
                                        <p:tgtEl>
                                          <p:spTgt spid="20"/>
                                        </p:tgtEl>
                                        <p:attrNameLst>
                                          <p:attrName>ppt_x</p:attrName>
                                        </p:attrNameLst>
                                      </p:cBhvr>
                                      <p:tavLst>
                                        <p:tav tm="0">
                                          <p:val>
                                            <p:strVal val="ppt_x"/>
                                          </p:val>
                                        </p:tav>
                                        <p:tav tm="100000">
                                          <p:val>
                                            <p:strVal val="ppt_x-.2"/>
                                          </p:val>
                                        </p:tav>
                                      </p:tavLst>
                                    </p:anim>
                                    <p:anim calcmode="lin" valueType="num">
                                      <p:cBhvr>
                                        <p:cTn id="132" dur="1000"/>
                                        <p:tgtEl>
                                          <p:spTgt spid="20"/>
                                        </p:tgtEl>
                                        <p:attrNameLst>
                                          <p:attrName>ppt_y</p:attrName>
                                        </p:attrNameLst>
                                      </p:cBhvr>
                                      <p:tavLst>
                                        <p:tav tm="0">
                                          <p:val>
                                            <p:strVal val="ppt_y"/>
                                          </p:val>
                                        </p:tav>
                                        <p:tav tm="100000">
                                          <p:val>
                                            <p:strVal val="ppt_y"/>
                                          </p:val>
                                        </p:tav>
                                      </p:tavLst>
                                    </p:anim>
                                    <p:animEffect transition="out" filter="fade">
                                      <p:cBhvr>
                                        <p:cTn id="133" dur="1000"/>
                                        <p:tgtEl>
                                          <p:spTgt spid="20"/>
                                        </p:tgtEl>
                                      </p:cBhvr>
                                    </p:animEffect>
                                    <p:set>
                                      <p:cBhvr>
                                        <p:cTn id="134" dur="1" fill="hold">
                                          <p:stCondLst>
                                            <p:cond delay="999"/>
                                          </p:stCondLst>
                                        </p:cTn>
                                        <p:tgtEl>
                                          <p:spTgt spid="20"/>
                                        </p:tgtEl>
                                        <p:attrNameLst>
                                          <p:attrName>style.visibility</p:attrName>
                                        </p:attrNameLst>
                                      </p:cBhvr>
                                      <p:to>
                                        <p:strVal val="hidden"/>
                                      </p:to>
                                    </p:set>
                                  </p:childTnLst>
                                </p:cTn>
                              </p:par>
                              <p:par>
                                <p:cTn id="135" presetID="2" presetClass="entr" presetSubtype="8" fill="hold" grpId="0" nodeType="withEffect">
                                  <p:stCondLst>
                                    <p:cond delay="0"/>
                                  </p:stCondLst>
                                  <p:childTnLst>
                                    <p:set>
                                      <p:cBhvr>
                                        <p:cTn id="136" dur="1" fill="hold">
                                          <p:stCondLst>
                                            <p:cond delay="0"/>
                                          </p:stCondLst>
                                        </p:cTn>
                                        <p:tgtEl>
                                          <p:spTgt spid="21"/>
                                        </p:tgtEl>
                                        <p:attrNameLst>
                                          <p:attrName>style.visibility</p:attrName>
                                        </p:attrNameLst>
                                      </p:cBhvr>
                                      <p:to>
                                        <p:strVal val="visible"/>
                                      </p:to>
                                    </p:set>
                                    <p:anim calcmode="lin" valueType="num">
                                      <p:cBhvr additive="base">
                                        <p:cTn id="137" dur="300" fill="hold"/>
                                        <p:tgtEl>
                                          <p:spTgt spid="21"/>
                                        </p:tgtEl>
                                        <p:attrNameLst>
                                          <p:attrName>ppt_x</p:attrName>
                                        </p:attrNameLst>
                                      </p:cBhvr>
                                      <p:tavLst>
                                        <p:tav tm="0">
                                          <p:val>
                                            <p:strVal val="0-#ppt_w/2"/>
                                          </p:val>
                                        </p:tav>
                                        <p:tav tm="100000">
                                          <p:val>
                                            <p:strVal val="#ppt_x"/>
                                          </p:val>
                                        </p:tav>
                                      </p:tavLst>
                                    </p:anim>
                                    <p:anim calcmode="lin" valueType="num">
                                      <p:cBhvr additive="base">
                                        <p:cTn id="138" dur="300" fill="hold"/>
                                        <p:tgtEl>
                                          <p:spTgt spid="21"/>
                                        </p:tgtEl>
                                        <p:attrNameLst>
                                          <p:attrName>ppt_y</p:attrName>
                                        </p:attrNameLst>
                                      </p:cBhvr>
                                      <p:tavLst>
                                        <p:tav tm="0">
                                          <p:val>
                                            <p:strVal val="#ppt_y"/>
                                          </p:val>
                                        </p:tav>
                                        <p:tav tm="100000">
                                          <p:val>
                                            <p:strVal val="#ppt_y"/>
                                          </p:val>
                                        </p:tav>
                                      </p:tavLst>
                                    </p:anim>
                                  </p:childTnLst>
                                </p:cTn>
                              </p:par>
                              <p:par>
                                <p:cTn id="139" presetID="29" presetClass="exit" presetSubtype="0" fill="hold" grpId="1" nodeType="withEffect">
                                  <p:stCondLst>
                                    <p:cond delay="200"/>
                                  </p:stCondLst>
                                  <p:childTnLst>
                                    <p:anim calcmode="lin" valueType="num">
                                      <p:cBhvr>
                                        <p:cTn id="140" dur="1000"/>
                                        <p:tgtEl>
                                          <p:spTgt spid="21"/>
                                        </p:tgtEl>
                                        <p:attrNameLst>
                                          <p:attrName>ppt_x</p:attrName>
                                        </p:attrNameLst>
                                      </p:cBhvr>
                                      <p:tavLst>
                                        <p:tav tm="0">
                                          <p:val>
                                            <p:strVal val="ppt_x"/>
                                          </p:val>
                                        </p:tav>
                                        <p:tav tm="100000">
                                          <p:val>
                                            <p:strVal val="ppt_x-.2"/>
                                          </p:val>
                                        </p:tav>
                                      </p:tavLst>
                                    </p:anim>
                                    <p:anim calcmode="lin" valueType="num">
                                      <p:cBhvr>
                                        <p:cTn id="141" dur="1000"/>
                                        <p:tgtEl>
                                          <p:spTgt spid="21"/>
                                        </p:tgtEl>
                                        <p:attrNameLst>
                                          <p:attrName>ppt_y</p:attrName>
                                        </p:attrNameLst>
                                      </p:cBhvr>
                                      <p:tavLst>
                                        <p:tav tm="0">
                                          <p:val>
                                            <p:strVal val="ppt_y"/>
                                          </p:val>
                                        </p:tav>
                                        <p:tav tm="100000">
                                          <p:val>
                                            <p:strVal val="ppt_y"/>
                                          </p:val>
                                        </p:tav>
                                      </p:tavLst>
                                    </p:anim>
                                    <p:animEffect transition="out" filter="fade">
                                      <p:cBhvr>
                                        <p:cTn id="142" dur="1000"/>
                                        <p:tgtEl>
                                          <p:spTgt spid="21"/>
                                        </p:tgtEl>
                                      </p:cBhvr>
                                    </p:animEffect>
                                    <p:set>
                                      <p:cBhvr>
                                        <p:cTn id="143" dur="1" fill="hold">
                                          <p:stCondLst>
                                            <p:cond delay="999"/>
                                          </p:stCondLst>
                                        </p:cTn>
                                        <p:tgtEl>
                                          <p:spTgt spid="21"/>
                                        </p:tgtEl>
                                        <p:attrNameLst>
                                          <p:attrName>style.visibility</p:attrName>
                                        </p:attrNameLst>
                                      </p:cBhvr>
                                      <p:to>
                                        <p:strVal val="hidden"/>
                                      </p:to>
                                    </p:set>
                                  </p:childTnLst>
                                </p:cTn>
                              </p:par>
                              <p:par>
                                <p:cTn id="144" presetID="2" presetClass="entr" presetSubtype="8" fill="hold" grpId="0" nodeType="withEffect">
                                  <p:stCondLst>
                                    <p:cond delay="0"/>
                                  </p:stCondLst>
                                  <p:childTnLst>
                                    <p:set>
                                      <p:cBhvr>
                                        <p:cTn id="145" dur="1" fill="hold">
                                          <p:stCondLst>
                                            <p:cond delay="0"/>
                                          </p:stCondLst>
                                        </p:cTn>
                                        <p:tgtEl>
                                          <p:spTgt spid="22"/>
                                        </p:tgtEl>
                                        <p:attrNameLst>
                                          <p:attrName>style.visibility</p:attrName>
                                        </p:attrNameLst>
                                      </p:cBhvr>
                                      <p:to>
                                        <p:strVal val="visible"/>
                                      </p:to>
                                    </p:set>
                                    <p:anim calcmode="lin" valueType="num">
                                      <p:cBhvr additive="base">
                                        <p:cTn id="146" dur="300" fill="hold"/>
                                        <p:tgtEl>
                                          <p:spTgt spid="22"/>
                                        </p:tgtEl>
                                        <p:attrNameLst>
                                          <p:attrName>ppt_x</p:attrName>
                                        </p:attrNameLst>
                                      </p:cBhvr>
                                      <p:tavLst>
                                        <p:tav tm="0">
                                          <p:val>
                                            <p:strVal val="0-#ppt_w/2"/>
                                          </p:val>
                                        </p:tav>
                                        <p:tav tm="100000">
                                          <p:val>
                                            <p:strVal val="#ppt_x"/>
                                          </p:val>
                                        </p:tav>
                                      </p:tavLst>
                                    </p:anim>
                                    <p:anim calcmode="lin" valueType="num">
                                      <p:cBhvr additive="base">
                                        <p:cTn id="147" dur="300" fill="hold"/>
                                        <p:tgtEl>
                                          <p:spTgt spid="22"/>
                                        </p:tgtEl>
                                        <p:attrNameLst>
                                          <p:attrName>ppt_y</p:attrName>
                                        </p:attrNameLst>
                                      </p:cBhvr>
                                      <p:tavLst>
                                        <p:tav tm="0">
                                          <p:val>
                                            <p:strVal val="#ppt_y"/>
                                          </p:val>
                                        </p:tav>
                                        <p:tav tm="100000">
                                          <p:val>
                                            <p:strVal val="#ppt_y"/>
                                          </p:val>
                                        </p:tav>
                                      </p:tavLst>
                                    </p:anim>
                                  </p:childTnLst>
                                </p:cTn>
                              </p:par>
                              <p:par>
                                <p:cTn id="148" presetID="29" presetClass="exit" presetSubtype="0" fill="hold" grpId="1" nodeType="withEffect">
                                  <p:stCondLst>
                                    <p:cond delay="200"/>
                                  </p:stCondLst>
                                  <p:childTnLst>
                                    <p:anim calcmode="lin" valueType="num">
                                      <p:cBhvr>
                                        <p:cTn id="149" dur="1000"/>
                                        <p:tgtEl>
                                          <p:spTgt spid="22"/>
                                        </p:tgtEl>
                                        <p:attrNameLst>
                                          <p:attrName>ppt_x</p:attrName>
                                        </p:attrNameLst>
                                      </p:cBhvr>
                                      <p:tavLst>
                                        <p:tav tm="0">
                                          <p:val>
                                            <p:strVal val="ppt_x"/>
                                          </p:val>
                                        </p:tav>
                                        <p:tav tm="100000">
                                          <p:val>
                                            <p:strVal val="ppt_x-.2"/>
                                          </p:val>
                                        </p:tav>
                                      </p:tavLst>
                                    </p:anim>
                                    <p:anim calcmode="lin" valueType="num">
                                      <p:cBhvr>
                                        <p:cTn id="150" dur="1000"/>
                                        <p:tgtEl>
                                          <p:spTgt spid="22"/>
                                        </p:tgtEl>
                                        <p:attrNameLst>
                                          <p:attrName>ppt_y</p:attrName>
                                        </p:attrNameLst>
                                      </p:cBhvr>
                                      <p:tavLst>
                                        <p:tav tm="0">
                                          <p:val>
                                            <p:strVal val="ppt_y"/>
                                          </p:val>
                                        </p:tav>
                                        <p:tav tm="100000">
                                          <p:val>
                                            <p:strVal val="ppt_y"/>
                                          </p:val>
                                        </p:tav>
                                      </p:tavLst>
                                    </p:anim>
                                    <p:animEffect transition="out" filter="fade">
                                      <p:cBhvr>
                                        <p:cTn id="151" dur="1000"/>
                                        <p:tgtEl>
                                          <p:spTgt spid="22"/>
                                        </p:tgtEl>
                                      </p:cBhvr>
                                    </p:animEffect>
                                    <p:set>
                                      <p:cBhvr>
                                        <p:cTn id="152" dur="1" fill="hold">
                                          <p:stCondLst>
                                            <p:cond delay="999"/>
                                          </p:stCondLst>
                                        </p:cTn>
                                        <p:tgtEl>
                                          <p:spTgt spid="22"/>
                                        </p:tgtEl>
                                        <p:attrNameLst>
                                          <p:attrName>style.visibility</p:attrName>
                                        </p:attrNameLst>
                                      </p:cBhvr>
                                      <p:to>
                                        <p:strVal val="hidden"/>
                                      </p:to>
                                    </p:set>
                                  </p:childTnLst>
                                </p:cTn>
                              </p:par>
                              <p:par>
                                <p:cTn id="153" presetID="2" presetClass="entr" presetSubtype="8" fill="hold" grpId="0" nodeType="withEffect">
                                  <p:stCondLst>
                                    <p:cond delay="100"/>
                                  </p:stCondLst>
                                  <p:childTnLst>
                                    <p:set>
                                      <p:cBhvr>
                                        <p:cTn id="154" dur="1" fill="hold">
                                          <p:stCondLst>
                                            <p:cond delay="0"/>
                                          </p:stCondLst>
                                        </p:cTn>
                                        <p:tgtEl>
                                          <p:spTgt spid="23"/>
                                        </p:tgtEl>
                                        <p:attrNameLst>
                                          <p:attrName>style.visibility</p:attrName>
                                        </p:attrNameLst>
                                      </p:cBhvr>
                                      <p:to>
                                        <p:strVal val="visible"/>
                                      </p:to>
                                    </p:set>
                                    <p:anim calcmode="lin" valueType="num">
                                      <p:cBhvr additive="base">
                                        <p:cTn id="155" dur="300" fill="hold"/>
                                        <p:tgtEl>
                                          <p:spTgt spid="23"/>
                                        </p:tgtEl>
                                        <p:attrNameLst>
                                          <p:attrName>ppt_x</p:attrName>
                                        </p:attrNameLst>
                                      </p:cBhvr>
                                      <p:tavLst>
                                        <p:tav tm="0">
                                          <p:val>
                                            <p:strVal val="0-#ppt_w/2"/>
                                          </p:val>
                                        </p:tav>
                                        <p:tav tm="100000">
                                          <p:val>
                                            <p:strVal val="#ppt_x"/>
                                          </p:val>
                                        </p:tav>
                                      </p:tavLst>
                                    </p:anim>
                                    <p:anim calcmode="lin" valueType="num">
                                      <p:cBhvr additive="base">
                                        <p:cTn id="156" dur="300" fill="hold"/>
                                        <p:tgtEl>
                                          <p:spTgt spid="23"/>
                                        </p:tgtEl>
                                        <p:attrNameLst>
                                          <p:attrName>ppt_y</p:attrName>
                                        </p:attrNameLst>
                                      </p:cBhvr>
                                      <p:tavLst>
                                        <p:tav tm="0">
                                          <p:val>
                                            <p:strVal val="#ppt_y"/>
                                          </p:val>
                                        </p:tav>
                                        <p:tav tm="100000">
                                          <p:val>
                                            <p:strVal val="#ppt_y"/>
                                          </p:val>
                                        </p:tav>
                                      </p:tavLst>
                                    </p:anim>
                                  </p:childTnLst>
                                </p:cTn>
                              </p:par>
                              <p:par>
                                <p:cTn id="157" presetID="29" presetClass="exit" presetSubtype="0" fill="hold" grpId="1" nodeType="withEffect">
                                  <p:stCondLst>
                                    <p:cond delay="100"/>
                                  </p:stCondLst>
                                  <p:childTnLst>
                                    <p:anim calcmode="lin" valueType="num">
                                      <p:cBhvr>
                                        <p:cTn id="158" dur="1000"/>
                                        <p:tgtEl>
                                          <p:spTgt spid="23"/>
                                        </p:tgtEl>
                                        <p:attrNameLst>
                                          <p:attrName>ppt_x</p:attrName>
                                        </p:attrNameLst>
                                      </p:cBhvr>
                                      <p:tavLst>
                                        <p:tav tm="0">
                                          <p:val>
                                            <p:strVal val="ppt_x"/>
                                          </p:val>
                                        </p:tav>
                                        <p:tav tm="100000">
                                          <p:val>
                                            <p:strVal val="ppt_x-.2"/>
                                          </p:val>
                                        </p:tav>
                                      </p:tavLst>
                                    </p:anim>
                                    <p:anim calcmode="lin" valueType="num">
                                      <p:cBhvr>
                                        <p:cTn id="159" dur="1000"/>
                                        <p:tgtEl>
                                          <p:spTgt spid="23"/>
                                        </p:tgtEl>
                                        <p:attrNameLst>
                                          <p:attrName>ppt_y</p:attrName>
                                        </p:attrNameLst>
                                      </p:cBhvr>
                                      <p:tavLst>
                                        <p:tav tm="0">
                                          <p:val>
                                            <p:strVal val="ppt_y"/>
                                          </p:val>
                                        </p:tav>
                                        <p:tav tm="100000">
                                          <p:val>
                                            <p:strVal val="ppt_y"/>
                                          </p:val>
                                        </p:tav>
                                      </p:tavLst>
                                    </p:anim>
                                    <p:animEffect transition="out" filter="fade">
                                      <p:cBhvr>
                                        <p:cTn id="160" dur="1000"/>
                                        <p:tgtEl>
                                          <p:spTgt spid="23"/>
                                        </p:tgtEl>
                                      </p:cBhvr>
                                    </p:animEffect>
                                    <p:set>
                                      <p:cBhvr>
                                        <p:cTn id="161" dur="1" fill="hold">
                                          <p:stCondLst>
                                            <p:cond delay="999"/>
                                          </p:stCondLst>
                                        </p:cTn>
                                        <p:tgtEl>
                                          <p:spTgt spid="23"/>
                                        </p:tgtEl>
                                        <p:attrNameLst>
                                          <p:attrName>style.visibility</p:attrName>
                                        </p:attrNameLst>
                                      </p:cBhvr>
                                      <p:to>
                                        <p:strVal val="hidden"/>
                                      </p:to>
                                    </p:set>
                                  </p:childTnLst>
                                </p:cTn>
                              </p:par>
                              <p:par>
                                <p:cTn id="162" presetID="2" presetClass="entr" presetSubtype="8" fill="hold" grpId="0" nodeType="withEffect">
                                  <p:stCondLst>
                                    <p:cond delay="0"/>
                                  </p:stCondLst>
                                  <p:childTnLst>
                                    <p:set>
                                      <p:cBhvr>
                                        <p:cTn id="163" dur="1" fill="hold">
                                          <p:stCondLst>
                                            <p:cond delay="0"/>
                                          </p:stCondLst>
                                        </p:cTn>
                                        <p:tgtEl>
                                          <p:spTgt spid="24"/>
                                        </p:tgtEl>
                                        <p:attrNameLst>
                                          <p:attrName>style.visibility</p:attrName>
                                        </p:attrNameLst>
                                      </p:cBhvr>
                                      <p:to>
                                        <p:strVal val="visible"/>
                                      </p:to>
                                    </p:set>
                                    <p:anim calcmode="lin" valueType="num">
                                      <p:cBhvr additive="base">
                                        <p:cTn id="164" dur="300" fill="hold"/>
                                        <p:tgtEl>
                                          <p:spTgt spid="24"/>
                                        </p:tgtEl>
                                        <p:attrNameLst>
                                          <p:attrName>ppt_x</p:attrName>
                                        </p:attrNameLst>
                                      </p:cBhvr>
                                      <p:tavLst>
                                        <p:tav tm="0">
                                          <p:val>
                                            <p:strVal val="0-#ppt_w/2"/>
                                          </p:val>
                                        </p:tav>
                                        <p:tav tm="100000">
                                          <p:val>
                                            <p:strVal val="#ppt_x"/>
                                          </p:val>
                                        </p:tav>
                                      </p:tavLst>
                                    </p:anim>
                                    <p:anim calcmode="lin" valueType="num">
                                      <p:cBhvr additive="base">
                                        <p:cTn id="165" dur="300" fill="hold"/>
                                        <p:tgtEl>
                                          <p:spTgt spid="24"/>
                                        </p:tgtEl>
                                        <p:attrNameLst>
                                          <p:attrName>ppt_y</p:attrName>
                                        </p:attrNameLst>
                                      </p:cBhvr>
                                      <p:tavLst>
                                        <p:tav tm="0">
                                          <p:val>
                                            <p:strVal val="#ppt_y"/>
                                          </p:val>
                                        </p:tav>
                                        <p:tav tm="100000">
                                          <p:val>
                                            <p:strVal val="#ppt_y"/>
                                          </p:val>
                                        </p:tav>
                                      </p:tavLst>
                                    </p:anim>
                                  </p:childTnLst>
                                </p:cTn>
                              </p:par>
                              <p:par>
                                <p:cTn id="166" presetID="29" presetClass="exit" presetSubtype="0" fill="hold" grpId="1" nodeType="withEffect">
                                  <p:stCondLst>
                                    <p:cond delay="200"/>
                                  </p:stCondLst>
                                  <p:childTnLst>
                                    <p:anim calcmode="lin" valueType="num">
                                      <p:cBhvr>
                                        <p:cTn id="167" dur="1000"/>
                                        <p:tgtEl>
                                          <p:spTgt spid="24"/>
                                        </p:tgtEl>
                                        <p:attrNameLst>
                                          <p:attrName>ppt_x</p:attrName>
                                        </p:attrNameLst>
                                      </p:cBhvr>
                                      <p:tavLst>
                                        <p:tav tm="0">
                                          <p:val>
                                            <p:strVal val="ppt_x"/>
                                          </p:val>
                                        </p:tav>
                                        <p:tav tm="100000">
                                          <p:val>
                                            <p:strVal val="ppt_x-.2"/>
                                          </p:val>
                                        </p:tav>
                                      </p:tavLst>
                                    </p:anim>
                                    <p:anim calcmode="lin" valueType="num">
                                      <p:cBhvr>
                                        <p:cTn id="168" dur="1000"/>
                                        <p:tgtEl>
                                          <p:spTgt spid="24"/>
                                        </p:tgtEl>
                                        <p:attrNameLst>
                                          <p:attrName>ppt_y</p:attrName>
                                        </p:attrNameLst>
                                      </p:cBhvr>
                                      <p:tavLst>
                                        <p:tav tm="0">
                                          <p:val>
                                            <p:strVal val="ppt_y"/>
                                          </p:val>
                                        </p:tav>
                                        <p:tav tm="100000">
                                          <p:val>
                                            <p:strVal val="ppt_y"/>
                                          </p:val>
                                        </p:tav>
                                      </p:tavLst>
                                    </p:anim>
                                    <p:animEffect transition="out" filter="fade">
                                      <p:cBhvr>
                                        <p:cTn id="169" dur="1000"/>
                                        <p:tgtEl>
                                          <p:spTgt spid="24"/>
                                        </p:tgtEl>
                                      </p:cBhvr>
                                    </p:animEffect>
                                    <p:set>
                                      <p:cBhvr>
                                        <p:cTn id="170" dur="1" fill="hold">
                                          <p:stCondLst>
                                            <p:cond delay="999"/>
                                          </p:stCondLst>
                                        </p:cTn>
                                        <p:tgtEl>
                                          <p:spTgt spid="24"/>
                                        </p:tgtEl>
                                        <p:attrNameLst>
                                          <p:attrName>style.visibility</p:attrName>
                                        </p:attrNameLst>
                                      </p:cBhvr>
                                      <p:to>
                                        <p:strVal val="hidden"/>
                                      </p:to>
                                    </p:set>
                                  </p:childTnLst>
                                </p:cTn>
                              </p:par>
                              <p:par>
                                <p:cTn id="171" presetID="2" presetClass="entr" presetSubtype="8" fill="hold" grpId="0" nodeType="withEffect">
                                  <p:stCondLst>
                                    <p:cond delay="200"/>
                                  </p:stCondLst>
                                  <p:childTnLst>
                                    <p:set>
                                      <p:cBhvr>
                                        <p:cTn id="172" dur="1" fill="hold">
                                          <p:stCondLst>
                                            <p:cond delay="0"/>
                                          </p:stCondLst>
                                        </p:cTn>
                                        <p:tgtEl>
                                          <p:spTgt spid="25"/>
                                        </p:tgtEl>
                                        <p:attrNameLst>
                                          <p:attrName>style.visibility</p:attrName>
                                        </p:attrNameLst>
                                      </p:cBhvr>
                                      <p:to>
                                        <p:strVal val="visible"/>
                                      </p:to>
                                    </p:set>
                                    <p:anim calcmode="lin" valueType="num">
                                      <p:cBhvr additive="base">
                                        <p:cTn id="173" dur="300" fill="hold"/>
                                        <p:tgtEl>
                                          <p:spTgt spid="25"/>
                                        </p:tgtEl>
                                        <p:attrNameLst>
                                          <p:attrName>ppt_x</p:attrName>
                                        </p:attrNameLst>
                                      </p:cBhvr>
                                      <p:tavLst>
                                        <p:tav tm="0">
                                          <p:val>
                                            <p:strVal val="0-#ppt_w/2"/>
                                          </p:val>
                                        </p:tav>
                                        <p:tav tm="100000">
                                          <p:val>
                                            <p:strVal val="#ppt_x"/>
                                          </p:val>
                                        </p:tav>
                                      </p:tavLst>
                                    </p:anim>
                                    <p:anim calcmode="lin" valueType="num">
                                      <p:cBhvr additive="base">
                                        <p:cTn id="174" dur="300" fill="hold"/>
                                        <p:tgtEl>
                                          <p:spTgt spid="25"/>
                                        </p:tgtEl>
                                        <p:attrNameLst>
                                          <p:attrName>ppt_y</p:attrName>
                                        </p:attrNameLst>
                                      </p:cBhvr>
                                      <p:tavLst>
                                        <p:tav tm="0">
                                          <p:val>
                                            <p:strVal val="#ppt_y"/>
                                          </p:val>
                                        </p:tav>
                                        <p:tav tm="100000">
                                          <p:val>
                                            <p:strVal val="#ppt_y"/>
                                          </p:val>
                                        </p:tav>
                                      </p:tavLst>
                                    </p:anim>
                                  </p:childTnLst>
                                </p:cTn>
                              </p:par>
                              <p:par>
                                <p:cTn id="175" presetID="29" presetClass="exit" presetSubtype="0" fill="hold" grpId="1" nodeType="withEffect">
                                  <p:stCondLst>
                                    <p:cond delay="200"/>
                                  </p:stCondLst>
                                  <p:childTnLst>
                                    <p:anim calcmode="lin" valueType="num">
                                      <p:cBhvr>
                                        <p:cTn id="176" dur="1000"/>
                                        <p:tgtEl>
                                          <p:spTgt spid="25"/>
                                        </p:tgtEl>
                                        <p:attrNameLst>
                                          <p:attrName>ppt_x</p:attrName>
                                        </p:attrNameLst>
                                      </p:cBhvr>
                                      <p:tavLst>
                                        <p:tav tm="0">
                                          <p:val>
                                            <p:strVal val="ppt_x"/>
                                          </p:val>
                                        </p:tav>
                                        <p:tav tm="100000">
                                          <p:val>
                                            <p:strVal val="ppt_x-.2"/>
                                          </p:val>
                                        </p:tav>
                                      </p:tavLst>
                                    </p:anim>
                                    <p:anim calcmode="lin" valueType="num">
                                      <p:cBhvr>
                                        <p:cTn id="177" dur="1000"/>
                                        <p:tgtEl>
                                          <p:spTgt spid="25"/>
                                        </p:tgtEl>
                                        <p:attrNameLst>
                                          <p:attrName>ppt_y</p:attrName>
                                        </p:attrNameLst>
                                      </p:cBhvr>
                                      <p:tavLst>
                                        <p:tav tm="0">
                                          <p:val>
                                            <p:strVal val="ppt_y"/>
                                          </p:val>
                                        </p:tav>
                                        <p:tav tm="100000">
                                          <p:val>
                                            <p:strVal val="ppt_y"/>
                                          </p:val>
                                        </p:tav>
                                      </p:tavLst>
                                    </p:anim>
                                    <p:animEffect transition="out" filter="fade">
                                      <p:cBhvr>
                                        <p:cTn id="178" dur="1000"/>
                                        <p:tgtEl>
                                          <p:spTgt spid="25"/>
                                        </p:tgtEl>
                                      </p:cBhvr>
                                    </p:animEffect>
                                    <p:set>
                                      <p:cBhvr>
                                        <p:cTn id="179" dur="1" fill="hold">
                                          <p:stCondLst>
                                            <p:cond delay="999"/>
                                          </p:stCondLst>
                                        </p:cTn>
                                        <p:tgtEl>
                                          <p:spTgt spid="25"/>
                                        </p:tgtEl>
                                        <p:attrNameLst>
                                          <p:attrName>style.visibility</p:attrName>
                                        </p:attrNameLst>
                                      </p:cBhvr>
                                      <p:to>
                                        <p:strVal val="hidden"/>
                                      </p:to>
                                    </p:set>
                                  </p:childTnLst>
                                </p:cTn>
                              </p:par>
                              <p:par>
                                <p:cTn id="180" presetID="2" presetClass="entr" presetSubtype="8" fill="hold" grpId="0" nodeType="withEffect">
                                  <p:stCondLst>
                                    <p:cond delay="300"/>
                                  </p:stCondLst>
                                  <p:childTnLst>
                                    <p:set>
                                      <p:cBhvr>
                                        <p:cTn id="181" dur="1" fill="hold">
                                          <p:stCondLst>
                                            <p:cond delay="0"/>
                                          </p:stCondLst>
                                        </p:cTn>
                                        <p:tgtEl>
                                          <p:spTgt spid="26"/>
                                        </p:tgtEl>
                                        <p:attrNameLst>
                                          <p:attrName>style.visibility</p:attrName>
                                        </p:attrNameLst>
                                      </p:cBhvr>
                                      <p:to>
                                        <p:strVal val="visible"/>
                                      </p:to>
                                    </p:set>
                                    <p:anim calcmode="lin" valueType="num">
                                      <p:cBhvr additive="base">
                                        <p:cTn id="182" dur="300" fill="hold"/>
                                        <p:tgtEl>
                                          <p:spTgt spid="26"/>
                                        </p:tgtEl>
                                        <p:attrNameLst>
                                          <p:attrName>ppt_x</p:attrName>
                                        </p:attrNameLst>
                                      </p:cBhvr>
                                      <p:tavLst>
                                        <p:tav tm="0">
                                          <p:val>
                                            <p:strVal val="0-#ppt_w/2"/>
                                          </p:val>
                                        </p:tav>
                                        <p:tav tm="100000">
                                          <p:val>
                                            <p:strVal val="#ppt_x"/>
                                          </p:val>
                                        </p:tav>
                                      </p:tavLst>
                                    </p:anim>
                                    <p:anim calcmode="lin" valueType="num">
                                      <p:cBhvr additive="base">
                                        <p:cTn id="183" dur="300" fill="hold"/>
                                        <p:tgtEl>
                                          <p:spTgt spid="26"/>
                                        </p:tgtEl>
                                        <p:attrNameLst>
                                          <p:attrName>ppt_y</p:attrName>
                                        </p:attrNameLst>
                                      </p:cBhvr>
                                      <p:tavLst>
                                        <p:tav tm="0">
                                          <p:val>
                                            <p:strVal val="#ppt_y"/>
                                          </p:val>
                                        </p:tav>
                                        <p:tav tm="100000">
                                          <p:val>
                                            <p:strVal val="#ppt_y"/>
                                          </p:val>
                                        </p:tav>
                                      </p:tavLst>
                                    </p:anim>
                                  </p:childTnLst>
                                </p:cTn>
                              </p:par>
                              <p:par>
                                <p:cTn id="184" presetID="29" presetClass="exit" presetSubtype="0" fill="hold" grpId="1" nodeType="withEffect">
                                  <p:stCondLst>
                                    <p:cond delay="300"/>
                                  </p:stCondLst>
                                  <p:childTnLst>
                                    <p:anim calcmode="lin" valueType="num">
                                      <p:cBhvr>
                                        <p:cTn id="185" dur="1000"/>
                                        <p:tgtEl>
                                          <p:spTgt spid="26"/>
                                        </p:tgtEl>
                                        <p:attrNameLst>
                                          <p:attrName>ppt_x</p:attrName>
                                        </p:attrNameLst>
                                      </p:cBhvr>
                                      <p:tavLst>
                                        <p:tav tm="0">
                                          <p:val>
                                            <p:strVal val="ppt_x"/>
                                          </p:val>
                                        </p:tav>
                                        <p:tav tm="100000">
                                          <p:val>
                                            <p:strVal val="ppt_x-.2"/>
                                          </p:val>
                                        </p:tav>
                                      </p:tavLst>
                                    </p:anim>
                                    <p:anim calcmode="lin" valueType="num">
                                      <p:cBhvr>
                                        <p:cTn id="186" dur="1000"/>
                                        <p:tgtEl>
                                          <p:spTgt spid="26"/>
                                        </p:tgtEl>
                                        <p:attrNameLst>
                                          <p:attrName>ppt_y</p:attrName>
                                        </p:attrNameLst>
                                      </p:cBhvr>
                                      <p:tavLst>
                                        <p:tav tm="0">
                                          <p:val>
                                            <p:strVal val="ppt_y"/>
                                          </p:val>
                                        </p:tav>
                                        <p:tav tm="100000">
                                          <p:val>
                                            <p:strVal val="ppt_y"/>
                                          </p:val>
                                        </p:tav>
                                      </p:tavLst>
                                    </p:anim>
                                    <p:animEffect transition="out" filter="fade">
                                      <p:cBhvr>
                                        <p:cTn id="187" dur="1000"/>
                                        <p:tgtEl>
                                          <p:spTgt spid="26"/>
                                        </p:tgtEl>
                                      </p:cBhvr>
                                    </p:animEffect>
                                    <p:set>
                                      <p:cBhvr>
                                        <p:cTn id="188" dur="1" fill="hold">
                                          <p:stCondLst>
                                            <p:cond delay="999"/>
                                          </p:stCondLst>
                                        </p:cTn>
                                        <p:tgtEl>
                                          <p:spTgt spid="26"/>
                                        </p:tgtEl>
                                        <p:attrNameLst>
                                          <p:attrName>style.visibility</p:attrName>
                                        </p:attrNameLst>
                                      </p:cBhvr>
                                      <p:to>
                                        <p:strVal val="hidden"/>
                                      </p:to>
                                    </p:set>
                                  </p:childTnLst>
                                </p:cTn>
                              </p:par>
                              <p:par>
                                <p:cTn id="189" presetID="2" presetClass="entr" presetSubtype="8" fill="hold" grpId="0" nodeType="withEffect">
                                  <p:stCondLst>
                                    <p:cond delay="400"/>
                                  </p:stCondLst>
                                  <p:childTnLst>
                                    <p:set>
                                      <p:cBhvr>
                                        <p:cTn id="190" dur="1" fill="hold">
                                          <p:stCondLst>
                                            <p:cond delay="0"/>
                                          </p:stCondLst>
                                        </p:cTn>
                                        <p:tgtEl>
                                          <p:spTgt spid="27"/>
                                        </p:tgtEl>
                                        <p:attrNameLst>
                                          <p:attrName>style.visibility</p:attrName>
                                        </p:attrNameLst>
                                      </p:cBhvr>
                                      <p:to>
                                        <p:strVal val="visible"/>
                                      </p:to>
                                    </p:set>
                                    <p:anim calcmode="lin" valueType="num">
                                      <p:cBhvr additive="base">
                                        <p:cTn id="191" dur="300" fill="hold"/>
                                        <p:tgtEl>
                                          <p:spTgt spid="27"/>
                                        </p:tgtEl>
                                        <p:attrNameLst>
                                          <p:attrName>ppt_x</p:attrName>
                                        </p:attrNameLst>
                                      </p:cBhvr>
                                      <p:tavLst>
                                        <p:tav tm="0">
                                          <p:val>
                                            <p:strVal val="0-#ppt_w/2"/>
                                          </p:val>
                                        </p:tav>
                                        <p:tav tm="100000">
                                          <p:val>
                                            <p:strVal val="#ppt_x"/>
                                          </p:val>
                                        </p:tav>
                                      </p:tavLst>
                                    </p:anim>
                                    <p:anim calcmode="lin" valueType="num">
                                      <p:cBhvr additive="base">
                                        <p:cTn id="192" dur="300" fill="hold"/>
                                        <p:tgtEl>
                                          <p:spTgt spid="27"/>
                                        </p:tgtEl>
                                        <p:attrNameLst>
                                          <p:attrName>ppt_y</p:attrName>
                                        </p:attrNameLst>
                                      </p:cBhvr>
                                      <p:tavLst>
                                        <p:tav tm="0">
                                          <p:val>
                                            <p:strVal val="#ppt_y"/>
                                          </p:val>
                                        </p:tav>
                                        <p:tav tm="100000">
                                          <p:val>
                                            <p:strVal val="#ppt_y"/>
                                          </p:val>
                                        </p:tav>
                                      </p:tavLst>
                                    </p:anim>
                                  </p:childTnLst>
                                </p:cTn>
                              </p:par>
                              <p:par>
                                <p:cTn id="193" presetID="29" presetClass="exit" presetSubtype="0" fill="hold" grpId="1" nodeType="withEffect">
                                  <p:stCondLst>
                                    <p:cond delay="400"/>
                                  </p:stCondLst>
                                  <p:childTnLst>
                                    <p:anim calcmode="lin" valueType="num">
                                      <p:cBhvr>
                                        <p:cTn id="194" dur="1000"/>
                                        <p:tgtEl>
                                          <p:spTgt spid="27"/>
                                        </p:tgtEl>
                                        <p:attrNameLst>
                                          <p:attrName>ppt_x</p:attrName>
                                        </p:attrNameLst>
                                      </p:cBhvr>
                                      <p:tavLst>
                                        <p:tav tm="0">
                                          <p:val>
                                            <p:strVal val="ppt_x"/>
                                          </p:val>
                                        </p:tav>
                                        <p:tav tm="100000">
                                          <p:val>
                                            <p:strVal val="ppt_x-.2"/>
                                          </p:val>
                                        </p:tav>
                                      </p:tavLst>
                                    </p:anim>
                                    <p:anim calcmode="lin" valueType="num">
                                      <p:cBhvr>
                                        <p:cTn id="195" dur="1000"/>
                                        <p:tgtEl>
                                          <p:spTgt spid="27"/>
                                        </p:tgtEl>
                                        <p:attrNameLst>
                                          <p:attrName>ppt_y</p:attrName>
                                        </p:attrNameLst>
                                      </p:cBhvr>
                                      <p:tavLst>
                                        <p:tav tm="0">
                                          <p:val>
                                            <p:strVal val="ppt_y"/>
                                          </p:val>
                                        </p:tav>
                                        <p:tav tm="100000">
                                          <p:val>
                                            <p:strVal val="ppt_y"/>
                                          </p:val>
                                        </p:tav>
                                      </p:tavLst>
                                    </p:anim>
                                    <p:animEffect transition="out" filter="fade">
                                      <p:cBhvr>
                                        <p:cTn id="196" dur="1000"/>
                                        <p:tgtEl>
                                          <p:spTgt spid="27"/>
                                        </p:tgtEl>
                                      </p:cBhvr>
                                    </p:animEffect>
                                    <p:set>
                                      <p:cBhvr>
                                        <p:cTn id="197" dur="1" fill="hold">
                                          <p:stCondLst>
                                            <p:cond delay="999"/>
                                          </p:stCondLst>
                                        </p:cTn>
                                        <p:tgtEl>
                                          <p:spTgt spid="27"/>
                                        </p:tgtEl>
                                        <p:attrNameLst>
                                          <p:attrName>style.visibility</p:attrName>
                                        </p:attrNameLst>
                                      </p:cBhvr>
                                      <p:to>
                                        <p:strVal val="hidden"/>
                                      </p:to>
                                    </p:set>
                                  </p:childTnLst>
                                </p:cTn>
                              </p:par>
                              <p:par>
                                <p:cTn id="198" presetID="2" presetClass="entr" presetSubtype="8" fill="hold" grpId="0" nodeType="withEffect">
                                  <p:stCondLst>
                                    <p:cond delay="0"/>
                                  </p:stCondLst>
                                  <p:childTnLst>
                                    <p:set>
                                      <p:cBhvr>
                                        <p:cTn id="199" dur="1" fill="hold">
                                          <p:stCondLst>
                                            <p:cond delay="0"/>
                                          </p:stCondLst>
                                        </p:cTn>
                                        <p:tgtEl>
                                          <p:spTgt spid="28"/>
                                        </p:tgtEl>
                                        <p:attrNameLst>
                                          <p:attrName>style.visibility</p:attrName>
                                        </p:attrNameLst>
                                      </p:cBhvr>
                                      <p:to>
                                        <p:strVal val="visible"/>
                                      </p:to>
                                    </p:set>
                                    <p:anim calcmode="lin" valueType="num">
                                      <p:cBhvr additive="base">
                                        <p:cTn id="200" dur="300" fill="hold"/>
                                        <p:tgtEl>
                                          <p:spTgt spid="28"/>
                                        </p:tgtEl>
                                        <p:attrNameLst>
                                          <p:attrName>ppt_x</p:attrName>
                                        </p:attrNameLst>
                                      </p:cBhvr>
                                      <p:tavLst>
                                        <p:tav tm="0">
                                          <p:val>
                                            <p:strVal val="0-#ppt_w/2"/>
                                          </p:val>
                                        </p:tav>
                                        <p:tav tm="100000">
                                          <p:val>
                                            <p:strVal val="#ppt_x"/>
                                          </p:val>
                                        </p:tav>
                                      </p:tavLst>
                                    </p:anim>
                                    <p:anim calcmode="lin" valueType="num">
                                      <p:cBhvr additive="base">
                                        <p:cTn id="201" dur="300" fill="hold"/>
                                        <p:tgtEl>
                                          <p:spTgt spid="28"/>
                                        </p:tgtEl>
                                        <p:attrNameLst>
                                          <p:attrName>ppt_y</p:attrName>
                                        </p:attrNameLst>
                                      </p:cBhvr>
                                      <p:tavLst>
                                        <p:tav tm="0">
                                          <p:val>
                                            <p:strVal val="#ppt_y"/>
                                          </p:val>
                                        </p:tav>
                                        <p:tav tm="100000">
                                          <p:val>
                                            <p:strVal val="#ppt_y"/>
                                          </p:val>
                                        </p:tav>
                                      </p:tavLst>
                                    </p:anim>
                                  </p:childTnLst>
                                </p:cTn>
                              </p:par>
                              <p:par>
                                <p:cTn id="202" presetID="29" presetClass="exit" presetSubtype="0" fill="hold" grpId="1" nodeType="withEffect">
                                  <p:stCondLst>
                                    <p:cond delay="200"/>
                                  </p:stCondLst>
                                  <p:childTnLst>
                                    <p:anim calcmode="lin" valueType="num">
                                      <p:cBhvr>
                                        <p:cTn id="203" dur="1000"/>
                                        <p:tgtEl>
                                          <p:spTgt spid="28"/>
                                        </p:tgtEl>
                                        <p:attrNameLst>
                                          <p:attrName>ppt_x</p:attrName>
                                        </p:attrNameLst>
                                      </p:cBhvr>
                                      <p:tavLst>
                                        <p:tav tm="0">
                                          <p:val>
                                            <p:strVal val="ppt_x"/>
                                          </p:val>
                                        </p:tav>
                                        <p:tav tm="100000">
                                          <p:val>
                                            <p:strVal val="ppt_x-.2"/>
                                          </p:val>
                                        </p:tav>
                                      </p:tavLst>
                                    </p:anim>
                                    <p:anim calcmode="lin" valueType="num">
                                      <p:cBhvr>
                                        <p:cTn id="204" dur="1000"/>
                                        <p:tgtEl>
                                          <p:spTgt spid="28"/>
                                        </p:tgtEl>
                                        <p:attrNameLst>
                                          <p:attrName>ppt_y</p:attrName>
                                        </p:attrNameLst>
                                      </p:cBhvr>
                                      <p:tavLst>
                                        <p:tav tm="0">
                                          <p:val>
                                            <p:strVal val="ppt_y"/>
                                          </p:val>
                                        </p:tav>
                                        <p:tav tm="100000">
                                          <p:val>
                                            <p:strVal val="ppt_y"/>
                                          </p:val>
                                        </p:tav>
                                      </p:tavLst>
                                    </p:anim>
                                    <p:animEffect transition="out" filter="fade">
                                      <p:cBhvr>
                                        <p:cTn id="205" dur="1000"/>
                                        <p:tgtEl>
                                          <p:spTgt spid="28"/>
                                        </p:tgtEl>
                                      </p:cBhvr>
                                    </p:animEffect>
                                    <p:set>
                                      <p:cBhvr>
                                        <p:cTn id="206" dur="1" fill="hold">
                                          <p:stCondLst>
                                            <p:cond delay="999"/>
                                          </p:stCondLst>
                                        </p:cTn>
                                        <p:tgtEl>
                                          <p:spTgt spid="28"/>
                                        </p:tgtEl>
                                        <p:attrNameLst>
                                          <p:attrName>style.visibility</p:attrName>
                                        </p:attrNameLst>
                                      </p:cBhvr>
                                      <p:to>
                                        <p:strVal val="hidden"/>
                                      </p:to>
                                    </p:set>
                                  </p:childTnLst>
                                </p:cTn>
                              </p:par>
                              <p:par>
                                <p:cTn id="207" presetID="2" presetClass="entr" presetSubtype="8" fill="hold" grpId="0" nodeType="withEffect">
                                  <p:stCondLst>
                                    <p:cond delay="0"/>
                                  </p:stCondLst>
                                  <p:childTnLst>
                                    <p:set>
                                      <p:cBhvr>
                                        <p:cTn id="208" dur="1" fill="hold">
                                          <p:stCondLst>
                                            <p:cond delay="0"/>
                                          </p:stCondLst>
                                        </p:cTn>
                                        <p:tgtEl>
                                          <p:spTgt spid="29"/>
                                        </p:tgtEl>
                                        <p:attrNameLst>
                                          <p:attrName>style.visibility</p:attrName>
                                        </p:attrNameLst>
                                      </p:cBhvr>
                                      <p:to>
                                        <p:strVal val="visible"/>
                                      </p:to>
                                    </p:set>
                                    <p:anim calcmode="lin" valueType="num">
                                      <p:cBhvr additive="base">
                                        <p:cTn id="209" dur="300" fill="hold"/>
                                        <p:tgtEl>
                                          <p:spTgt spid="29"/>
                                        </p:tgtEl>
                                        <p:attrNameLst>
                                          <p:attrName>ppt_x</p:attrName>
                                        </p:attrNameLst>
                                      </p:cBhvr>
                                      <p:tavLst>
                                        <p:tav tm="0">
                                          <p:val>
                                            <p:strVal val="0-#ppt_w/2"/>
                                          </p:val>
                                        </p:tav>
                                        <p:tav tm="100000">
                                          <p:val>
                                            <p:strVal val="#ppt_x"/>
                                          </p:val>
                                        </p:tav>
                                      </p:tavLst>
                                    </p:anim>
                                    <p:anim calcmode="lin" valueType="num">
                                      <p:cBhvr additive="base">
                                        <p:cTn id="210" dur="300" fill="hold"/>
                                        <p:tgtEl>
                                          <p:spTgt spid="29"/>
                                        </p:tgtEl>
                                        <p:attrNameLst>
                                          <p:attrName>ppt_y</p:attrName>
                                        </p:attrNameLst>
                                      </p:cBhvr>
                                      <p:tavLst>
                                        <p:tav tm="0">
                                          <p:val>
                                            <p:strVal val="#ppt_y"/>
                                          </p:val>
                                        </p:tav>
                                        <p:tav tm="100000">
                                          <p:val>
                                            <p:strVal val="#ppt_y"/>
                                          </p:val>
                                        </p:tav>
                                      </p:tavLst>
                                    </p:anim>
                                  </p:childTnLst>
                                </p:cTn>
                              </p:par>
                              <p:par>
                                <p:cTn id="211" presetID="29" presetClass="exit" presetSubtype="0" fill="hold" grpId="1" nodeType="withEffect">
                                  <p:stCondLst>
                                    <p:cond delay="200"/>
                                  </p:stCondLst>
                                  <p:childTnLst>
                                    <p:anim calcmode="lin" valueType="num">
                                      <p:cBhvr>
                                        <p:cTn id="212" dur="1000"/>
                                        <p:tgtEl>
                                          <p:spTgt spid="29"/>
                                        </p:tgtEl>
                                        <p:attrNameLst>
                                          <p:attrName>ppt_x</p:attrName>
                                        </p:attrNameLst>
                                      </p:cBhvr>
                                      <p:tavLst>
                                        <p:tav tm="0">
                                          <p:val>
                                            <p:strVal val="ppt_x"/>
                                          </p:val>
                                        </p:tav>
                                        <p:tav tm="100000">
                                          <p:val>
                                            <p:strVal val="ppt_x-.2"/>
                                          </p:val>
                                        </p:tav>
                                      </p:tavLst>
                                    </p:anim>
                                    <p:anim calcmode="lin" valueType="num">
                                      <p:cBhvr>
                                        <p:cTn id="213" dur="1000"/>
                                        <p:tgtEl>
                                          <p:spTgt spid="29"/>
                                        </p:tgtEl>
                                        <p:attrNameLst>
                                          <p:attrName>ppt_y</p:attrName>
                                        </p:attrNameLst>
                                      </p:cBhvr>
                                      <p:tavLst>
                                        <p:tav tm="0">
                                          <p:val>
                                            <p:strVal val="ppt_y"/>
                                          </p:val>
                                        </p:tav>
                                        <p:tav tm="100000">
                                          <p:val>
                                            <p:strVal val="ppt_y"/>
                                          </p:val>
                                        </p:tav>
                                      </p:tavLst>
                                    </p:anim>
                                    <p:animEffect transition="out" filter="fade">
                                      <p:cBhvr>
                                        <p:cTn id="214" dur="1000"/>
                                        <p:tgtEl>
                                          <p:spTgt spid="29"/>
                                        </p:tgtEl>
                                      </p:cBhvr>
                                    </p:animEffect>
                                    <p:set>
                                      <p:cBhvr>
                                        <p:cTn id="215" dur="1" fill="hold">
                                          <p:stCondLst>
                                            <p:cond delay="999"/>
                                          </p:stCondLst>
                                        </p:cTn>
                                        <p:tgtEl>
                                          <p:spTgt spid="29"/>
                                        </p:tgtEl>
                                        <p:attrNameLst>
                                          <p:attrName>style.visibility</p:attrName>
                                        </p:attrNameLst>
                                      </p:cBhvr>
                                      <p:to>
                                        <p:strVal val="hidden"/>
                                      </p:to>
                                    </p:set>
                                  </p:childTnLst>
                                </p:cTn>
                              </p:par>
                              <p:par>
                                <p:cTn id="216" presetID="2" presetClass="entr" presetSubtype="8" fill="hold" grpId="0" nodeType="withEffect">
                                  <p:stCondLst>
                                    <p:cond delay="100"/>
                                  </p:stCondLst>
                                  <p:childTnLst>
                                    <p:set>
                                      <p:cBhvr>
                                        <p:cTn id="217" dur="1" fill="hold">
                                          <p:stCondLst>
                                            <p:cond delay="0"/>
                                          </p:stCondLst>
                                        </p:cTn>
                                        <p:tgtEl>
                                          <p:spTgt spid="30"/>
                                        </p:tgtEl>
                                        <p:attrNameLst>
                                          <p:attrName>style.visibility</p:attrName>
                                        </p:attrNameLst>
                                      </p:cBhvr>
                                      <p:to>
                                        <p:strVal val="visible"/>
                                      </p:to>
                                    </p:set>
                                    <p:anim calcmode="lin" valueType="num">
                                      <p:cBhvr additive="base">
                                        <p:cTn id="218" dur="300" fill="hold"/>
                                        <p:tgtEl>
                                          <p:spTgt spid="30"/>
                                        </p:tgtEl>
                                        <p:attrNameLst>
                                          <p:attrName>ppt_x</p:attrName>
                                        </p:attrNameLst>
                                      </p:cBhvr>
                                      <p:tavLst>
                                        <p:tav tm="0">
                                          <p:val>
                                            <p:strVal val="0-#ppt_w/2"/>
                                          </p:val>
                                        </p:tav>
                                        <p:tav tm="100000">
                                          <p:val>
                                            <p:strVal val="#ppt_x"/>
                                          </p:val>
                                        </p:tav>
                                      </p:tavLst>
                                    </p:anim>
                                    <p:anim calcmode="lin" valueType="num">
                                      <p:cBhvr additive="base">
                                        <p:cTn id="219" dur="300" fill="hold"/>
                                        <p:tgtEl>
                                          <p:spTgt spid="30"/>
                                        </p:tgtEl>
                                        <p:attrNameLst>
                                          <p:attrName>ppt_y</p:attrName>
                                        </p:attrNameLst>
                                      </p:cBhvr>
                                      <p:tavLst>
                                        <p:tav tm="0">
                                          <p:val>
                                            <p:strVal val="#ppt_y"/>
                                          </p:val>
                                        </p:tav>
                                        <p:tav tm="100000">
                                          <p:val>
                                            <p:strVal val="#ppt_y"/>
                                          </p:val>
                                        </p:tav>
                                      </p:tavLst>
                                    </p:anim>
                                  </p:childTnLst>
                                </p:cTn>
                              </p:par>
                              <p:par>
                                <p:cTn id="220" presetID="29" presetClass="exit" presetSubtype="0" fill="hold" grpId="1" nodeType="withEffect">
                                  <p:stCondLst>
                                    <p:cond delay="100"/>
                                  </p:stCondLst>
                                  <p:childTnLst>
                                    <p:anim calcmode="lin" valueType="num">
                                      <p:cBhvr>
                                        <p:cTn id="221" dur="1000"/>
                                        <p:tgtEl>
                                          <p:spTgt spid="30"/>
                                        </p:tgtEl>
                                        <p:attrNameLst>
                                          <p:attrName>ppt_x</p:attrName>
                                        </p:attrNameLst>
                                      </p:cBhvr>
                                      <p:tavLst>
                                        <p:tav tm="0">
                                          <p:val>
                                            <p:strVal val="ppt_x"/>
                                          </p:val>
                                        </p:tav>
                                        <p:tav tm="100000">
                                          <p:val>
                                            <p:strVal val="ppt_x-.2"/>
                                          </p:val>
                                        </p:tav>
                                      </p:tavLst>
                                    </p:anim>
                                    <p:anim calcmode="lin" valueType="num">
                                      <p:cBhvr>
                                        <p:cTn id="222" dur="1000"/>
                                        <p:tgtEl>
                                          <p:spTgt spid="30"/>
                                        </p:tgtEl>
                                        <p:attrNameLst>
                                          <p:attrName>ppt_y</p:attrName>
                                        </p:attrNameLst>
                                      </p:cBhvr>
                                      <p:tavLst>
                                        <p:tav tm="0">
                                          <p:val>
                                            <p:strVal val="ppt_y"/>
                                          </p:val>
                                        </p:tav>
                                        <p:tav tm="100000">
                                          <p:val>
                                            <p:strVal val="ppt_y"/>
                                          </p:val>
                                        </p:tav>
                                      </p:tavLst>
                                    </p:anim>
                                    <p:animEffect transition="out" filter="fade">
                                      <p:cBhvr>
                                        <p:cTn id="223" dur="1000"/>
                                        <p:tgtEl>
                                          <p:spTgt spid="30"/>
                                        </p:tgtEl>
                                      </p:cBhvr>
                                    </p:animEffect>
                                    <p:set>
                                      <p:cBhvr>
                                        <p:cTn id="224" dur="1" fill="hold">
                                          <p:stCondLst>
                                            <p:cond delay="999"/>
                                          </p:stCondLst>
                                        </p:cTn>
                                        <p:tgtEl>
                                          <p:spTgt spid="30"/>
                                        </p:tgtEl>
                                        <p:attrNameLst>
                                          <p:attrName>style.visibility</p:attrName>
                                        </p:attrNameLst>
                                      </p:cBhvr>
                                      <p:to>
                                        <p:strVal val="hidden"/>
                                      </p:to>
                                    </p:set>
                                  </p:childTnLst>
                                </p:cTn>
                              </p:par>
                              <p:par>
                                <p:cTn id="225" presetID="2" presetClass="entr" presetSubtype="8" fill="hold" grpId="0" nodeType="withEffect">
                                  <p:stCondLst>
                                    <p:cond delay="0"/>
                                  </p:stCondLst>
                                  <p:childTnLst>
                                    <p:set>
                                      <p:cBhvr>
                                        <p:cTn id="226" dur="1" fill="hold">
                                          <p:stCondLst>
                                            <p:cond delay="0"/>
                                          </p:stCondLst>
                                        </p:cTn>
                                        <p:tgtEl>
                                          <p:spTgt spid="31"/>
                                        </p:tgtEl>
                                        <p:attrNameLst>
                                          <p:attrName>style.visibility</p:attrName>
                                        </p:attrNameLst>
                                      </p:cBhvr>
                                      <p:to>
                                        <p:strVal val="visible"/>
                                      </p:to>
                                    </p:set>
                                    <p:anim calcmode="lin" valueType="num">
                                      <p:cBhvr additive="base">
                                        <p:cTn id="227" dur="300" fill="hold"/>
                                        <p:tgtEl>
                                          <p:spTgt spid="31"/>
                                        </p:tgtEl>
                                        <p:attrNameLst>
                                          <p:attrName>ppt_x</p:attrName>
                                        </p:attrNameLst>
                                      </p:cBhvr>
                                      <p:tavLst>
                                        <p:tav tm="0">
                                          <p:val>
                                            <p:strVal val="0-#ppt_w/2"/>
                                          </p:val>
                                        </p:tav>
                                        <p:tav tm="100000">
                                          <p:val>
                                            <p:strVal val="#ppt_x"/>
                                          </p:val>
                                        </p:tav>
                                      </p:tavLst>
                                    </p:anim>
                                    <p:anim calcmode="lin" valueType="num">
                                      <p:cBhvr additive="base">
                                        <p:cTn id="228" dur="300" fill="hold"/>
                                        <p:tgtEl>
                                          <p:spTgt spid="31"/>
                                        </p:tgtEl>
                                        <p:attrNameLst>
                                          <p:attrName>ppt_y</p:attrName>
                                        </p:attrNameLst>
                                      </p:cBhvr>
                                      <p:tavLst>
                                        <p:tav tm="0">
                                          <p:val>
                                            <p:strVal val="#ppt_y"/>
                                          </p:val>
                                        </p:tav>
                                        <p:tav tm="100000">
                                          <p:val>
                                            <p:strVal val="#ppt_y"/>
                                          </p:val>
                                        </p:tav>
                                      </p:tavLst>
                                    </p:anim>
                                  </p:childTnLst>
                                </p:cTn>
                              </p:par>
                              <p:par>
                                <p:cTn id="229" presetID="29" presetClass="exit" presetSubtype="0" fill="hold" grpId="1" nodeType="withEffect">
                                  <p:stCondLst>
                                    <p:cond delay="200"/>
                                  </p:stCondLst>
                                  <p:childTnLst>
                                    <p:anim calcmode="lin" valueType="num">
                                      <p:cBhvr>
                                        <p:cTn id="230" dur="1000"/>
                                        <p:tgtEl>
                                          <p:spTgt spid="31"/>
                                        </p:tgtEl>
                                        <p:attrNameLst>
                                          <p:attrName>ppt_x</p:attrName>
                                        </p:attrNameLst>
                                      </p:cBhvr>
                                      <p:tavLst>
                                        <p:tav tm="0">
                                          <p:val>
                                            <p:strVal val="ppt_x"/>
                                          </p:val>
                                        </p:tav>
                                        <p:tav tm="100000">
                                          <p:val>
                                            <p:strVal val="ppt_x-.2"/>
                                          </p:val>
                                        </p:tav>
                                      </p:tavLst>
                                    </p:anim>
                                    <p:anim calcmode="lin" valueType="num">
                                      <p:cBhvr>
                                        <p:cTn id="231" dur="1000"/>
                                        <p:tgtEl>
                                          <p:spTgt spid="31"/>
                                        </p:tgtEl>
                                        <p:attrNameLst>
                                          <p:attrName>ppt_y</p:attrName>
                                        </p:attrNameLst>
                                      </p:cBhvr>
                                      <p:tavLst>
                                        <p:tav tm="0">
                                          <p:val>
                                            <p:strVal val="ppt_y"/>
                                          </p:val>
                                        </p:tav>
                                        <p:tav tm="100000">
                                          <p:val>
                                            <p:strVal val="ppt_y"/>
                                          </p:val>
                                        </p:tav>
                                      </p:tavLst>
                                    </p:anim>
                                    <p:animEffect transition="out" filter="fade">
                                      <p:cBhvr>
                                        <p:cTn id="232" dur="1000"/>
                                        <p:tgtEl>
                                          <p:spTgt spid="31"/>
                                        </p:tgtEl>
                                      </p:cBhvr>
                                    </p:animEffect>
                                    <p:set>
                                      <p:cBhvr>
                                        <p:cTn id="233" dur="1" fill="hold">
                                          <p:stCondLst>
                                            <p:cond delay="999"/>
                                          </p:stCondLst>
                                        </p:cTn>
                                        <p:tgtEl>
                                          <p:spTgt spid="31"/>
                                        </p:tgtEl>
                                        <p:attrNameLst>
                                          <p:attrName>style.visibility</p:attrName>
                                        </p:attrNameLst>
                                      </p:cBhvr>
                                      <p:to>
                                        <p:strVal val="hidden"/>
                                      </p:to>
                                    </p:set>
                                  </p:childTnLst>
                                </p:cTn>
                              </p:par>
                              <p:par>
                                <p:cTn id="234" presetID="2" presetClass="entr" presetSubtype="8" fill="hold" grpId="0" nodeType="withEffect">
                                  <p:stCondLst>
                                    <p:cond delay="200"/>
                                  </p:stCondLst>
                                  <p:childTnLst>
                                    <p:set>
                                      <p:cBhvr>
                                        <p:cTn id="235" dur="1" fill="hold">
                                          <p:stCondLst>
                                            <p:cond delay="0"/>
                                          </p:stCondLst>
                                        </p:cTn>
                                        <p:tgtEl>
                                          <p:spTgt spid="32"/>
                                        </p:tgtEl>
                                        <p:attrNameLst>
                                          <p:attrName>style.visibility</p:attrName>
                                        </p:attrNameLst>
                                      </p:cBhvr>
                                      <p:to>
                                        <p:strVal val="visible"/>
                                      </p:to>
                                    </p:set>
                                    <p:anim calcmode="lin" valueType="num">
                                      <p:cBhvr additive="base">
                                        <p:cTn id="236" dur="300" fill="hold"/>
                                        <p:tgtEl>
                                          <p:spTgt spid="32"/>
                                        </p:tgtEl>
                                        <p:attrNameLst>
                                          <p:attrName>ppt_x</p:attrName>
                                        </p:attrNameLst>
                                      </p:cBhvr>
                                      <p:tavLst>
                                        <p:tav tm="0">
                                          <p:val>
                                            <p:strVal val="0-#ppt_w/2"/>
                                          </p:val>
                                        </p:tav>
                                        <p:tav tm="100000">
                                          <p:val>
                                            <p:strVal val="#ppt_x"/>
                                          </p:val>
                                        </p:tav>
                                      </p:tavLst>
                                    </p:anim>
                                    <p:anim calcmode="lin" valueType="num">
                                      <p:cBhvr additive="base">
                                        <p:cTn id="237" dur="300" fill="hold"/>
                                        <p:tgtEl>
                                          <p:spTgt spid="32"/>
                                        </p:tgtEl>
                                        <p:attrNameLst>
                                          <p:attrName>ppt_y</p:attrName>
                                        </p:attrNameLst>
                                      </p:cBhvr>
                                      <p:tavLst>
                                        <p:tav tm="0">
                                          <p:val>
                                            <p:strVal val="#ppt_y"/>
                                          </p:val>
                                        </p:tav>
                                        <p:tav tm="100000">
                                          <p:val>
                                            <p:strVal val="#ppt_y"/>
                                          </p:val>
                                        </p:tav>
                                      </p:tavLst>
                                    </p:anim>
                                  </p:childTnLst>
                                </p:cTn>
                              </p:par>
                              <p:par>
                                <p:cTn id="238" presetID="29" presetClass="exit" presetSubtype="0" fill="hold" grpId="1" nodeType="withEffect">
                                  <p:stCondLst>
                                    <p:cond delay="200"/>
                                  </p:stCondLst>
                                  <p:childTnLst>
                                    <p:anim calcmode="lin" valueType="num">
                                      <p:cBhvr>
                                        <p:cTn id="239" dur="1000"/>
                                        <p:tgtEl>
                                          <p:spTgt spid="32"/>
                                        </p:tgtEl>
                                        <p:attrNameLst>
                                          <p:attrName>ppt_x</p:attrName>
                                        </p:attrNameLst>
                                      </p:cBhvr>
                                      <p:tavLst>
                                        <p:tav tm="0">
                                          <p:val>
                                            <p:strVal val="ppt_x"/>
                                          </p:val>
                                        </p:tav>
                                        <p:tav tm="100000">
                                          <p:val>
                                            <p:strVal val="ppt_x-.2"/>
                                          </p:val>
                                        </p:tav>
                                      </p:tavLst>
                                    </p:anim>
                                    <p:anim calcmode="lin" valueType="num">
                                      <p:cBhvr>
                                        <p:cTn id="240" dur="1000"/>
                                        <p:tgtEl>
                                          <p:spTgt spid="32"/>
                                        </p:tgtEl>
                                        <p:attrNameLst>
                                          <p:attrName>ppt_y</p:attrName>
                                        </p:attrNameLst>
                                      </p:cBhvr>
                                      <p:tavLst>
                                        <p:tav tm="0">
                                          <p:val>
                                            <p:strVal val="ppt_y"/>
                                          </p:val>
                                        </p:tav>
                                        <p:tav tm="100000">
                                          <p:val>
                                            <p:strVal val="ppt_y"/>
                                          </p:val>
                                        </p:tav>
                                      </p:tavLst>
                                    </p:anim>
                                    <p:animEffect transition="out" filter="fade">
                                      <p:cBhvr>
                                        <p:cTn id="241" dur="1000"/>
                                        <p:tgtEl>
                                          <p:spTgt spid="32"/>
                                        </p:tgtEl>
                                      </p:cBhvr>
                                    </p:animEffect>
                                    <p:set>
                                      <p:cBhvr>
                                        <p:cTn id="242" dur="1" fill="hold">
                                          <p:stCondLst>
                                            <p:cond delay="999"/>
                                          </p:stCondLst>
                                        </p:cTn>
                                        <p:tgtEl>
                                          <p:spTgt spid="32"/>
                                        </p:tgtEl>
                                        <p:attrNameLst>
                                          <p:attrName>style.visibility</p:attrName>
                                        </p:attrNameLst>
                                      </p:cBhvr>
                                      <p:to>
                                        <p:strVal val="hidden"/>
                                      </p:to>
                                    </p:set>
                                  </p:childTnLst>
                                </p:cTn>
                              </p:par>
                              <p:par>
                                <p:cTn id="243" presetID="2" presetClass="entr" presetSubtype="8" fill="hold" grpId="0" nodeType="withEffect">
                                  <p:stCondLst>
                                    <p:cond delay="400"/>
                                  </p:stCondLst>
                                  <p:childTnLst>
                                    <p:set>
                                      <p:cBhvr>
                                        <p:cTn id="244" dur="1" fill="hold">
                                          <p:stCondLst>
                                            <p:cond delay="0"/>
                                          </p:stCondLst>
                                        </p:cTn>
                                        <p:tgtEl>
                                          <p:spTgt spid="33"/>
                                        </p:tgtEl>
                                        <p:attrNameLst>
                                          <p:attrName>style.visibility</p:attrName>
                                        </p:attrNameLst>
                                      </p:cBhvr>
                                      <p:to>
                                        <p:strVal val="visible"/>
                                      </p:to>
                                    </p:set>
                                    <p:anim calcmode="lin" valueType="num">
                                      <p:cBhvr additive="base">
                                        <p:cTn id="245" dur="300" fill="hold"/>
                                        <p:tgtEl>
                                          <p:spTgt spid="33"/>
                                        </p:tgtEl>
                                        <p:attrNameLst>
                                          <p:attrName>ppt_x</p:attrName>
                                        </p:attrNameLst>
                                      </p:cBhvr>
                                      <p:tavLst>
                                        <p:tav tm="0">
                                          <p:val>
                                            <p:strVal val="0-#ppt_w/2"/>
                                          </p:val>
                                        </p:tav>
                                        <p:tav tm="100000">
                                          <p:val>
                                            <p:strVal val="#ppt_x"/>
                                          </p:val>
                                        </p:tav>
                                      </p:tavLst>
                                    </p:anim>
                                    <p:anim calcmode="lin" valueType="num">
                                      <p:cBhvr additive="base">
                                        <p:cTn id="246" dur="300" fill="hold"/>
                                        <p:tgtEl>
                                          <p:spTgt spid="33"/>
                                        </p:tgtEl>
                                        <p:attrNameLst>
                                          <p:attrName>ppt_y</p:attrName>
                                        </p:attrNameLst>
                                      </p:cBhvr>
                                      <p:tavLst>
                                        <p:tav tm="0">
                                          <p:val>
                                            <p:strVal val="#ppt_y"/>
                                          </p:val>
                                        </p:tav>
                                        <p:tav tm="100000">
                                          <p:val>
                                            <p:strVal val="#ppt_y"/>
                                          </p:val>
                                        </p:tav>
                                      </p:tavLst>
                                    </p:anim>
                                  </p:childTnLst>
                                </p:cTn>
                              </p:par>
                              <p:par>
                                <p:cTn id="247" presetID="29" presetClass="exit" presetSubtype="0" fill="hold" grpId="1" nodeType="withEffect">
                                  <p:stCondLst>
                                    <p:cond delay="400"/>
                                  </p:stCondLst>
                                  <p:childTnLst>
                                    <p:anim calcmode="lin" valueType="num">
                                      <p:cBhvr>
                                        <p:cTn id="248" dur="1000"/>
                                        <p:tgtEl>
                                          <p:spTgt spid="33"/>
                                        </p:tgtEl>
                                        <p:attrNameLst>
                                          <p:attrName>ppt_x</p:attrName>
                                        </p:attrNameLst>
                                      </p:cBhvr>
                                      <p:tavLst>
                                        <p:tav tm="0">
                                          <p:val>
                                            <p:strVal val="ppt_x"/>
                                          </p:val>
                                        </p:tav>
                                        <p:tav tm="100000">
                                          <p:val>
                                            <p:strVal val="ppt_x-.2"/>
                                          </p:val>
                                        </p:tav>
                                      </p:tavLst>
                                    </p:anim>
                                    <p:anim calcmode="lin" valueType="num">
                                      <p:cBhvr>
                                        <p:cTn id="249" dur="1000"/>
                                        <p:tgtEl>
                                          <p:spTgt spid="33"/>
                                        </p:tgtEl>
                                        <p:attrNameLst>
                                          <p:attrName>ppt_y</p:attrName>
                                        </p:attrNameLst>
                                      </p:cBhvr>
                                      <p:tavLst>
                                        <p:tav tm="0">
                                          <p:val>
                                            <p:strVal val="ppt_y"/>
                                          </p:val>
                                        </p:tav>
                                        <p:tav tm="100000">
                                          <p:val>
                                            <p:strVal val="ppt_y"/>
                                          </p:val>
                                        </p:tav>
                                      </p:tavLst>
                                    </p:anim>
                                    <p:animEffect transition="out" filter="fade">
                                      <p:cBhvr>
                                        <p:cTn id="250" dur="1000"/>
                                        <p:tgtEl>
                                          <p:spTgt spid="33"/>
                                        </p:tgtEl>
                                      </p:cBhvr>
                                    </p:animEffect>
                                    <p:set>
                                      <p:cBhvr>
                                        <p:cTn id="251" dur="1" fill="hold">
                                          <p:stCondLst>
                                            <p:cond delay="999"/>
                                          </p:stCondLst>
                                        </p:cTn>
                                        <p:tgtEl>
                                          <p:spTgt spid="33"/>
                                        </p:tgtEl>
                                        <p:attrNameLst>
                                          <p:attrName>style.visibility</p:attrName>
                                        </p:attrNameLst>
                                      </p:cBhvr>
                                      <p:to>
                                        <p:strVal val="hidden"/>
                                      </p:to>
                                    </p:set>
                                  </p:childTnLst>
                                </p:cTn>
                              </p:par>
                              <p:par>
                                <p:cTn id="252" presetID="2" presetClass="entr" presetSubtype="8" fill="hold" grpId="0" nodeType="withEffect">
                                  <p:stCondLst>
                                    <p:cond delay="0"/>
                                  </p:stCondLst>
                                  <p:childTnLst>
                                    <p:set>
                                      <p:cBhvr>
                                        <p:cTn id="253" dur="1" fill="hold">
                                          <p:stCondLst>
                                            <p:cond delay="0"/>
                                          </p:stCondLst>
                                        </p:cTn>
                                        <p:tgtEl>
                                          <p:spTgt spid="34"/>
                                        </p:tgtEl>
                                        <p:attrNameLst>
                                          <p:attrName>style.visibility</p:attrName>
                                        </p:attrNameLst>
                                      </p:cBhvr>
                                      <p:to>
                                        <p:strVal val="visible"/>
                                      </p:to>
                                    </p:set>
                                    <p:anim calcmode="lin" valueType="num">
                                      <p:cBhvr additive="base">
                                        <p:cTn id="254" dur="300" fill="hold"/>
                                        <p:tgtEl>
                                          <p:spTgt spid="34"/>
                                        </p:tgtEl>
                                        <p:attrNameLst>
                                          <p:attrName>ppt_x</p:attrName>
                                        </p:attrNameLst>
                                      </p:cBhvr>
                                      <p:tavLst>
                                        <p:tav tm="0">
                                          <p:val>
                                            <p:strVal val="0-#ppt_w/2"/>
                                          </p:val>
                                        </p:tav>
                                        <p:tav tm="100000">
                                          <p:val>
                                            <p:strVal val="#ppt_x"/>
                                          </p:val>
                                        </p:tav>
                                      </p:tavLst>
                                    </p:anim>
                                    <p:anim calcmode="lin" valueType="num">
                                      <p:cBhvr additive="base">
                                        <p:cTn id="255" dur="300" fill="hold"/>
                                        <p:tgtEl>
                                          <p:spTgt spid="34"/>
                                        </p:tgtEl>
                                        <p:attrNameLst>
                                          <p:attrName>ppt_y</p:attrName>
                                        </p:attrNameLst>
                                      </p:cBhvr>
                                      <p:tavLst>
                                        <p:tav tm="0">
                                          <p:val>
                                            <p:strVal val="#ppt_y"/>
                                          </p:val>
                                        </p:tav>
                                        <p:tav tm="100000">
                                          <p:val>
                                            <p:strVal val="#ppt_y"/>
                                          </p:val>
                                        </p:tav>
                                      </p:tavLst>
                                    </p:anim>
                                  </p:childTnLst>
                                </p:cTn>
                              </p:par>
                              <p:par>
                                <p:cTn id="256" presetID="29" presetClass="exit" presetSubtype="0" fill="hold" grpId="1" nodeType="withEffect">
                                  <p:stCondLst>
                                    <p:cond delay="200"/>
                                  </p:stCondLst>
                                  <p:childTnLst>
                                    <p:anim calcmode="lin" valueType="num">
                                      <p:cBhvr>
                                        <p:cTn id="257" dur="1000"/>
                                        <p:tgtEl>
                                          <p:spTgt spid="34"/>
                                        </p:tgtEl>
                                        <p:attrNameLst>
                                          <p:attrName>ppt_x</p:attrName>
                                        </p:attrNameLst>
                                      </p:cBhvr>
                                      <p:tavLst>
                                        <p:tav tm="0">
                                          <p:val>
                                            <p:strVal val="ppt_x"/>
                                          </p:val>
                                        </p:tav>
                                        <p:tav tm="100000">
                                          <p:val>
                                            <p:strVal val="ppt_x-.2"/>
                                          </p:val>
                                        </p:tav>
                                      </p:tavLst>
                                    </p:anim>
                                    <p:anim calcmode="lin" valueType="num">
                                      <p:cBhvr>
                                        <p:cTn id="258" dur="1000"/>
                                        <p:tgtEl>
                                          <p:spTgt spid="34"/>
                                        </p:tgtEl>
                                        <p:attrNameLst>
                                          <p:attrName>ppt_y</p:attrName>
                                        </p:attrNameLst>
                                      </p:cBhvr>
                                      <p:tavLst>
                                        <p:tav tm="0">
                                          <p:val>
                                            <p:strVal val="ppt_y"/>
                                          </p:val>
                                        </p:tav>
                                        <p:tav tm="100000">
                                          <p:val>
                                            <p:strVal val="ppt_y"/>
                                          </p:val>
                                        </p:tav>
                                      </p:tavLst>
                                    </p:anim>
                                    <p:animEffect transition="out" filter="fade">
                                      <p:cBhvr>
                                        <p:cTn id="259" dur="1000"/>
                                        <p:tgtEl>
                                          <p:spTgt spid="34"/>
                                        </p:tgtEl>
                                      </p:cBhvr>
                                    </p:animEffect>
                                    <p:set>
                                      <p:cBhvr>
                                        <p:cTn id="260" dur="1" fill="hold">
                                          <p:stCondLst>
                                            <p:cond delay="999"/>
                                          </p:stCondLst>
                                        </p:cTn>
                                        <p:tgtEl>
                                          <p:spTgt spid="34"/>
                                        </p:tgtEl>
                                        <p:attrNameLst>
                                          <p:attrName>style.visibility</p:attrName>
                                        </p:attrNameLst>
                                      </p:cBhvr>
                                      <p:to>
                                        <p:strVal val="hidden"/>
                                      </p:to>
                                    </p:set>
                                  </p:childTnLst>
                                </p:cTn>
                              </p:par>
                              <p:par>
                                <p:cTn id="261" presetID="2" presetClass="entr" presetSubtype="8" fill="hold" grpId="0" nodeType="withEffect">
                                  <p:stCondLst>
                                    <p:cond delay="300"/>
                                  </p:stCondLst>
                                  <p:childTnLst>
                                    <p:set>
                                      <p:cBhvr>
                                        <p:cTn id="262" dur="1" fill="hold">
                                          <p:stCondLst>
                                            <p:cond delay="0"/>
                                          </p:stCondLst>
                                        </p:cTn>
                                        <p:tgtEl>
                                          <p:spTgt spid="35"/>
                                        </p:tgtEl>
                                        <p:attrNameLst>
                                          <p:attrName>style.visibility</p:attrName>
                                        </p:attrNameLst>
                                      </p:cBhvr>
                                      <p:to>
                                        <p:strVal val="visible"/>
                                      </p:to>
                                    </p:set>
                                    <p:anim calcmode="lin" valueType="num">
                                      <p:cBhvr additive="base">
                                        <p:cTn id="263" dur="300" fill="hold"/>
                                        <p:tgtEl>
                                          <p:spTgt spid="35"/>
                                        </p:tgtEl>
                                        <p:attrNameLst>
                                          <p:attrName>ppt_x</p:attrName>
                                        </p:attrNameLst>
                                      </p:cBhvr>
                                      <p:tavLst>
                                        <p:tav tm="0">
                                          <p:val>
                                            <p:strVal val="0-#ppt_w/2"/>
                                          </p:val>
                                        </p:tav>
                                        <p:tav tm="100000">
                                          <p:val>
                                            <p:strVal val="#ppt_x"/>
                                          </p:val>
                                        </p:tav>
                                      </p:tavLst>
                                    </p:anim>
                                    <p:anim calcmode="lin" valueType="num">
                                      <p:cBhvr additive="base">
                                        <p:cTn id="264" dur="300" fill="hold"/>
                                        <p:tgtEl>
                                          <p:spTgt spid="35"/>
                                        </p:tgtEl>
                                        <p:attrNameLst>
                                          <p:attrName>ppt_y</p:attrName>
                                        </p:attrNameLst>
                                      </p:cBhvr>
                                      <p:tavLst>
                                        <p:tav tm="0">
                                          <p:val>
                                            <p:strVal val="#ppt_y"/>
                                          </p:val>
                                        </p:tav>
                                        <p:tav tm="100000">
                                          <p:val>
                                            <p:strVal val="#ppt_y"/>
                                          </p:val>
                                        </p:tav>
                                      </p:tavLst>
                                    </p:anim>
                                  </p:childTnLst>
                                </p:cTn>
                              </p:par>
                              <p:par>
                                <p:cTn id="265" presetID="29" presetClass="exit" presetSubtype="0" fill="hold" grpId="1" nodeType="withEffect">
                                  <p:stCondLst>
                                    <p:cond delay="300"/>
                                  </p:stCondLst>
                                  <p:childTnLst>
                                    <p:anim calcmode="lin" valueType="num">
                                      <p:cBhvr>
                                        <p:cTn id="266" dur="1000"/>
                                        <p:tgtEl>
                                          <p:spTgt spid="35"/>
                                        </p:tgtEl>
                                        <p:attrNameLst>
                                          <p:attrName>ppt_x</p:attrName>
                                        </p:attrNameLst>
                                      </p:cBhvr>
                                      <p:tavLst>
                                        <p:tav tm="0">
                                          <p:val>
                                            <p:strVal val="ppt_x"/>
                                          </p:val>
                                        </p:tav>
                                        <p:tav tm="100000">
                                          <p:val>
                                            <p:strVal val="ppt_x-.2"/>
                                          </p:val>
                                        </p:tav>
                                      </p:tavLst>
                                    </p:anim>
                                    <p:anim calcmode="lin" valueType="num">
                                      <p:cBhvr>
                                        <p:cTn id="267" dur="1000"/>
                                        <p:tgtEl>
                                          <p:spTgt spid="35"/>
                                        </p:tgtEl>
                                        <p:attrNameLst>
                                          <p:attrName>ppt_y</p:attrName>
                                        </p:attrNameLst>
                                      </p:cBhvr>
                                      <p:tavLst>
                                        <p:tav tm="0">
                                          <p:val>
                                            <p:strVal val="ppt_y"/>
                                          </p:val>
                                        </p:tav>
                                        <p:tav tm="100000">
                                          <p:val>
                                            <p:strVal val="ppt_y"/>
                                          </p:val>
                                        </p:tav>
                                      </p:tavLst>
                                    </p:anim>
                                    <p:animEffect transition="out" filter="fade">
                                      <p:cBhvr>
                                        <p:cTn id="268" dur="1000"/>
                                        <p:tgtEl>
                                          <p:spTgt spid="35"/>
                                        </p:tgtEl>
                                      </p:cBhvr>
                                    </p:animEffect>
                                    <p:set>
                                      <p:cBhvr>
                                        <p:cTn id="269" dur="1" fill="hold">
                                          <p:stCondLst>
                                            <p:cond delay="999"/>
                                          </p:stCondLst>
                                        </p:cTn>
                                        <p:tgtEl>
                                          <p:spTgt spid="35"/>
                                        </p:tgtEl>
                                        <p:attrNameLst>
                                          <p:attrName>style.visibility</p:attrName>
                                        </p:attrNameLst>
                                      </p:cBhvr>
                                      <p:to>
                                        <p:strVal val="hidden"/>
                                      </p:to>
                                    </p:set>
                                  </p:childTnLst>
                                </p:cTn>
                              </p:par>
                              <p:par>
                                <p:cTn id="270" presetID="2" presetClass="entr" presetSubtype="8" fill="hold" grpId="0" nodeType="withEffect">
                                  <p:stCondLst>
                                    <p:cond delay="0"/>
                                  </p:stCondLst>
                                  <p:childTnLst>
                                    <p:set>
                                      <p:cBhvr>
                                        <p:cTn id="271" dur="1" fill="hold">
                                          <p:stCondLst>
                                            <p:cond delay="0"/>
                                          </p:stCondLst>
                                        </p:cTn>
                                        <p:tgtEl>
                                          <p:spTgt spid="36"/>
                                        </p:tgtEl>
                                        <p:attrNameLst>
                                          <p:attrName>style.visibility</p:attrName>
                                        </p:attrNameLst>
                                      </p:cBhvr>
                                      <p:to>
                                        <p:strVal val="visible"/>
                                      </p:to>
                                    </p:set>
                                    <p:anim calcmode="lin" valueType="num">
                                      <p:cBhvr additive="base">
                                        <p:cTn id="272" dur="300" fill="hold"/>
                                        <p:tgtEl>
                                          <p:spTgt spid="36"/>
                                        </p:tgtEl>
                                        <p:attrNameLst>
                                          <p:attrName>ppt_x</p:attrName>
                                        </p:attrNameLst>
                                      </p:cBhvr>
                                      <p:tavLst>
                                        <p:tav tm="0">
                                          <p:val>
                                            <p:strVal val="0-#ppt_w/2"/>
                                          </p:val>
                                        </p:tav>
                                        <p:tav tm="100000">
                                          <p:val>
                                            <p:strVal val="#ppt_x"/>
                                          </p:val>
                                        </p:tav>
                                      </p:tavLst>
                                    </p:anim>
                                    <p:anim calcmode="lin" valueType="num">
                                      <p:cBhvr additive="base">
                                        <p:cTn id="273" dur="300" fill="hold"/>
                                        <p:tgtEl>
                                          <p:spTgt spid="36"/>
                                        </p:tgtEl>
                                        <p:attrNameLst>
                                          <p:attrName>ppt_y</p:attrName>
                                        </p:attrNameLst>
                                      </p:cBhvr>
                                      <p:tavLst>
                                        <p:tav tm="0">
                                          <p:val>
                                            <p:strVal val="#ppt_y"/>
                                          </p:val>
                                        </p:tav>
                                        <p:tav tm="100000">
                                          <p:val>
                                            <p:strVal val="#ppt_y"/>
                                          </p:val>
                                        </p:tav>
                                      </p:tavLst>
                                    </p:anim>
                                  </p:childTnLst>
                                </p:cTn>
                              </p:par>
                              <p:par>
                                <p:cTn id="274" presetID="29" presetClass="exit" presetSubtype="0" fill="hold" grpId="1" nodeType="withEffect">
                                  <p:stCondLst>
                                    <p:cond delay="200"/>
                                  </p:stCondLst>
                                  <p:childTnLst>
                                    <p:anim calcmode="lin" valueType="num">
                                      <p:cBhvr>
                                        <p:cTn id="275" dur="1000"/>
                                        <p:tgtEl>
                                          <p:spTgt spid="36"/>
                                        </p:tgtEl>
                                        <p:attrNameLst>
                                          <p:attrName>ppt_x</p:attrName>
                                        </p:attrNameLst>
                                      </p:cBhvr>
                                      <p:tavLst>
                                        <p:tav tm="0">
                                          <p:val>
                                            <p:strVal val="ppt_x"/>
                                          </p:val>
                                        </p:tav>
                                        <p:tav tm="100000">
                                          <p:val>
                                            <p:strVal val="ppt_x-.2"/>
                                          </p:val>
                                        </p:tav>
                                      </p:tavLst>
                                    </p:anim>
                                    <p:anim calcmode="lin" valueType="num">
                                      <p:cBhvr>
                                        <p:cTn id="276" dur="1000"/>
                                        <p:tgtEl>
                                          <p:spTgt spid="36"/>
                                        </p:tgtEl>
                                        <p:attrNameLst>
                                          <p:attrName>ppt_y</p:attrName>
                                        </p:attrNameLst>
                                      </p:cBhvr>
                                      <p:tavLst>
                                        <p:tav tm="0">
                                          <p:val>
                                            <p:strVal val="ppt_y"/>
                                          </p:val>
                                        </p:tav>
                                        <p:tav tm="100000">
                                          <p:val>
                                            <p:strVal val="ppt_y"/>
                                          </p:val>
                                        </p:tav>
                                      </p:tavLst>
                                    </p:anim>
                                    <p:animEffect transition="out" filter="fade">
                                      <p:cBhvr>
                                        <p:cTn id="277" dur="1000"/>
                                        <p:tgtEl>
                                          <p:spTgt spid="36"/>
                                        </p:tgtEl>
                                      </p:cBhvr>
                                    </p:animEffect>
                                    <p:set>
                                      <p:cBhvr>
                                        <p:cTn id="278" dur="1" fill="hold">
                                          <p:stCondLst>
                                            <p:cond delay="999"/>
                                          </p:stCondLst>
                                        </p:cTn>
                                        <p:tgtEl>
                                          <p:spTgt spid="36"/>
                                        </p:tgtEl>
                                        <p:attrNameLst>
                                          <p:attrName>style.visibility</p:attrName>
                                        </p:attrNameLst>
                                      </p:cBhvr>
                                      <p:to>
                                        <p:strVal val="hidden"/>
                                      </p:to>
                                    </p:set>
                                  </p:childTnLst>
                                </p:cTn>
                              </p:par>
                              <p:par>
                                <p:cTn id="279" presetID="2" presetClass="entr" presetSubtype="8" fill="hold" grpId="0" nodeType="withEffect">
                                  <p:stCondLst>
                                    <p:cond delay="100"/>
                                  </p:stCondLst>
                                  <p:childTnLst>
                                    <p:set>
                                      <p:cBhvr>
                                        <p:cTn id="280" dur="1" fill="hold">
                                          <p:stCondLst>
                                            <p:cond delay="0"/>
                                          </p:stCondLst>
                                        </p:cTn>
                                        <p:tgtEl>
                                          <p:spTgt spid="37"/>
                                        </p:tgtEl>
                                        <p:attrNameLst>
                                          <p:attrName>style.visibility</p:attrName>
                                        </p:attrNameLst>
                                      </p:cBhvr>
                                      <p:to>
                                        <p:strVal val="visible"/>
                                      </p:to>
                                    </p:set>
                                    <p:anim calcmode="lin" valueType="num">
                                      <p:cBhvr additive="base">
                                        <p:cTn id="281" dur="300" fill="hold"/>
                                        <p:tgtEl>
                                          <p:spTgt spid="37"/>
                                        </p:tgtEl>
                                        <p:attrNameLst>
                                          <p:attrName>ppt_x</p:attrName>
                                        </p:attrNameLst>
                                      </p:cBhvr>
                                      <p:tavLst>
                                        <p:tav tm="0">
                                          <p:val>
                                            <p:strVal val="0-#ppt_w/2"/>
                                          </p:val>
                                        </p:tav>
                                        <p:tav tm="100000">
                                          <p:val>
                                            <p:strVal val="#ppt_x"/>
                                          </p:val>
                                        </p:tav>
                                      </p:tavLst>
                                    </p:anim>
                                    <p:anim calcmode="lin" valueType="num">
                                      <p:cBhvr additive="base">
                                        <p:cTn id="282" dur="300" fill="hold"/>
                                        <p:tgtEl>
                                          <p:spTgt spid="37"/>
                                        </p:tgtEl>
                                        <p:attrNameLst>
                                          <p:attrName>ppt_y</p:attrName>
                                        </p:attrNameLst>
                                      </p:cBhvr>
                                      <p:tavLst>
                                        <p:tav tm="0">
                                          <p:val>
                                            <p:strVal val="#ppt_y"/>
                                          </p:val>
                                        </p:tav>
                                        <p:tav tm="100000">
                                          <p:val>
                                            <p:strVal val="#ppt_y"/>
                                          </p:val>
                                        </p:tav>
                                      </p:tavLst>
                                    </p:anim>
                                  </p:childTnLst>
                                </p:cTn>
                              </p:par>
                              <p:par>
                                <p:cTn id="283" presetID="29" presetClass="exit" presetSubtype="0" fill="hold" grpId="1" nodeType="withEffect">
                                  <p:stCondLst>
                                    <p:cond delay="100"/>
                                  </p:stCondLst>
                                  <p:childTnLst>
                                    <p:anim calcmode="lin" valueType="num">
                                      <p:cBhvr>
                                        <p:cTn id="284" dur="1000"/>
                                        <p:tgtEl>
                                          <p:spTgt spid="37"/>
                                        </p:tgtEl>
                                        <p:attrNameLst>
                                          <p:attrName>ppt_x</p:attrName>
                                        </p:attrNameLst>
                                      </p:cBhvr>
                                      <p:tavLst>
                                        <p:tav tm="0">
                                          <p:val>
                                            <p:strVal val="ppt_x"/>
                                          </p:val>
                                        </p:tav>
                                        <p:tav tm="100000">
                                          <p:val>
                                            <p:strVal val="ppt_x-.2"/>
                                          </p:val>
                                        </p:tav>
                                      </p:tavLst>
                                    </p:anim>
                                    <p:anim calcmode="lin" valueType="num">
                                      <p:cBhvr>
                                        <p:cTn id="285" dur="1000"/>
                                        <p:tgtEl>
                                          <p:spTgt spid="37"/>
                                        </p:tgtEl>
                                        <p:attrNameLst>
                                          <p:attrName>ppt_y</p:attrName>
                                        </p:attrNameLst>
                                      </p:cBhvr>
                                      <p:tavLst>
                                        <p:tav tm="0">
                                          <p:val>
                                            <p:strVal val="ppt_y"/>
                                          </p:val>
                                        </p:tav>
                                        <p:tav tm="100000">
                                          <p:val>
                                            <p:strVal val="ppt_y"/>
                                          </p:val>
                                        </p:tav>
                                      </p:tavLst>
                                    </p:anim>
                                    <p:animEffect transition="out" filter="fade">
                                      <p:cBhvr>
                                        <p:cTn id="286" dur="1000"/>
                                        <p:tgtEl>
                                          <p:spTgt spid="37"/>
                                        </p:tgtEl>
                                      </p:cBhvr>
                                    </p:animEffect>
                                    <p:set>
                                      <p:cBhvr>
                                        <p:cTn id="287" dur="1" fill="hold">
                                          <p:stCondLst>
                                            <p:cond delay="999"/>
                                          </p:stCondLst>
                                        </p:cTn>
                                        <p:tgtEl>
                                          <p:spTgt spid="37"/>
                                        </p:tgtEl>
                                        <p:attrNameLst>
                                          <p:attrName>style.visibility</p:attrName>
                                        </p:attrNameLst>
                                      </p:cBhvr>
                                      <p:to>
                                        <p:strVal val="hidden"/>
                                      </p:to>
                                    </p:set>
                                  </p:childTnLst>
                                </p:cTn>
                              </p:par>
                              <p:par>
                                <p:cTn id="288" presetID="2" presetClass="entr" presetSubtype="8" fill="hold" grpId="0" nodeType="withEffect">
                                  <p:stCondLst>
                                    <p:cond delay="0"/>
                                  </p:stCondLst>
                                  <p:childTnLst>
                                    <p:set>
                                      <p:cBhvr>
                                        <p:cTn id="289" dur="1" fill="hold">
                                          <p:stCondLst>
                                            <p:cond delay="0"/>
                                          </p:stCondLst>
                                        </p:cTn>
                                        <p:tgtEl>
                                          <p:spTgt spid="38"/>
                                        </p:tgtEl>
                                        <p:attrNameLst>
                                          <p:attrName>style.visibility</p:attrName>
                                        </p:attrNameLst>
                                      </p:cBhvr>
                                      <p:to>
                                        <p:strVal val="visible"/>
                                      </p:to>
                                    </p:set>
                                    <p:anim calcmode="lin" valueType="num">
                                      <p:cBhvr additive="base">
                                        <p:cTn id="290" dur="300" fill="hold"/>
                                        <p:tgtEl>
                                          <p:spTgt spid="38"/>
                                        </p:tgtEl>
                                        <p:attrNameLst>
                                          <p:attrName>ppt_x</p:attrName>
                                        </p:attrNameLst>
                                      </p:cBhvr>
                                      <p:tavLst>
                                        <p:tav tm="0">
                                          <p:val>
                                            <p:strVal val="0-#ppt_w/2"/>
                                          </p:val>
                                        </p:tav>
                                        <p:tav tm="100000">
                                          <p:val>
                                            <p:strVal val="#ppt_x"/>
                                          </p:val>
                                        </p:tav>
                                      </p:tavLst>
                                    </p:anim>
                                    <p:anim calcmode="lin" valueType="num">
                                      <p:cBhvr additive="base">
                                        <p:cTn id="291" dur="300" fill="hold"/>
                                        <p:tgtEl>
                                          <p:spTgt spid="38"/>
                                        </p:tgtEl>
                                        <p:attrNameLst>
                                          <p:attrName>ppt_y</p:attrName>
                                        </p:attrNameLst>
                                      </p:cBhvr>
                                      <p:tavLst>
                                        <p:tav tm="0">
                                          <p:val>
                                            <p:strVal val="#ppt_y"/>
                                          </p:val>
                                        </p:tav>
                                        <p:tav tm="100000">
                                          <p:val>
                                            <p:strVal val="#ppt_y"/>
                                          </p:val>
                                        </p:tav>
                                      </p:tavLst>
                                    </p:anim>
                                  </p:childTnLst>
                                </p:cTn>
                              </p:par>
                              <p:par>
                                <p:cTn id="292" presetID="29" presetClass="exit" presetSubtype="0" fill="hold" grpId="1" nodeType="withEffect">
                                  <p:stCondLst>
                                    <p:cond delay="200"/>
                                  </p:stCondLst>
                                  <p:childTnLst>
                                    <p:anim calcmode="lin" valueType="num">
                                      <p:cBhvr>
                                        <p:cTn id="293" dur="1000"/>
                                        <p:tgtEl>
                                          <p:spTgt spid="38"/>
                                        </p:tgtEl>
                                        <p:attrNameLst>
                                          <p:attrName>ppt_x</p:attrName>
                                        </p:attrNameLst>
                                      </p:cBhvr>
                                      <p:tavLst>
                                        <p:tav tm="0">
                                          <p:val>
                                            <p:strVal val="ppt_x"/>
                                          </p:val>
                                        </p:tav>
                                        <p:tav tm="100000">
                                          <p:val>
                                            <p:strVal val="ppt_x-.2"/>
                                          </p:val>
                                        </p:tav>
                                      </p:tavLst>
                                    </p:anim>
                                    <p:anim calcmode="lin" valueType="num">
                                      <p:cBhvr>
                                        <p:cTn id="294" dur="1000"/>
                                        <p:tgtEl>
                                          <p:spTgt spid="38"/>
                                        </p:tgtEl>
                                        <p:attrNameLst>
                                          <p:attrName>ppt_y</p:attrName>
                                        </p:attrNameLst>
                                      </p:cBhvr>
                                      <p:tavLst>
                                        <p:tav tm="0">
                                          <p:val>
                                            <p:strVal val="ppt_y"/>
                                          </p:val>
                                        </p:tav>
                                        <p:tav tm="100000">
                                          <p:val>
                                            <p:strVal val="ppt_y"/>
                                          </p:val>
                                        </p:tav>
                                      </p:tavLst>
                                    </p:anim>
                                    <p:animEffect transition="out" filter="fade">
                                      <p:cBhvr>
                                        <p:cTn id="295" dur="1000"/>
                                        <p:tgtEl>
                                          <p:spTgt spid="38"/>
                                        </p:tgtEl>
                                      </p:cBhvr>
                                    </p:animEffect>
                                    <p:set>
                                      <p:cBhvr>
                                        <p:cTn id="296" dur="1" fill="hold">
                                          <p:stCondLst>
                                            <p:cond delay="999"/>
                                          </p:stCondLst>
                                        </p:cTn>
                                        <p:tgtEl>
                                          <p:spTgt spid="38"/>
                                        </p:tgtEl>
                                        <p:attrNameLst>
                                          <p:attrName>style.visibility</p:attrName>
                                        </p:attrNameLst>
                                      </p:cBhvr>
                                      <p:to>
                                        <p:strVal val="hidden"/>
                                      </p:to>
                                    </p:set>
                                  </p:childTnLst>
                                </p:cTn>
                              </p:par>
                              <p:par>
                                <p:cTn id="297" presetID="2" presetClass="entr" presetSubtype="8" fill="hold" grpId="0" nodeType="withEffect">
                                  <p:stCondLst>
                                    <p:cond delay="200"/>
                                  </p:stCondLst>
                                  <p:childTnLst>
                                    <p:set>
                                      <p:cBhvr>
                                        <p:cTn id="298" dur="1" fill="hold">
                                          <p:stCondLst>
                                            <p:cond delay="0"/>
                                          </p:stCondLst>
                                        </p:cTn>
                                        <p:tgtEl>
                                          <p:spTgt spid="39"/>
                                        </p:tgtEl>
                                        <p:attrNameLst>
                                          <p:attrName>style.visibility</p:attrName>
                                        </p:attrNameLst>
                                      </p:cBhvr>
                                      <p:to>
                                        <p:strVal val="visible"/>
                                      </p:to>
                                    </p:set>
                                    <p:anim calcmode="lin" valueType="num">
                                      <p:cBhvr additive="base">
                                        <p:cTn id="299" dur="300" fill="hold"/>
                                        <p:tgtEl>
                                          <p:spTgt spid="39"/>
                                        </p:tgtEl>
                                        <p:attrNameLst>
                                          <p:attrName>ppt_x</p:attrName>
                                        </p:attrNameLst>
                                      </p:cBhvr>
                                      <p:tavLst>
                                        <p:tav tm="0">
                                          <p:val>
                                            <p:strVal val="0-#ppt_w/2"/>
                                          </p:val>
                                        </p:tav>
                                        <p:tav tm="100000">
                                          <p:val>
                                            <p:strVal val="#ppt_x"/>
                                          </p:val>
                                        </p:tav>
                                      </p:tavLst>
                                    </p:anim>
                                    <p:anim calcmode="lin" valueType="num">
                                      <p:cBhvr additive="base">
                                        <p:cTn id="300" dur="300" fill="hold"/>
                                        <p:tgtEl>
                                          <p:spTgt spid="39"/>
                                        </p:tgtEl>
                                        <p:attrNameLst>
                                          <p:attrName>ppt_y</p:attrName>
                                        </p:attrNameLst>
                                      </p:cBhvr>
                                      <p:tavLst>
                                        <p:tav tm="0">
                                          <p:val>
                                            <p:strVal val="#ppt_y"/>
                                          </p:val>
                                        </p:tav>
                                        <p:tav tm="100000">
                                          <p:val>
                                            <p:strVal val="#ppt_y"/>
                                          </p:val>
                                        </p:tav>
                                      </p:tavLst>
                                    </p:anim>
                                  </p:childTnLst>
                                </p:cTn>
                              </p:par>
                              <p:par>
                                <p:cTn id="301" presetID="29" presetClass="exit" presetSubtype="0" fill="hold" grpId="1" nodeType="withEffect">
                                  <p:stCondLst>
                                    <p:cond delay="200"/>
                                  </p:stCondLst>
                                  <p:childTnLst>
                                    <p:anim calcmode="lin" valueType="num">
                                      <p:cBhvr>
                                        <p:cTn id="302" dur="1000"/>
                                        <p:tgtEl>
                                          <p:spTgt spid="39"/>
                                        </p:tgtEl>
                                        <p:attrNameLst>
                                          <p:attrName>ppt_x</p:attrName>
                                        </p:attrNameLst>
                                      </p:cBhvr>
                                      <p:tavLst>
                                        <p:tav tm="0">
                                          <p:val>
                                            <p:strVal val="ppt_x"/>
                                          </p:val>
                                        </p:tav>
                                        <p:tav tm="100000">
                                          <p:val>
                                            <p:strVal val="ppt_x-.2"/>
                                          </p:val>
                                        </p:tav>
                                      </p:tavLst>
                                    </p:anim>
                                    <p:anim calcmode="lin" valueType="num">
                                      <p:cBhvr>
                                        <p:cTn id="303" dur="1000"/>
                                        <p:tgtEl>
                                          <p:spTgt spid="39"/>
                                        </p:tgtEl>
                                        <p:attrNameLst>
                                          <p:attrName>ppt_y</p:attrName>
                                        </p:attrNameLst>
                                      </p:cBhvr>
                                      <p:tavLst>
                                        <p:tav tm="0">
                                          <p:val>
                                            <p:strVal val="ppt_y"/>
                                          </p:val>
                                        </p:tav>
                                        <p:tav tm="100000">
                                          <p:val>
                                            <p:strVal val="ppt_y"/>
                                          </p:val>
                                        </p:tav>
                                      </p:tavLst>
                                    </p:anim>
                                    <p:animEffect transition="out" filter="fade">
                                      <p:cBhvr>
                                        <p:cTn id="304" dur="1000"/>
                                        <p:tgtEl>
                                          <p:spTgt spid="39"/>
                                        </p:tgtEl>
                                      </p:cBhvr>
                                    </p:animEffect>
                                    <p:set>
                                      <p:cBhvr>
                                        <p:cTn id="305" dur="1" fill="hold">
                                          <p:stCondLst>
                                            <p:cond delay="999"/>
                                          </p:stCondLst>
                                        </p:cTn>
                                        <p:tgtEl>
                                          <p:spTgt spid="39"/>
                                        </p:tgtEl>
                                        <p:attrNameLst>
                                          <p:attrName>style.visibility</p:attrName>
                                        </p:attrNameLst>
                                      </p:cBhvr>
                                      <p:to>
                                        <p:strVal val="hidden"/>
                                      </p:to>
                                    </p:set>
                                  </p:childTnLst>
                                </p:cTn>
                              </p:par>
                              <p:par>
                                <p:cTn id="306" presetID="2" presetClass="entr" presetSubtype="8" fill="hold" grpId="0" nodeType="withEffect">
                                  <p:stCondLst>
                                    <p:cond delay="300"/>
                                  </p:stCondLst>
                                  <p:childTnLst>
                                    <p:set>
                                      <p:cBhvr>
                                        <p:cTn id="307" dur="1" fill="hold">
                                          <p:stCondLst>
                                            <p:cond delay="0"/>
                                          </p:stCondLst>
                                        </p:cTn>
                                        <p:tgtEl>
                                          <p:spTgt spid="40"/>
                                        </p:tgtEl>
                                        <p:attrNameLst>
                                          <p:attrName>style.visibility</p:attrName>
                                        </p:attrNameLst>
                                      </p:cBhvr>
                                      <p:to>
                                        <p:strVal val="visible"/>
                                      </p:to>
                                    </p:set>
                                    <p:anim calcmode="lin" valueType="num">
                                      <p:cBhvr additive="base">
                                        <p:cTn id="308" dur="300" fill="hold"/>
                                        <p:tgtEl>
                                          <p:spTgt spid="40"/>
                                        </p:tgtEl>
                                        <p:attrNameLst>
                                          <p:attrName>ppt_x</p:attrName>
                                        </p:attrNameLst>
                                      </p:cBhvr>
                                      <p:tavLst>
                                        <p:tav tm="0">
                                          <p:val>
                                            <p:strVal val="0-#ppt_w/2"/>
                                          </p:val>
                                        </p:tav>
                                        <p:tav tm="100000">
                                          <p:val>
                                            <p:strVal val="#ppt_x"/>
                                          </p:val>
                                        </p:tav>
                                      </p:tavLst>
                                    </p:anim>
                                    <p:anim calcmode="lin" valueType="num">
                                      <p:cBhvr additive="base">
                                        <p:cTn id="309" dur="300" fill="hold"/>
                                        <p:tgtEl>
                                          <p:spTgt spid="40"/>
                                        </p:tgtEl>
                                        <p:attrNameLst>
                                          <p:attrName>ppt_y</p:attrName>
                                        </p:attrNameLst>
                                      </p:cBhvr>
                                      <p:tavLst>
                                        <p:tav tm="0">
                                          <p:val>
                                            <p:strVal val="#ppt_y"/>
                                          </p:val>
                                        </p:tav>
                                        <p:tav tm="100000">
                                          <p:val>
                                            <p:strVal val="#ppt_y"/>
                                          </p:val>
                                        </p:tav>
                                      </p:tavLst>
                                    </p:anim>
                                  </p:childTnLst>
                                </p:cTn>
                              </p:par>
                              <p:par>
                                <p:cTn id="310" presetID="29" presetClass="exit" presetSubtype="0" fill="hold" grpId="1" nodeType="withEffect">
                                  <p:stCondLst>
                                    <p:cond delay="300"/>
                                  </p:stCondLst>
                                  <p:childTnLst>
                                    <p:anim calcmode="lin" valueType="num">
                                      <p:cBhvr>
                                        <p:cTn id="311" dur="1000"/>
                                        <p:tgtEl>
                                          <p:spTgt spid="40"/>
                                        </p:tgtEl>
                                        <p:attrNameLst>
                                          <p:attrName>ppt_x</p:attrName>
                                        </p:attrNameLst>
                                      </p:cBhvr>
                                      <p:tavLst>
                                        <p:tav tm="0">
                                          <p:val>
                                            <p:strVal val="ppt_x"/>
                                          </p:val>
                                        </p:tav>
                                        <p:tav tm="100000">
                                          <p:val>
                                            <p:strVal val="ppt_x-.2"/>
                                          </p:val>
                                        </p:tav>
                                      </p:tavLst>
                                    </p:anim>
                                    <p:anim calcmode="lin" valueType="num">
                                      <p:cBhvr>
                                        <p:cTn id="312" dur="1000"/>
                                        <p:tgtEl>
                                          <p:spTgt spid="40"/>
                                        </p:tgtEl>
                                        <p:attrNameLst>
                                          <p:attrName>ppt_y</p:attrName>
                                        </p:attrNameLst>
                                      </p:cBhvr>
                                      <p:tavLst>
                                        <p:tav tm="0">
                                          <p:val>
                                            <p:strVal val="ppt_y"/>
                                          </p:val>
                                        </p:tav>
                                        <p:tav tm="100000">
                                          <p:val>
                                            <p:strVal val="ppt_y"/>
                                          </p:val>
                                        </p:tav>
                                      </p:tavLst>
                                    </p:anim>
                                    <p:animEffect transition="out" filter="fade">
                                      <p:cBhvr>
                                        <p:cTn id="313" dur="1000"/>
                                        <p:tgtEl>
                                          <p:spTgt spid="40"/>
                                        </p:tgtEl>
                                      </p:cBhvr>
                                    </p:animEffect>
                                    <p:set>
                                      <p:cBhvr>
                                        <p:cTn id="314" dur="1" fill="hold">
                                          <p:stCondLst>
                                            <p:cond delay="999"/>
                                          </p:stCondLst>
                                        </p:cTn>
                                        <p:tgtEl>
                                          <p:spTgt spid="40"/>
                                        </p:tgtEl>
                                        <p:attrNameLst>
                                          <p:attrName>style.visibility</p:attrName>
                                        </p:attrNameLst>
                                      </p:cBhvr>
                                      <p:to>
                                        <p:strVal val="hidden"/>
                                      </p:to>
                                    </p:set>
                                  </p:childTnLst>
                                </p:cTn>
                              </p:par>
                              <p:par>
                                <p:cTn id="315" presetID="2" presetClass="entr" presetSubtype="8" fill="hold" grpId="0" nodeType="withEffect">
                                  <p:stCondLst>
                                    <p:cond delay="0"/>
                                  </p:stCondLst>
                                  <p:childTnLst>
                                    <p:set>
                                      <p:cBhvr>
                                        <p:cTn id="316" dur="1" fill="hold">
                                          <p:stCondLst>
                                            <p:cond delay="0"/>
                                          </p:stCondLst>
                                        </p:cTn>
                                        <p:tgtEl>
                                          <p:spTgt spid="41"/>
                                        </p:tgtEl>
                                        <p:attrNameLst>
                                          <p:attrName>style.visibility</p:attrName>
                                        </p:attrNameLst>
                                      </p:cBhvr>
                                      <p:to>
                                        <p:strVal val="visible"/>
                                      </p:to>
                                    </p:set>
                                    <p:anim calcmode="lin" valueType="num">
                                      <p:cBhvr additive="base">
                                        <p:cTn id="317" dur="300" fill="hold"/>
                                        <p:tgtEl>
                                          <p:spTgt spid="41"/>
                                        </p:tgtEl>
                                        <p:attrNameLst>
                                          <p:attrName>ppt_x</p:attrName>
                                        </p:attrNameLst>
                                      </p:cBhvr>
                                      <p:tavLst>
                                        <p:tav tm="0">
                                          <p:val>
                                            <p:strVal val="0-#ppt_w/2"/>
                                          </p:val>
                                        </p:tav>
                                        <p:tav tm="100000">
                                          <p:val>
                                            <p:strVal val="#ppt_x"/>
                                          </p:val>
                                        </p:tav>
                                      </p:tavLst>
                                    </p:anim>
                                    <p:anim calcmode="lin" valueType="num">
                                      <p:cBhvr additive="base">
                                        <p:cTn id="318" dur="300" fill="hold"/>
                                        <p:tgtEl>
                                          <p:spTgt spid="41"/>
                                        </p:tgtEl>
                                        <p:attrNameLst>
                                          <p:attrName>ppt_y</p:attrName>
                                        </p:attrNameLst>
                                      </p:cBhvr>
                                      <p:tavLst>
                                        <p:tav tm="0">
                                          <p:val>
                                            <p:strVal val="#ppt_y"/>
                                          </p:val>
                                        </p:tav>
                                        <p:tav tm="100000">
                                          <p:val>
                                            <p:strVal val="#ppt_y"/>
                                          </p:val>
                                        </p:tav>
                                      </p:tavLst>
                                    </p:anim>
                                  </p:childTnLst>
                                </p:cTn>
                              </p:par>
                              <p:par>
                                <p:cTn id="319" presetID="29" presetClass="exit" presetSubtype="0" fill="hold" grpId="1" nodeType="withEffect">
                                  <p:stCondLst>
                                    <p:cond delay="200"/>
                                  </p:stCondLst>
                                  <p:childTnLst>
                                    <p:anim calcmode="lin" valueType="num">
                                      <p:cBhvr>
                                        <p:cTn id="320" dur="1000"/>
                                        <p:tgtEl>
                                          <p:spTgt spid="41"/>
                                        </p:tgtEl>
                                        <p:attrNameLst>
                                          <p:attrName>ppt_x</p:attrName>
                                        </p:attrNameLst>
                                      </p:cBhvr>
                                      <p:tavLst>
                                        <p:tav tm="0">
                                          <p:val>
                                            <p:strVal val="ppt_x"/>
                                          </p:val>
                                        </p:tav>
                                        <p:tav tm="100000">
                                          <p:val>
                                            <p:strVal val="ppt_x-.2"/>
                                          </p:val>
                                        </p:tav>
                                      </p:tavLst>
                                    </p:anim>
                                    <p:anim calcmode="lin" valueType="num">
                                      <p:cBhvr>
                                        <p:cTn id="321" dur="1000"/>
                                        <p:tgtEl>
                                          <p:spTgt spid="41"/>
                                        </p:tgtEl>
                                        <p:attrNameLst>
                                          <p:attrName>ppt_y</p:attrName>
                                        </p:attrNameLst>
                                      </p:cBhvr>
                                      <p:tavLst>
                                        <p:tav tm="0">
                                          <p:val>
                                            <p:strVal val="ppt_y"/>
                                          </p:val>
                                        </p:tav>
                                        <p:tav tm="100000">
                                          <p:val>
                                            <p:strVal val="ppt_y"/>
                                          </p:val>
                                        </p:tav>
                                      </p:tavLst>
                                    </p:anim>
                                    <p:animEffect transition="out" filter="fade">
                                      <p:cBhvr>
                                        <p:cTn id="322" dur="1000"/>
                                        <p:tgtEl>
                                          <p:spTgt spid="41"/>
                                        </p:tgtEl>
                                      </p:cBhvr>
                                    </p:animEffect>
                                    <p:set>
                                      <p:cBhvr>
                                        <p:cTn id="323" dur="1" fill="hold">
                                          <p:stCondLst>
                                            <p:cond delay="999"/>
                                          </p:stCondLst>
                                        </p:cTn>
                                        <p:tgtEl>
                                          <p:spTgt spid="41"/>
                                        </p:tgtEl>
                                        <p:attrNameLst>
                                          <p:attrName>style.visibility</p:attrName>
                                        </p:attrNameLst>
                                      </p:cBhvr>
                                      <p:to>
                                        <p:strVal val="hidden"/>
                                      </p:to>
                                    </p:set>
                                  </p:childTnLst>
                                </p:cTn>
                              </p:par>
                              <p:par>
                                <p:cTn id="324" presetID="2" presetClass="entr" presetSubtype="8" fill="hold" grpId="0" nodeType="withEffect">
                                  <p:stCondLst>
                                    <p:cond delay="100"/>
                                  </p:stCondLst>
                                  <p:childTnLst>
                                    <p:set>
                                      <p:cBhvr>
                                        <p:cTn id="325" dur="1" fill="hold">
                                          <p:stCondLst>
                                            <p:cond delay="0"/>
                                          </p:stCondLst>
                                        </p:cTn>
                                        <p:tgtEl>
                                          <p:spTgt spid="42"/>
                                        </p:tgtEl>
                                        <p:attrNameLst>
                                          <p:attrName>style.visibility</p:attrName>
                                        </p:attrNameLst>
                                      </p:cBhvr>
                                      <p:to>
                                        <p:strVal val="visible"/>
                                      </p:to>
                                    </p:set>
                                    <p:anim calcmode="lin" valueType="num">
                                      <p:cBhvr additive="base">
                                        <p:cTn id="326" dur="300" fill="hold"/>
                                        <p:tgtEl>
                                          <p:spTgt spid="42"/>
                                        </p:tgtEl>
                                        <p:attrNameLst>
                                          <p:attrName>ppt_x</p:attrName>
                                        </p:attrNameLst>
                                      </p:cBhvr>
                                      <p:tavLst>
                                        <p:tav tm="0">
                                          <p:val>
                                            <p:strVal val="0-#ppt_w/2"/>
                                          </p:val>
                                        </p:tav>
                                        <p:tav tm="100000">
                                          <p:val>
                                            <p:strVal val="#ppt_x"/>
                                          </p:val>
                                        </p:tav>
                                      </p:tavLst>
                                    </p:anim>
                                    <p:anim calcmode="lin" valueType="num">
                                      <p:cBhvr additive="base">
                                        <p:cTn id="327" dur="300" fill="hold"/>
                                        <p:tgtEl>
                                          <p:spTgt spid="42"/>
                                        </p:tgtEl>
                                        <p:attrNameLst>
                                          <p:attrName>ppt_y</p:attrName>
                                        </p:attrNameLst>
                                      </p:cBhvr>
                                      <p:tavLst>
                                        <p:tav tm="0">
                                          <p:val>
                                            <p:strVal val="#ppt_y"/>
                                          </p:val>
                                        </p:tav>
                                        <p:tav tm="100000">
                                          <p:val>
                                            <p:strVal val="#ppt_y"/>
                                          </p:val>
                                        </p:tav>
                                      </p:tavLst>
                                    </p:anim>
                                  </p:childTnLst>
                                </p:cTn>
                              </p:par>
                              <p:par>
                                <p:cTn id="328" presetID="29" presetClass="exit" presetSubtype="0" fill="hold" grpId="1" nodeType="withEffect">
                                  <p:stCondLst>
                                    <p:cond delay="100"/>
                                  </p:stCondLst>
                                  <p:childTnLst>
                                    <p:anim calcmode="lin" valueType="num">
                                      <p:cBhvr>
                                        <p:cTn id="329" dur="1000"/>
                                        <p:tgtEl>
                                          <p:spTgt spid="42"/>
                                        </p:tgtEl>
                                        <p:attrNameLst>
                                          <p:attrName>ppt_x</p:attrName>
                                        </p:attrNameLst>
                                      </p:cBhvr>
                                      <p:tavLst>
                                        <p:tav tm="0">
                                          <p:val>
                                            <p:strVal val="ppt_x"/>
                                          </p:val>
                                        </p:tav>
                                        <p:tav tm="100000">
                                          <p:val>
                                            <p:strVal val="ppt_x-.2"/>
                                          </p:val>
                                        </p:tav>
                                      </p:tavLst>
                                    </p:anim>
                                    <p:anim calcmode="lin" valueType="num">
                                      <p:cBhvr>
                                        <p:cTn id="330" dur="1000"/>
                                        <p:tgtEl>
                                          <p:spTgt spid="42"/>
                                        </p:tgtEl>
                                        <p:attrNameLst>
                                          <p:attrName>ppt_y</p:attrName>
                                        </p:attrNameLst>
                                      </p:cBhvr>
                                      <p:tavLst>
                                        <p:tav tm="0">
                                          <p:val>
                                            <p:strVal val="ppt_y"/>
                                          </p:val>
                                        </p:tav>
                                        <p:tav tm="100000">
                                          <p:val>
                                            <p:strVal val="ppt_y"/>
                                          </p:val>
                                        </p:tav>
                                      </p:tavLst>
                                    </p:anim>
                                    <p:animEffect transition="out" filter="fade">
                                      <p:cBhvr>
                                        <p:cTn id="331" dur="1000"/>
                                        <p:tgtEl>
                                          <p:spTgt spid="42"/>
                                        </p:tgtEl>
                                      </p:cBhvr>
                                    </p:animEffect>
                                    <p:set>
                                      <p:cBhvr>
                                        <p:cTn id="332" dur="1" fill="hold">
                                          <p:stCondLst>
                                            <p:cond delay="999"/>
                                          </p:stCondLst>
                                        </p:cTn>
                                        <p:tgtEl>
                                          <p:spTgt spid="42"/>
                                        </p:tgtEl>
                                        <p:attrNameLst>
                                          <p:attrName>style.visibility</p:attrName>
                                        </p:attrNameLst>
                                      </p:cBhvr>
                                      <p:to>
                                        <p:strVal val="hidden"/>
                                      </p:to>
                                    </p:set>
                                  </p:childTnLst>
                                </p:cTn>
                              </p:par>
                              <p:par>
                                <p:cTn id="333" presetID="2" presetClass="entr" presetSubtype="8" fill="hold" grpId="0" nodeType="withEffect">
                                  <p:stCondLst>
                                    <p:cond delay="0"/>
                                  </p:stCondLst>
                                  <p:childTnLst>
                                    <p:set>
                                      <p:cBhvr>
                                        <p:cTn id="334" dur="1" fill="hold">
                                          <p:stCondLst>
                                            <p:cond delay="0"/>
                                          </p:stCondLst>
                                        </p:cTn>
                                        <p:tgtEl>
                                          <p:spTgt spid="43"/>
                                        </p:tgtEl>
                                        <p:attrNameLst>
                                          <p:attrName>style.visibility</p:attrName>
                                        </p:attrNameLst>
                                      </p:cBhvr>
                                      <p:to>
                                        <p:strVal val="visible"/>
                                      </p:to>
                                    </p:set>
                                    <p:anim calcmode="lin" valueType="num">
                                      <p:cBhvr additive="base">
                                        <p:cTn id="335" dur="300" fill="hold"/>
                                        <p:tgtEl>
                                          <p:spTgt spid="43"/>
                                        </p:tgtEl>
                                        <p:attrNameLst>
                                          <p:attrName>ppt_x</p:attrName>
                                        </p:attrNameLst>
                                      </p:cBhvr>
                                      <p:tavLst>
                                        <p:tav tm="0">
                                          <p:val>
                                            <p:strVal val="0-#ppt_w/2"/>
                                          </p:val>
                                        </p:tav>
                                        <p:tav tm="100000">
                                          <p:val>
                                            <p:strVal val="#ppt_x"/>
                                          </p:val>
                                        </p:tav>
                                      </p:tavLst>
                                    </p:anim>
                                    <p:anim calcmode="lin" valueType="num">
                                      <p:cBhvr additive="base">
                                        <p:cTn id="336" dur="300" fill="hold"/>
                                        <p:tgtEl>
                                          <p:spTgt spid="43"/>
                                        </p:tgtEl>
                                        <p:attrNameLst>
                                          <p:attrName>ppt_y</p:attrName>
                                        </p:attrNameLst>
                                      </p:cBhvr>
                                      <p:tavLst>
                                        <p:tav tm="0">
                                          <p:val>
                                            <p:strVal val="#ppt_y"/>
                                          </p:val>
                                        </p:tav>
                                        <p:tav tm="100000">
                                          <p:val>
                                            <p:strVal val="#ppt_y"/>
                                          </p:val>
                                        </p:tav>
                                      </p:tavLst>
                                    </p:anim>
                                  </p:childTnLst>
                                </p:cTn>
                              </p:par>
                              <p:par>
                                <p:cTn id="337" presetID="29" presetClass="exit" presetSubtype="0" fill="hold" grpId="1" nodeType="withEffect">
                                  <p:stCondLst>
                                    <p:cond delay="200"/>
                                  </p:stCondLst>
                                  <p:childTnLst>
                                    <p:anim calcmode="lin" valueType="num">
                                      <p:cBhvr>
                                        <p:cTn id="338" dur="1000"/>
                                        <p:tgtEl>
                                          <p:spTgt spid="43"/>
                                        </p:tgtEl>
                                        <p:attrNameLst>
                                          <p:attrName>ppt_x</p:attrName>
                                        </p:attrNameLst>
                                      </p:cBhvr>
                                      <p:tavLst>
                                        <p:tav tm="0">
                                          <p:val>
                                            <p:strVal val="ppt_x"/>
                                          </p:val>
                                        </p:tav>
                                        <p:tav tm="100000">
                                          <p:val>
                                            <p:strVal val="ppt_x-.2"/>
                                          </p:val>
                                        </p:tav>
                                      </p:tavLst>
                                    </p:anim>
                                    <p:anim calcmode="lin" valueType="num">
                                      <p:cBhvr>
                                        <p:cTn id="339" dur="1000"/>
                                        <p:tgtEl>
                                          <p:spTgt spid="43"/>
                                        </p:tgtEl>
                                        <p:attrNameLst>
                                          <p:attrName>ppt_y</p:attrName>
                                        </p:attrNameLst>
                                      </p:cBhvr>
                                      <p:tavLst>
                                        <p:tav tm="0">
                                          <p:val>
                                            <p:strVal val="ppt_y"/>
                                          </p:val>
                                        </p:tav>
                                        <p:tav tm="100000">
                                          <p:val>
                                            <p:strVal val="ppt_y"/>
                                          </p:val>
                                        </p:tav>
                                      </p:tavLst>
                                    </p:anim>
                                    <p:animEffect transition="out" filter="fade">
                                      <p:cBhvr>
                                        <p:cTn id="340" dur="1000"/>
                                        <p:tgtEl>
                                          <p:spTgt spid="43"/>
                                        </p:tgtEl>
                                      </p:cBhvr>
                                    </p:animEffect>
                                    <p:set>
                                      <p:cBhvr>
                                        <p:cTn id="341" dur="1" fill="hold">
                                          <p:stCondLst>
                                            <p:cond delay="999"/>
                                          </p:stCondLst>
                                        </p:cTn>
                                        <p:tgtEl>
                                          <p:spTgt spid="43"/>
                                        </p:tgtEl>
                                        <p:attrNameLst>
                                          <p:attrName>style.visibility</p:attrName>
                                        </p:attrNameLst>
                                      </p:cBhvr>
                                      <p:to>
                                        <p:strVal val="hidden"/>
                                      </p:to>
                                    </p:set>
                                  </p:childTnLst>
                                </p:cTn>
                              </p:par>
                              <p:par>
                                <p:cTn id="342" presetID="2" presetClass="entr" presetSubtype="8" fill="hold" grpId="0" nodeType="withEffect">
                                  <p:stCondLst>
                                    <p:cond delay="200"/>
                                  </p:stCondLst>
                                  <p:childTnLst>
                                    <p:set>
                                      <p:cBhvr>
                                        <p:cTn id="343" dur="1" fill="hold">
                                          <p:stCondLst>
                                            <p:cond delay="0"/>
                                          </p:stCondLst>
                                        </p:cTn>
                                        <p:tgtEl>
                                          <p:spTgt spid="44"/>
                                        </p:tgtEl>
                                        <p:attrNameLst>
                                          <p:attrName>style.visibility</p:attrName>
                                        </p:attrNameLst>
                                      </p:cBhvr>
                                      <p:to>
                                        <p:strVal val="visible"/>
                                      </p:to>
                                    </p:set>
                                    <p:anim calcmode="lin" valueType="num">
                                      <p:cBhvr additive="base">
                                        <p:cTn id="344" dur="300" fill="hold"/>
                                        <p:tgtEl>
                                          <p:spTgt spid="44"/>
                                        </p:tgtEl>
                                        <p:attrNameLst>
                                          <p:attrName>ppt_x</p:attrName>
                                        </p:attrNameLst>
                                      </p:cBhvr>
                                      <p:tavLst>
                                        <p:tav tm="0">
                                          <p:val>
                                            <p:strVal val="0-#ppt_w/2"/>
                                          </p:val>
                                        </p:tav>
                                        <p:tav tm="100000">
                                          <p:val>
                                            <p:strVal val="#ppt_x"/>
                                          </p:val>
                                        </p:tav>
                                      </p:tavLst>
                                    </p:anim>
                                    <p:anim calcmode="lin" valueType="num">
                                      <p:cBhvr additive="base">
                                        <p:cTn id="345" dur="300" fill="hold"/>
                                        <p:tgtEl>
                                          <p:spTgt spid="44"/>
                                        </p:tgtEl>
                                        <p:attrNameLst>
                                          <p:attrName>ppt_y</p:attrName>
                                        </p:attrNameLst>
                                      </p:cBhvr>
                                      <p:tavLst>
                                        <p:tav tm="0">
                                          <p:val>
                                            <p:strVal val="#ppt_y"/>
                                          </p:val>
                                        </p:tav>
                                        <p:tav tm="100000">
                                          <p:val>
                                            <p:strVal val="#ppt_y"/>
                                          </p:val>
                                        </p:tav>
                                      </p:tavLst>
                                    </p:anim>
                                  </p:childTnLst>
                                </p:cTn>
                              </p:par>
                              <p:par>
                                <p:cTn id="346" presetID="29" presetClass="exit" presetSubtype="0" fill="hold" grpId="1" nodeType="withEffect">
                                  <p:stCondLst>
                                    <p:cond delay="200"/>
                                  </p:stCondLst>
                                  <p:childTnLst>
                                    <p:anim calcmode="lin" valueType="num">
                                      <p:cBhvr>
                                        <p:cTn id="347" dur="1000"/>
                                        <p:tgtEl>
                                          <p:spTgt spid="44"/>
                                        </p:tgtEl>
                                        <p:attrNameLst>
                                          <p:attrName>ppt_x</p:attrName>
                                        </p:attrNameLst>
                                      </p:cBhvr>
                                      <p:tavLst>
                                        <p:tav tm="0">
                                          <p:val>
                                            <p:strVal val="ppt_x"/>
                                          </p:val>
                                        </p:tav>
                                        <p:tav tm="100000">
                                          <p:val>
                                            <p:strVal val="ppt_x-.2"/>
                                          </p:val>
                                        </p:tav>
                                      </p:tavLst>
                                    </p:anim>
                                    <p:anim calcmode="lin" valueType="num">
                                      <p:cBhvr>
                                        <p:cTn id="348" dur="1000"/>
                                        <p:tgtEl>
                                          <p:spTgt spid="44"/>
                                        </p:tgtEl>
                                        <p:attrNameLst>
                                          <p:attrName>ppt_y</p:attrName>
                                        </p:attrNameLst>
                                      </p:cBhvr>
                                      <p:tavLst>
                                        <p:tav tm="0">
                                          <p:val>
                                            <p:strVal val="ppt_y"/>
                                          </p:val>
                                        </p:tav>
                                        <p:tav tm="100000">
                                          <p:val>
                                            <p:strVal val="ppt_y"/>
                                          </p:val>
                                        </p:tav>
                                      </p:tavLst>
                                    </p:anim>
                                    <p:animEffect transition="out" filter="fade">
                                      <p:cBhvr>
                                        <p:cTn id="349" dur="1000"/>
                                        <p:tgtEl>
                                          <p:spTgt spid="44"/>
                                        </p:tgtEl>
                                      </p:cBhvr>
                                    </p:animEffect>
                                    <p:set>
                                      <p:cBhvr>
                                        <p:cTn id="350" dur="1" fill="hold">
                                          <p:stCondLst>
                                            <p:cond delay="999"/>
                                          </p:stCondLst>
                                        </p:cTn>
                                        <p:tgtEl>
                                          <p:spTgt spid="44"/>
                                        </p:tgtEl>
                                        <p:attrNameLst>
                                          <p:attrName>style.visibility</p:attrName>
                                        </p:attrNameLst>
                                      </p:cBhvr>
                                      <p:to>
                                        <p:strVal val="hidden"/>
                                      </p:to>
                                    </p:set>
                                  </p:childTnLst>
                                </p:cTn>
                              </p:par>
                              <p:par>
                                <p:cTn id="351" presetID="2" presetClass="entr" presetSubtype="8" fill="hold" grpId="0" nodeType="withEffect">
                                  <p:stCondLst>
                                    <p:cond delay="300"/>
                                  </p:stCondLst>
                                  <p:childTnLst>
                                    <p:set>
                                      <p:cBhvr>
                                        <p:cTn id="352" dur="1" fill="hold">
                                          <p:stCondLst>
                                            <p:cond delay="0"/>
                                          </p:stCondLst>
                                        </p:cTn>
                                        <p:tgtEl>
                                          <p:spTgt spid="45"/>
                                        </p:tgtEl>
                                        <p:attrNameLst>
                                          <p:attrName>style.visibility</p:attrName>
                                        </p:attrNameLst>
                                      </p:cBhvr>
                                      <p:to>
                                        <p:strVal val="visible"/>
                                      </p:to>
                                    </p:set>
                                    <p:anim calcmode="lin" valueType="num">
                                      <p:cBhvr additive="base">
                                        <p:cTn id="353" dur="300" fill="hold"/>
                                        <p:tgtEl>
                                          <p:spTgt spid="45"/>
                                        </p:tgtEl>
                                        <p:attrNameLst>
                                          <p:attrName>ppt_x</p:attrName>
                                        </p:attrNameLst>
                                      </p:cBhvr>
                                      <p:tavLst>
                                        <p:tav tm="0">
                                          <p:val>
                                            <p:strVal val="0-#ppt_w/2"/>
                                          </p:val>
                                        </p:tav>
                                        <p:tav tm="100000">
                                          <p:val>
                                            <p:strVal val="#ppt_x"/>
                                          </p:val>
                                        </p:tav>
                                      </p:tavLst>
                                    </p:anim>
                                    <p:anim calcmode="lin" valueType="num">
                                      <p:cBhvr additive="base">
                                        <p:cTn id="354" dur="300" fill="hold"/>
                                        <p:tgtEl>
                                          <p:spTgt spid="45"/>
                                        </p:tgtEl>
                                        <p:attrNameLst>
                                          <p:attrName>ppt_y</p:attrName>
                                        </p:attrNameLst>
                                      </p:cBhvr>
                                      <p:tavLst>
                                        <p:tav tm="0">
                                          <p:val>
                                            <p:strVal val="#ppt_y"/>
                                          </p:val>
                                        </p:tav>
                                        <p:tav tm="100000">
                                          <p:val>
                                            <p:strVal val="#ppt_y"/>
                                          </p:val>
                                        </p:tav>
                                      </p:tavLst>
                                    </p:anim>
                                  </p:childTnLst>
                                </p:cTn>
                              </p:par>
                              <p:par>
                                <p:cTn id="355" presetID="29" presetClass="exit" presetSubtype="0" fill="hold" grpId="1" nodeType="withEffect">
                                  <p:stCondLst>
                                    <p:cond delay="300"/>
                                  </p:stCondLst>
                                  <p:childTnLst>
                                    <p:anim calcmode="lin" valueType="num">
                                      <p:cBhvr>
                                        <p:cTn id="356" dur="1000"/>
                                        <p:tgtEl>
                                          <p:spTgt spid="45"/>
                                        </p:tgtEl>
                                        <p:attrNameLst>
                                          <p:attrName>ppt_x</p:attrName>
                                        </p:attrNameLst>
                                      </p:cBhvr>
                                      <p:tavLst>
                                        <p:tav tm="0">
                                          <p:val>
                                            <p:strVal val="ppt_x"/>
                                          </p:val>
                                        </p:tav>
                                        <p:tav tm="100000">
                                          <p:val>
                                            <p:strVal val="ppt_x-.2"/>
                                          </p:val>
                                        </p:tav>
                                      </p:tavLst>
                                    </p:anim>
                                    <p:anim calcmode="lin" valueType="num">
                                      <p:cBhvr>
                                        <p:cTn id="357" dur="1000"/>
                                        <p:tgtEl>
                                          <p:spTgt spid="45"/>
                                        </p:tgtEl>
                                        <p:attrNameLst>
                                          <p:attrName>ppt_y</p:attrName>
                                        </p:attrNameLst>
                                      </p:cBhvr>
                                      <p:tavLst>
                                        <p:tav tm="0">
                                          <p:val>
                                            <p:strVal val="ppt_y"/>
                                          </p:val>
                                        </p:tav>
                                        <p:tav tm="100000">
                                          <p:val>
                                            <p:strVal val="ppt_y"/>
                                          </p:val>
                                        </p:tav>
                                      </p:tavLst>
                                    </p:anim>
                                    <p:animEffect transition="out" filter="fade">
                                      <p:cBhvr>
                                        <p:cTn id="358" dur="1000"/>
                                        <p:tgtEl>
                                          <p:spTgt spid="45"/>
                                        </p:tgtEl>
                                      </p:cBhvr>
                                    </p:animEffect>
                                    <p:set>
                                      <p:cBhvr>
                                        <p:cTn id="359" dur="1" fill="hold">
                                          <p:stCondLst>
                                            <p:cond delay="999"/>
                                          </p:stCondLst>
                                        </p:cTn>
                                        <p:tgtEl>
                                          <p:spTgt spid="45"/>
                                        </p:tgtEl>
                                        <p:attrNameLst>
                                          <p:attrName>style.visibility</p:attrName>
                                        </p:attrNameLst>
                                      </p:cBhvr>
                                      <p:to>
                                        <p:strVal val="hidden"/>
                                      </p:to>
                                    </p:set>
                                  </p:childTnLst>
                                </p:cTn>
                              </p:par>
                              <p:par>
                                <p:cTn id="360" presetID="2" presetClass="entr" presetSubtype="8" fill="hold" grpId="0" nodeType="withEffect">
                                  <p:stCondLst>
                                    <p:cond delay="400"/>
                                  </p:stCondLst>
                                  <p:childTnLst>
                                    <p:set>
                                      <p:cBhvr>
                                        <p:cTn id="361" dur="1" fill="hold">
                                          <p:stCondLst>
                                            <p:cond delay="0"/>
                                          </p:stCondLst>
                                        </p:cTn>
                                        <p:tgtEl>
                                          <p:spTgt spid="46"/>
                                        </p:tgtEl>
                                        <p:attrNameLst>
                                          <p:attrName>style.visibility</p:attrName>
                                        </p:attrNameLst>
                                      </p:cBhvr>
                                      <p:to>
                                        <p:strVal val="visible"/>
                                      </p:to>
                                    </p:set>
                                    <p:anim calcmode="lin" valueType="num">
                                      <p:cBhvr additive="base">
                                        <p:cTn id="362" dur="300" fill="hold"/>
                                        <p:tgtEl>
                                          <p:spTgt spid="46"/>
                                        </p:tgtEl>
                                        <p:attrNameLst>
                                          <p:attrName>ppt_x</p:attrName>
                                        </p:attrNameLst>
                                      </p:cBhvr>
                                      <p:tavLst>
                                        <p:tav tm="0">
                                          <p:val>
                                            <p:strVal val="0-#ppt_w/2"/>
                                          </p:val>
                                        </p:tav>
                                        <p:tav tm="100000">
                                          <p:val>
                                            <p:strVal val="#ppt_x"/>
                                          </p:val>
                                        </p:tav>
                                      </p:tavLst>
                                    </p:anim>
                                    <p:anim calcmode="lin" valueType="num">
                                      <p:cBhvr additive="base">
                                        <p:cTn id="363" dur="300" fill="hold"/>
                                        <p:tgtEl>
                                          <p:spTgt spid="46"/>
                                        </p:tgtEl>
                                        <p:attrNameLst>
                                          <p:attrName>ppt_y</p:attrName>
                                        </p:attrNameLst>
                                      </p:cBhvr>
                                      <p:tavLst>
                                        <p:tav tm="0">
                                          <p:val>
                                            <p:strVal val="#ppt_y"/>
                                          </p:val>
                                        </p:tav>
                                        <p:tav tm="100000">
                                          <p:val>
                                            <p:strVal val="#ppt_y"/>
                                          </p:val>
                                        </p:tav>
                                      </p:tavLst>
                                    </p:anim>
                                  </p:childTnLst>
                                </p:cTn>
                              </p:par>
                              <p:par>
                                <p:cTn id="364" presetID="29" presetClass="exit" presetSubtype="0" fill="hold" grpId="1" nodeType="withEffect">
                                  <p:stCondLst>
                                    <p:cond delay="400"/>
                                  </p:stCondLst>
                                  <p:childTnLst>
                                    <p:anim calcmode="lin" valueType="num">
                                      <p:cBhvr>
                                        <p:cTn id="365" dur="1000"/>
                                        <p:tgtEl>
                                          <p:spTgt spid="46"/>
                                        </p:tgtEl>
                                        <p:attrNameLst>
                                          <p:attrName>ppt_x</p:attrName>
                                        </p:attrNameLst>
                                      </p:cBhvr>
                                      <p:tavLst>
                                        <p:tav tm="0">
                                          <p:val>
                                            <p:strVal val="ppt_x"/>
                                          </p:val>
                                        </p:tav>
                                        <p:tav tm="100000">
                                          <p:val>
                                            <p:strVal val="ppt_x-.2"/>
                                          </p:val>
                                        </p:tav>
                                      </p:tavLst>
                                    </p:anim>
                                    <p:anim calcmode="lin" valueType="num">
                                      <p:cBhvr>
                                        <p:cTn id="366" dur="1000"/>
                                        <p:tgtEl>
                                          <p:spTgt spid="46"/>
                                        </p:tgtEl>
                                        <p:attrNameLst>
                                          <p:attrName>ppt_y</p:attrName>
                                        </p:attrNameLst>
                                      </p:cBhvr>
                                      <p:tavLst>
                                        <p:tav tm="0">
                                          <p:val>
                                            <p:strVal val="ppt_y"/>
                                          </p:val>
                                        </p:tav>
                                        <p:tav tm="100000">
                                          <p:val>
                                            <p:strVal val="ppt_y"/>
                                          </p:val>
                                        </p:tav>
                                      </p:tavLst>
                                    </p:anim>
                                    <p:animEffect transition="out" filter="fade">
                                      <p:cBhvr>
                                        <p:cTn id="367" dur="1000"/>
                                        <p:tgtEl>
                                          <p:spTgt spid="46"/>
                                        </p:tgtEl>
                                      </p:cBhvr>
                                    </p:animEffect>
                                    <p:set>
                                      <p:cBhvr>
                                        <p:cTn id="368" dur="1" fill="hold">
                                          <p:stCondLst>
                                            <p:cond delay="999"/>
                                          </p:stCondLst>
                                        </p:cTn>
                                        <p:tgtEl>
                                          <p:spTgt spid="46"/>
                                        </p:tgtEl>
                                        <p:attrNameLst>
                                          <p:attrName>style.visibility</p:attrName>
                                        </p:attrNameLst>
                                      </p:cBhvr>
                                      <p:to>
                                        <p:strVal val="hidden"/>
                                      </p:to>
                                    </p:set>
                                  </p:childTnLst>
                                </p:cTn>
                              </p:par>
                              <p:par>
                                <p:cTn id="369" presetID="6" presetClass="emph" presetSubtype="0" repeatCount="3000" accel="50000" decel="50000" autoRev="1" fill="hold" grpId="1" nodeType="withEffect">
                                  <p:stCondLst>
                                    <p:cond delay="0"/>
                                  </p:stCondLst>
                                  <p:childTnLst>
                                    <p:animScale>
                                      <p:cBhvr>
                                        <p:cTn id="370" dur="200" fill="hold"/>
                                        <p:tgtEl>
                                          <p:spTgt spid="6"/>
                                        </p:tgtEl>
                                      </p:cBhvr>
                                      <p:by x="110000" y="110000"/>
                                    </p:animScale>
                                  </p:childTnLst>
                                </p:cTn>
                              </p:par>
                            </p:childTnLst>
                          </p:cTn>
                        </p:par>
                        <p:par>
                          <p:cTn id="371" fill="hold">
                            <p:stCondLst>
                              <p:cond delay="1700"/>
                            </p:stCondLst>
                            <p:childTnLst>
                              <p:par>
                                <p:cTn id="372" presetID="10" presetClass="entr" presetSubtype="0" fill="hold" nodeType="afterEffect">
                                  <p:stCondLst>
                                    <p:cond delay="0"/>
                                  </p:stCondLst>
                                  <p:childTnLst>
                                    <p:set>
                                      <p:cBhvr>
                                        <p:cTn id="373" dur="1" fill="hold">
                                          <p:stCondLst>
                                            <p:cond delay="0"/>
                                          </p:stCondLst>
                                        </p:cTn>
                                        <p:tgtEl>
                                          <p:spTgt spid="50"/>
                                        </p:tgtEl>
                                        <p:attrNameLst>
                                          <p:attrName>style.visibility</p:attrName>
                                        </p:attrNameLst>
                                      </p:cBhvr>
                                      <p:to>
                                        <p:strVal val="visible"/>
                                      </p:to>
                                    </p:set>
                                    <p:animEffect transition="in" filter="fade">
                                      <p:cBhvr>
                                        <p:cTn id="374" dur="500"/>
                                        <p:tgtEl>
                                          <p:spTgt spid="50"/>
                                        </p:tgtEl>
                                      </p:cBhvr>
                                    </p:animEffect>
                                  </p:childTnLst>
                                </p:cTn>
                              </p:par>
                              <p:par>
                                <p:cTn id="375" presetID="10" presetClass="entr" presetSubtype="0" fill="hold" nodeType="withEffect">
                                  <p:stCondLst>
                                    <p:cond delay="0"/>
                                  </p:stCondLst>
                                  <p:childTnLst>
                                    <p:set>
                                      <p:cBhvr>
                                        <p:cTn id="376" dur="1" fill="hold">
                                          <p:stCondLst>
                                            <p:cond delay="0"/>
                                          </p:stCondLst>
                                        </p:cTn>
                                        <p:tgtEl>
                                          <p:spTgt spid="47"/>
                                        </p:tgtEl>
                                        <p:attrNameLst>
                                          <p:attrName>style.visibility</p:attrName>
                                        </p:attrNameLst>
                                      </p:cBhvr>
                                      <p:to>
                                        <p:strVal val="visible"/>
                                      </p:to>
                                    </p:set>
                                    <p:animEffect transition="in" filter="fade">
                                      <p:cBhvr>
                                        <p:cTn id="377" dur="500"/>
                                        <p:tgtEl>
                                          <p:spTgt spid="47"/>
                                        </p:tgtEl>
                                      </p:cBhvr>
                                    </p:animEffect>
                                  </p:childTnLst>
                                </p:cTn>
                              </p:par>
                              <p:par>
                                <p:cTn id="378" presetID="10" presetClass="entr" presetSubtype="0" fill="hold" nodeType="withEffect">
                                  <p:stCondLst>
                                    <p:cond delay="250"/>
                                  </p:stCondLst>
                                  <p:childTnLst>
                                    <p:set>
                                      <p:cBhvr>
                                        <p:cTn id="379" dur="1" fill="hold">
                                          <p:stCondLst>
                                            <p:cond delay="0"/>
                                          </p:stCondLst>
                                        </p:cTn>
                                        <p:tgtEl>
                                          <p:spTgt spid="56"/>
                                        </p:tgtEl>
                                        <p:attrNameLst>
                                          <p:attrName>style.visibility</p:attrName>
                                        </p:attrNameLst>
                                      </p:cBhvr>
                                      <p:to>
                                        <p:strVal val="visible"/>
                                      </p:to>
                                    </p:set>
                                    <p:animEffect transition="in" filter="fade">
                                      <p:cBhvr>
                                        <p:cTn id="380" dur="500"/>
                                        <p:tgtEl>
                                          <p:spTgt spid="56"/>
                                        </p:tgtEl>
                                      </p:cBhvr>
                                    </p:animEffect>
                                  </p:childTnLst>
                                </p:cTn>
                              </p:par>
                              <p:par>
                                <p:cTn id="381" presetID="10" presetClass="entr" presetSubtype="0" fill="hold" nodeType="withEffect">
                                  <p:stCondLst>
                                    <p:cond delay="250"/>
                                  </p:stCondLst>
                                  <p:childTnLst>
                                    <p:set>
                                      <p:cBhvr>
                                        <p:cTn id="382" dur="1" fill="hold">
                                          <p:stCondLst>
                                            <p:cond delay="0"/>
                                          </p:stCondLst>
                                        </p:cTn>
                                        <p:tgtEl>
                                          <p:spTgt spid="53"/>
                                        </p:tgtEl>
                                        <p:attrNameLst>
                                          <p:attrName>style.visibility</p:attrName>
                                        </p:attrNameLst>
                                      </p:cBhvr>
                                      <p:to>
                                        <p:strVal val="visible"/>
                                      </p:to>
                                    </p:set>
                                    <p:animEffect transition="in" filter="fade">
                                      <p:cBhvr>
                                        <p:cTn id="383" dur="500"/>
                                        <p:tgtEl>
                                          <p:spTgt spid="53"/>
                                        </p:tgtEl>
                                      </p:cBhvr>
                                    </p:animEffect>
                                  </p:childTnLst>
                                </p:cTn>
                              </p:par>
                              <p:par>
                                <p:cTn id="384" presetID="10" presetClass="entr" presetSubtype="0" fill="hold" nodeType="withEffect">
                                  <p:stCondLst>
                                    <p:cond delay="500"/>
                                  </p:stCondLst>
                                  <p:childTnLst>
                                    <p:set>
                                      <p:cBhvr>
                                        <p:cTn id="385" dur="1" fill="hold">
                                          <p:stCondLst>
                                            <p:cond delay="0"/>
                                          </p:stCondLst>
                                        </p:cTn>
                                        <p:tgtEl>
                                          <p:spTgt spid="62"/>
                                        </p:tgtEl>
                                        <p:attrNameLst>
                                          <p:attrName>style.visibility</p:attrName>
                                        </p:attrNameLst>
                                      </p:cBhvr>
                                      <p:to>
                                        <p:strVal val="visible"/>
                                      </p:to>
                                    </p:set>
                                    <p:animEffect transition="in" filter="fade">
                                      <p:cBhvr>
                                        <p:cTn id="386" dur="500"/>
                                        <p:tgtEl>
                                          <p:spTgt spid="62"/>
                                        </p:tgtEl>
                                      </p:cBhvr>
                                    </p:animEffect>
                                  </p:childTnLst>
                                </p:cTn>
                              </p:par>
                              <p:par>
                                <p:cTn id="387" presetID="10" presetClass="entr" presetSubtype="0" fill="hold" nodeType="withEffect">
                                  <p:stCondLst>
                                    <p:cond delay="500"/>
                                  </p:stCondLst>
                                  <p:childTnLst>
                                    <p:set>
                                      <p:cBhvr>
                                        <p:cTn id="388" dur="1" fill="hold">
                                          <p:stCondLst>
                                            <p:cond delay="0"/>
                                          </p:stCondLst>
                                        </p:cTn>
                                        <p:tgtEl>
                                          <p:spTgt spid="59"/>
                                        </p:tgtEl>
                                        <p:attrNameLst>
                                          <p:attrName>style.visibility</p:attrName>
                                        </p:attrNameLst>
                                      </p:cBhvr>
                                      <p:to>
                                        <p:strVal val="visible"/>
                                      </p:to>
                                    </p:set>
                                    <p:animEffect transition="in" filter="fade">
                                      <p:cBhvr>
                                        <p:cTn id="389" dur="500"/>
                                        <p:tgtEl>
                                          <p:spTgt spid="59"/>
                                        </p:tgtEl>
                                      </p:cBhvr>
                                    </p:animEffect>
                                  </p:childTnLst>
                                </p:cTn>
                              </p:par>
                              <p:par>
                                <p:cTn id="390" presetID="10" presetClass="exit" presetSubtype="0" fill="hold" grpId="2" nodeType="withEffect">
                                  <p:stCondLst>
                                    <p:cond delay="0"/>
                                  </p:stCondLst>
                                  <p:childTnLst>
                                    <p:animEffect transition="out" filter="fade">
                                      <p:cBhvr>
                                        <p:cTn id="391" dur="500"/>
                                        <p:tgtEl>
                                          <p:spTgt spid="6"/>
                                        </p:tgtEl>
                                      </p:cBhvr>
                                    </p:animEffect>
                                    <p:set>
                                      <p:cBhvr>
                                        <p:cTn id="392"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6" grpId="2"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P spid="35" grpId="0" animBg="1"/>
      <p:bldP spid="35" grpId="1" animBg="1"/>
      <p:bldP spid="36" grpId="0" animBg="1"/>
      <p:bldP spid="36" grpId="1" animBg="1"/>
      <p:bldP spid="37" grpId="0" animBg="1"/>
      <p:bldP spid="37" grpId="1" animBg="1"/>
      <p:bldP spid="38" grpId="0" animBg="1"/>
      <p:bldP spid="38" grpId="1" animBg="1"/>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44" grpId="0" animBg="1"/>
      <p:bldP spid="44" grpId="1" animBg="1"/>
      <p:bldP spid="45" grpId="0" animBg="1"/>
      <p:bldP spid="45" grpId="1" animBg="1"/>
      <p:bldP spid="46" grpId="0" animBg="1"/>
      <p:bldP spid="46"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199456" y="1193728"/>
            <a:ext cx="6528725" cy="5403624"/>
            <a:chOff x="555625" y="285751"/>
            <a:chExt cx="7940675" cy="6572250"/>
          </a:xfrm>
          <a:solidFill>
            <a:srgbClr val="0070C0"/>
          </a:solidFill>
          <a:effectLst>
            <a:outerShdw blurRad="50800" dist="38100" dir="5400000" algn="t" rotWithShape="0">
              <a:prstClr val="black">
                <a:alpha val="40000"/>
              </a:prstClr>
            </a:outerShdw>
          </a:effectLst>
        </p:grpSpPr>
        <p:sp>
          <p:nvSpPr>
            <p:cNvPr id="7" name="Freeform 7"/>
            <p:cNvSpPr>
              <a:spLocks/>
            </p:cNvSpPr>
            <p:nvPr/>
          </p:nvSpPr>
          <p:spPr bwMode="auto">
            <a:xfrm>
              <a:off x="5489575" y="6505576"/>
              <a:ext cx="422275" cy="352425"/>
            </a:xfrm>
            <a:custGeom>
              <a:avLst/>
              <a:gdLst>
                <a:gd name="T0" fmla="*/ 88 w 266"/>
                <a:gd name="T1" fmla="*/ 222 h 222"/>
                <a:gd name="T2" fmla="*/ 88 w 266"/>
                <a:gd name="T3" fmla="*/ 222 h 222"/>
                <a:gd name="T4" fmla="*/ 62 w 266"/>
                <a:gd name="T5" fmla="*/ 212 h 222"/>
                <a:gd name="T6" fmla="*/ 40 w 266"/>
                <a:gd name="T7" fmla="*/ 206 h 222"/>
                <a:gd name="T8" fmla="*/ 20 w 266"/>
                <a:gd name="T9" fmla="*/ 196 h 222"/>
                <a:gd name="T10" fmla="*/ 12 w 266"/>
                <a:gd name="T11" fmla="*/ 190 h 222"/>
                <a:gd name="T12" fmla="*/ 6 w 266"/>
                <a:gd name="T13" fmla="*/ 184 h 222"/>
                <a:gd name="T14" fmla="*/ 6 w 266"/>
                <a:gd name="T15" fmla="*/ 184 h 222"/>
                <a:gd name="T16" fmla="*/ 2 w 266"/>
                <a:gd name="T17" fmla="*/ 160 h 222"/>
                <a:gd name="T18" fmla="*/ 0 w 266"/>
                <a:gd name="T19" fmla="*/ 132 h 222"/>
                <a:gd name="T20" fmla="*/ 2 w 266"/>
                <a:gd name="T21" fmla="*/ 108 h 222"/>
                <a:gd name="T22" fmla="*/ 4 w 266"/>
                <a:gd name="T23" fmla="*/ 98 h 222"/>
                <a:gd name="T24" fmla="*/ 8 w 266"/>
                <a:gd name="T25" fmla="*/ 88 h 222"/>
                <a:gd name="T26" fmla="*/ 8 w 266"/>
                <a:gd name="T27" fmla="*/ 88 h 222"/>
                <a:gd name="T28" fmla="*/ 26 w 266"/>
                <a:gd name="T29" fmla="*/ 82 h 222"/>
                <a:gd name="T30" fmla="*/ 36 w 266"/>
                <a:gd name="T31" fmla="*/ 78 h 222"/>
                <a:gd name="T32" fmla="*/ 44 w 266"/>
                <a:gd name="T33" fmla="*/ 74 h 222"/>
                <a:gd name="T34" fmla="*/ 44 w 266"/>
                <a:gd name="T35" fmla="*/ 74 h 222"/>
                <a:gd name="T36" fmla="*/ 46 w 266"/>
                <a:gd name="T37" fmla="*/ 36 h 222"/>
                <a:gd name="T38" fmla="*/ 46 w 266"/>
                <a:gd name="T39" fmla="*/ 36 h 222"/>
                <a:gd name="T40" fmla="*/ 52 w 266"/>
                <a:gd name="T41" fmla="*/ 32 h 222"/>
                <a:gd name="T42" fmla="*/ 56 w 266"/>
                <a:gd name="T43" fmla="*/ 30 h 222"/>
                <a:gd name="T44" fmla="*/ 66 w 266"/>
                <a:gd name="T45" fmla="*/ 32 h 222"/>
                <a:gd name="T46" fmla="*/ 76 w 266"/>
                <a:gd name="T47" fmla="*/ 34 h 222"/>
                <a:gd name="T48" fmla="*/ 84 w 266"/>
                <a:gd name="T49" fmla="*/ 34 h 222"/>
                <a:gd name="T50" fmla="*/ 90 w 266"/>
                <a:gd name="T51" fmla="*/ 34 h 222"/>
                <a:gd name="T52" fmla="*/ 90 w 266"/>
                <a:gd name="T53" fmla="*/ 34 h 222"/>
                <a:gd name="T54" fmla="*/ 142 w 266"/>
                <a:gd name="T55" fmla="*/ 6 h 222"/>
                <a:gd name="T56" fmla="*/ 142 w 266"/>
                <a:gd name="T57" fmla="*/ 6 h 222"/>
                <a:gd name="T58" fmla="*/ 234 w 266"/>
                <a:gd name="T59" fmla="*/ 0 h 222"/>
                <a:gd name="T60" fmla="*/ 234 w 266"/>
                <a:gd name="T61" fmla="*/ 0 h 222"/>
                <a:gd name="T62" fmla="*/ 242 w 266"/>
                <a:gd name="T63" fmla="*/ 4 h 222"/>
                <a:gd name="T64" fmla="*/ 250 w 266"/>
                <a:gd name="T65" fmla="*/ 10 h 222"/>
                <a:gd name="T66" fmla="*/ 258 w 266"/>
                <a:gd name="T67" fmla="*/ 20 h 222"/>
                <a:gd name="T68" fmla="*/ 266 w 266"/>
                <a:gd name="T69" fmla="*/ 32 h 222"/>
                <a:gd name="T70" fmla="*/ 266 w 266"/>
                <a:gd name="T71" fmla="*/ 32 h 222"/>
                <a:gd name="T72" fmla="*/ 266 w 266"/>
                <a:gd name="T73" fmla="*/ 52 h 222"/>
                <a:gd name="T74" fmla="*/ 266 w 266"/>
                <a:gd name="T75" fmla="*/ 52 h 222"/>
                <a:gd name="T76" fmla="*/ 262 w 266"/>
                <a:gd name="T77" fmla="*/ 60 h 222"/>
                <a:gd name="T78" fmla="*/ 258 w 266"/>
                <a:gd name="T79" fmla="*/ 68 h 222"/>
                <a:gd name="T80" fmla="*/ 258 w 266"/>
                <a:gd name="T81" fmla="*/ 68 h 222"/>
                <a:gd name="T82" fmla="*/ 236 w 266"/>
                <a:gd name="T83" fmla="*/ 100 h 222"/>
                <a:gd name="T84" fmla="*/ 226 w 266"/>
                <a:gd name="T85" fmla="*/ 116 h 222"/>
                <a:gd name="T86" fmla="*/ 218 w 266"/>
                <a:gd name="T87" fmla="*/ 134 h 222"/>
                <a:gd name="T88" fmla="*/ 218 w 266"/>
                <a:gd name="T89" fmla="*/ 134 h 222"/>
                <a:gd name="T90" fmla="*/ 212 w 266"/>
                <a:gd name="T91" fmla="*/ 148 h 222"/>
                <a:gd name="T92" fmla="*/ 208 w 266"/>
                <a:gd name="T93" fmla="*/ 158 h 222"/>
                <a:gd name="T94" fmla="*/ 202 w 266"/>
                <a:gd name="T95" fmla="*/ 166 h 222"/>
                <a:gd name="T96" fmla="*/ 202 w 266"/>
                <a:gd name="T97" fmla="*/ 166 h 222"/>
                <a:gd name="T98" fmla="*/ 178 w 266"/>
                <a:gd name="T99" fmla="*/ 178 h 222"/>
                <a:gd name="T100" fmla="*/ 156 w 266"/>
                <a:gd name="T101" fmla="*/ 192 h 222"/>
                <a:gd name="T102" fmla="*/ 116 w 266"/>
                <a:gd name="T103" fmla="*/ 218 h 222"/>
                <a:gd name="T104" fmla="*/ 116 w 266"/>
                <a:gd name="T105" fmla="*/ 218 h 222"/>
                <a:gd name="T106" fmla="*/ 88 w 266"/>
                <a:gd name="T107" fmla="*/ 222 h 222"/>
                <a:gd name="T108" fmla="*/ 88 w 266"/>
                <a:gd name="T109" fmla="*/ 222 h 22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66" h="222">
                  <a:moveTo>
                    <a:pt x="88" y="222"/>
                  </a:moveTo>
                  <a:lnTo>
                    <a:pt x="88" y="222"/>
                  </a:lnTo>
                  <a:lnTo>
                    <a:pt x="62" y="212"/>
                  </a:lnTo>
                  <a:lnTo>
                    <a:pt x="40" y="206"/>
                  </a:lnTo>
                  <a:lnTo>
                    <a:pt x="20" y="196"/>
                  </a:lnTo>
                  <a:lnTo>
                    <a:pt x="12" y="190"/>
                  </a:lnTo>
                  <a:lnTo>
                    <a:pt x="6" y="184"/>
                  </a:lnTo>
                  <a:lnTo>
                    <a:pt x="2" y="160"/>
                  </a:lnTo>
                  <a:lnTo>
                    <a:pt x="0" y="132"/>
                  </a:lnTo>
                  <a:lnTo>
                    <a:pt x="2" y="108"/>
                  </a:lnTo>
                  <a:lnTo>
                    <a:pt x="4" y="98"/>
                  </a:lnTo>
                  <a:lnTo>
                    <a:pt x="8" y="88"/>
                  </a:lnTo>
                  <a:lnTo>
                    <a:pt x="26" y="82"/>
                  </a:lnTo>
                  <a:lnTo>
                    <a:pt x="36" y="78"/>
                  </a:lnTo>
                  <a:lnTo>
                    <a:pt x="44" y="74"/>
                  </a:lnTo>
                  <a:lnTo>
                    <a:pt x="46" y="36"/>
                  </a:lnTo>
                  <a:lnTo>
                    <a:pt x="52" y="32"/>
                  </a:lnTo>
                  <a:lnTo>
                    <a:pt x="56" y="30"/>
                  </a:lnTo>
                  <a:lnTo>
                    <a:pt x="66" y="32"/>
                  </a:lnTo>
                  <a:lnTo>
                    <a:pt x="76" y="34"/>
                  </a:lnTo>
                  <a:lnTo>
                    <a:pt x="84" y="34"/>
                  </a:lnTo>
                  <a:lnTo>
                    <a:pt x="90" y="34"/>
                  </a:lnTo>
                  <a:lnTo>
                    <a:pt x="142" y="6"/>
                  </a:lnTo>
                  <a:lnTo>
                    <a:pt x="234" y="0"/>
                  </a:lnTo>
                  <a:lnTo>
                    <a:pt x="242" y="4"/>
                  </a:lnTo>
                  <a:lnTo>
                    <a:pt x="250" y="10"/>
                  </a:lnTo>
                  <a:lnTo>
                    <a:pt x="258" y="20"/>
                  </a:lnTo>
                  <a:lnTo>
                    <a:pt x="266" y="32"/>
                  </a:lnTo>
                  <a:lnTo>
                    <a:pt x="266" y="52"/>
                  </a:lnTo>
                  <a:lnTo>
                    <a:pt x="262" y="60"/>
                  </a:lnTo>
                  <a:lnTo>
                    <a:pt x="258" y="68"/>
                  </a:lnTo>
                  <a:lnTo>
                    <a:pt x="236" y="100"/>
                  </a:lnTo>
                  <a:lnTo>
                    <a:pt x="226" y="116"/>
                  </a:lnTo>
                  <a:lnTo>
                    <a:pt x="218" y="134"/>
                  </a:lnTo>
                  <a:lnTo>
                    <a:pt x="212" y="148"/>
                  </a:lnTo>
                  <a:lnTo>
                    <a:pt x="208" y="158"/>
                  </a:lnTo>
                  <a:lnTo>
                    <a:pt x="202" y="166"/>
                  </a:lnTo>
                  <a:lnTo>
                    <a:pt x="178" y="178"/>
                  </a:lnTo>
                  <a:lnTo>
                    <a:pt x="156" y="192"/>
                  </a:lnTo>
                  <a:lnTo>
                    <a:pt x="116" y="218"/>
                  </a:lnTo>
                  <a:lnTo>
                    <a:pt x="88" y="222"/>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8" name="Freeform 8"/>
            <p:cNvSpPr>
              <a:spLocks/>
            </p:cNvSpPr>
            <p:nvPr/>
          </p:nvSpPr>
          <p:spPr bwMode="auto">
            <a:xfrm>
              <a:off x="5508625" y="6521451"/>
              <a:ext cx="387350" cy="320675"/>
            </a:xfrm>
            <a:custGeom>
              <a:avLst/>
              <a:gdLst>
                <a:gd name="T0" fmla="*/ 82 w 244"/>
                <a:gd name="T1" fmla="*/ 202 h 202"/>
                <a:gd name="T2" fmla="*/ 82 w 244"/>
                <a:gd name="T3" fmla="*/ 202 h 202"/>
                <a:gd name="T4" fmla="*/ 22 w 244"/>
                <a:gd name="T5" fmla="*/ 182 h 202"/>
                <a:gd name="T6" fmla="*/ 22 w 244"/>
                <a:gd name="T7" fmla="*/ 182 h 202"/>
                <a:gd name="T8" fmla="*/ 12 w 244"/>
                <a:gd name="T9" fmla="*/ 174 h 202"/>
                <a:gd name="T10" fmla="*/ 6 w 244"/>
                <a:gd name="T11" fmla="*/ 166 h 202"/>
                <a:gd name="T12" fmla="*/ 0 w 244"/>
                <a:gd name="T13" fmla="*/ 158 h 202"/>
                <a:gd name="T14" fmla="*/ 0 w 244"/>
                <a:gd name="T15" fmla="*/ 150 h 202"/>
                <a:gd name="T16" fmla="*/ 0 w 244"/>
                <a:gd name="T17" fmla="*/ 132 h 202"/>
                <a:gd name="T18" fmla="*/ 0 w 244"/>
                <a:gd name="T19" fmla="*/ 114 h 202"/>
                <a:gd name="T20" fmla="*/ 0 w 244"/>
                <a:gd name="T21" fmla="*/ 114 h 202"/>
                <a:gd name="T22" fmla="*/ 2 w 244"/>
                <a:gd name="T23" fmla="*/ 94 h 202"/>
                <a:gd name="T24" fmla="*/ 4 w 244"/>
                <a:gd name="T25" fmla="*/ 90 h 202"/>
                <a:gd name="T26" fmla="*/ 6 w 244"/>
                <a:gd name="T27" fmla="*/ 86 h 202"/>
                <a:gd name="T28" fmla="*/ 8 w 244"/>
                <a:gd name="T29" fmla="*/ 84 h 202"/>
                <a:gd name="T30" fmla="*/ 14 w 244"/>
                <a:gd name="T31" fmla="*/ 82 h 202"/>
                <a:gd name="T32" fmla="*/ 30 w 244"/>
                <a:gd name="T33" fmla="*/ 78 h 202"/>
                <a:gd name="T34" fmla="*/ 30 w 244"/>
                <a:gd name="T35" fmla="*/ 78 h 202"/>
                <a:gd name="T36" fmla="*/ 42 w 244"/>
                <a:gd name="T37" fmla="*/ 68 h 202"/>
                <a:gd name="T38" fmla="*/ 42 w 244"/>
                <a:gd name="T39" fmla="*/ 68 h 202"/>
                <a:gd name="T40" fmla="*/ 44 w 244"/>
                <a:gd name="T41" fmla="*/ 32 h 202"/>
                <a:gd name="T42" fmla="*/ 44 w 244"/>
                <a:gd name="T43" fmla="*/ 32 h 202"/>
                <a:gd name="T44" fmla="*/ 48 w 244"/>
                <a:gd name="T45" fmla="*/ 30 h 202"/>
                <a:gd name="T46" fmla="*/ 48 w 244"/>
                <a:gd name="T47" fmla="*/ 30 h 202"/>
                <a:gd name="T48" fmla="*/ 64 w 244"/>
                <a:gd name="T49" fmla="*/ 34 h 202"/>
                <a:gd name="T50" fmla="*/ 74 w 244"/>
                <a:gd name="T51" fmla="*/ 34 h 202"/>
                <a:gd name="T52" fmla="*/ 84 w 244"/>
                <a:gd name="T53" fmla="*/ 34 h 202"/>
                <a:gd name="T54" fmla="*/ 84 w 244"/>
                <a:gd name="T55" fmla="*/ 34 h 202"/>
                <a:gd name="T56" fmla="*/ 134 w 244"/>
                <a:gd name="T57" fmla="*/ 6 h 202"/>
                <a:gd name="T58" fmla="*/ 134 w 244"/>
                <a:gd name="T59" fmla="*/ 6 h 202"/>
                <a:gd name="T60" fmla="*/ 218 w 244"/>
                <a:gd name="T61" fmla="*/ 0 h 202"/>
                <a:gd name="T62" fmla="*/ 218 w 244"/>
                <a:gd name="T63" fmla="*/ 0 h 202"/>
                <a:gd name="T64" fmla="*/ 224 w 244"/>
                <a:gd name="T65" fmla="*/ 4 h 202"/>
                <a:gd name="T66" fmla="*/ 234 w 244"/>
                <a:gd name="T67" fmla="*/ 12 h 202"/>
                <a:gd name="T68" fmla="*/ 238 w 244"/>
                <a:gd name="T69" fmla="*/ 16 h 202"/>
                <a:gd name="T70" fmla="*/ 240 w 244"/>
                <a:gd name="T71" fmla="*/ 22 h 202"/>
                <a:gd name="T72" fmla="*/ 244 w 244"/>
                <a:gd name="T73" fmla="*/ 28 h 202"/>
                <a:gd name="T74" fmla="*/ 244 w 244"/>
                <a:gd name="T75" fmla="*/ 36 h 202"/>
                <a:gd name="T76" fmla="*/ 244 w 244"/>
                <a:gd name="T77" fmla="*/ 36 h 202"/>
                <a:gd name="T78" fmla="*/ 232 w 244"/>
                <a:gd name="T79" fmla="*/ 56 h 202"/>
                <a:gd name="T80" fmla="*/ 224 w 244"/>
                <a:gd name="T81" fmla="*/ 66 h 202"/>
                <a:gd name="T82" fmla="*/ 216 w 244"/>
                <a:gd name="T83" fmla="*/ 74 h 202"/>
                <a:gd name="T84" fmla="*/ 216 w 244"/>
                <a:gd name="T85" fmla="*/ 74 h 202"/>
                <a:gd name="T86" fmla="*/ 210 w 244"/>
                <a:gd name="T87" fmla="*/ 90 h 202"/>
                <a:gd name="T88" fmla="*/ 202 w 244"/>
                <a:gd name="T89" fmla="*/ 106 h 202"/>
                <a:gd name="T90" fmla="*/ 194 w 244"/>
                <a:gd name="T91" fmla="*/ 122 h 202"/>
                <a:gd name="T92" fmla="*/ 188 w 244"/>
                <a:gd name="T93" fmla="*/ 142 h 202"/>
                <a:gd name="T94" fmla="*/ 188 w 244"/>
                <a:gd name="T95" fmla="*/ 142 h 202"/>
                <a:gd name="T96" fmla="*/ 98 w 244"/>
                <a:gd name="T97" fmla="*/ 198 h 202"/>
                <a:gd name="T98" fmla="*/ 98 w 244"/>
                <a:gd name="T99" fmla="*/ 198 h 202"/>
                <a:gd name="T100" fmla="*/ 90 w 244"/>
                <a:gd name="T101" fmla="*/ 200 h 202"/>
                <a:gd name="T102" fmla="*/ 82 w 244"/>
                <a:gd name="T103" fmla="*/ 202 h 202"/>
                <a:gd name="T104" fmla="*/ 82 w 244"/>
                <a:gd name="T105" fmla="*/ 202 h 20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44" h="202">
                  <a:moveTo>
                    <a:pt x="82" y="202"/>
                  </a:moveTo>
                  <a:lnTo>
                    <a:pt x="82" y="202"/>
                  </a:lnTo>
                  <a:lnTo>
                    <a:pt x="22" y="182"/>
                  </a:lnTo>
                  <a:lnTo>
                    <a:pt x="12" y="174"/>
                  </a:lnTo>
                  <a:lnTo>
                    <a:pt x="6" y="166"/>
                  </a:lnTo>
                  <a:lnTo>
                    <a:pt x="0" y="158"/>
                  </a:lnTo>
                  <a:lnTo>
                    <a:pt x="0" y="150"/>
                  </a:lnTo>
                  <a:lnTo>
                    <a:pt x="0" y="132"/>
                  </a:lnTo>
                  <a:lnTo>
                    <a:pt x="0" y="114"/>
                  </a:lnTo>
                  <a:lnTo>
                    <a:pt x="2" y="94"/>
                  </a:lnTo>
                  <a:lnTo>
                    <a:pt x="4" y="90"/>
                  </a:lnTo>
                  <a:lnTo>
                    <a:pt x="6" y="86"/>
                  </a:lnTo>
                  <a:lnTo>
                    <a:pt x="8" y="84"/>
                  </a:lnTo>
                  <a:lnTo>
                    <a:pt x="14" y="82"/>
                  </a:lnTo>
                  <a:lnTo>
                    <a:pt x="30" y="78"/>
                  </a:lnTo>
                  <a:lnTo>
                    <a:pt x="42" y="68"/>
                  </a:lnTo>
                  <a:lnTo>
                    <a:pt x="44" y="32"/>
                  </a:lnTo>
                  <a:lnTo>
                    <a:pt x="48" y="30"/>
                  </a:lnTo>
                  <a:lnTo>
                    <a:pt x="64" y="34"/>
                  </a:lnTo>
                  <a:lnTo>
                    <a:pt x="74" y="34"/>
                  </a:lnTo>
                  <a:lnTo>
                    <a:pt x="84" y="34"/>
                  </a:lnTo>
                  <a:lnTo>
                    <a:pt x="134" y="6"/>
                  </a:lnTo>
                  <a:lnTo>
                    <a:pt x="218" y="0"/>
                  </a:lnTo>
                  <a:lnTo>
                    <a:pt x="224" y="4"/>
                  </a:lnTo>
                  <a:lnTo>
                    <a:pt x="234" y="12"/>
                  </a:lnTo>
                  <a:lnTo>
                    <a:pt x="238" y="16"/>
                  </a:lnTo>
                  <a:lnTo>
                    <a:pt x="240" y="22"/>
                  </a:lnTo>
                  <a:lnTo>
                    <a:pt x="244" y="28"/>
                  </a:lnTo>
                  <a:lnTo>
                    <a:pt x="244" y="36"/>
                  </a:lnTo>
                  <a:lnTo>
                    <a:pt x="232" y="56"/>
                  </a:lnTo>
                  <a:lnTo>
                    <a:pt x="224" y="66"/>
                  </a:lnTo>
                  <a:lnTo>
                    <a:pt x="216" y="74"/>
                  </a:lnTo>
                  <a:lnTo>
                    <a:pt x="210" y="90"/>
                  </a:lnTo>
                  <a:lnTo>
                    <a:pt x="202" y="106"/>
                  </a:lnTo>
                  <a:lnTo>
                    <a:pt x="194" y="122"/>
                  </a:lnTo>
                  <a:lnTo>
                    <a:pt x="188" y="142"/>
                  </a:lnTo>
                  <a:lnTo>
                    <a:pt x="98" y="198"/>
                  </a:lnTo>
                  <a:lnTo>
                    <a:pt x="90" y="200"/>
                  </a:lnTo>
                  <a:lnTo>
                    <a:pt x="82" y="202"/>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9" name="Freeform 10"/>
            <p:cNvSpPr>
              <a:spLocks/>
            </p:cNvSpPr>
            <p:nvPr/>
          </p:nvSpPr>
          <p:spPr bwMode="auto">
            <a:xfrm>
              <a:off x="5661025" y="5511801"/>
              <a:ext cx="1244600" cy="955675"/>
            </a:xfrm>
            <a:custGeom>
              <a:avLst/>
              <a:gdLst>
                <a:gd name="T0" fmla="*/ 40 w 784"/>
                <a:gd name="T1" fmla="*/ 590 h 602"/>
                <a:gd name="T2" fmla="*/ 0 w 784"/>
                <a:gd name="T3" fmla="*/ 520 h 602"/>
                <a:gd name="T4" fmla="*/ 8 w 784"/>
                <a:gd name="T5" fmla="*/ 486 h 602"/>
                <a:gd name="T6" fmla="*/ 26 w 784"/>
                <a:gd name="T7" fmla="*/ 440 h 602"/>
                <a:gd name="T8" fmla="*/ 66 w 784"/>
                <a:gd name="T9" fmla="*/ 396 h 602"/>
                <a:gd name="T10" fmla="*/ 124 w 784"/>
                <a:gd name="T11" fmla="*/ 342 h 602"/>
                <a:gd name="T12" fmla="*/ 184 w 784"/>
                <a:gd name="T13" fmla="*/ 276 h 602"/>
                <a:gd name="T14" fmla="*/ 214 w 784"/>
                <a:gd name="T15" fmla="*/ 230 h 602"/>
                <a:gd name="T16" fmla="*/ 218 w 784"/>
                <a:gd name="T17" fmla="*/ 196 h 602"/>
                <a:gd name="T18" fmla="*/ 248 w 784"/>
                <a:gd name="T19" fmla="*/ 164 h 602"/>
                <a:gd name="T20" fmla="*/ 254 w 784"/>
                <a:gd name="T21" fmla="*/ 96 h 602"/>
                <a:gd name="T22" fmla="*/ 264 w 784"/>
                <a:gd name="T23" fmla="*/ 60 h 602"/>
                <a:gd name="T24" fmla="*/ 298 w 784"/>
                <a:gd name="T25" fmla="*/ 36 h 602"/>
                <a:gd name="T26" fmla="*/ 352 w 784"/>
                <a:gd name="T27" fmla="*/ 68 h 602"/>
                <a:gd name="T28" fmla="*/ 360 w 784"/>
                <a:gd name="T29" fmla="*/ 32 h 602"/>
                <a:gd name="T30" fmla="*/ 346 w 784"/>
                <a:gd name="T31" fmla="*/ 8 h 602"/>
                <a:gd name="T32" fmla="*/ 454 w 784"/>
                <a:gd name="T33" fmla="*/ 10 h 602"/>
                <a:gd name="T34" fmla="*/ 506 w 784"/>
                <a:gd name="T35" fmla="*/ 0 h 602"/>
                <a:gd name="T36" fmla="*/ 518 w 784"/>
                <a:gd name="T37" fmla="*/ 20 h 602"/>
                <a:gd name="T38" fmla="*/ 478 w 784"/>
                <a:gd name="T39" fmla="*/ 82 h 602"/>
                <a:gd name="T40" fmla="*/ 500 w 784"/>
                <a:gd name="T41" fmla="*/ 96 h 602"/>
                <a:gd name="T42" fmla="*/ 580 w 784"/>
                <a:gd name="T43" fmla="*/ 72 h 602"/>
                <a:gd name="T44" fmla="*/ 612 w 784"/>
                <a:gd name="T45" fmla="*/ 84 h 602"/>
                <a:gd name="T46" fmla="*/ 668 w 784"/>
                <a:gd name="T47" fmla="*/ 58 h 602"/>
                <a:gd name="T48" fmla="*/ 710 w 784"/>
                <a:gd name="T49" fmla="*/ 56 h 602"/>
                <a:gd name="T50" fmla="*/ 784 w 784"/>
                <a:gd name="T51" fmla="*/ 152 h 602"/>
                <a:gd name="T52" fmla="*/ 752 w 784"/>
                <a:gd name="T53" fmla="*/ 174 h 602"/>
                <a:gd name="T54" fmla="*/ 728 w 784"/>
                <a:gd name="T55" fmla="*/ 196 h 602"/>
                <a:gd name="T56" fmla="*/ 728 w 784"/>
                <a:gd name="T57" fmla="*/ 224 h 602"/>
                <a:gd name="T58" fmla="*/ 704 w 784"/>
                <a:gd name="T59" fmla="*/ 242 h 602"/>
                <a:gd name="T60" fmla="*/ 634 w 784"/>
                <a:gd name="T61" fmla="*/ 282 h 602"/>
                <a:gd name="T62" fmla="*/ 606 w 784"/>
                <a:gd name="T63" fmla="*/ 296 h 602"/>
                <a:gd name="T64" fmla="*/ 582 w 784"/>
                <a:gd name="T65" fmla="*/ 288 h 602"/>
                <a:gd name="T66" fmla="*/ 556 w 784"/>
                <a:gd name="T67" fmla="*/ 304 h 602"/>
                <a:gd name="T68" fmla="*/ 544 w 784"/>
                <a:gd name="T69" fmla="*/ 292 h 602"/>
                <a:gd name="T70" fmla="*/ 526 w 784"/>
                <a:gd name="T71" fmla="*/ 294 h 602"/>
                <a:gd name="T72" fmla="*/ 516 w 784"/>
                <a:gd name="T73" fmla="*/ 326 h 602"/>
                <a:gd name="T74" fmla="*/ 498 w 784"/>
                <a:gd name="T75" fmla="*/ 338 h 602"/>
                <a:gd name="T76" fmla="*/ 478 w 784"/>
                <a:gd name="T77" fmla="*/ 342 h 602"/>
                <a:gd name="T78" fmla="*/ 468 w 784"/>
                <a:gd name="T79" fmla="*/ 326 h 602"/>
                <a:gd name="T80" fmla="*/ 436 w 784"/>
                <a:gd name="T81" fmla="*/ 302 h 602"/>
                <a:gd name="T82" fmla="*/ 408 w 784"/>
                <a:gd name="T83" fmla="*/ 330 h 602"/>
                <a:gd name="T84" fmla="*/ 374 w 784"/>
                <a:gd name="T85" fmla="*/ 368 h 602"/>
                <a:gd name="T86" fmla="*/ 350 w 784"/>
                <a:gd name="T87" fmla="*/ 394 h 602"/>
                <a:gd name="T88" fmla="*/ 306 w 784"/>
                <a:gd name="T89" fmla="*/ 418 h 602"/>
                <a:gd name="T90" fmla="*/ 270 w 784"/>
                <a:gd name="T91" fmla="*/ 422 h 602"/>
                <a:gd name="T92" fmla="*/ 256 w 784"/>
                <a:gd name="T93" fmla="*/ 438 h 602"/>
                <a:gd name="T94" fmla="*/ 218 w 784"/>
                <a:gd name="T95" fmla="*/ 432 h 602"/>
                <a:gd name="T96" fmla="*/ 140 w 784"/>
                <a:gd name="T97" fmla="*/ 462 h 602"/>
                <a:gd name="T98" fmla="*/ 92 w 784"/>
                <a:gd name="T99" fmla="*/ 474 h 602"/>
                <a:gd name="T100" fmla="*/ 76 w 784"/>
                <a:gd name="T101" fmla="*/ 510 h 602"/>
                <a:gd name="T102" fmla="*/ 52 w 784"/>
                <a:gd name="T103" fmla="*/ 542 h 602"/>
                <a:gd name="T104" fmla="*/ 78 w 784"/>
                <a:gd name="T105" fmla="*/ 566 h 602"/>
                <a:gd name="T106" fmla="*/ 86 w 784"/>
                <a:gd name="T107" fmla="*/ 590 h 602"/>
                <a:gd name="T108" fmla="*/ 54 w 784"/>
                <a:gd name="T109" fmla="*/ 602 h 6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784" h="602">
                  <a:moveTo>
                    <a:pt x="54" y="602"/>
                  </a:moveTo>
                  <a:lnTo>
                    <a:pt x="54" y="602"/>
                  </a:lnTo>
                  <a:lnTo>
                    <a:pt x="46" y="596"/>
                  </a:lnTo>
                  <a:lnTo>
                    <a:pt x="40" y="590"/>
                  </a:lnTo>
                  <a:lnTo>
                    <a:pt x="34" y="580"/>
                  </a:lnTo>
                  <a:lnTo>
                    <a:pt x="28" y="558"/>
                  </a:lnTo>
                  <a:lnTo>
                    <a:pt x="0" y="520"/>
                  </a:lnTo>
                  <a:lnTo>
                    <a:pt x="0" y="502"/>
                  </a:lnTo>
                  <a:lnTo>
                    <a:pt x="2" y="492"/>
                  </a:lnTo>
                  <a:lnTo>
                    <a:pt x="8" y="486"/>
                  </a:lnTo>
                  <a:lnTo>
                    <a:pt x="18" y="478"/>
                  </a:lnTo>
                  <a:lnTo>
                    <a:pt x="22" y="450"/>
                  </a:lnTo>
                  <a:lnTo>
                    <a:pt x="26" y="440"/>
                  </a:lnTo>
                  <a:lnTo>
                    <a:pt x="30" y="430"/>
                  </a:lnTo>
                  <a:lnTo>
                    <a:pt x="36" y="422"/>
                  </a:lnTo>
                  <a:lnTo>
                    <a:pt x="44" y="414"/>
                  </a:lnTo>
                  <a:lnTo>
                    <a:pt x="66" y="396"/>
                  </a:lnTo>
                  <a:lnTo>
                    <a:pt x="94" y="366"/>
                  </a:lnTo>
                  <a:lnTo>
                    <a:pt x="108" y="354"/>
                  </a:lnTo>
                  <a:lnTo>
                    <a:pt x="124" y="342"/>
                  </a:lnTo>
                  <a:lnTo>
                    <a:pt x="154" y="306"/>
                  </a:lnTo>
                  <a:lnTo>
                    <a:pt x="184" y="276"/>
                  </a:lnTo>
                  <a:lnTo>
                    <a:pt x="196" y="266"/>
                  </a:lnTo>
                  <a:lnTo>
                    <a:pt x="204" y="256"/>
                  </a:lnTo>
                  <a:lnTo>
                    <a:pt x="210" y="244"/>
                  </a:lnTo>
                  <a:lnTo>
                    <a:pt x="214" y="230"/>
                  </a:lnTo>
                  <a:lnTo>
                    <a:pt x="214" y="214"/>
                  </a:lnTo>
                  <a:lnTo>
                    <a:pt x="216" y="204"/>
                  </a:lnTo>
                  <a:lnTo>
                    <a:pt x="218" y="196"/>
                  </a:lnTo>
                  <a:lnTo>
                    <a:pt x="222" y="190"/>
                  </a:lnTo>
                  <a:lnTo>
                    <a:pt x="232" y="180"/>
                  </a:lnTo>
                  <a:lnTo>
                    <a:pt x="240" y="174"/>
                  </a:lnTo>
                  <a:lnTo>
                    <a:pt x="248" y="164"/>
                  </a:lnTo>
                  <a:lnTo>
                    <a:pt x="244" y="106"/>
                  </a:lnTo>
                  <a:lnTo>
                    <a:pt x="254" y="96"/>
                  </a:lnTo>
                  <a:lnTo>
                    <a:pt x="260" y="84"/>
                  </a:lnTo>
                  <a:lnTo>
                    <a:pt x="262" y="72"/>
                  </a:lnTo>
                  <a:lnTo>
                    <a:pt x="264" y="60"/>
                  </a:lnTo>
                  <a:lnTo>
                    <a:pt x="278" y="36"/>
                  </a:lnTo>
                  <a:lnTo>
                    <a:pt x="298" y="36"/>
                  </a:lnTo>
                  <a:lnTo>
                    <a:pt x="332" y="68"/>
                  </a:lnTo>
                  <a:lnTo>
                    <a:pt x="352" y="68"/>
                  </a:lnTo>
                  <a:lnTo>
                    <a:pt x="354" y="64"/>
                  </a:lnTo>
                  <a:lnTo>
                    <a:pt x="356" y="60"/>
                  </a:lnTo>
                  <a:lnTo>
                    <a:pt x="358" y="48"/>
                  </a:lnTo>
                  <a:lnTo>
                    <a:pt x="360" y="32"/>
                  </a:lnTo>
                  <a:lnTo>
                    <a:pt x="340" y="10"/>
                  </a:lnTo>
                  <a:lnTo>
                    <a:pt x="346" y="8"/>
                  </a:lnTo>
                  <a:lnTo>
                    <a:pt x="442" y="8"/>
                  </a:lnTo>
                  <a:lnTo>
                    <a:pt x="454" y="10"/>
                  </a:lnTo>
                  <a:lnTo>
                    <a:pt x="472" y="10"/>
                  </a:lnTo>
                  <a:lnTo>
                    <a:pt x="490" y="8"/>
                  </a:lnTo>
                  <a:lnTo>
                    <a:pt x="500" y="4"/>
                  </a:lnTo>
                  <a:lnTo>
                    <a:pt x="506" y="0"/>
                  </a:lnTo>
                  <a:lnTo>
                    <a:pt x="518" y="0"/>
                  </a:lnTo>
                  <a:lnTo>
                    <a:pt x="518" y="20"/>
                  </a:lnTo>
                  <a:lnTo>
                    <a:pt x="476" y="68"/>
                  </a:lnTo>
                  <a:lnTo>
                    <a:pt x="478" y="82"/>
                  </a:lnTo>
                  <a:lnTo>
                    <a:pt x="482" y="88"/>
                  </a:lnTo>
                  <a:lnTo>
                    <a:pt x="486" y="92"/>
                  </a:lnTo>
                  <a:lnTo>
                    <a:pt x="492" y="94"/>
                  </a:lnTo>
                  <a:lnTo>
                    <a:pt x="500" y="96"/>
                  </a:lnTo>
                  <a:lnTo>
                    <a:pt x="524" y="98"/>
                  </a:lnTo>
                  <a:lnTo>
                    <a:pt x="580" y="72"/>
                  </a:lnTo>
                  <a:lnTo>
                    <a:pt x="600" y="72"/>
                  </a:lnTo>
                  <a:lnTo>
                    <a:pt x="612" y="84"/>
                  </a:lnTo>
                  <a:lnTo>
                    <a:pt x="624" y="82"/>
                  </a:lnTo>
                  <a:lnTo>
                    <a:pt x="634" y="78"/>
                  </a:lnTo>
                  <a:lnTo>
                    <a:pt x="656" y="64"/>
                  </a:lnTo>
                  <a:lnTo>
                    <a:pt x="668" y="58"/>
                  </a:lnTo>
                  <a:lnTo>
                    <a:pt x="680" y="54"/>
                  </a:lnTo>
                  <a:lnTo>
                    <a:pt x="694" y="52"/>
                  </a:lnTo>
                  <a:lnTo>
                    <a:pt x="710" y="56"/>
                  </a:lnTo>
                  <a:lnTo>
                    <a:pt x="740" y="92"/>
                  </a:lnTo>
                  <a:lnTo>
                    <a:pt x="784" y="152"/>
                  </a:lnTo>
                  <a:lnTo>
                    <a:pt x="784" y="168"/>
                  </a:lnTo>
                  <a:lnTo>
                    <a:pt x="764" y="170"/>
                  </a:lnTo>
                  <a:lnTo>
                    <a:pt x="752" y="174"/>
                  </a:lnTo>
                  <a:lnTo>
                    <a:pt x="746" y="180"/>
                  </a:lnTo>
                  <a:lnTo>
                    <a:pt x="740" y="186"/>
                  </a:lnTo>
                  <a:lnTo>
                    <a:pt x="728" y="196"/>
                  </a:lnTo>
                  <a:lnTo>
                    <a:pt x="724" y="200"/>
                  </a:lnTo>
                  <a:lnTo>
                    <a:pt x="722" y="208"/>
                  </a:lnTo>
                  <a:lnTo>
                    <a:pt x="722" y="214"/>
                  </a:lnTo>
                  <a:lnTo>
                    <a:pt x="728" y="224"/>
                  </a:lnTo>
                  <a:lnTo>
                    <a:pt x="728" y="230"/>
                  </a:lnTo>
                  <a:lnTo>
                    <a:pt x="704" y="242"/>
                  </a:lnTo>
                  <a:lnTo>
                    <a:pt x="680" y="256"/>
                  </a:lnTo>
                  <a:lnTo>
                    <a:pt x="656" y="270"/>
                  </a:lnTo>
                  <a:lnTo>
                    <a:pt x="634" y="282"/>
                  </a:lnTo>
                  <a:lnTo>
                    <a:pt x="618" y="298"/>
                  </a:lnTo>
                  <a:lnTo>
                    <a:pt x="612" y="298"/>
                  </a:lnTo>
                  <a:lnTo>
                    <a:pt x="606" y="296"/>
                  </a:lnTo>
                  <a:lnTo>
                    <a:pt x="602" y="292"/>
                  </a:lnTo>
                  <a:lnTo>
                    <a:pt x="600" y="288"/>
                  </a:lnTo>
                  <a:lnTo>
                    <a:pt x="582" y="288"/>
                  </a:lnTo>
                  <a:lnTo>
                    <a:pt x="570" y="304"/>
                  </a:lnTo>
                  <a:lnTo>
                    <a:pt x="556" y="304"/>
                  </a:lnTo>
                  <a:lnTo>
                    <a:pt x="552" y="298"/>
                  </a:lnTo>
                  <a:lnTo>
                    <a:pt x="548" y="294"/>
                  </a:lnTo>
                  <a:lnTo>
                    <a:pt x="544" y="292"/>
                  </a:lnTo>
                  <a:lnTo>
                    <a:pt x="540" y="292"/>
                  </a:lnTo>
                  <a:lnTo>
                    <a:pt x="534" y="292"/>
                  </a:lnTo>
                  <a:lnTo>
                    <a:pt x="526" y="294"/>
                  </a:lnTo>
                  <a:lnTo>
                    <a:pt x="526" y="318"/>
                  </a:lnTo>
                  <a:lnTo>
                    <a:pt x="520" y="322"/>
                  </a:lnTo>
                  <a:lnTo>
                    <a:pt x="516" y="326"/>
                  </a:lnTo>
                  <a:lnTo>
                    <a:pt x="508" y="328"/>
                  </a:lnTo>
                  <a:lnTo>
                    <a:pt x="504" y="328"/>
                  </a:lnTo>
                  <a:lnTo>
                    <a:pt x="500" y="332"/>
                  </a:lnTo>
                  <a:lnTo>
                    <a:pt x="498" y="338"/>
                  </a:lnTo>
                  <a:lnTo>
                    <a:pt x="494" y="346"/>
                  </a:lnTo>
                  <a:lnTo>
                    <a:pt x="482" y="344"/>
                  </a:lnTo>
                  <a:lnTo>
                    <a:pt x="478" y="342"/>
                  </a:lnTo>
                  <a:lnTo>
                    <a:pt x="476" y="340"/>
                  </a:lnTo>
                  <a:lnTo>
                    <a:pt x="472" y="334"/>
                  </a:lnTo>
                  <a:lnTo>
                    <a:pt x="468" y="326"/>
                  </a:lnTo>
                  <a:lnTo>
                    <a:pt x="462" y="326"/>
                  </a:lnTo>
                  <a:lnTo>
                    <a:pt x="436" y="302"/>
                  </a:lnTo>
                  <a:lnTo>
                    <a:pt x="420" y="302"/>
                  </a:lnTo>
                  <a:lnTo>
                    <a:pt x="414" y="314"/>
                  </a:lnTo>
                  <a:lnTo>
                    <a:pt x="408" y="330"/>
                  </a:lnTo>
                  <a:lnTo>
                    <a:pt x="388" y="362"/>
                  </a:lnTo>
                  <a:lnTo>
                    <a:pt x="374" y="368"/>
                  </a:lnTo>
                  <a:lnTo>
                    <a:pt x="366" y="374"/>
                  </a:lnTo>
                  <a:lnTo>
                    <a:pt x="358" y="382"/>
                  </a:lnTo>
                  <a:lnTo>
                    <a:pt x="350" y="394"/>
                  </a:lnTo>
                  <a:lnTo>
                    <a:pt x="338" y="396"/>
                  </a:lnTo>
                  <a:lnTo>
                    <a:pt x="328" y="398"/>
                  </a:lnTo>
                  <a:lnTo>
                    <a:pt x="306" y="418"/>
                  </a:lnTo>
                  <a:lnTo>
                    <a:pt x="290" y="418"/>
                  </a:lnTo>
                  <a:lnTo>
                    <a:pt x="278" y="420"/>
                  </a:lnTo>
                  <a:lnTo>
                    <a:pt x="270" y="422"/>
                  </a:lnTo>
                  <a:lnTo>
                    <a:pt x="262" y="426"/>
                  </a:lnTo>
                  <a:lnTo>
                    <a:pt x="256" y="438"/>
                  </a:lnTo>
                  <a:lnTo>
                    <a:pt x="244" y="438"/>
                  </a:lnTo>
                  <a:lnTo>
                    <a:pt x="228" y="432"/>
                  </a:lnTo>
                  <a:lnTo>
                    <a:pt x="218" y="432"/>
                  </a:lnTo>
                  <a:lnTo>
                    <a:pt x="210" y="436"/>
                  </a:lnTo>
                  <a:lnTo>
                    <a:pt x="198" y="440"/>
                  </a:lnTo>
                  <a:lnTo>
                    <a:pt x="140" y="462"/>
                  </a:lnTo>
                  <a:lnTo>
                    <a:pt x="120" y="464"/>
                  </a:lnTo>
                  <a:lnTo>
                    <a:pt x="104" y="466"/>
                  </a:lnTo>
                  <a:lnTo>
                    <a:pt x="92" y="474"/>
                  </a:lnTo>
                  <a:lnTo>
                    <a:pt x="78" y="486"/>
                  </a:lnTo>
                  <a:lnTo>
                    <a:pt x="76" y="510"/>
                  </a:lnTo>
                  <a:lnTo>
                    <a:pt x="64" y="514"/>
                  </a:lnTo>
                  <a:lnTo>
                    <a:pt x="56" y="520"/>
                  </a:lnTo>
                  <a:lnTo>
                    <a:pt x="52" y="528"/>
                  </a:lnTo>
                  <a:lnTo>
                    <a:pt x="52" y="542"/>
                  </a:lnTo>
                  <a:lnTo>
                    <a:pt x="60" y="548"/>
                  </a:lnTo>
                  <a:lnTo>
                    <a:pt x="72" y="558"/>
                  </a:lnTo>
                  <a:lnTo>
                    <a:pt x="78" y="566"/>
                  </a:lnTo>
                  <a:lnTo>
                    <a:pt x="82" y="572"/>
                  </a:lnTo>
                  <a:lnTo>
                    <a:pt x="86" y="580"/>
                  </a:lnTo>
                  <a:lnTo>
                    <a:pt x="86" y="590"/>
                  </a:lnTo>
                  <a:lnTo>
                    <a:pt x="78" y="594"/>
                  </a:lnTo>
                  <a:lnTo>
                    <a:pt x="68" y="598"/>
                  </a:lnTo>
                  <a:lnTo>
                    <a:pt x="54" y="602"/>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10" name="Freeform 11"/>
            <p:cNvSpPr>
              <a:spLocks/>
            </p:cNvSpPr>
            <p:nvPr/>
          </p:nvSpPr>
          <p:spPr bwMode="auto">
            <a:xfrm>
              <a:off x="3673475" y="4854576"/>
              <a:ext cx="1400175" cy="1479550"/>
            </a:xfrm>
            <a:custGeom>
              <a:avLst/>
              <a:gdLst>
                <a:gd name="T0" fmla="*/ 356 w 882"/>
                <a:gd name="T1" fmla="*/ 898 h 932"/>
                <a:gd name="T2" fmla="*/ 352 w 882"/>
                <a:gd name="T3" fmla="*/ 844 h 932"/>
                <a:gd name="T4" fmla="*/ 310 w 882"/>
                <a:gd name="T5" fmla="*/ 844 h 932"/>
                <a:gd name="T6" fmla="*/ 246 w 882"/>
                <a:gd name="T7" fmla="*/ 840 h 932"/>
                <a:gd name="T8" fmla="*/ 208 w 882"/>
                <a:gd name="T9" fmla="*/ 800 h 932"/>
                <a:gd name="T10" fmla="*/ 164 w 882"/>
                <a:gd name="T11" fmla="*/ 782 h 932"/>
                <a:gd name="T12" fmla="*/ 166 w 882"/>
                <a:gd name="T13" fmla="*/ 724 h 932"/>
                <a:gd name="T14" fmla="*/ 138 w 882"/>
                <a:gd name="T15" fmla="*/ 676 h 932"/>
                <a:gd name="T16" fmla="*/ 114 w 882"/>
                <a:gd name="T17" fmla="*/ 616 h 932"/>
                <a:gd name="T18" fmla="*/ 88 w 882"/>
                <a:gd name="T19" fmla="*/ 564 h 932"/>
                <a:gd name="T20" fmla="*/ 16 w 882"/>
                <a:gd name="T21" fmla="*/ 578 h 932"/>
                <a:gd name="T22" fmla="*/ 0 w 882"/>
                <a:gd name="T23" fmla="*/ 490 h 932"/>
                <a:gd name="T24" fmla="*/ 84 w 882"/>
                <a:gd name="T25" fmla="*/ 392 h 932"/>
                <a:gd name="T26" fmla="*/ 120 w 882"/>
                <a:gd name="T27" fmla="*/ 310 h 932"/>
                <a:gd name="T28" fmla="*/ 130 w 882"/>
                <a:gd name="T29" fmla="*/ 236 h 932"/>
                <a:gd name="T30" fmla="*/ 126 w 882"/>
                <a:gd name="T31" fmla="*/ 178 h 932"/>
                <a:gd name="T32" fmla="*/ 104 w 882"/>
                <a:gd name="T33" fmla="*/ 108 h 932"/>
                <a:gd name="T34" fmla="*/ 126 w 882"/>
                <a:gd name="T35" fmla="*/ 52 h 932"/>
                <a:gd name="T36" fmla="*/ 134 w 882"/>
                <a:gd name="T37" fmla="*/ 0 h 932"/>
                <a:gd name="T38" fmla="*/ 170 w 882"/>
                <a:gd name="T39" fmla="*/ 44 h 932"/>
                <a:gd name="T40" fmla="*/ 208 w 882"/>
                <a:gd name="T41" fmla="*/ 100 h 932"/>
                <a:gd name="T42" fmla="*/ 218 w 882"/>
                <a:gd name="T43" fmla="*/ 44 h 932"/>
                <a:gd name="T44" fmla="*/ 252 w 882"/>
                <a:gd name="T45" fmla="*/ 88 h 932"/>
                <a:gd name="T46" fmla="*/ 332 w 882"/>
                <a:gd name="T47" fmla="*/ 148 h 932"/>
                <a:gd name="T48" fmla="*/ 406 w 882"/>
                <a:gd name="T49" fmla="*/ 280 h 932"/>
                <a:gd name="T50" fmla="*/ 400 w 882"/>
                <a:gd name="T51" fmla="*/ 336 h 932"/>
                <a:gd name="T52" fmla="*/ 452 w 882"/>
                <a:gd name="T53" fmla="*/ 370 h 932"/>
                <a:gd name="T54" fmla="*/ 574 w 882"/>
                <a:gd name="T55" fmla="*/ 346 h 932"/>
                <a:gd name="T56" fmla="*/ 586 w 882"/>
                <a:gd name="T57" fmla="*/ 290 h 932"/>
                <a:gd name="T58" fmla="*/ 558 w 882"/>
                <a:gd name="T59" fmla="*/ 230 h 932"/>
                <a:gd name="T60" fmla="*/ 620 w 882"/>
                <a:gd name="T61" fmla="*/ 178 h 932"/>
                <a:gd name="T62" fmla="*/ 606 w 882"/>
                <a:gd name="T63" fmla="*/ 122 h 932"/>
                <a:gd name="T64" fmla="*/ 614 w 882"/>
                <a:gd name="T65" fmla="*/ 104 h 932"/>
                <a:gd name="T66" fmla="*/ 654 w 882"/>
                <a:gd name="T67" fmla="*/ 64 h 932"/>
                <a:gd name="T68" fmla="*/ 712 w 882"/>
                <a:gd name="T69" fmla="*/ 144 h 932"/>
                <a:gd name="T70" fmla="*/ 790 w 882"/>
                <a:gd name="T71" fmla="*/ 128 h 932"/>
                <a:gd name="T72" fmla="*/ 790 w 882"/>
                <a:gd name="T73" fmla="*/ 188 h 932"/>
                <a:gd name="T74" fmla="*/ 752 w 882"/>
                <a:gd name="T75" fmla="*/ 208 h 932"/>
                <a:gd name="T76" fmla="*/ 660 w 882"/>
                <a:gd name="T77" fmla="*/ 204 h 932"/>
                <a:gd name="T78" fmla="*/ 630 w 882"/>
                <a:gd name="T79" fmla="*/ 266 h 932"/>
                <a:gd name="T80" fmla="*/ 652 w 882"/>
                <a:gd name="T81" fmla="*/ 308 h 932"/>
                <a:gd name="T82" fmla="*/ 698 w 882"/>
                <a:gd name="T83" fmla="*/ 300 h 932"/>
                <a:gd name="T84" fmla="*/ 718 w 882"/>
                <a:gd name="T85" fmla="*/ 330 h 932"/>
                <a:gd name="T86" fmla="*/ 692 w 882"/>
                <a:gd name="T87" fmla="*/ 418 h 932"/>
                <a:gd name="T88" fmla="*/ 732 w 882"/>
                <a:gd name="T89" fmla="*/ 472 h 932"/>
                <a:gd name="T90" fmla="*/ 726 w 882"/>
                <a:gd name="T91" fmla="*/ 528 h 932"/>
                <a:gd name="T92" fmla="*/ 828 w 882"/>
                <a:gd name="T93" fmla="*/ 590 h 932"/>
                <a:gd name="T94" fmla="*/ 876 w 882"/>
                <a:gd name="T95" fmla="*/ 606 h 932"/>
                <a:gd name="T96" fmla="*/ 850 w 882"/>
                <a:gd name="T97" fmla="*/ 658 h 932"/>
                <a:gd name="T98" fmla="*/ 784 w 882"/>
                <a:gd name="T99" fmla="*/ 676 h 932"/>
                <a:gd name="T100" fmla="*/ 720 w 882"/>
                <a:gd name="T101" fmla="*/ 734 h 932"/>
                <a:gd name="T102" fmla="*/ 650 w 882"/>
                <a:gd name="T103" fmla="*/ 764 h 932"/>
                <a:gd name="T104" fmla="*/ 612 w 882"/>
                <a:gd name="T105" fmla="*/ 742 h 932"/>
                <a:gd name="T106" fmla="*/ 564 w 882"/>
                <a:gd name="T107" fmla="*/ 760 h 932"/>
                <a:gd name="T108" fmla="*/ 526 w 882"/>
                <a:gd name="T109" fmla="*/ 740 h 932"/>
                <a:gd name="T110" fmla="*/ 482 w 882"/>
                <a:gd name="T111" fmla="*/ 750 h 932"/>
                <a:gd name="T112" fmla="*/ 448 w 882"/>
                <a:gd name="T113" fmla="*/ 768 h 932"/>
                <a:gd name="T114" fmla="*/ 404 w 882"/>
                <a:gd name="T115" fmla="*/ 766 h 932"/>
                <a:gd name="T116" fmla="*/ 410 w 882"/>
                <a:gd name="T117" fmla="*/ 826 h 932"/>
                <a:gd name="T118" fmla="*/ 410 w 882"/>
                <a:gd name="T119" fmla="*/ 872 h 932"/>
                <a:gd name="T120" fmla="*/ 406 w 882"/>
                <a:gd name="T121" fmla="*/ 932 h 9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82" h="932">
                  <a:moveTo>
                    <a:pt x="406" y="932"/>
                  </a:moveTo>
                  <a:lnTo>
                    <a:pt x="406" y="932"/>
                  </a:lnTo>
                  <a:lnTo>
                    <a:pt x="392" y="920"/>
                  </a:lnTo>
                  <a:lnTo>
                    <a:pt x="380" y="910"/>
                  </a:lnTo>
                  <a:lnTo>
                    <a:pt x="368" y="904"/>
                  </a:lnTo>
                  <a:lnTo>
                    <a:pt x="356" y="898"/>
                  </a:lnTo>
                  <a:lnTo>
                    <a:pt x="358" y="880"/>
                  </a:lnTo>
                  <a:lnTo>
                    <a:pt x="358" y="866"/>
                  </a:lnTo>
                  <a:lnTo>
                    <a:pt x="356" y="854"/>
                  </a:lnTo>
                  <a:lnTo>
                    <a:pt x="352" y="844"/>
                  </a:lnTo>
                  <a:lnTo>
                    <a:pt x="342" y="836"/>
                  </a:lnTo>
                  <a:lnTo>
                    <a:pt x="332" y="836"/>
                  </a:lnTo>
                  <a:lnTo>
                    <a:pt x="324" y="838"/>
                  </a:lnTo>
                  <a:lnTo>
                    <a:pt x="316" y="840"/>
                  </a:lnTo>
                  <a:lnTo>
                    <a:pt x="310" y="844"/>
                  </a:lnTo>
                  <a:lnTo>
                    <a:pt x="298" y="854"/>
                  </a:lnTo>
                  <a:lnTo>
                    <a:pt x="288" y="866"/>
                  </a:lnTo>
                  <a:lnTo>
                    <a:pt x="260" y="860"/>
                  </a:lnTo>
                  <a:lnTo>
                    <a:pt x="246" y="840"/>
                  </a:lnTo>
                  <a:lnTo>
                    <a:pt x="240" y="832"/>
                  </a:lnTo>
                  <a:lnTo>
                    <a:pt x="234" y="828"/>
                  </a:lnTo>
                  <a:lnTo>
                    <a:pt x="218" y="808"/>
                  </a:lnTo>
                  <a:lnTo>
                    <a:pt x="212" y="802"/>
                  </a:lnTo>
                  <a:lnTo>
                    <a:pt x="208" y="800"/>
                  </a:lnTo>
                  <a:lnTo>
                    <a:pt x="202" y="798"/>
                  </a:lnTo>
                  <a:lnTo>
                    <a:pt x="194" y="798"/>
                  </a:lnTo>
                  <a:lnTo>
                    <a:pt x="172" y="798"/>
                  </a:lnTo>
                  <a:lnTo>
                    <a:pt x="168" y="790"/>
                  </a:lnTo>
                  <a:lnTo>
                    <a:pt x="164" y="782"/>
                  </a:lnTo>
                  <a:lnTo>
                    <a:pt x="162" y="774"/>
                  </a:lnTo>
                  <a:lnTo>
                    <a:pt x="160" y="766"/>
                  </a:lnTo>
                  <a:lnTo>
                    <a:pt x="160" y="752"/>
                  </a:lnTo>
                  <a:lnTo>
                    <a:pt x="160" y="740"/>
                  </a:lnTo>
                  <a:lnTo>
                    <a:pt x="166" y="724"/>
                  </a:lnTo>
                  <a:lnTo>
                    <a:pt x="168" y="708"/>
                  </a:lnTo>
                  <a:lnTo>
                    <a:pt x="166" y="694"/>
                  </a:lnTo>
                  <a:lnTo>
                    <a:pt x="164" y="688"/>
                  </a:lnTo>
                  <a:lnTo>
                    <a:pt x="162" y="682"/>
                  </a:lnTo>
                  <a:lnTo>
                    <a:pt x="138" y="676"/>
                  </a:lnTo>
                  <a:lnTo>
                    <a:pt x="126" y="670"/>
                  </a:lnTo>
                  <a:lnTo>
                    <a:pt x="124" y="668"/>
                  </a:lnTo>
                  <a:lnTo>
                    <a:pt x="124" y="664"/>
                  </a:lnTo>
                  <a:lnTo>
                    <a:pt x="124" y="650"/>
                  </a:lnTo>
                  <a:lnTo>
                    <a:pt x="114" y="616"/>
                  </a:lnTo>
                  <a:lnTo>
                    <a:pt x="102" y="598"/>
                  </a:lnTo>
                  <a:lnTo>
                    <a:pt x="96" y="576"/>
                  </a:lnTo>
                  <a:lnTo>
                    <a:pt x="92" y="568"/>
                  </a:lnTo>
                  <a:lnTo>
                    <a:pt x="88" y="564"/>
                  </a:lnTo>
                  <a:lnTo>
                    <a:pt x="82" y="560"/>
                  </a:lnTo>
                  <a:lnTo>
                    <a:pt x="76" y="558"/>
                  </a:lnTo>
                  <a:lnTo>
                    <a:pt x="58" y="556"/>
                  </a:lnTo>
                  <a:lnTo>
                    <a:pt x="30" y="572"/>
                  </a:lnTo>
                  <a:lnTo>
                    <a:pt x="16" y="578"/>
                  </a:lnTo>
                  <a:lnTo>
                    <a:pt x="4" y="580"/>
                  </a:lnTo>
                  <a:lnTo>
                    <a:pt x="2" y="576"/>
                  </a:lnTo>
                  <a:lnTo>
                    <a:pt x="0" y="490"/>
                  </a:lnTo>
                  <a:lnTo>
                    <a:pt x="16" y="454"/>
                  </a:lnTo>
                  <a:lnTo>
                    <a:pt x="32" y="436"/>
                  </a:lnTo>
                  <a:lnTo>
                    <a:pt x="46" y="422"/>
                  </a:lnTo>
                  <a:lnTo>
                    <a:pt x="62" y="408"/>
                  </a:lnTo>
                  <a:lnTo>
                    <a:pt x="84" y="392"/>
                  </a:lnTo>
                  <a:lnTo>
                    <a:pt x="108" y="370"/>
                  </a:lnTo>
                  <a:lnTo>
                    <a:pt x="110" y="328"/>
                  </a:lnTo>
                  <a:lnTo>
                    <a:pt x="120" y="310"/>
                  </a:lnTo>
                  <a:lnTo>
                    <a:pt x="120" y="288"/>
                  </a:lnTo>
                  <a:lnTo>
                    <a:pt x="120" y="266"/>
                  </a:lnTo>
                  <a:lnTo>
                    <a:pt x="124" y="248"/>
                  </a:lnTo>
                  <a:lnTo>
                    <a:pt x="126" y="240"/>
                  </a:lnTo>
                  <a:lnTo>
                    <a:pt x="130" y="236"/>
                  </a:lnTo>
                  <a:lnTo>
                    <a:pt x="132" y="218"/>
                  </a:lnTo>
                  <a:lnTo>
                    <a:pt x="134" y="204"/>
                  </a:lnTo>
                  <a:lnTo>
                    <a:pt x="132" y="190"/>
                  </a:lnTo>
                  <a:lnTo>
                    <a:pt x="126" y="178"/>
                  </a:lnTo>
                  <a:lnTo>
                    <a:pt x="84" y="142"/>
                  </a:lnTo>
                  <a:lnTo>
                    <a:pt x="84" y="110"/>
                  </a:lnTo>
                  <a:lnTo>
                    <a:pt x="94" y="110"/>
                  </a:lnTo>
                  <a:lnTo>
                    <a:pt x="104" y="108"/>
                  </a:lnTo>
                  <a:lnTo>
                    <a:pt x="126" y="100"/>
                  </a:lnTo>
                  <a:lnTo>
                    <a:pt x="128" y="88"/>
                  </a:lnTo>
                  <a:lnTo>
                    <a:pt x="128" y="76"/>
                  </a:lnTo>
                  <a:lnTo>
                    <a:pt x="128" y="64"/>
                  </a:lnTo>
                  <a:lnTo>
                    <a:pt x="126" y="52"/>
                  </a:lnTo>
                  <a:lnTo>
                    <a:pt x="120" y="32"/>
                  </a:lnTo>
                  <a:lnTo>
                    <a:pt x="120" y="22"/>
                  </a:lnTo>
                  <a:lnTo>
                    <a:pt x="118" y="12"/>
                  </a:lnTo>
                  <a:lnTo>
                    <a:pt x="126" y="6"/>
                  </a:lnTo>
                  <a:lnTo>
                    <a:pt x="134" y="0"/>
                  </a:lnTo>
                  <a:lnTo>
                    <a:pt x="138" y="0"/>
                  </a:lnTo>
                  <a:lnTo>
                    <a:pt x="142" y="0"/>
                  </a:lnTo>
                  <a:lnTo>
                    <a:pt x="148" y="4"/>
                  </a:lnTo>
                  <a:lnTo>
                    <a:pt x="154" y="8"/>
                  </a:lnTo>
                  <a:lnTo>
                    <a:pt x="170" y="44"/>
                  </a:lnTo>
                  <a:lnTo>
                    <a:pt x="178" y="66"/>
                  </a:lnTo>
                  <a:lnTo>
                    <a:pt x="184" y="90"/>
                  </a:lnTo>
                  <a:lnTo>
                    <a:pt x="188" y="96"/>
                  </a:lnTo>
                  <a:lnTo>
                    <a:pt x="192" y="98"/>
                  </a:lnTo>
                  <a:lnTo>
                    <a:pt x="208" y="100"/>
                  </a:lnTo>
                  <a:lnTo>
                    <a:pt x="212" y="92"/>
                  </a:lnTo>
                  <a:lnTo>
                    <a:pt x="216" y="86"/>
                  </a:lnTo>
                  <a:lnTo>
                    <a:pt x="218" y="70"/>
                  </a:lnTo>
                  <a:lnTo>
                    <a:pt x="218" y="44"/>
                  </a:lnTo>
                  <a:lnTo>
                    <a:pt x="230" y="34"/>
                  </a:lnTo>
                  <a:lnTo>
                    <a:pt x="236" y="44"/>
                  </a:lnTo>
                  <a:lnTo>
                    <a:pt x="242" y="56"/>
                  </a:lnTo>
                  <a:lnTo>
                    <a:pt x="252" y="88"/>
                  </a:lnTo>
                  <a:lnTo>
                    <a:pt x="268" y="112"/>
                  </a:lnTo>
                  <a:lnTo>
                    <a:pt x="278" y="126"/>
                  </a:lnTo>
                  <a:lnTo>
                    <a:pt x="292" y="142"/>
                  </a:lnTo>
                  <a:lnTo>
                    <a:pt x="332" y="148"/>
                  </a:lnTo>
                  <a:lnTo>
                    <a:pt x="368" y="216"/>
                  </a:lnTo>
                  <a:lnTo>
                    <a:pt x="404" y="264"/>
                  </a:lnTo>
                  <a:lnTo>
                    <a:pt x="406" y="280"/>
                  </a:lnTo>
                  <a:lnTo>
                    <a:pt x="398" y="290"/>
                  </a:lnTo>
                  <a:lnTo>
                    <a:pt x="392" y="298"/>
                  </a:lnTo>
                  <a:lnTo>
                    <a:pt x="390" y="306"/>
                  </a:lnTo>
                  <a:lnTo>
                    <a:pt x="390" y="324"/>
                  </a:lnTo>
                  <a:lnTo>
                    <a:pt x="400" y="336"/>
                  </a:lnTo>
                  <a:lnTo>
                    <a:pt x="408" y="346"/>
                  </a:lnTo>
                  <a:lnTo>
                    <a:pt x="422" y="356"/>
                  </a:lnTo>
                  <a:lnTo>
                    <a:pt x="430" y="358"/>
                  </a:lnTo>
                  <a:lnTo>
                    <a:pt x="440" y="362"/>
                  </a:lnTo>
                  <a:lnTo>
                    <a:pt x="452" y="370"/>
                  </a:lnTo>
                  <a:lnTo>
                    <a:pt x="460" y="376"/>
                  </a:lnTo>
                  <a:lnTo>
                    <a:pt x="472" y="380"/>
                  </a:lnTo>
                  <a:lnTo>
                    <a:pt x="500" y="378"/>
                  </a:lnTo>
                  <a:lnTo>
                    <a:pt x="574" y="346"/>
                  </a:lnTo>
                  <a:lnTo>
                    <a:pt x="580" y="330"/>
                  </a:lnTo>
                  <a:lnTo>
                    <a:pt x="584" y="318"/>
                  </a:lnTo>
                  <a:lnTo>
                    <a:pt x="586" y="304"/>
                  </a:lnTo>
                  <a:lnTo>
                    <a:pt x="586" y="290"/>
                  </a:lnTo>
                  <a:lnTo>
                    <a:pt x="578" y="278"/>
                  </a:lnTo>
                  <a:lnTo>
                    <a:pt x="572" y="272"/>
                  </a:lnTo>
                  <a:lnTo>
                    <a:pt x="558" y="262"/>
                  </a:lnTo>
                  <a:lnTo>
                    <a:pt x="558" y="238"/>
                  </a:lnTo>
                  <a:lnTo>
                    <a:pt x="558" y="230"/>
                  </a:lnTo>
                  <a:lnTo>
                    <a:pt x="564" y="222"/>
                  </a:lnTo>
                  <a:lnTo>
                    <a:pt x="578" y="214"/>
                  </a:lnTo>
                  <a:lnTo>
                    <a:pt x="594" y="204"/>
                  </a:lnTo>
                  <a:lnTo>
                    <a:pt x="608" y="192"/>
                  </a:lnTo>
                  <a:lnTo>
                    <a:pt x="620" y="178"/>
                  </a:lnTo>
                  <a:lnTo>
                    <a:pt x="620" y="152"/>
                  </a:lnTo>
                  <a:lnTo>
                    <a:pt x="616" y="138"/>
                  </a:lnTo>
                  <a:lnTo>
                    <a:pt x="610" y="128"/>
                  </a:lnTo>
                  <a:lnTo>
                    <a:pt x="606" y="122"/>
                  </a:lnTo>
                  <a:lnTo>
                    <a:pt x="600" y="116"/>
                  </a:lnTo>
                  <a:lnTo>
                    <a:pt x="598" y="108"/>
                  </a:lnTo>
                  <a:lnTo>
                    <a:pt x="614" y="104"/>
                  </a:lnTo>
                  <a:lnTo>
                    <a:pt x="622" y="94"/>
                  </a:lnTo>
                  <a:lnTo>
                    <a:pt x="628" y="84"/>
                  </a:lnTo>
                  <a:lnTo>
                    <a:pt x="632" y="72"/>
                  </a:lnTo>
                  <a:lnTo>
                    <a:pt x="636" y="66"/>
                  </a:lnTo>
                  <a:lnTo>
                    <a:pt x="642" y="64"/>
                  </a:lnTo>
                  <a:lnTo>
                    <a:pt x="654" y="64"/>
                  </a:lnTo>
                  <a:lnTo>
                    <a:pt x="672" y="66"/>
                  </a:lnTo>
                  <a:lnTo>
                    <a:pt x="694" y="124"/>
                  </a:lnTo>
                  <a:lnTo>
                    <a:pt x="704" y="136"/>
                  </a:lnTo>
                  <a:lnTo>
                    <a:pt x="712" y="144"/>
                  </a:lnTo>
                  <a:lnTo>
                    <a:pt x="722" y="152"/>
                  </a:lnTo>
                  <a:lnTo>
                    <a:pt x="758" y="152"/>
                  </a:lnTo>
                  <a:lnTo>
                    <a:pt x="774" y="140"/>
                  </a:lnTo>
                  <a:lnTo>
                    <a:pt x="790" y="128"/>
                  </a:lnTo>
                  <a:lnTo>
                    <a:pt x="796" y="138"/>
                  </a:lnTo>
                  <a:lnTo>
                    <a:pt x="796" y="152"/>
                  </a:lnTo>
                  <a:lnTo>
                    <a:pt x="794" y="170"/>
                  </a:lnTo>
                  <a:lnTo>
                    <a:pt x="790" y="188"/>
                  </a:lnTo>
                  <a:lnTo>
                    <a:pt x="786" y="196"/>
                  </a:lnTo>
                  <a:lnTo>
                    <a:pt x="780" y="204"/>
                  </a:lnTo>
                  <a:lnTo>
                    <a:pt x="766" y="208"/>
                  </a:lnTo>
                  <a:lnTo>
                    <a:pt x="752" y="208"/>
                  </a:lnTo>
                  <a:lnTo>
                    <a:pt x="720" y="192"/>
                  </a:lnTo>
                  <a:lnTo>
                    <a:pt x="694" y="192"/>
                  </a:lnTo>
                  <a:lnTo>
                    <a:pt x="676" y="196"/>
                  </a:lnTo>
                  <a:lnTo>
                    <a:pt x="668" y="198"/>
                  </a:lnTo>
                  <a:lnTo>
                    <a:pt x="660" y="204"/>
                  </a:lnTo>
                  <a:lnTo>
                    <a:pt x="642" y="218"/>
                  </a:lnTo>
                  <a:lnTo>
                    <a:pt x="630" y="236"/>
                  </a:lnTo>
                  <a:lnTo>
                    <a:pt x="630" y="256"/>
                  </a:lnTo>
                  <a:lnTo>
                    <a:pt x="630" y="266"/>
                  </a:lnTo>
                  <a:lnTo>
                    <a:pt x="636" y="280"/>
                  </a:lnTo>
                  <a:lnTo>
                    <a:pt x="638" y="290"/>
                  </a:lnTo>
                  <a:lnTo>
                    <a:pt x="642" y="296"/>
                  </a:lnTo>
                  <a:lnTo>
                    <a:pt x="646" y="302"/>
                  </a:lnTo>
                  <a:lnTo>
                    <a:pt x="652" y="308"/>
                  </a:lnTo>
                  <a:lnTo>
                    <a:pt x="658" y="310"/>
                  </a:lnTo>
                  <a:lnTo>
                    <a:pt x="666" y="308"/>
                  </a:lnTo>
                  <a:lnTo>
                    <a:pt x="676" y="304"/>
                  </a:lnTo>
                  <a:lnTo>
                    <a:pt x="692" y="302"/>
                  </a:lnTo>
                  <a:lnTo>
                    <a:pt x="698" y="300"/>
                  </a:lnTo>
                  <a:lnTo>
                    <a:pt x="706" y="300"/>
                  </a:lnTo>
                  <a:lnTo>
                    <a:pt x="710" y="304"/>
                  </a:lnTo>
                  <a:lnTo>
                    <a:pt x="714" y="308"/>
                  </a:lnTo>
                  <a:lnTo>
                    <a:pt x="716" y="318"/>
                  </a:lnTo>
                  <a:lnTo>
                    <a:pt x="718" y="330"/>
                  </a:lnTo>
                  <a:lnTo>
                    <a:pt x="704" y="378"/>
                  </a:lnTo>
                  <a:lnTo>
                    <a:pt x="696" y="390"/>
                  </a:lnTo>
                  <a:lnTo>
                    <a:pt x="690" y="400"/>
                  </a:lnTo>
                  <a:lnTo>
                    <a:pt x="690" y="410"/>
                  </a:lnTo>
                  <a:lnTo>
                    <a:pt x="692" y="418"/>
                  </a:lnTo>
                  <a:lnTo>
                    <a:pt x="698" y="426"/>
                  </a:lnTo>
                  <a:lnTo>
                    <a:pt x="706" y="432"/>
                  </a:lnTo>
                  <a:lnTo>
                    <a:pt x="718" y="438"/>
                  </a:lnTo>
                  <a:lnTo>
                    <a:pt x="734" y="444"/>
                  </a:lnTo>
                  <a:lnTo>
                    <a:pt x="732" y="472"/>
                  </a:lnTo>
                  <a:lnTo>
                    <a:pt x="730" y="486"/>
                  </a:lnTo>
                  <a:lnTo>
                    <a:pt x="724" y="502"/>
                  </a:lnTo>
                  <a:lnTo>
                    <a:pt x="724" y="510"/>
                  </a:lnTo>
                  <a:lnTo>
                    <a:pt x="724" y="520"/>
                  </a:lnTo>
                  <a:lnTo>
                    <a:pt x="726" y="528"/>
                  </a:lnTo>
                  <a:lnTo>
                    <a:pt x="730" y="536"/>
                  </a:lnTo>
                  <a:lnTo>
                    <a:pt x="760" y="572"/>
                  </a:lnTo>
                  <a:lnTo>
                    <a:pt x="828" y="590"/>
                  </a:lnTo>
                  <a:lnTo>
                    <a:pt x="836" y="596"/>
                  </a:lnTo>
                  <a:lnTo>
                    <a:pt x="842" y="600"/>
                  </a:lnTo>
                  <a:lnTo>
                    <a:pt x="850" y="604"/>
                  </a:lnTo>
                  <a:lnTo>
                    <a:pt x="876" y="606"/>
                  </a:lnTo>
                  <a:lnTo>
                    <a:pt x="882" y="628"/>
                  </a:lnTo>
                  <a:lnTo>
                    <a:pt x="876" y="636"/>
                  </a:lnTo>
                  <a:lnTo>
                    <a:pt x="872" y="644"/>
                  </a:lnTo>
                  <a:lnTo>
                    <a:pt x="850" y="658"/>
                  </a:lnTo>
                  <a:lnTo>
                    <a:pt x="832" y="666"/>
                  </a:lnTo>
                  <a:lnTo>
                    <a:pt x="818" y="666"/>
                  </a:lnTo>
                  <a:lnTo>
                    <a:pt x="806" y="668"/>
                  </a:lnTo>
                  <a:lnTo>
                    <a:pt x="794" y="672"/>
                  </a:lnTo>
                  <a:lnTo>
                    <a:pt x="784" y="676"/>
                  </a:lnTo>
                  <a:lnTo>
                    <a:pt x="764" y="686"/>
                  </a:lnTo>
                  <a:lnTo>
                    <a:pt x="744" y="700"/>
                  </a:lnTo>
                  <a:lnTo>
                    <a:pt x="736" y="716"/>
                  </a:lnTo>
                  <a:lnTo>
                    <a:pt x="728" y="726"/>
                  </a:lnTo>
                  <a:lnTo>
                    <a:pt x="720" y="734"/>
                  </a:lnTo>
                  <a:lnTo>
                    <a:pt x="682" y="734"/>
                  </a:lnTo>
                  <a:lnTo>
                    <a:pt x="662" y="756"/>
                  </a:lnTo>
                  <a:lnTo>
                    <a:pt x="656" y="760"/>
                  </a:lnTo>
                  <a:lnTo>
                    <a:pt x="650" y="764"/>
                  </a:lnTo>
                  <a:lnTo>
                    <a:pt x="642" y="766"/>
                  </a:lnTo>
                  <a:lnTo>
                    <a:pt x="636" y="766"/>
                  </a:lnTo>
                  <a:lnTo>
                    <a:pt x="628" y="754"/>
                  </a:lnTo>
                  <a:lnTo>
                    <a:pt x="620" y="746"/>
                  </a:lnTo>
                  <a:lnTo>
                    <a:pt x="612" y="742"/>
                  </a:lnTo>
                  <a:lnTo>
                    <a:pt x="604" y="742"/>
                  </a:lnTo>
                  <a:lnTo>
                    <a:pt x="596" y="744"/>
                  </a:lnTo>
                  <a:lnTo>
                    <a:pt x="588" y="748"/>
                  </a:lnTo>
                  <a:lnTo>
                    <a:pt x="574" y="758"/>
                  </a:lnTo>
                  <a:lnTo>
                    <a:pt x="564" y="760"/>
                  </a:lnTo>
                  <a:lnTo>
                    <a:pt x="556" y="760"/>
                  </a:lnTo>
                  <a:lnTo>
                    <a:pt x="548" y="758"/>
                  </a:lnTo>
                  <a:lnTo>
                    <a:pt x="544" y="756"/>
                  </a:lnTo>
                  <a:lnTo>
                    <a:pt x="534" y="748"/>
                  </a:lnTo>
                  <a:lnTo>
                    <a:pt x="526" y="740"/>
                  </a:lnTo>
                  <a:lnTo>
                    <a:pt x="514" y="738"/>
                  </a:lnTo>
                  <a:lnTo>
                    <a:pt x="506" y="738"/>
                  </a:lnTo>
                  <a:lnTo>
                    <a:pt x="498" y="738"/>
                  </a:lnTo>
                  <a:lnTo>
                    <a:pt x="492" y="742"/>
                  </a:lnTo>
                  <a:lnTo>
                    <a:pt x="486" y="746"/>
                  </a:lnTo>
                  <a:lnTo>
                    <a:pt x="482" y="750"/>
                  </a:lnTo>
                  <a:lnTo>
                    <a:pt x="474" y="764"/>
                  </a:lnTo>
                  <a:lnTo>
                    <a:pt x="468" y="768"/>
                  </a:lnTo>
                  <a:lnTo>
                    <a:pt x="462" y="770"/>
                  </a:lnTo>
                  <a:lnTo>
                    <a:pt x="454" y="770"/>
                  </a:lnTo>
                  <a:lnTo>
                    <a:pt x="448" y="768"/>
                  </a:lnTo>
                  <a:lnTo>
                    <a:pt x="436" y="762"/>
                  </a:lnTo>
                  <a:lnTo>
                    <a:pt x="430" y="756"/>
                  </a:lnTo>
                  <a:lnTo>
                    <a:pt x="414" y="756"/>
                  </a:lnTo>
                  <a:lnTo>
                    <a:pt x="404" y="766"/>
                  </a:lnTo>
                  <a:lnTo>
                    <a:pt x="398" y="774"/>
                  </a:lnTo>
                  <a:lnTo>
                    <a:pt x="396" y="784"/>
                  </a:lnTo>
                  <a:lnTo>
                    <a:pt x="394" y="802"/>
                  </a:lnTo>
                  <a:lnTo>
                    <a:pt x="402" y="814"/>
                  </a:lnTo>
                  <a:lnTo>
                    <a:pt x="410" y="826"/>
                  </a:lnTo>
                  <a:lnTo>
                    <a:pt x="412" y="832"/>
                  </a:lnTo>
                  <a:lnTo>
                    <a:pt x="412" y="840"/>
                  </a:lnTo>
                  <a:lnTo>
                    <a:pt x="412" y="850"/>
                  </a:lnTo>
                  <a:lnTo>
                    <a:pt x="410" y="860"/>
                  </a:lnTo>
                  <a:lnTo>
                    <a:pt x="410" y="872"/>
                  </a:lnTo>
                  <a:lnTo>
                    <a:pt x="414" y="886"/>
                  </a:lnTo>
                  <a:lnTo>
                    <a:pt x="416" y="902"/>
                  </a:lnTo>
                  <a:lnTo>
                    <a:pt x="420" y="922"/>
                  </a:lnTo>
                  <a:lnTo>
                    <a:pt x="412" y="928"/>
                  </a:lnTo>
                  <a:lnTo>
                    <a:pt x="406" y="932"/>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11" name="Freeform 12"/>
            <p:cNvSpPr>
              <a:spLocks/>
            </p:cNvSpPr>
            <p:nvPr/>
          </p:nvSpPr>
          <p:spPr bwMode="auto">
            <a:xfrm>
              <a:off x="4851400" y="5384801"/>
              <a:ext cx="1187450" cy="885825"/>
            </a:xfrm>
            <a:custGeom>
              <a:avLst/>
              <a:gdLst>
                <a:gd name="T0" fmla="*/ 450 w 748"/>
                <a:gd name="T1" fmla="*/ 540 h 558"/>
                <a:gd name="T2" fmla="*/ 440 w 748"/>
                <a:gd name="T3" fmla="*/ 532 h 558"/>
                <a:gd name="T4" fmla="*/ 422 w 748"/>
                <a:gd name="T5" fmla="*/ 516 h 558"/>
                <a:gd name="T6" fmla="*/ 406 w 748"/>
                <a:gd name="T7" fmla="*/ 508 h 558"/>
                <a:gd name="T8" fmla="*/ 390 w 748"/>
                <a:gd name="T9" fmla="*/ 536 h 558"/>
                <a:gd name="T10" fmla="*/ 280 w 748"/>
                <a:gd name="T11" fmla="*/ 532 h 558"/>
                <a:gd name="T12" fmla="*/ 218 w 748"/>
                <a:gd name="T13" fmla="*/ 498 h 558"/>
                <a:gd name="T14" fmla="*/ 204 w 748"/>
                <a:gd name="T15" fmla="*/ 478 h 558"/>
                <a:gd name="T16" fmla="*/ 212 w 748"/>
                <a:gd name="T17" fmla="*/ 432 h 558"/>
                <a:gd name="T18" fmla="*/ 188 w 748"/>
                <a:gd name="T19" fmla="*/ 390 h 558"/>
                <a:gd name="T20" fmla="*/ 142 w 748"/>
                <a:gd name="T21" fmla="*/ 382 h 558"/>
                <a:gd name="T22" fmla="*/ 82 w 748"/>
                <a:gd name="T23" fmla="*/ 368 h 558"/>
                <a:gd name="T24" fmla="*/ 104 w 748"/>
                <a:gd name="T25" fmla="*/ 342 h 558"/>
                <a:gd name="T26" fmla="*/ 140 w 748"/>
                <a:gd name="T27" fmla="*/ 316 h 558"/>
                <a:gd name="T28" fmla="*/ 142 w 748"/>
                <a:gd name="T29" fmla="*/ 262 h 558"/>
                <a:gd name="T30" fmla="*/ 102 w 748"/>
                <a:gd name="T31" fmla="*/ 252 h 558"/>
                <a:gd name="T32" fmla="*/ 20 w 748"/>
                <a:gd name="T33" fmla="*/ 222 h 558"/>
                <a:gd name="T34" fmla="*/ 0 w 748"/>
                <a:gd name="T35" fmla="*/ 192 h 558"/>
                <a:gd name="T36" fmla="*/ 22 w 748"/>
                <a:gd name="T37" fmla="*/ 162 h 558"/>
                <a:gd name="T38" fmla="*/ 62 w 748"/>
                <a:gd name="T39" fmla="*/ 154 h 558"/>
                <a:gd name="T40" fmla="*/ 120 w 748"/>
                <a:gd name="T41" fmla="*/ 190 h 558"/>
                <a:gd name="T42" fmla="*/ 156 w 748"/>
                <a:gd name="T43" fmla="*/ 192 h 558"/>
                <a:gd name="T44" fmla="*/ 206 w 748"/>
                <a:gd name="T45" fmla="*/ 156 h 558"/>
                <a:gd name="T46" fmla="*/ 240 w 748"/>
                <a:gd name="T47" fmla="*/ 98 h 558"/>
                <a:gd name="T48" fmla="*/ 274 w 748"/>
                <a:gd name="T49" fmla="*/ 110 h 558"/>
                <a:gd name="T50" fmla="*/ 308 w 748"/>
                <a:gd name="T51" fmla="*/ 128 h 558"/>
                <a:gd name="T52" fmla="*/ 342 w 748"/>
                <a:gd name="T53" fmla="*/ 134 h 558"/>
                <a:gd name="T54" fmla="*/ 410 w 748"/>
                <a:gd name="T55" fmla="*/ 100 h 558"/>
                <a:gd name="T56" fmla="*/ 442 w 748"/>
                <a:gd name="T57" fmla="*/ 78 h 558"/>
                <a:gd name="T58" fmla="*/ 470 w 748"/>
                <a:gd name="T59" fmla="*/ 52 h 558"/>
                <a:gd name="T60" fmla="*/ 514 w 748"/>
                <a:gd name="T61" fmla="*/ 38 h 558"/>
                <a:gd name="T62" fmla="*/ 588 w 748"/>
                <a:gd name="T63" fmla="*/ 10 h 558"/>
                <a:gd name="T64" fmla="*/ 632 w 748"/>
                <a:gd name="T65" fmla="*/ 0 h 558"/>
                <a:gd name="T66" fmla="*/ 672 w 748"/>
                <a:gd name="T67" fmla="*/ 54 h 558"/>
                <a:gd name="T68" fmla="*/ 640 w 748"/>
                <a:gd name="T69" fmla="*/ 112 h 558"/>
                <a:gd name="T70" fmla="*/ 642 w 748"/>
                <a:gd name="T71" fmla="*/ 142 h 558"/>
                <a:gd name="T72" fmla="*/ 682 w 748"/>
                <a:gd name="T73" fmla="*/ 172 h 558"/>
                <a:gd name="T74" fmla="*/ 734 w 748"/>
                <a:gd name="T75" fmla="*/ 180 h 558"/>
                <a:gd name="T76" fmla="*/ 748 w 748"/>
                <a:gd name="T77" fmla="*/ 220 h 558"/>
                <a:gd name="T78" fmla="*/ 734 w 748"/>
                <a:gd name="T79" fmla="*/ 254 h 558"/>
                <a:gd name="T80" fmla="*/ 722 w 748"/>
                <a:gd name="T81" fmla="*/ 264 h 558"/>
                <a:gd name="T82" fmla="*/ 712 w 748"/>
                <a:gd name="T83" fmla="*/ 312 h 558"/>
                <a:gd name="T84" fmla="*/ 688 w 748"/>
                <a:gd name="T85" fmla="*/ 346 h 558"/>
                <a:gd name="T86" fmla="*/ 672 w 748"/>
                <a:gd name="T87" fmla="*/ 360 h 558"/>
                <a:gd name="T88" fmla="*/ 634 w 748"/>
                <a:gd name="T89" fmla="*/ 406 h 558"/>
                <a:gd name="T90" fmla="*/ 614 w 748"/>
                <a:gd name="T91" fmla="*/ 424 h 558"/>
                <a:gd name="T92" fmla="*/ 586 w 748"/>
                <a:gd name="T93" fmla="*/ 448 h 558"/>
                <a:gd name="T94" fmla="*/ 570 w 748"/>
                <a:gd name="T95" fmla="*/ 468 h 558"/>
                <a:gd name="T96" fmla="*/ 566 w 748"/>
                <a:gd name="T97" fmla="*/ 474 h 558"/>
                <a:gd name="T98" fmla="*/ 546 w 748"/>
                <a:gd name="T99" fmla="*/ 484 h 558"/>
                <a:gd name="T100" fmla="*/ 518 w 748"/>
                <a:gd name="T101" fmla="*/ 534 h 558"/>
                <a:gd name="T102" fmla="*/ 466 w 748"/>
                <a:gd name="T103" fmla="*/ 558 h 55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748" h="558">
                  <a:moveTo>
                    <a:pt x="450" y="558"/>
                  </a:moveTo>
                  <a:lnTo>
                    <a:pt x="450" y="558"/>
                  </a:lnTo>
                  <a:lnTo>
                    <a:pt x="450" y="540"/>
                  </a:lnTo>
                  <a:lnTo>
                    <a:pt x="446" y="540"/>
                  </a:lnTo>
                  <a:lnTo>
                    <a:pt x="444" y="538"/>
                  </a:lnTo>
                  <a:lnTo>
                    <a:pt x="440" y="532"/>
                  </a:lnTo>
                  <a:lnTo>
                    <a:pt x="428" y="530"/>
                  </a:lnTo>
                  <a:lnTo>
                    <a:pt x="426" y="522"/>
                  </a:lnTo>
                  <a:lnTo>
                    <a:pt x="422" y="516"/>
                  </a:lnTo>
                  <a:lnTo>
                    <a:pt x="418" y="510"/>
                  </a:lnTo>
                  <a:lnTo>
                    <a:pt x="414" y="508"/>
                  </a:lnTo>
                  <a:lnTo>
                    <a:pt x="410" y="508"/>
                  </a:lnTo>
                  <a:lnTo>
                    <a:pt x="406" y="508"/>
                  </a:lnTo>
                  <a:lnTo>
                    <a:pt x="396" y="510"/>
                  </a:lnTo>
                  <a:lnTo>
                    <a:pt x="390" y="536"/>
                  </a:lnTo>
                  <a:lnTo>
                    <a:pt x="322" y="540"/>
                  </a:lnTo>
                  <a:lnTo>
                    <a:pt x="280" y="532"/>
                  </a:lnTo>
                  <a:lnTo>
                    <a:pt x="246" y="528"/>
                  </a:lnTo>
                  <a:lnTo>
                    <a:pt x="218" y="498"/>
                  </a:lnTo>
                  <a:lnTo>
                    <a:pt x="208" y="478"/>
                  </a:lnTo>
                  <a:lnTo>
                    <a:pt x="204" y="478"/>
                  </a:lnTo>
                  <a:lnTo>
                    <a:pt x="200" y="464"/>
                  </a:lnTo>
                  <a:lnTo>
                    <a:pt x="202" y="452"/>
                  </a:lnTo>
                  <a:lnTo>
                    <a:pt x="206" y="442"/>
                  </a:lnTo>
                  <a:lnTo>
                    <a:pt x="212" y="432"/>
                  </a:lnTo>
                  <a:lnTo>
                    <a:pt x="212" y="406"/>
                  </a:lnTo>
                  <a:lnTo>
                    <a:pt x="188" y="390"/>
                  </a:lnTo>
                  <a:lnTo>
                    <a:pt x="188" y="384"/>
                  </a:lnTo>
                  <a:lnTo>
                    <a:pt x="142" y="382"/>
                  </a:lnTo>
                  <a:lnTo>
                    <a:pt x="104" y="378"/>
                  </a:lnTo>
                  <a:lnTo>
                    <a:pt x="82" y="368"/>
                  </a:lnTo>
                  <a:lnTo>
                    <a:pt x="72" y="344"/>
                  </a:lnTo>
                  <a:lnTo>
                    <a:pt x="104" y="342"/>
                  </a:lnTo>
                  <a:lnTo>
                    <a:pt x="112" y="338"/>
                  </a:lnTo>
                  <a:lnTo>
                    <a:pt x="122" y="332"/>
                  </a:lnTo>
                  <a:lnTo>
                    <a:pt x="140" y="316"/>
                  </a:lnTo>
                  <a:lnTo>
                    <a:pt x="148" y="300"/>
                  </a:lnTo>
                  <a:lnTo>
                    <a:pt x="150" y="286"/>
                  </a:lnTo>
                  <a:lnTo>
                    <a:pt x="148" y="274"/>
                  </a:lnTo>
                  <a:lnTo>
                    <a:pt x="142" y="262"/>
                  </a:lnTo>
                  <a:lnTo>
                    <a:pt x="114" y="260"/>
                  </a:lnTo>
                  <a:lnTo>
                    <a:pt x="102" y="252"/>
                  </a:lnTo>
                  <a:lnTo>
                    <a:pt x="88" y="246"/>
                  </a:lnTo>
                  <a:lnTo>
                    <a:pt x="64" y="238"/>
                  </a:lnTo>
                  <a:lnTo>
                    <a:pt x="40" y="230"/>
                  </a:lnTo>
                  <a:lnTo>
                    <a:pt x="20" y="222"/>
                  </a:lnTo>
                  <a:lnTo>
                    <a:pt x="6" y="204"/>
                  </a:lnTo>
                  <a:lnTo>
                    <a:pt x="2" y="196"/>
                  </a:lnTo>
                  <a:lnTo>
                    <a:pt x="0" y="192"/>
                  </a:lnTo>
                  <a:lnTo>
                    <a:pt x="12" y="174"/>
                  </a:lnTo>
                  <a:lnTo>
                    <a:pt x="18" y="166"/>
                  </a:lnTo>
                  <a:lnTo>
                    <a:pt x="22" y="162"/>
                  </a:lnTo>
                  <a:lnTo>
                    <a:pt x="30" y="158"/>
                  </a:lnTo>
                  <a:lnTo>
                    <a:pt x="36" y="156"/>
                  </a:lnTo>
                  <a:lnTo>
                    <a:pt x="48" y="154"/>
                  </a:lnTo>
                  <a:lnTo>
                    <a:pt x="62" y="154"/>
                  </a:lnTo>
                  <a:lnTo>
                    <a:pt x="90" y="164"/>
                  </a:lnTo>
                  <a:lnTo>
                    <a:pt x="120" y="190"/>
                  </a:lnTo>
                  <a:lnTo>
                    <a:pt x="130" y="192"/>
                  </a:lnTo>
                  <a:lnTo>
                    <a:pt x="142" y="192"/>
                  </a:lnTo>
                  <a:lnTo>
                    <a:pt x="156" y="192"/>
                  </a:lnTo>
                  <a:lnTo>
                    <a:pt x="172" y="190"/>
                  </a:lnTo>
                  <a:lnTo>
                    <a:pt x="188" y="174"/>
                  </a:lnTo>
                  <a:lnTo>
                    <a:pt x="206" y="156"/>
                  </a:lnTo>
                  <a:lnTo>
                    <a:pt x="222" y="136"/>
                  </a:lnTo>
                  <a:lnTo>
                    <a:pt x="238" y="120"/>
                  </a:lnTo>
                  <a:lnTo>
                    <a:pt x="240" y="98"/>
                  </a:lnTo>
                  <a:lnTo>
                    <a:pt x="264" y="96"/>
                  </a:lnTo>
                  <a:lnTo>
                    <a:pt x="274" y="110"/>
                  </a:lnTo>
                  <a:lnTo>
                    <a:pt x="284" y="114"/>
                  </a:lnTo>
                  <a:lnTo>
                    <a:pt x="294" y="120"/>
                  </a:lnTo>
                  <a:lnTo>
                    <a:pt x="308" y="128"/>
                  </a:lnTo>
                  <a:lnTo>
                    <a:pt x="324" y="134"/>
                  </a:lnTo>
                  <a:lnTo>
                    <a:pt x="342" y="134"/>
                  </a:lnTo>
                  <a:lnTo>
                    <a:pt x="384" y="120"/>
                  </a:lnTo>
                  <a:lnTo>
                    <a:pt x="398" y="108"/>
                  </a:lnTo>
                  <a:lnTo>
                    <a:pt x="410" y="100"/>
                  </a:lnTo>
                  <a:lnTo>
                    <a:pt x="422" y="92"/>
                  </a:lnTo>
                  <a:lnTo>
                    <a:pt x="438" y="84"/>
                  </a:lnTo>
                  <a:lnTo>
                    <a:pt x="442" y="78"/>
                  </a:lnTo>
                  <a:lnTo>
                    <a:pt x="450" y="72"/>
                  </a:lnTo>
                  <a:lnTo>
                    <a:pt x="462" y="56"/>
                  </a:lnTo>
                  <a:lnTo>
                    <a:pt x="470" y="52"/>
                  </a:lnTo>
                  <a:lnTo>
                    <a:pt x="476" y="46"/>
                  </a:lnTo>
                  <a:lnTo>
                    <a:pt x="494" y="40"/>
                  </a:lnTo>
                  <a:lnTo>
                    <a:pt x="514" y="38"/>
                  </a:lnTo>
                  <a:lnTo>
                    <a:pt x="550" y="36"/>
                  </a:lnTo>
                  <a:lnTo>
                    <a:pt x="570" y="22"/>
                  </a:lnTo>
                  <a:lnTo>
                    <a:pt x="588" y="10"/>
                  </a:lnTo>
                  <a:lnTo>
                    <a:pt x="596" y="6"/>
                  </a:lnTo>
                  <a:lnTo>
                    <a:pt x="606" y="2"/>
                  </a:lnTo>
                  <a:lnTo>
                    <a:pt x="618" y="0"/>
                  </a:lnTo>
                  <a:lnTo>
                    <a:pt x="632" y="0"/>
                  </a:lnTo>
                  <a:lnTo>
                    <a:pt x="654" y="36"/>
                  </a:lnTo>
                  <a:lnTo>
                    <a:pt x="672" y="54"/>
                  </a:lnTo>
                  <a:lnTo>
                    <a:pt x="656" y="82"/>
                  </a:lnTo>
                  <a:lnTo>
                    <a:pt x="646" y="96"/>
                  </a:lnTo>
                  <a:lnTo>
                    <a:pt x="640" y="112"/>
                  </a:lnTo>
                  <a:lnTo>
                    <a:pt x="638" y="140"/>
                  </a:lnTo>
                  <a:lnTo>
                    <a:pt x="642" y="142"/>
                  </a:lnTo>
                  <a:lnTo>
                    <a:pt x="650" y="142"/>
                  </a:lnTo>
                  <a:lnTo>
                    <a:pt x="672" y="142"/>
                  </a:lnTo>
                  <a:lnTo>
                    <a:pt x="682" y="172"/>
                  </a:lnTo>
                  <a:lnTo>
                    <a:pt x="690" y="184"/>
                  </a:lnTo>
                  <a:lnTo>
                    <a:pt x="734" y="180"/>
                  </a:lnTo>
                  <a:lnTo>
                    <a:pt x="740" y="190"/>
                  </a:lnTo>
                  <a:lnTo>
                    <a:pt x="744" y="204"/>
                  </a:lnTo>
                  <a:lnTo>
                    <a:pt x="748" y="220"/>
                  </a:lnTo>
                  <a:lnTo>
                    <a:pt x="748" y="238"/>
                  </a:lnTo>
                  <a:lnTo>
                    <a:pt x="740" y="248"/>
                  </a:lnTo>
                  <a:lnTo>
                    <a:pt x="734" y="254"/>
                  </a:lnTo>
                  <a:lnTo>
                    <a:pt x="726" y="258"/>
                  </a:lnTo>
                  <a:lnTo>
                    <a:pt x="724" y="262"/>
                  </a:lnTo>
                  <a:lnTo>
                    <a:pt x="722" y="264"/>
                  </a:lnTo>
                  <a:lnTo>
                    <a:pt x="718" y="266"/>
                  </a:lnTo>
                  <a:lnTo>
                    <a:pt x="712" y="312"/>
                  </a:lnTo>
                  <a:lnTo>
                    <a:pt x="706" y="324"/>
                  </a:lnTo>
                  <a:lnTo>
                    <a:pt x="700" y="338"/>
                  </a:lnTo>
                  <a:lnTo>
                    <a:pt x="688" y="346"/>
                  </a:lnTo>
                  <a:lnTo>
                    <a:pt x="682" y="350"/>
                  </a:lnTo>
                  <a:lnTo>
                    <a:pt x="682" y="356"/>
                  </a:lnTo>
                  <a:lnTo>
                    <a:pt x="672" y="360"/>
                  </a:lnTo>
                  <a:lnTo>
                    <a:pt x="664" y="366"/>
                  </a:lnTo>
                  <a:lnTo>
                    <a:pt x="656" y="376"/>
                  </a:lnTo>
                  <a:lnTo>
                    <a:pt x="648" y="386"/>
                  </a:lnTo>
                  <a:lnTo>
                    <a:pt x="634" y="406"/>
                  </a:lnTo>
                  <a:lnTo>
                    <a:pt x="626" y="414"/>
                  </a:lnTo>
                  <a:lnTo>
                    <a:pt x="616" y="420"/>
                  </a:lnTo>
                  <a:lnTo>
                    <a:pt x="614" y="424"/>
                  </a:lnTo>
                  <a:lnTo>
                    <a:pt x="610" y="428"/>
                  </a:lnTo>
                  <a:lnTo>
                    <a:pt x="600" y="434"/>
                  </a:lnTo>
                  <a:lnTo>
                    <a:pt x="586" y="448"/>
                  </a:lnTo>
                  <a:lnTo>
                    <a:pt x="572" y="464"/>
                  </a:lnTo>
                  <a:lnTo>
                    <a:pt x="570" y="466"/>
                  </a:lnTo>
                  <a:lnTo>
                    <a:pt x="570" y="468"/>
                  </a:lnTo>
                  <a:lnTo>
                    <a:pt x="566" y="468"/>
                  </a:lnTo>
                  <a:lnTo>
                    <a:pt x="566" y="474"/>
                  </a:lnTo>
                  <a:lnTo>
                    <a:pt x="560" y="474"/>
                  </a:lnTo>
                  <a:lnTo>
                    <a:pt x="556" y="476"/>
                  </a:lnTo>
                  <a:lnTo>
                    <a:pt x="546" y="484"/>
                  </a:lnTo>
                  <a:lnTo>
                    <a:pt x="532" y="500"/>
                  </a:lnTo>
                  <a:lnTo>
                    <a:pt x="518" y="534"/>
                  </a:lnTo>
                  <a:lnTo>
                    <a:pt x="502" y="538"/>
                  </a:lnTo>
                  <a:lnTo>
                    <a:pt x="488" y="544"/>
                  </a:lnTo>
                  <a:lnTo>
                    <a:pt x="478" y="550"/>
                  </a:lnTo>
                  <a:lnTo>
                    <a:pt x="466" y="558"/>
                  </a:lnTo>
                  <a:lnTo>
                    <a:pt x="450" y="558"/>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12" name="Freeform 13"/>
            <p:cNvSpPr>
              <a:spLocks/>
            </p:cNvSpPr>
            <p:nvPr/>
          </p:nvSpPr>
          <p:spPr bwMode="auto">
            <a:xfrm>
              <a:off x="7381875" y="5387976"/>
              <a:ext cx="282575" cy="654050"/>
            </a:xfrm>
            <a:custGeom>
              <a:avLst/>
              <a:gdLst>
                <a:gd name="T0" fmla="*/ 82 w 178"/>
                <a:gd name="T1" fmla="*/ 412 h 412"/>
                <a:gd name="T2" fmla="*/ 82 w 178"/>
                <a:gd name="T3" fmla="*/ 412 h 412"/>
                <a:gd name="T4" fmla="*/ 50 w 178"/>
                <a:gd name="T5" fmla="*/ 364 h 412"/>
                <a:gd name="T6" fmla="*/ 50 w 178"/>
                <a:gd name="T7" fmla="*/ 364 h 412"/>
                <a:gd name="T8" fmla="*/ 40 w 178"/>
                <a:gd name="T9" fmla="*/ 360 h 412"/>
                <a:gd name="T10" fmla="*/ 34 w 178"/>
                <a:gd name="T11" fmla="*/ 356 h 412"/>
                <a:gd name="T12" fmla="*/ 28 w 178"/>
                <a:gd name="T13" fmla="*/ 350 h 412"/>
                <a:gd name="T14" fmla="*/ 26 w 178"/>
                <a:gd name="T15" fmla="*/ 346 h 412"/>
                <a:gd name="T16" fmla="*/ 20 w 178"/>
                <a:gd name="T17" fmla="*/ 336 h 412"/>
                <a:gd name="T18" fmla="*/ 16 w 178"/>
                <a:gd name="T19" fmla="*/ 324 h 412"/>
                <a:gd name="T20" fmla="*/ 16 w 178"/>
                <a:gd name="T21" fmla="*/ 324 h 412"/>
                <a:gd name="T22" fmla="*/ 0 w 178"/>
                <a:gd name="T23" fmla="*/ 304 h 412"/>
                <a:gd name="T24" fmla="*/ 0 w 178"/>
                <a:gd name="T25" fmla="*/ 304 h 412"/>
                <a:gd name="T26" fmla="*/ 2 w 178"/>
                <a:gd name="T27" fmla="*/ 280 h 412"/>
                <a:gd name="T28" fmla="*/ 6 w 178"/>
                <a:gd name="T29" fmla="*/ 258 h 412"/>
                <a:gd name="T30" fmla="*/ 8 w 178"/>
                <a:gd name="T31" fmla="*/ 238 h 412"/>
                <a:gd name="T32" fmla="*/ 8 w 178"/>
                <a:gd name="T33" fmla="*/ 228 h 412"/>
                <a:gd name="T34" fmla="*/ 6 w 178"/>
                <a:gd name="T35" fmla="*/ 220 h 412"/>
                <a:gd name="T36" fmla="*/ 6 w 178"/>
                <a:gd name="T37" fmla="*/ 220 h 412"/>
                <a:gd name="T38" fmla="*/ 6 w 178"/>
                <a:gd name="T39" fmla="*/ 196 h 412"/>
                <a:gd name="T40" fmla="*/ 10 w 178"/>
                <a:gd name="T41" fmla="*/ 180 h 412"/>
                <a:gd name="T42" fmla="*/ 16 w 178"/>
                <a:gd name="T43" fmla="*/ 166 h 412"/>
                <a:gd name="T44" fmla="*/ 30 w 178"/>
                <a:gd name="T45" fmla="*/ 150 h 412"/>
                <a:gd name="T46" fmla="*/ 30 w 178"/>
                <a:gd name="T47" fmla="*/ 150 h 412"/>
                <a:gd name="T48" fmla="*/ 38 w 178"/>
                <a:gd name="T49" fmla="*/ 112 h 412"/>
                <a:gd name="T50" fmla="*/ 38 w 178"/>
                <a:gd name="T51" fmla="*/ 112 h 412"/>
                <a:gd name="T52" fmla="*/ 60 w 178"/>
                <a:gd name="T53" fmla="*/ 64 h 412"/>
                <a:gd name="T54" fmla="*/ 60 w 178"/>
                <a:gd name="T55" fmla="*/ 64 h 412"/>
                <a:gd name="T56" fmla="*/ 76 w 178"/>
                <a:gd name="T57" fmla="*/ 44 h 412"/>
                <a:gd name="T58" fmla="*/ 90 w 178"/>
                <a:gd name="T59" fmla="*/ 28 h 412"/>
                <a:gd name="T60" fmla="*/ 104 w 178"/>
                <a:gd name="T61" fmla="*/ 14 h 412"/>
                <a:gd name="T62" fmla="*/ 122 w 178"/>
                <a:gd name="T63" fmla="*/ 0 h 412"/>
                <a:gd name="T64" fmla="*/ 122 w 178"/>
                <a:gd name="T65" fmla="*/ 0 h 412"/>
                <a:gd name="T66" fmla="*/ 164 w 178"/>
                <a:gd name="T67" fmla="*/ 2 h 412"/>
                <a:gd name="T68" fmla="*/ 164 w 178"/>
                <a:gd name="T69" fmla="*/ 2 h 412"/>
                <a:gd name="T70" fmla="*/ 170 w 178"/>
                <a:gd name="T71" fmla="*/ 6 h 412"/>
                <a:gd name="T72" fmla="*/ 170 w 178"/>
                <a:gd name="T73" fmla="*/ 6 h 412"/>
                <a:gd name="T74" fmla="*/ 176 w 178"/>
                <a:gd name="T75" fmla="*/ 30 h 412"/>
                <a:gd name="T76" fmla="*/ 178 w 178"/>
                <a:gd name="T77" fmla="*/ 44 h 412"/>
                <a:gd name="T78" fmla="*/ 178 w 178"/>
                <a:gd name="T79" fmla="*/ 58 h 412"/>
                <a:gd name="T80" fmla="*/ 178 w 178"/>
                <a:gd name="T81" fmla="*/ 58 h 412"/>
                <a:gd name="T82" fmla="*/ 172 w 178"/>
                <a:gd name="T83" fmla="*/ 72 h 412"/>
                <a:gd name="T84" fmla="*/ 168 w 178"/>
                <a:gd name="T85" fmla="*/ 86 h 412"/>
                <a:gd name="T86" fmla="*/ 166 w 178"/>
                <a:gd name="T87" fmla="*/ 102 h 412"/>
                <a:gd name="T88" fmla="*/ 166 w 178"/>
                <a:gd name="T89" fmla="*/ 118 h 412"/>
                <a:gd name="T90" fmla="*/ 168 w 178"/>
                <a:gd name="T91" fmla="*/ 154 h 412"/>
                <a:gd name="T92" fmla="*/ 170 w 178"/>
                <a:gd name="T93" fmla="*/ 188 h 412"/>
                <a:gd name="T94" fmla="*/ 170 w 178"/>
                <a:gd name="T95" fmla="*/ 188 h 412"/>
                <a:gd name="T96" fmla="*/ 164 w 178"/>
                <a:gd name="T97" fmla="*/ 202 h 412"/>
                <a:gd name="T98" fmla="*/ 158 w 178"/>
                <a:gd name="T99" fmla="*/ 218 h 412"/>
                <a:gd name="T100" fmla="*/ 158 w 178"/>
                <a:gd name="T101" fmla="*/ 218 h 412"/>
                <a:gd name="T102" fmla="*/ 118 w 178"/>
                <a:gd name="T103" fmla="*/ 304 h 412"/>
                <a:gd name="T104" fmla="*/ 118 w 178"/>
                <a:gd name="T105" fmla="*/ 304 h 412"/>
                <a:gd name="T106" fmla="*/ 108 w 178"/>
                <a:gd name="T107" fmla="*/ 398 h 412"/>
                <a:gd name="T108" fmla="*/ 108 w 178"/>
                <a:gd name="T109" fmla="*/ 398 h 412"/>
                <a:gd name="T110" fmla="*/ 98 w 178"/>
                <a:gd name="T111" fmla="*/ 408 h 412"/>
                <a:gd name="T112" fmla="*/ 98 w 178"/>
                <a:gd name="T113" fmla="*/ 408 h 412"/>
                <a:gd name="T114" fmla="*/ 90 w 178"/>
                <a:gd name="T115" fmla="*/ 410 h 412"/>
                <a:gd name="T116" fmla="*/ 82 w 178"/>
                <a:gd name="T117" fmla="*/ 412 h 412"/>
                <a:gd name="T118" fmla="*/ 82 w 178"/>
                <a:gd name="T119" fmla="*/ 412 h 41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78" h="412">
                  <a:moveTo>
                    <a:pt x="82" y="412"/>
                  </a:moveTo>
                  <a:lnTo>
                    <a:pt x="82" y="412"/>
                  </a:lnTo>
                  <a:lnTo>
                    <a:pt x="50" y="364"/>
                  </a:lnTo>
                  <a:lnTo>
                    <a:pt x="40" y="360"/>
                  </a:lnTo>
                  <a:lnTo>
                    <a:pt x="34" y="356"/>
                  </a:lnTo>
                  <a:lnTo>
                    <a:pt x="28" y="350"/>
                  </a:lnTo>
                  <a:lnTo>
                    <a:pt x="26" y="346"/>
                  </a:lnTo>
                  <a:lnTo>
                    <a:pt x="20" y="336"/>
                  </a:lnTo>
                  <a:lnTo>
                    <a:pt x="16" y="324"/>
                  </a:lnTo>
                  <a:lnTo>
                    <a:pt x="0" y="304"/>
                  </a:lnTo>
                  <a:lnTo>
                    <a:pt x="2" y="280"/>
                  </a:lnTo>
                  <a:lnTo>
                    <a:pt x="6" y="258"/>
                  </a:lnTo>
                  <a:lnTo>
                    <a:pt x="8" y="238"/>
                  </a:lnTo>
                  <a:lnTo>
                    <a:pt x="8" y="228"/>
                  </a:lnTo>
                  <a:lnTo>
                    <a:pt x="6" y="220"/>
                  </a:lnTo>
                  <a:lnTo>
                    <a:pt x="6" y="196"/>
                  </a:lnTo>
                  <a:lnTo>
                    <a:pt x="10" y="180"/>
                  </a:lnTo>
                  <a:lnTo>
                    <a:pt x="16" y="166"/>
                  </a:lnTo>
                  <a:lnTo>
                    <a:pt x="30" y="150"/>
                  </a:lnTo>
                  <a:lnTo>
                    <a:pt x="38" y="112"/>
                  </a:lnTo>
                  <a:lnTo>
                    <a:pt x="60" y="64"/>
                  </a:lnTo>
                  <a:lnTo>
                    <a:pt x="76" y="44"/>
                  </a:lnTo>
                  <a:lnTo>
                    <a:pt x="90" y="28"/>
                  </a:lnTo>
                  <a:lnTo>
                    <a:pt x="104" y="14"/>
                  </a:lnTo>
                  <a:lnTo>
                    <a:pt x="122" y="0"/>
                  </a:lnTo>
                  <a:lnTo>
                    <a:pt x="164" y="2"/>
                  </a:lnTo>
                  <a:lnTo>
                    <a:pt x="170" y="6"/>
                  </a:lnTo>
                  <a:lnTo>
                    <a:pt x="176" y="30"/>
                  </a:lnTo>
                  <a:lnTo>
                    <a:pt x="178" y="44"/>
                  </a:lnTo>
                  <a:lnTo>
                    <a:pt x="178" y="58"/>
                  </a:lnTo>
                  <a:lnTo>
                    <a:pt x="172" y="72"/>
                  </a:lnTo>
                  <a:lnTo>
                    <a:pt x="168" y="86"/>
                  </a:lnTo>
                  <a:lnTo>
                    <a:pt x="166" y="102"/>
                  </a:lnTo>
                  <a:lnTo>
                    <a:pt x="166" y="118"/>
                  </a:lnTo>
                  <a:lnTo>
                    <a:pt x="168" y="154"/>
                  </a:lnTo>
                  <a:lnTo>
                    <a:pt x="170" y="188"/>
                  </a:lnTo>
                  <a:lnTo>
                    <a:pt x="164" y="202"/>
                  </a:lnTo>
                  <a:lnTo>
                    <a:pt x="158" y="218"/>
                  </a:lnTo>
                  <a:lnTo>
                    <a:pt x="118" y="304"/>
                  </a:lnTo>
                  <a:lnTo>
                    <a:pt x="108" y="398"/>
                  </a:lnTo>
                  <a:lnTo>
                    <a:pt x="98" y="408"/>
                  </a:lnTo>
                  <a:lnTo>
                    <a:pt x="90" y="410"/>
                  </a:lnTo>
                  <a:lnTo>
                    <a:pt x="82" y="412"/>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13" name="Freeform 14"/>
            <p:cNvSpPr>
              <a:spLocks/>
            </p:cNvSpPr>
            <p:nvPr/>
          </p:nvSpPr>
          <p:spPr bwMode="auto">
            <a:xfrm>
              <a:off x="7400925" y="5403851"/>
              <a:ext cx="247650" cy="619125"/>
            </a:xfrm>
            <a:custGeom>
              <a:avLst/>
              <a:gdLst>
                <a:gd name="T0" fmla="*/ 76 w 156"/>
                <a:gd name="T1" fmla="*/ 390 h 390"/>
                <a:gd name="T2" fmla="*/ 76 w 156"/>
                <a:gd name="T3" fmla="*/ 390 h 390"/>
                <a:gd name="T4" fmla="*/ 46 w 156"/>
                <a:gd name="T5" fmla="*/ 344 h 390"/>
                <a:gd name="T6" fmla="*/ 46 w 156"/>
                <a:gd name="T7" fmla="*/ 344 h 390"/>
                <a:gd name="T8" fmla="*/ 26 w 156"/>
                <a:gd name="T9" fmla="*/ 338 h 390"/>
                <a:gd name="T10" fmla="*/ 26 w 156"/>
                <a:gd name="T11" fmla="*/ 338 h 390"/>
                <a:gd name="T12" fmla="*/ 22 w 156"/>
                <a:gd name="T13" fmla="*/ 324 h 390"/>
                <a:gd name="T14" fmla="*/ 14 w 156"/>
                <a:gd name="T15" fmla="*/ 310 h 390"/>
                <a:gd name="T16" fmla="*/ 6 w 156"/>
                <a:gd name="T17" fmla="*/ 300 h 390"/>
                <a:gd name="T18" fmla="*/ 0 w 156"/>
                <a:gd name="T19" fmla="*/ 294 h 390"/>
                <a:gd name="T20" fmla="*/ 0 w 156"/>
                <a:gd name="T21" fmla="*/ 294 h 390"/>
                <a:gd name="T22" fmla="*/ 0 w 156"/>
                <a:gd name="T23" fmla="*/ 272 h 390"/>
                <a:gd name="T24" fmla="*/ 0 w 156"/>
                <a:gd name="T25" fmla="*/ 272 h 390"/>
                <a:gd name="T26" fmla="*/ 4 w 156"/>
                <a:gd name="T27" fmla="*/ 242 h 390"/>
                <a:gd name="T28" fmla="*/ 6 w 156"/>
                <a:gd name="T29" fmla="*/ 230 h 390"/>
                <a:gd name="T30" fmla="*/ 8 w 156"/>
                <a:gd name="T31" fmla="*/ 216 h 390"/>
                <a:gd name="T32" fmla="*/ 8 w 156"/>
                <a:gd name="T33" fmla="*/ 216 h 390"/>
                <a:gd name="T34" fmla="*/ 4 w 156"/>
                <a:gd name="T35" fmla="*/ 202 h 390"/>
                <a:gd name="T36" fmla="*/ 4 w 156"/>
                <a:gd name="T37" fmla="*/ 192 h 390"/>
                <a:gd name="T38" fmla="*/ 4 w 156"/>
                <a:gd name="T39" fmla="*/ 182 h 390"/>
                <a:gd name="T40" fmla="*/ 8 w 156"/>
                <a:gd name="T41" fmla="*/ 174 h 390"/>
                <a:gd name="T42" fmla="*/ 18 w 156"/>
                <a:gd name="T43" fmla="*/ 158 h 390"/>
                <a:gd name="T44" fmla="*/ 30 w 156"/>
                <a:gd name="T45" fmla="*/ 142 h 390"/>
                <a:gd name="T46" fmla="*/ 30 w 156"/>
                <a:gd name="T47" fmla="*/ 142 h 390"/>
                <a:gd name="T48" fmla="*/ 38 w 156"/>
                <a:gd name="T49" fmla="*/ 108 h 390"/>
                <a:gd name="T50" fmla="*/ 38 w 156"/>
                <a:gd name="T51" fmla="*/ 108 h 390"/>
                <a:gd name="T52" fmla="*/ 48 w 156"/>
                <a:gd name="T53" fmla="*/ 84 h 390"/>
                <a:gd name="T54" fmla="*/ 56 w 156"/>
                <a:gd name="T55" fmla="*/ 64 h 390"/>
                <a:gd name="T56" fmla="*/ 68 w 156"/>
                <a:gd name="T57" fmla="*/ 46 h 390"/>
                <a:gd name="T58" fmla="*/ 84 w 156"/>
                <a:gd name="T59" fmla="*/ 28 h 390"/>
                <a:gd name="T60" fmla="*/ 84 w 156"/>
                <a:gd name="T61" fmla="*/ 28 h 390"/>
                <a:gd name="T62" fmla="*/ 116 w 156"/>
                <a:gd name="T63" fmla="*/ 2 h 390"/>
                <a:gd name="T64" fmla="*/ 116 w 156"/>
                <a:gd name="T65" fmla="*/ 2 h 390"/>
                <a:gd name="T66" fmla="*/ 150 w 156"/>
                <a:gd name="T67" fmla="*/ 0 h 390"/>
                <a:gd name="T68" fmla="*/ 150 w 156"/>
                <a:gd name="T69" fmla="*/ 0 h 390"/>
                <a:gd name="T70" fmla="*/ 154 w 156"/>
                <a:gd name="T71" fmla="*/ 18 h 390"/>
                <a:gd name="T72" fmla="*/ 156 w 156"/>
                <a:gd name="T73" fmla="*/ 32 h 390"/>
                <a:gd name="T74" fmla="*/ 156 w 156"/>
                <a:gd name="T75" fmla="*/ 44 h 390"/>
                <a:gd name="T76" fmla="*/ 156 w 156"/>
                <a:gd name="T77" fmla="*/ 44 h 390"/>
                <a:gd name="T78" fmla="*/ 150 w 156"/>
                <a:gd name="T79" fmla="*/ 56 h 390"/>
                <a:gd name="T80" fmla="*/ 146 w 156"/>
                <a:gd name="T81" fmla="*/ 70 h 390"/>
                <a:gd name="T82" fmla="*/ 144 w 156"/>
                <a:gd name="T83" fmla="*/ 86 h 390"/>
                <a:gd name="T84" fmla="*/ 142 w 156"/>
                <a:gd name="T85" fmla="*/ 102 h 390"/>
                <a:gd name="T86" fmla="*/ 144 w 156"/>
                <a:gd name="T87" fmla="*/ 138 h 390"/>
                <a:gd name="T88" fmla="*/ 146 w 156"/>
                <a:gd name="T89" fmla="*/ 174 h 390"/>
                <a:gd name="T90" fmla="*/ 146 w 156"/>
                <a:gd name="T91" fmla="*/ 174 h 390"/>
                <a:gd name="T92" fmla="*/ 138 w 156"/>
                <a:gd name="T93" fmla="*/ 196 h 390"/>
                <a:gd name="T94" fmla="*/ 126 w 156"/>
                <a:gd name="T95" fmla="*/ 222 h 390"/>
                <a:gd name="T96" fmla="*/ 102 w 156"/>
                <a:gd name="T97" fmla="*/ 270 h 390"/>
                <a:gd name="T98" fmla="*/ 102 w 156"/>
                <a:gd name="T99" fmla="*/ 270 h 390"/>
                <a:gd name="T100" fmla="*/ 96 w 156"/>
                <a:gd name="T101" fmla="*/ 290 h 390"/>
                <a:gd name="T102" fmla="*/ 96 w 156"/>
                <a:gd name="T103" fmla="*/ 290 h 390"/>
                <a:gd name="T104" fmla="*/ 84 w 156"/>
                <a:gd name="T105" fmla="*/ 382 h 390"/>
                <a:gd name="T106" fmla="*/ 84 w 156"/>
                <a:gd name="T107" fmla="*/ 382 h 390"/>
                <a:gd name="T108" fmla="*/ 80 w 156"/>
                <a:gd name="T109" fmla="*/ 386 h 390"/>
                <a:gd name="T110" fmla="*/ 76 w 156"/>
                <a:gd name="T111" fmla="*/ 390 h 390"/>
                <a:gd name="T112" fmla="*/ 76 w 156"/>
                <a:gd name="T113" fmla="*/ 390 h 39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56" h="390">
                  <a:moveTo>
                    <a:pt x="76" y="390"/>
                  </a:moveTo>
                  <a:lnTo>
                    <a:pt x="76" y="390"/>
                  </a:lnTo>
                  <a:lnTo>
                    <a:pt x="46" y="344"/>
                  </a:lnTo>
                  <a:lnTo>
                    <a:pt x="26" y="338"/>
                  </a:lnTo>
                  <a:lnTo>
                    <a:pt x="22" y="324"/>
                  </a:lnTo>
                  <a:lnTo>
                    <a:pt x="14" y="310"/>
                  </a:lnTo>
                  <a:lnTo>
                    <a:pt x="6" y="300"/>
                  </a:lnTo>
                  <a:lnTo>
                    <a:pt x="0" y="294"/>
                  </a:lnTo>
                  <a:lnTo>
                    <a:pt x="0" y="272"/>
                  </a:lnTo>
                  <a:lnTo>
                    <a:pt x="4" y="242"/>
                  </a:lnTo>
                  <a:lnTo>
                    <a:pt x="6" y="230"/>
                  </a:lnTo>
                  <a:lnTo>
                    <a:pt x="8" y="216"/>
                  </a:lnTo>
                  <a:lnTo>
                    <a:pt x="4" y="202"/>
                  </a:lnTo>
                  <a:lnTo>
                    <a:pt x="4" y="192"/>
                  </a:lnTo>
                  <a:lnTo>
                    <a:pt x="4" y="182"/>
                  </a:lnTo>
                  <a:lnTo>
                    <a:pt x="8" y="174"/>
                  </a:lnTo>
                  <a:lnTo>
                    <a:pt x="18" y="158"/>
                  </a:lnTo>
                  <a:lnTo>
                    <a:pt x="30" y="142"/>
                  </a:lnTo>
                  <a:lnTo>
                    <a:pt x="38" y="108"/>
                  </a:lnTo>
                  <a:lnTo>
                    <a:pt x="48" y="84"/>
                  </a:lnTo>
                  <a:lnTo>
                    <a:pt x="56" y="64"/>
                  </a:lnTo>
                  <a:lnTo>
                    <a:pt x="68" y="46"/>
                  </a:lnTo>
                  <a:lnTo>
                    <a:pt x="84" y="28"/>
                  </a:lnTo>
                  <a:lnTo>
                    <a:pt x="116" y="2"/>
                  </a:lnTo>
                  <a:lnTo>
                    <a:pt x="150" y="0"/>
                  </a:lnTo>
                  <a:lnTo>
                    <a:pt x="154" y="18"/>
                  </a:lnTo>
                  <a:lnTo>
                    <a:pt x="156" y="32"/>
                  </a:lnTo>
                  <a:lnTo>
                    <a:pt x="156" y="44"/>
                  </a:lnTo>
                  <a:lnTo>
                    <a:pt x="150" y="56"/>
                  </a:lnTo>
                  <a:lnTo>
                    <a:pt x="146" y="70"/>
                  </a:lnTo>
                  <a:lnTo>
                    <a:pt x="144" y="86"/>
                  </a:lnTo>
                  <a:lnTo>
                    <a:pt x="142" y="102"/>
                  </a:lnTo>
                  <a:lnTo>
                    <a:pt x="144" y="138"/>
                  </a:lnTo>
                  <a:lnTo>
                    <a:pt x="146" y="174"/>
                  </a:lnTo>
                  <a:lnTo>
                    <a:pt x="138" y="196"/>
                  </a:lnTo>
                  <a:lnTo>
                    <a:pt x="126" y="222"/>
                  </a:lnTo>
                  <a:lnTo>
                    <a:pt x="102" y="270"/>
                  </a:lnTo>
                  <a:lnTo>
                    <a:pt x="96" y="290"/>
                  </a:lnTo>
                  <a:lnTo>
                    <a:pt x="84" y="382"/>
                  </a:lnTo>
                  <a:lnTo>
                    <a:pt x="80" y="386"/>
                  </a:lnTo>
                  <a:lnTo>
                    <a:pt x="76" y="390"/>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14" name="Freeform 15"/>
            <p:cNvSpPr>
              <a:spLocks/>
            </p:cNvSpPr>
            <p:nvPr/>
          </p:nvSpPr>
          <p:spPr bwMode="auto">
            <a:xfrm>
              <a:off x="6708775" y="4911726"/>
              <a:ext cx="657225" cy="854075"/>
            </a:xfrm>
            <a:custGeom>
              <a:avLst/>
              <a:gdLst>
                <a:gd name="T0" fmla="*/ 136 w 414"/>
                <a:gd name="T1" fmla="*/ 532 h 538"/>
                <a:gd name="T2" fmla="*/ 122 w 414"/>
                <a:gd name="T3" fmla="*/ 508 h 538"/>
                <a:gd name="T4" fmla="*/ 116 w 414"/>
                <a:gd name="T5" fmla="*/ 498 h 538"/>
                <a:gd name="T6" fmla="*/ 58 w 414"/>
                <a:gd name="T7" fmla="*/ 426 h 538"/>
                <a:gd name="T8" fmla="*/ 12 w 414"/>
                <a:gd name="T9" fmla="*/ 420 h 538"/>
                <a:gd name="T10" fmla="*/ 0 w 414"/>
                <a:gd name="T11" fmla="*/ 402 h 538"/>
                <a:gd name="T12" fmla="*/ 6 w 414"/>
                <a:gd name="T13" fmla="*/ 360 h 538"/>
                <a:gd name="T14" fmla="*/ 10 w 414"/>
                <a:gd name="T15" fmla="*/ 332 h 538"/>
                <a:gd name="T16" fmla="*/ 8 w 414"/>
                <a:gd name="T17" fmla="*/ 306 h 538"/>
                <a:gd name="T18" fmla="*/ 44 w 414"/>
                <a:gd name="T19" fmla="*/ 246 h 538"/>
                <a:gd name="T20" fmla="*/ 42 w 414"/>
                <a:gd name="T21" fmla="*/ 200 h 538"/>
                <a:gd name="T22" fmla="*/ 46 w 414"/>
                <a:gd name="T23" fmla="*/ 190 h 538"/>
                <a:gd name="T24" fmla="*/ 74 w 414"/>
                <a:gd name="T25" fmla="*/ 174 h 538"/>
                <a:gd name="T26" fmla="*/ 102 w 414"/>
                <a:gd name="T27" fmla="*/ 134 h 538"/>
                <a:gd name="T28" fmla="*/ 102 w 414"/>
                <a:gd name="T29" fmla="*/ 116 h 538"/>
                <a:gd name="T30" fmla="*/ 92 w 414"/>
                <a:gd name="T31" fmla="*/ 88 h 538"/>
                <a:gd name="T32" fmla="*/ 104 w 414"/>
                <a:gd name="T33" fmla="*/ 72 h 538"/>
                <a:gd name="T34" fmla="*/ 132 w 414"/>
                <a:gd name="T35" fmla="*/ 58 h 538"/>
                <a:gd name="T36" fmla="*/ 172 w 414"/>
                <a:gd name="T37" fmla="*/ 48 h 538"/>
                <a:gd name="T38" fmla="*/ 190 w 414"/>
                <a:gd name="T39" fmla="*/ 28 h 538"/>
                <a:gd name="T40" fmla="*/ 204 w 414"/>
                <a:gd name="T41" fmla="*/ 2 h 538"/>
                <a:gd name="T42" fmla="*/ 224 w 414"/>
                <a:gd name="T43" fmla="*/ 2 h 538"/>
                <a:gd name="T44" fmla="*/ 236 w 414"/>
                <a:gd name="T45" fmla="*/ 16 h 538"/>
                <a:gd name="T46" fmla="*/ 250 w 414"/>
                <a:gd name="T47" fmla="*/ 64 h 538"/>
                <a:gd name="T48" fmla="*/ 280 w 414"/>
                <a:gd name="T49" fmla="*/ 96 h 538"/>
                <a:gd name="T50" fmla="*/ 336 w 414"/>
                <a:gd name="T51" fmla="*/ 100 h 538"/>
                <a:gd name="T52" fmla="*/ 366 w 414"/>
                <a:gd name="T53" fmla="*/ 86 h 538"/>
                <a:gd name="T54" fmla="*/ 404 w 414"/>
                <a:gd name="T55" fmla="*/ 84 h 538"/>
                <a:gd name="T56" fmla="*/ 398 w 414"/>
                <a:gd name="T57" fmla="*/ 104 h 538"/>
                <a:gd name="T58" fmla="*/ 384 w 414"/>
                <a:gd name="T59" fmla="*/ 124 h 538"/>
                <a:gd name="T60" fmla="*/ 362 w 414"/>
                <a:gd name="T61" fmla="*/ 154 h 538"/>
                <a:gd name="T62" fmla="*/ 330 w 414"/>
                <a:gd name="T63" fmla="*/ 162 h 538"/>
                <a:gd name="T64" fmla="*/ 328 w 414"/>
                <a:gd name="T65" fmla="*/ 180 h 538"/>
                <a:gd name="T66" fmla="*/ 348 w 414"/>
                <a:gd name="T67" fmla="*/ 198 h 538"/>
                <a:gd name="T68" fmla="*/ 350 w 414"/>
                <a:gd name="T69" fmla="*/ 222 h 538"/>
                <a:gd name="T70" fmla="*/ 348 w 414"/>
                <a:gd name="T71" fmla="*/ 240 h 538"/>
                <a:gd name="T72" fmla="*/ 340 w 414"/>
                <a:gd name="T73" fmla="*/ 278 h 538"/>
                <a:gd name="T74" fmla="*/ 346 w 414"/>
                <a:gd name="T75" fmla="*/ 296 h 538"/>
                <a:gd name="T76" fmla="*/ 356 w 414"/>
                <a:gd name="T77" fmla="*/ 308 h 538"/>
                <a:gd name="T78" fmla="*/ 350 w 414"/>
                <a:gd name="T79" fmla="*/ 306 h 538"/>
                <a:gd name="T80" fmla="*/ 318 w 414"/>
                <a:gd name="T81" fmla="*/ 312 h 538"/>
                <a:gd name="T82" fmla="*/ 318 w 414"/>
                <a:gd name="T83" fmla="*/ 336 h 538"/>
                <a:gd name="T84" fmla="*/ 296 w 414"/>
                <a:gd name="T85" fmla="*/ 354 h 538"/>
                <a:gd name="T86" fmla="*/ 288 w 414"/>
                <a:gd name="T87" fmla="*/ 384 h 538"/>
                <a:gd name="T88" fmla="*/ 268 w 414"/>
                <a:gd name="T89" fmla="*/ 408 h 538"/>
                <a:gd name="T90" fmla="*/ 228 w 414"/>
                <a:gd name="T91" fmla="*/ 416 h 538"/>
                <a:gd name="T92" fmla="*/ 240 w 414"/>
                <a:gd name="T93" fmla="*/ 440 h 538"/>
                <a:gd name="T94" fmla="*/ 218 w 414"/>
                <a:gd name="T95" fmla="*/ 450 h 538"/>
                <a:gd name="T96" fmla="*/ 184 w 414"/>
                <a:gd name="T97" fmla="*/ 480 h 538"/>
                <a:gd name="T98" fmla="*/ 166 w 414"/>
                <a:gd name="T99" fmla="*/ 514 h 538"/>
                <a:gd name="T100" fmla="*/ 150 w 414"/>
                <a:gd name="T101" fmla="*/ 528 h 53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14" h="538">
                  <a:moveTo>
                    <a:pt x="136" y="538"/>
                  </a:moveTo>
                  <a:lnTo>
                    <a:pt x="136" y="538"/>
                  </a:lnTo>
                  <a:lnTo>
                    <a:pt x="136" y="532"/>
                  </a:lnTo>
                  <a:lnTo>
                    <a:pt x="134" y="526"/>
                  </a:lnTo>
                  <a:lnTo>
                    <a:pt x="128" y="516"/>
                  </a:lnTo>
                  <a:lnTo>
                    <a:pt x="122" y="508"/>
                  </a:lnTo>
                  <a:lnTo>
                    <a:pt x="116" y="504"/>
                  </a:lnTo>
                  <a:lnTo>
                    <a:pt x="116" y="498"/>
                  </a:lnTo>
                  <a:lnTo>
                    <a:pt x="58" y="426"/>
                  </a:lnTo>
                  <a:lnTo>
                    <a:pt x="40" y="422"/>
                  </a:lnTo>
                  <a:lnTo>
                    <a:pt x="26" y="420"/>
                  </a:lnTo>
                  <a:lnTo>
                    <a:pt x="12" y="420"/>
                  </a:lnTo>
                  <a:lnTo>
                    <a:pt x="2" y="418"/>
                  </a:lnTo>
                  <a:lnTo>
                    <a:pt x="0" y="402"/>
                  </a:lnTo>
                  <a:lnTo>
                    <a:pt x="0" y="386"/>
                  </a:lnTo>
                  <a:lnTo>
                    <a:pt x="6" y="360"/>
                  </a:lnTo>
                  <a:lnTo>
                    <a:pt x="8" y="352"/>
                  </a:lnTo>
                  <a:lnTo>
                    <a:pt x="10" y="346"/>
                  </a:lnTo>
                  <a:lnTo>
                    <a:pt x="10" y="332"/>
                  </a:lnTo>
                  <a:lnTo>
                    <a:pt x="10" y="318"/>
                  </a:lnTo>
                  <a:lnTo>
                    <a:pt x="8" y="306"/>
                  </a:lnTo>
                  <a:lnTo>
                    <a:pt x="40" y="270"/>
                  </a:lnTo>
                  <a:lnTo>
                    <a:pt x="44" y="246"/>
                  </a:lnTo>
                  <a:lnTo>
                    <a:pt x="42" y="214"/>
                  </a:lnTo>
                  <a:lnTo>
                    <a:pt x="42" y="200"/>
                  </a:lnTo>
                  <a:lnTo>
                    <a:pt x="44" y="194"/>
                  </a:lnTo>
                  <a:lnTo>
                    <a:pt x="46" y="190"/>
                  </a:lnTo>
                  <a:lnTo>
                    <a:pt x="60" y="182"/>
                  </a:lnTo>
                  <a:lnTo>
                    <a:pt x="74" y="174"/>
                  </a:lnTo>
                  <a:lnTo>
                    <a:pt x="94" y="152"/>
                  </a:lnTo>
                  <a:lnTo>
                    <a:pt x="102" y="134"/>
                  </a:lnTo>
                  <a:lnTo>
                    <a:pt x="102" y="116"/>
                  </a:lnTo>
                  <a:lnTo>
                    <a:pt x="96" y="104"/>
                  </a:lnTo>
                  <a:lnTo>
                    <a:pt x="94" y="94"/>
                  </a:lnTo>
                  <a:lnTo>
                    <a:pt x="92" y="88"/>
                  </a:lnTo>
                  <a:lnTo>
                    <a:pt x="94" y="82"/>
                  </a:lnTo>
                  <a:lnTo>
                    <a:pt x="98" y="76"/>
                  </a:lnTo>
                  <a:lnTo>
                    <a:pt x="104" y="72"/>
                  </a:lnTo>
                  <a:lnTo>
                    <a:pt x="120" y="60"/>
                  </a:lnTo>
                  <a:lnTo>
                    <a:pt x="132" y="58"/>
                  </a:lnTo>
                  <a:lnTo>
                    <a:pt x="144" y="56"/>
                  </a:lnTo>
                  <a:lnTo>
                    <a:pt x="158" y="54"/>
                  </a:lnTo>
                  <a:lnTo>
                    <a:pt x="172" y="48"/>
                  </a:lnTo>
                  <a:lnTo>
                    <a:pt x="182" y="40"/>
                  </a:lnTo>
                  <a:lnTo>
                    <a:pt x="190" y="28"/>
                  </a:lnTo>
                  <a:lnTo>
                    <a:pt x="198" y="14"/>
                  </a:lnTo>
                  <a:lnTo>
                    <a:pt x="204" y="2"/>
                  </a:lnTo>
                  <a:lnTo>
                    <a:pt x="210" y="0"/>
                  </a:lnTo>
                  <a:lnTo>
                    <a:pt x="216" y="0"/>
                  </a:lnTo>
                  <a:lnTo>
                    <a:pt x="224" y="2"/>
                  </a:lnTo>
                  <a:lnTo>
                    <a:pt x="232" y="6"/>
                  </a:lnTo>
                  <a:lnTo>
                    <a:pt x="236" y="16"/>
                  </a:lnTo>
                  <a:lnTo>
                    <a:pt x="238" y="28"/>
                  </a:lnTo>
                  <a:lnTo>
                    <a:pt x="246" y="52"/>
                  </a:lnTo>
                  <a:lnTo>
                    <a:pt x="250" y="64"/>
                  </a:lnTo>
                  <a:lnTo>
                    <a:pt x="258" y="76"/>
                  </a:lnTo>
                  <a:lnTo>
                    <a:pt x="266" y="86"/>
                  </a:lnTo>
                  <a:lnTo>
                    <a:pt x="280" y="96"/>
                  </a:lnTo>
                  <a:lnTo>
                    <a:pt x="336" y="100"/>
                  </a:lnTo>
                  <a:lnTo>
                    <a:pt x="342" y="94"/>
                  </a:lnTo>
                  <a:lnTo>
                    <a:pt x="350" y="92"/>
                  </a:lnTo>
                  <a:lnTo>
                    <a:pt x="366" y="86"/>
                  </a:lnTo>
                  <a:lnTo>
                    <a:pt x="386" y="86"/>
                  </a:lnTo>
                  <a:lnTo>
                    <a:pt x="404" y="84"/>
                  </a:lnTo>
                  <a:lnTo>
                    <a:pt x="414" y="90"/>
                  </a:lnTo>
                  <a:lnTo>
                    <a:pt x="398" y="104"/>
                  </a:lnTo>
                  <a:lnTo>
                    <a:pt x="392" y="112"/>
                  </a:lnTo>
                  <a:lnTo>
                    <a:pt x="384" y="124"/>
                  </a:lnTo>
                  <a:lnTo>
                    <a:pt x="382" y="156"/>
                  </a:lnTo>
                  <a:lnTo>
                    <a:pt x="362" y="154"/>
                  </a:lnTo>
                  <a:lnTo>
                    <a:pt x="342" y="154"/>
                  </a:lnTo>
                  <a:lnTo>
                    <a:pt x="336" y="158"/>
                  </a:lnTo>
                  <a:lnTo>
                    <a:pt x="330" y="162"/>
                  </a:lnTo>
                  <a:lnTo>
                    <a:pt x="326" y="168"/>
                  </a:lnTo>
                  <a:lnTo>
                    <a:pt x="328" y="180"/>
                  </a:lnTo>
                  <a:lnTo>
                    <a:pt x="338" y="186"/>
                  </a:lnTo>
                  <a:lnTo>
                    <a:pt x="348" y="198"/>
                  </a:lnTo>
                  <a:lnTo>
                    <a:pt x="364" y="208"/>
                  </a:lnTo>
                  <a:lnTo>
                    <a:pt x="350" y="222"/>
                  </a:lnTo>
                  <a:lnTo>
                    <a:pt x="350" y="230"/>
                  </a:lnTo>
                  <a:lnTo>
                    <a:pt x="348" y="240"/>
                  </a:lnTo>
                  <a:lnTo>
                    <a:pt x="342" y="258"/>
                  </a:lnTo>
                  <a:lnTo>
                    <a:pt x="342" y="268"/>
                  </a:lnTo>
                  <a:lnTo>
                    <a:pt x="340" y="278"/>
                  </a:lnTo>
                  <a:lnTo>
                    <a:pt x="342" y="286"/>
                  </a:lnTo>
                  <a:lnTo>
                    <a:pt x="346" y="296"/>
                  </a:lnTo>
                  <a:lnTo>
                    <a:pt x="356" y="304"/>
                  </a:lnTo>
                  <a:lnTo>
                    <a:pt x="356" y="308"/>
                  </a:lnTo>
                  <a:lnTo>
                    <a:pt x="350" y="306"/>
                  </a:lnTo>
                  <a:lnTo>
                    <a:pt x="322" y="306"/>
                  </a:lnTo>
                  <a:lnTo>
                    <a:pt x="318" y="312"/>
                  </a:lnTo>
                  <a:lnTo>
                    <a:pt x="318" y="318"/>
                  </a:lnTo>
                  <a:lnTo>
                    <a:pt x="320" y="324"/>
                  </a:lnTo>
                  <a:lnTo>
                    <a:pt x="318" y="336"/>
                  </a:lnTo>
                  <a:lnTo>
                    <a:pt x="304" y="346"/>
                  </a:lnTo>
                  <a:lnTo>
                    <a:pt x="296" y="354"/>
                  </a:lnTo>
                  <a:lnTo>
                    <a:pt x="292" y="364"/>
                  </a:lnTo>
                  <a:lnTo>
                    <a:pt x="288" y="384"/>
                  </a:lnTo>
                  <a:lnTo>
                    <a:pt x="278" y="396"/>
                  </a:lnTo>
                  <a:lnTo>
                    <a:pt x="268" y="408"/>
                  </a:lnTo>
                  <a:lnTo>
                    <a:pt x="232" y="410"/>
                  </a:lnTo>
                  <a:lnTo>
                    <a:pt x="228" y="416"/>
                  </a:lnTo>
                  <a:lnTo>
                    <a:pt x="228" y="422"/>
                  </a:lnTo>
                  <a:lnTo>
                    <a:pt x="230" y="430"/>
                  </a:lnTo>
                  <a:lnTo>
                    <a:pt x="240" y="440"/>
                  </a:lnTo>
                  <a:lnTo>
                    <a:pt x="228" y="444"/>
                  </a:lnTo>
                  <a:lnTo>
                    <a:pt x="218" y="450"/>
                  </a:lnTo>
                  <a:lnTo>
                    <a:pt x="208" y="456"/>
                  </a:lnTo>
                  <a:lnTo>
                    <a:pt x="200" y="464"/>
                  </a:lnTo>
                  <a:lnTo>
                    <a:pt x="184" y="480"/>
                  </a:lnTo>
                  <a:lnTo>
                    <a:pt x="168" y="500"/>
                  </a:lnTo>
                  <a:lnTo>
                    <a:pt x="166" y="514"/>
                  </a:lnTo>
                  <a:lnTo>
                    <a:pt x="158" y="522"/>
                  </a:lnTo>
                  <a:lnTo>
                    <a:pt x="150" y="528"/>
                  </a:lnTo>
                  <a:lnTo>
                    <a:pt x="136" y="538"/>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15" name="Freeform 16"/>
            <p:cNvSpPr>
              <a:spLocks/>
            </p:cNvSpPr>
            <p:nvPr/>
          </p:nvSpPr>
          <p:spPr bwMode="auto">
            <a:xfrm>
              <a:off x="4689475" y="4829176"/>
              <a:ext cx="962025" cy="844550"/>
            </a:xfrm>
            <a:custGeom>
              <a:avLst/>
              <a:gdLst>
                <a:gd name="T0" fmla="*/ 210 w 606"/>
                <a:gd name="T1" fmla="*/ 516 h 532"/>
                <a:gd name="T2" fmla="*/ 172 w 606"/>
                <a:gd name="T3" fmla="*/ 494 h 532"/>
                <a:gd name="T4" fmla="*/ 126 w 606"/>
                <a:gd name="T5" fmla="*/ 498 h 532"/>
                <a:gd name="T6" fmla="*/ 96 w 606"/>
                <a:gd name="T7" fmla="*/ 530 h 532"/>
                <a:gd name="T8" fmla="*/ 104 w 606"/>
                <a:gd name="T9" fmla="*/ 494 h 532"/>
                <a:gd name="T10" fmla="*/ 62 w 606"/>
                <a:gd name="T11" fmla="*/ 432 h 532"/>
                <a:gd name="T12" fmla="*/ 84 w 606"/>
                <a:gd name="T13" fmla="*/ 356 h 532"/>
                <a:gd name="T14" fmla="*/ 88 w 606"/>
                <a:gd name="T15" fmla="*/ 336 h 532"/>
                <a:gd name="T16" fmla="*/ 70 w 606"/>
                <a:gd name="T17" fmla="*/ 304 h 532"/>
                <a:gd name="T18" fmla="*/ 20 w 606"/>
                <a:gd name="T19" fmla="*/ 314 h 532"/>
                <a:gd name="T20" fmla="*/ 6 w 606"/>
                <a:gd name="T21" fmla="*/ 302 h 532"/>
                <a:gd name="T22" fmla="*/ 0 w 606"/>
                <a:gd name="T23" fmla="*/ 278 h 532"/>
                <a:gd name="T24" fmla="*/ 10 w 606"/>
                <a:gd name="T25" fmla="*/ 240 h 532"/>
                <a:gd name="T26" fmla="*/ 60 w 606"/>
                <a:gd name="T27" fmla="*/ 218 h 532"/>
                <a:gd name="T28" fmla="*/ 90 w 606"/>
                <a:gd name="T29" fmla="*/ 226 h 532"/>
                <a:gd name="T30" fmla="*/ 134 w 606"/>
                <a:gd name="T31" fmla="*/ 234 h 532"/>
                <a:gd name="T32" fmla="*/ 158 w 606"/>
                <a:gd name="T33" fmla="*/ 214 h 532"/>
                <a:gd name="T34" fmla="*/ 174 w 606"/>
                <a:gd name="T35" fmla="*/ 194 h 532"/>
                <a:gd name="T36" fmla="*/ 252 w 606"/>
                <a:gd name="T37" fmla="*/ 204 h 532"/>
                <a:gd name="T38" fmla="*/ 264 w 606"/>
                <a:gd name="T39" fmla="*/ 182 h 532"/>
                <a:gd name="T40" fmla="*/ 266 w 606"/>
                <a:gd name="T41" fmla="*/ 146 h 532"/>
                <a:gd name="T42" fmla="*/ 196 w 606"/>
                <a:gd name="T43" fmla="*/ 108 h 532"/>
                <a:gd name="T44" fmla="*/ 192 w 606"/>
                <a:gd name="T45" fmla="*/ 88 h 532"/>
                <a:gd name="T46" fmla="*/ 216 w 606"/>
                <a:gd name="T47" fmla="*/ 78 h 532"/>
                <a:gd name="T48" fmla="*/ 278 w 606"/>
                <a:gd name="T49" fmla="*/ 102 h 532"/>
                <a:gd name="T50" fmla="*/ 326 w 606"/>
                <a:gd name="T51" fmla="*/ 88 h 532"/>
                <a:gd name="T52" fmla="*/ 378 w 606"/>
                <a:gd name="T53" fmla="*/ 44 h 532"/>
                <a:gd name="T54" fmla="*/ 390 w 606"/>
                <a:gd name="T55" fmla="*/ 14 h 532"/>
                <a:gd name="T56" fmla="*/ 414 w 606"/>
                <a:gd name="T57" fmla="*/ 0 h 532"/>
                <a:gd name="T58" fmla="*/ 444 w 606"/>
                <a:gd name="T59" fmla="*/ 10 h 532"/>
                <a:gd name="T60" fmla="*/ 468 w 606"/>
                <a:gd name="T61" fmla="*/ 66 h 532"/>
                <a:gd name="T62" fmla="*/ 526 w 606"/>
                <a:gd name="T63" fmla="*/ 130 h 532"/>
                <a:gd name="T64" fmla="*/ 562 w 606"/>
                <a:gd name="T65" fmla="*/ 154 h 532"/>
                <a:gd name="T66" fmla="*/ 564 w 606"/>
                <a:gd name="T67" fmla="*/ 196 h 532"/>
                <a:gd name="T68" fmla="*/ 534 w 606"/>
                <a:gd name="T69" fmla="*/ 216 h 532"/>
                <a:gd name="T70" fmla="*/ 506 w 606"/>
                <a:gd name="T71" fmla="*/ 246 h 532"/>
                <a:gd name="T72" fmla="*/ 532 w 606"/>
                <a:gd name="T73" fmla="*/ 258 h 532"/>
                <a:gd name="T74" fmla="*/ 568 w 606"/>
                <a:gd name="T75" fmla="*/ 326 h 532"/>
                <a:gd name="T76" fmla="*/ 592 w 606"/>
                <a:gd name="T77" fmla="*/ 356 h 532"/>
                <a:gd name="T78" fmla="*/ 590 w 606"/>
                <a:gd name="T79" fmla="*/ 380 h 532"/>
                <a:gd name="T80" fmla="*/ 546 w 606"/>
                <a:gd name="T81" fmla="*/ 408 h 532"/>
                <a:gd name="T82" fmla="*/ 482 w 606"/>
                <a:gd name="T83" fmla="*/ 460 h 532"/>
                <a:gd name="T84" fmla="*/ 434 w 606"/>
                <a:gd name="T85" fmla="*/ 472 h 532"/>
                <a:gd name="T86" fmla="*/ 392 w 606"/>
                <a:gd name="T87" fmla="*/ 456 h 532"/>
                <a:gd name="T88" fmla="*/ 358 w 606"/>
                <a:gd name="T89" fmla="*/ 436 h 532"/>
                <a:gd name="T90" fmla="*/ 332 w 606"/>
                <a:gd name="T91" fmla="*/ 442 h 532"/>
                <a:gd name="T92" fmla="*/ 302 w 606"/>
                <a:gd name="T93" fmla="*/ 492 h 532"/>
                <a:gd name="T94" fmla="*/ 266 w 606"/>
                <a:gd name="T95" fmla="*/ 528 h 53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06" h="532">
                  <a:moveTo>
                    <a:pt x="240" y="532"/>
                  </a:moveTo>
                  <a:lnTo>
                    <a:pt x="240" y="532"/>
                  </a:lnTo>
                  <a:lnTo>
                    <a:pt x="222" y="524"/>
                  </a:lnTo>
                  <a:lnTo>
                    <a:pt x="210" y="516"/>
                  </a:lnTo>
                  <a:lnTo>
                    <a:pt x="202" y="508"/>
                  </a:lnTo>
                  <a:lnTo>
                    <a:pt x="194" y="502"/>
                  </a:lnTo>
                  <a:lnTo>
                    <a:pt x="172" y="494"/>
                  </a:lnTo>
                  <a:lnTo>
                    <a:pt x="152" y="494"/>
                  </a:lnTo>
                  <a:lnTo>
                    <a:pt x="138" y="494"/>
                  </a:lnTo>
                  <a:lnTo>
                    <a:pt x="126" y="498"/>
                  </a:lnTo>
                  <a:lnTo>
                    <a:pt x="112" y="508"/>
                  </a:lnTo>
                  <a:lnTo>
                    <a:pt x="96" y="530"/>
                  </a:lnTo>
                  <a:lnTo>
                    <a:pt x="96" y="518"/>
                  </a:lnTo>
                  <a:lnTo>
                    <a:pt x="98" y="508"/>
                  </a:lnTo>
                  <a:lnTo>
                    <a:pt x="104" y="494"/>
                  </a:lnTo>
                  <a:lnTo>
                    <a:pt x="106" y="452"/>
                  </a:lnTo>
                  <a:lnTo>
                    <a:pt x="62" y="432"/>
                  </a:lnTo>
                  <a:lnTo>
                    <a:pt x="64" y="420"/>
                  </a:lnTo>
                  <a:lnTo>
                    <a:pt x="68" y="410"/>
                  </a:lnTo>
                  <a:lnTo>
                    <a:pt x="84" y="356"/>
                  </a:lnTo>
                  <a:lnTo>
                    <a:pt x="88" y="352"/>
                  </a:lnTo>
                  <a:lnTo>
                    <a:pt x="88" y="346"/>
                  </a:lnTo>
                  <a:lnTo>
                    <a:pt x="88" y="336"/>
                  </a:lnTo>
                  <a:lnTo>
                    <a:pt x="84" y="320"/>
                  </a:lnTo>
                  <a:lnTo>
                    <a:pt x="70" y="304"/>
                  </a:lnTo>
                  <a:lnTo>
                    <a:pt x="58" y="306"/>
                  </a:lnTo>
                  <a:lnTo>
                    <a:pt x="46" y="308"/>
                  </a:lnTo>
                  <a:lnTo>
                    <a:pt x="20" y="314"/>
                  </a:lnTo>
                  <a:lnTo>
                    <a:pt x="14" y="314"/>
                  </a:lnTo>
                  <a:lnTo>
                    <a:pt x="10" y="310"/>
                  </a:lnTo>
                  <a:lnTo>
                    <a:pt x="8" y="308"/>
                  </a:lnTo>
                  <a:lnTo>
                    <a:pt x="6" y="302"/>
                  </a:lnTo>
                  <a:lnTo>
                    <a:pt x="6" y="294"/>
                  </a:lnTo>
                  <a:lnTo>
                    <a:pt x="6" y="290"/>
                  </a:lnTo>
                  <a:lnTo>
                    <a:pt x="0" y="278"/>
                  </a:lnTo>
                  <a:lnTo>
                    <a:pt x="2" y="262"/>
                  </a:lnTo>
                  <a:lnTo>
                    <a:pt x="4" y="250"/>
                  </a:lnTo>
                  <a:lnTo>
                    <a:pt x="10" y="240"/>
                  </a:lnTo>
                  <a:lnTo>
                    <a:pt x="16" y="234"/>
                  </a:lnTo>
                  <a:lnTo>
                    <a:pt x="24" y="228"/>
                  </a:lnTo>
                  <a:lnTo>
                    <a:pt x="34" y="224"/>
                  </a:lnTo>
                  <a:lnTo>
                    <a:pt x="60" y="218"/>
                  </a:lnTo>
                  <a:lnTo>
                    <a:pt x="74" y="218"/>
                  </a:lnTo>
                  <a:lnTo>
                    <a:pt x="90" y="226"/>
                  </a:lnTo>
                  <a:lnTo>
                    <a:pt x="106" y="232"/>
                  </a:lnTo>
                  <a:lnTo>
                    <a:pt x="114" y="234"/>
                  </a:lnTo>
                  <a:lnTo>
                    <a:pt x="124" y="236"/>
                  </a:lnTo>
                  <a:lnTo>
                    <a:pt x="134" y="234"/>
                  </a:lnTo>
                  <a:lnTo>
                    <a:pt x="144" y="230"/>
                  </a:lnTo>
                  <a:lnTo>
                    <a:pt x="158" y="214"/>
                  </a:lnTo>
                  <a:lnTo>
                    <a:pt x="164" y="196"/>
                  </a:lnTo>
                  <a:lnTo>
                    <a:pt x="174" y="194"/>
                  </a:lnTo>
                  <a:lnTo>
                    <a:pt x="178" y="198"/>
                  </a:lnTo>
                  <a:lnTo>
                    <a:pt x="186" y="200"/>
                  </a:lnTo>
                  <a:lnTo>
                    <a:pt x="206" y="202"/>
                  </a:lnTo>
                  <a:lnTo>
                    <a:pt x="252" y="204"/>
                  </a:lnTo>
                  <a:lnTo>
                    <a:pt x="258" y="196"/>
                  </a:lnTo>
                  <a:lnTo>
                    <a:pt x="262" y="190"/>
                  </a:lnTo>
                  <a:lnTo>
                    <a:pt x="264" y="182"/>
                  </a:lnTo>
                  <a:lnTo>
                    <a:pt x="266" y="174"/>
                  </a:lnTo>
                  <a:lnTo>
                    <a:pt x="266" y="160"/>
                  </a:lnTo>
                  <a:lnTo>
                    <a:pt x="266" y="146"/>
                  </a:lnTo>
                  <a:lnTo>
                    <a:pt x="256" y="136"/>
                  </a:lnTo>
                  <a:lnTo>
                    <a:pt x="248" y="130"/>
                  </a:lnTo>
                  <a:lnTo>
                    <a:pt x="230" y="120"/>
                  </a:lnTo>
                  <a:lnTo>
                    <a:pt x="196" y="108"/>
                  </a:lnTo>
                  <a:lnTo>
                    <a:pt x="194" y="100"/>
                  </a:lnTo>
                  <a:lnTo>
                    <a:pt x="192" y="94"/>
                  </a:lnTo>
                  <a:lnTo>
                    <a:pt x="192" y="88"/>
                  </a:lnTo>
                  <a:lnTo>
                    <a:pt x="194" y="84"/>
                  </a:lnTo>
                  <a:lnTo>
                    <a:pt x="198" y="82"/>
                  </a:lnTo>
                  <a:lnTo>
                    <a:pt x="202" y="80"/>
                  </a:lnTo>
                  <a:lnTo>
                    <a:pt x="216" y="78"/>
                  </a:lnTo>
                  <a:lnTo>
                    <a:pt x="238" y="94"/>
                  </a:lnTo>
                  <a:lnTo>
                    <a:pt x="278" y="102"/>
                  </a:lnTo>
                  <a:lnTo>
                    <a:pt x="294" y="100"/>
                  </a:lnTo>
                  <a:lnTo>
                    <a:pt x="310" y="96"/>
                  </a:lnTo>
                  <a:lnTo>
                    <a:pt x="326" y="88"/>
                  </a:lnTo>
                  <a:lnTo>
                    <a:pt x="342" y="80"/>
                  </a:lnTo>
                  <a:lnTo>
                    <a:pt x="356" y="68"/>
                  </a:lnTo>
                  <a:lnTo>
                    <a:pt x="368" y="56"/>
                  </a:lnTo>
                  <a:lnTo>
                    <a:pt x="378" y="44"/>
                  </a:lnTo>
                  <a:lnTo>
                    <a:pt x="386" y="30"/>
                  </a:lnTo>
                  <a:lnTo>
                    <a:pt x="388" y="22"/>
                  </a:lnTo>
                  <a:lnTo>
                    <a:pt x="390" y="14"/>
                  </a:lnTo>
                  <a:lnTo>
                    <a:pt x="394" y="8"/>
                  </a:lnTo>
                  <a:lnTo>
                    <a:pt x="400" y="4"/>
                  </a:lnTo>
                  <a:lnTo>
                    <a:pt x="406" y="2"/>
                  </a:lnTo>
                  <a:lnTo>
                    <a:pt x="414" y="0"/>
                  </a:lnTo>
                  <a:lnTo>
                    <a:pt x="432" y="0"/>
                  </a:lnTo>
                  <a:lnTo>
                    <a:pt x="438" y="4"/>
                  </a:lnTo>
                  <a:lnTo>
                    <a:pt x="444" y="10"/>
                  </a:lnTo>
                  <a:lnTo>
                    <a:pt x="450" y="16"/>
                  </a:lnTo>
                  <a:lnTo>
                    <a:pt x="456" y="24"/>
                  </a:lnTo>
                  <a:lnTo>
                    <a:pt x="464" y="44"/>
                  </a:lnTo>
                  <a:lnTo>
                    <a:pt x="468" y="66"/>
                  </a:lnTo>
                  <a:lnTo>
                    <a:pt x="494" y="98"/>
                  </a:lnTo>
                  <a:lnTo>
                    <a:pt x="508" y="114"/>
                  </a:lnTo>
                  <a:lnTo>
                    <a:pt x="526" y="130"/>
                  </a:lnTo>
                  <a:lnTo>
                    <a:pt x="558" y="142"/>
                  </a:lnTo>
                  <a:lnTo>
                    <a:pt x="562" y="154"/>
                  </a:lnTo>
                  <a:lnTo>
                    <a:pt x="566" y="170"/>
                  </a:lnTo>
                  <a:lnTo>
                    <a:pt x="566" y="178"/>
                  </a:lnTo>
                  <a:lnTo>
                    <a:pt x="566" y="188"/>
                  </a:lnTo>
                  <a:lnTo>
                    <a:pt x="564" y="196"/>
                  </a:lnTo>
                  <a:lnTo>
                    <a:pt x="558" y="204"/>
                  </a:lnTo>
                  <a:lnTo>
                    <a:pt x="546" y="210"/>
                  </a:lnTo>
                  <a:lnTo>
                    <a:pt x="534" y="216"/>
                  </a:lnTo>
                  <a:lnTo>
                    <a:pt x="516" y="222"/>
                  </a:lnTo>
                  <a:lnTo>
                    <a:pt x="510" y="228"/>
                  </a:lnTo>
                  <a:lnTo>
                    <a:pt x="506" y="234"/>
                  </a:lnTo>
                  <a:lnTo>
                    <a:pt x="506" y="246"/>
                  </a:lnTo>
                  <a:lnTo>
                    <a:pt x="506" y="262"/>
                  </a:lnTo>
                  <a:lnTo>
                    <a:pt x="518" y="262"/>
                  </a:lnTo>
                  <a:lnTo>
                    <a:pt x="532" y="258"/>
                  </a:lnTo>
                  <a:lnTo>
                    <a:pt x="572" y="256"/>
                  </a:lnTo>
                  <a:lnTo>
                    <a:pt x="568" y="326"/>
                  </a:lnTo>
                  <a:lnTo>
                    <a:pt x="572" y="334"/>
                  </a:lnTo>
                  <a:lnTo>
                    <a:pt x="576" y="340"/>
                  </a:lnTo>
                  <a:lnTo>
                    <a:pt x="592" y="356"/>
                  </a:lnTo>
                  <a:lnTo>
                    <a:pt x="606" y="378"/>
                  </a:lnTo>
                  <a:lnTo>
                    <a:pt x="590" y="380"/>
                  </a:lnTo>
                  <a:lnTo>
                    <a:pt x="576" y="384"/>
                  </a:lnTo>
                  <a:lnTo>
                    <a:pt x="554" y="398"/>
                  </a:lnTo>
                  <a:lnTo>
                    <a:pt x="546" y="408"/>
                  </a:lnTo>
                  <a:lnTo>
                    <a:pt x="538" y="416"/>
                  </a:lnTo>
                  <a:lnTo>
                    <a:pt x="520" y="430"/>
                  </a:lnTo>
                  <a:lnTo>
                    <a:pt x="500" y="444"/>
                  </a:lnTo>
                  <a:lnTo>
                    <a:pt x="482" y="460"/>
                  </a:lnTo>
                  <a:lnTo>
                    <a:pt x="466" y="464"/>
                  </a:lnTo>
                  <a:lnTo>
                    <a:pt x="450" y="470"/>
                  </a:lnTo>
                  <a:lnTo>
                    <a:pt x="434" y="472"/>
                  </a:lnTo>
                  <a:lnTo>
                    <a:pt x="420" y="472"/>
                  </a:lnTo>
                  <a:lnTo>
                    <a:pt x="392" y="456"/>
                  </a:lnTo>
                  <a:lnTo>
                    <a:pt x="376" y="440"/>
                  </a:lnTo>
                  <a:lnTo>
                    <a:pt x="372" y="438"/>
                  </a:lnTo>
                  <a:lnTo>
                    <a:pt x="368" y="436"/>
                  </a:lnTo>
                  <a:lnTo>
                    <a:pt x="358" y="436"/>
                  </a:lnTo>
                  <a:lnTo>
                    <a:pt x="342" y="436"/>
                  </a:lnTo>
                  <a:lnTo>
                    <a:pt x="336" y="438"/>
                  </a:lnTo>
                  <a:lnTo>
                    <a:pt x="332" y="442"/>
                  </a:lnTo>
                  <a:lnTo>
                    <a:pt x="330" y="464"/>
                  </a:lnTo>
                  <a:lnTo>
                    <a:pt x="302" y="492"/>
                  </a:lnTo>
                  <a:lnTo>
                    <a:pt x="290" y="506"/>
                  </a:lnTo>
                  <a:lnTo>
                    <a:pt x="278" y="522"/>
                  </a:lnTo>
                  <a:lnTo>
                    <a:pt x="266" y="528"/>
                  </a:lnTo>
                  <a:lnTo>
                    <a:pt x="256" y="530"/>
                  </a:lnTo>
                  <a:lnTo>
                    <a:pt x="240" y="532"/>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16" name="Freeform 17"/>
            <p:cNvSpPr>
              <a:spLocks/>
            </p:cNvSpPr>
            <p:nvPr/>
          </p:nvSpPr>
          <p:spPr bwMode="auto">
            <a:xfrm>
              <a:off x="5508625" y="4654551"/>
              <a:ext cx="854075" cy="1012825"/>
            </a:xfrm>
            <a:custGeom>
              <a:avLst/>
              <a:gdLst>
                <a:gd name="T0" fmla="*/ 324 w 538"/>
                <a:gd name="T1" fmla="*/ 632 h 638"/>
                <a:gd name="T2" fmla="*/ 306 w 538"/>
                <a:gd name="T3" fmla="*/ 628 h 638"/>
                <a:gd name="T4" fmla="*/ 282 w 538"/>
                <a:gd name="T5" fmla="*/ 636 h 638"/>
                <a:gd name="T6" fmla="*/ 272 w 538"/>
                <a:gd name="T7" fmla="*/ 608 h 638"/>
                <a:gd name="T8" fmla="*/ 258 w 538"/>
                <a:gd name="T9" fmla="*/ 594 h 638"/>
                <a:gd name="T10" fmla="*/ 234 w 538"/>
                <a:gd name="T11" fmla="*/ 594 h 638"/>
                <a:gd name="T12" fmla="*/ 234 w 538"/>
                <a:gd name="T13" fmla="*/ 580 h 638"/>
                <a:gd name="T14" fmla="*/ 268 w 538"/>
                <a:gd name="T15" fmla="*/ 508 h 638"/>
                <a:gd name="T16" fmla="*/ 240 w 538"/>
                <a:gd name="T17" fmla="*/ 472 h 638"/>
                <a:gd name="T18" fmla="*/ 226 w 538"/>
                <a:gd name="T19" fmla="*/ 452 h 638"/>
                <a:gd name="T20" fmla="*/ 204 w 538"/>
                <a:gd name="T21" fmla="*/ 448 h 638"/>
                <a:gd name="T22" fmla="*/ 172 w 538"/>
                <a:gd name="T23" fmla="*/ 456 h 638"/>
                <a:gd name="T24" fmla="*/ 132 w 538"/>
                <a:gd name="T25" fmla="*/ 486 h 638"/>
                <a:gd name="T26" fmla="*/ 98 w 538"/>
                <a:gd name="T27" fmla="*/ 488 h 638"/>
                <a:gd name="T28" fmla="*/ 86 w 538"/>
                <a:gd name="T29" fmla="*/ 458 h 638"/>
                <a:gd name="T30" fmla="*/ 68 w 538"/>
                <a:gd name="T31" fmla="*/ 442 h 638"/>
                <a:gd name="T32" fmla="*/ 64 w 538"/>
                <a:gd name="T33" fmla="*/ 354 h 638"/>
                <a:gd name="T34" fmla="*/ 14 w 538"/>
                <a:gd name="T35" fmla="*/ 358 h 638"/>
                <a:gd name="T36" fmla="*/ 0 w 538"/>
                <a:gd name="T37" fmla="*/ 352 h 638"/>
                <a:gd name="T38" fmla="*/ 8 w 538"/>
                <a:gd name="T39" fmla="*/ 340 h 638"/>
                <a:gd name="T40" fmla="*/ 32 w 538"/>
                <a:gd name="T41" fmla="*/ 334 h 638"/>
                <a:gd name="T42" fmla="*/ 54 w 538"/>
                <a:gd name="T43" fmla="*/ 312 h 638"/>
                <a:gd name="T44" fmla="*/ 62 w 538"/>
                <a:gd name="T45" fmla="*/ 284 h 638"/>
                <a:gd name="T46" fmla="*/ 46 w 538"/>
                <a:gd name="T47" fmla="*/ 154 h 638"/>
                <a:gd name="T48" fmla="*/ 40 w 538"/>
                <a:gd name="T49" fmla="*/ 130 h 638"/>
                <a:gd name="T50" fmla="*/ 64 w 538"/>
                <a:gd name="T51" fmla="*/ 108 h 638"/>
                <a:gd name="T52" fmla="*/ 80 w 538"/>
                <a:gd name="T53" fmla="*/ 78 h 638"/>
                <a:gd name="T54" fmla="*/ 114 w 538"/>
                <a:gd name="T55" fmla="*/ 56 h 638"/>
                <a:gd name="T56" fmla="*/ 142 w 538"/>
                <a:gd name="T57" fmla="*/ 58 h 638"/>
                <a:gd name="T58" fmla="*/ 158 w 538"/>
                <a:gd name="T59" fmla="*/ 54 h 638"/>
                <a:gd name="T60" fmla="*/ 168 w 538"/>
                <a:gd name="T61" fmla="*/ 42 h 638"/>
                <a:gd name="T62" fmla="*/ 158 w 538"/>
                <a:gd name="T63" fmla="*/ 14 h 638"/>
                <a:gd name="T64" fmla="*/ 156 w 538"/>
                <a:gd name="T65" fmla="*/ 4 h 638"/>
                <a:gd name="T66" fmla="*/ 174 w 538"/>
                <a:gd name="T67" fmla="*/ 2 h 638"/>
                <a:gd name="T68" fmla="*/ 210 w 538"/>
                <a:gd name="T69" fmla="*/ 12 h 638"/>
                <a:gd name="T70" fmla="*/ 274 w 538"/>
                <a:gd name="T71" fmla="*/ 34 h 638"/>
                <a:gd name="T72" fmla="*/ 312 w 538"/>
                <a:gd name="T73" fmla="*/ 56 h 638"/>
                <a:gd name="T74" fmla="*/ 372 w 538"/>
                <a:gd name="T75" fmla="*/ 68 h 638"/>
                <a:gd name="T76" fmla="*/ 392 w 538"/>
                <a:gd name="T77" fmla="*/ 44 h 638"/>
                <a:gd name="T78" fmla="*/ 420 w 538"/>
                <a:gd name="T79" fmla="*/ 60 h 638"/>
                <a:gd name="T80" fmla="*/ 450 w 538"/>
                <a:gd name="T81" fmla="*/ 82 h 638"/>
                <a:gd name="T82" fmla="*/ 482 w 538"/>
                <a:gd name="T83" fmla="*/ 100 h 638"/>
                <a:gd name="T84" fmla="*/ 514 w 538"/>
                <a:gd name="T85" fmla="*/ 134 h 638"/>
                <a:gd name="T86" fmla="*/ 522 w 538"/>
                <a:gd name="T87" fmla="*/ 180 h 638"/>
                <a:gd name="T88" fmla="*/ 516 w 538"/>
                <a:gd name="T89" fmla="*/ 214 h 638"/>
                <a:gd name="T90" fmla="*/ 486 w 538"/>
                <a:gd name="T91" fmla="*/ 248 h 638"/>
                <a:gd name="T92" fmla="*/ 480 w 538"/>
                <a:gd name="T93" fmla="*/ 286 h 638"/>
                <a:gd name="T94" fmla="*/ 494 w 538"/>
                <a:gd name="T95" fmla="*/ 320 h 638"/>
                <a:gd name="T96" fmla="*/ 502 w 538"/>
                <a:gd name="T97" fmla="*/ 344 h 638"/>
                <a:gd name="T98" fmla="*/ 522 w 538"/>
                <a:gd name="T99" fmla="*/ 414 h 638"/>
                <a:gd name="T100" fmla="*/ 532 w 538"/>
                <a:gd name="T101" fmla="*/ 440 h 638"/>
                <a:gd name="T102" fmla="*/ 528 w 538"/>
                <a:gd name="T103" fmla="*/ 472 h 638"/>
                <a:gd name="T104" fmla="*/ 538 w 538"/>
                <a:gd name="T105" fmla="*/ 536 h 638"/>
                <a:gd name="T106" fmla="*/ 426 w 538"/>
                <a:gd name="T107" fmla="*/ 540 h 638"/>
                <a:gd name="T108" fmla="*/ 428 w 538"/>
                <a:gd name="T109" fmla="*/ 558 h 638"/>
                <a:gd name="T110" fmla="*/ 446 w 538"/>
                <a:gd name="T111" fmla="*/ 580 h 638"/>
                <a:gd name="T112" fmla="*/ 436 w 538"/>
                <a:gd name="T113" fmla="*/ 598 h 638"/>
                <a:gd name="T114" fmla="*/ 402 w 538"/>
                <a:gd name="T115" fmla="*/ 568 h 638"/>
                <a:gd name="T116" fmla="*/ 368 w 538"/>
                <a:gd name="T117" fmla="*/ 566 h 638"/>
                <a:gd name="T118" fmla="*/ 348 w 538"/>
                <a:gd name="T119" fmla="*/ 604 h 638"/>
                <a:gd name="T120" fmla="*/ 336 w 538"/>
                <a:gd name="T121" fmla="*/ 634 h 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38" h="638">
                  <a:moveTo>
                    <a:pt x="332" y="638"/>
                  </a:moveTo>
                  <a:lnTo>
                    <a:pt x="332" y="638"/>
                  </a:lnTo>
                  <a:lnTo>
                    <a:pt x="324" y="632"/>
                  </a:lnTo>
                  <a:lnTo>
                    <a:pt x="318" y="630"/>
                  </a:lnTo>
                  <a:lnTo>
                    <a:pt x="312" y="628"/>
                  </a:lnTo>
                  <a:lnTo>
                    <a:pt x="306" y="628"/>
                  </a:lnTo>
                  <a:lnTo>
                    <a:pt x="294" y="632"/>
                  </a:lnTo>
                  <a:lnTo>
                    <a:pt x="282" y="636"/>
                  </a:lnTo>
                  <a:lnTo>
                    <a:pt x="274" y="620"/>
                  </a:lnTo>
                  <a:lnTo>
                    <a:pt x="272" y="608"/>
                  </a:lnTo>
                  <a:lnTo>
                    <a:pt x="270" y="600"/>
                  </a:lnTo>
                  <a:lnTo>
                    <a:pt x="264" y="596"/>
                  </a:lnTo>
                  <a:lnTo>
                    <a:pt x="258" y="594"/>
                  </a:lnTo>
                  <a:lnTo>
                    <a:pt x="252" y="592"/>
                  </a:lnTo>
                  <a:lnTo>
                    <a:pt x="246" y="592"/>
                  </a:lnTo>
                  <a:lnTo>
                    <a:pt x="234" y="594"/>
                  </a:lnTo>
                  <a:lnTo>
                    <a:pt x="234" y="580"/>
                  </a:lnTo>
                  <a:lnTo>
                    <a:pt x="254" y="542"/>
                  </a:lnTo>
                  <a:lnTo>
                    <a:pt x="264" y="524"/>
                  </a:lnTo>
                  <a:lnTo>
                    <a:pt x="268" y="508"/>
                  </a:lnTo>
                  <a:lnTo>
                    <a:pt x="246" y="484"/>
                  </a:lnTo>
                  <a:lnTo>
                    <a:pt x="240" y="472"/>
                  </a:lnTo>
                  <a:lnTo>
                    <a:pt x="236" y="462"/>
                  </a:lnTo>
                  <a:lnTo>
                    <a:pt x="226" y="452"/>
                  </a:lnTo>
                  <a:lnTo>
                    <a:pt x="218" y="448"/>
                  </a:lnTo>
                  <a:lnTo>
                    <a:pt x="212" y="448"/>
                  </a:lnTo>
                  <a:lnTo>
                    <a:pt x="204" y="448"/>
                  </a:lnTo>
                  <a:lnTo>
                    <a:pt x="172" y="456"/>
                  </a:lnTo>
                  <a:lnTo>
                    <a:pt x="162" y="466"/>
                  </a:lnTo>
                  <a:lnTo>
                    <a:pt x="152" y="472"/>
                  </a:lnTo>
                  <a:lnTo>
                    <a:pt x="132" y="486"/>
                  </a:lnTo>
                  <a:lnTo>
                    <a:pt x="98" y="488"/>
                  </a:lnTo>
                  <a:lnTo>
                    <a:pt x="96" y="478"/>
                  </a:lnTo>
                  <a:lnTo>
                    <a:pt x="94" y="470"/>
                  </a:lnTo>
                  <a:lnTo>
                    <a:pt x="86" y="458"/>
                  </a:lnTo>
                  <a:lnTo>
                    <a:pt x="76" y="448"/>
                  </a:lnTo>
                  <a:lnTo>
                    <a:pt x="68" y="442"/>
                  </a:lnTo>
                  <a:lnTo>
                    <a:pt x="64" y="432"/>
                  </a:lnTo>
                  <a:lnTo>
                    <a:pt x="64" y="354"/>
                  </a:lnTo>
                  <a:lnTo>
                    <a:pt x="28" y="356"/>
                  </a:lnTo>
                  <a:lnTo>
                    <a:pt x="14" y="358"/>
                  </a:lnTo>
                  <a:lnTo>
                    <a:pt x="0" y="362"/>
                  </a:lnTo>
                  <a:lnTo>
                    <a:pt x="0" y="352"/>
                  </a:lnTo>
                  <a:lnTo>
                    <a:pt x="2" y="346"/>
                  </a:lnTo>
                  <a:lnTo>
                    <a:pt x="4" y="344"/>
                  </a:lnTo>
                  <a:lnTo>
                    <a:pt x="8" y="340"/>
                  </a:lnTo>
                  <a:lnTo>
                    <a:pt x="18" y="338"/>
                  </a:lnTo>
                  <a:lnTo>
                    <a:pt x="32" y="334"/>
                  </a:lnTo>
                  <a:lnTo>
                    <a:pt x="38" y="330"/>
                  </a:lnTo>
                  <a:lnTo>
                    <a:pt x="44" y="326"/>
                  </a:lnTo>
                  <a:lnTo>
                    <a:pt x="54" y="312"/>
                  </a:lnTo>
                  <a:lnTo>
                    <a:pt x="60" y="298"/>
                  </a:lnTo>
                  <a:lnTo>
                    <a:pt x="62" y="284"/>
                  </a:lnTo>
                  <a:lnTo>
                    <a:pt x="48" y="224"/>
                  </a:lnTo>
                  <a:lnTo>
                    <a:pt x="46" y="154"/>
                  </a:lnTo>
                  <a:lnTo>
                    <a:pt x="40" y="130"/>
                  </a:lnTo>
                  <a:lnTo>
                    <a:pt x="46" y="126"/>
                  </a:lnTo>
                  <a:lnTo>
                    <a:pt x="54" y="120"/>
                  </a:lnTo>
                  <a:lnTo>
                    <a:pt x="64" y="108"/>
                  </a:lnTo>
                  <a:lnTo>
                    <a:pt x="72" y="94"/>
                  </a:lnTo>
                  <a:lnTo>
                    <a:pt x="80" y="78"/>
                  </a:lnTo>
                  <a:lnTo>
                    <a:pt x="94" y="68"/>
                  </a:lnTo>
                  <a:lnTo>
                    <a:pt x="108" y="60"/>
                  </a:lnTo>
                  <a:lnTo>
                    <a:pt x="114" y="56"/>
                  </a:lnTo>
                  <a:lnTo>
                    <a:pt x="122" y="56"/>
                  </a:lnTo>
                  <a:lnTo>
                    <a:pt x="132" y="56"/>
                  </a:lnTo>
                  <a:lnTo>
                    <a:pt x="142" y="58"/>
                  </a:lnTo>
                  <a:lnTo>
                    <a:pt x="150" y="58"/>
                  </a:lnTo>
                  <a:lnTo>
                    <a:pt x="158" y="54"/>
                  </a:lnTo>
                  <a:lnTo>
                    <a:pt x="164" y="50"/>
                  </a:lnTo>
                  <a:lnTo>
                    <a:pt x="168" y="42"/>
                  </a:lnTo>
                  <a:lnTo>
                    <a:pt x="166" y="30"/>
                  </a:lnTo>
                  <a:lnTo>
                    <a:pt x="164" y="20"/>
                  </a:lnTo>
                  <a:lnTo>
                    <a:pt x="158" y="14"/>
                  </a:lnTo>
                  <a:lnTo>
                    <a:pt x="152" y="10"/>
                  </a:lnTo>
                  <a:lnTo>
                    <a:pt x="156" y="4"/>
                  </a:lnTo>
                  <a:lnTo>
                    <a:pt x="160" y="2"/>
                  </a:lnTo>
                  <a:lnTo>
                    <a:pt x="166" y="0"/>
                  </a:lnTo>
                  <a:lnTo>
                    <a:pt x="174" y="2"/>
                  </a:lnTo>
                  <a:lnTo>
                    <a:pt x="192" y="6"/>
                  </a:lnTo>
                  <a:lnTo>
                    <a:pt x="210" y="12"/>
                  </a:lnTo>
                  <a:lnTo>
                    <a:pt x="238" y="16"/>
                  </a:lnTo>
                  <a:lnTo>
                    <a:pt x="274" y="34"/>
                  </a:lnTo>
                  <a:lnTo>
                    <a:pt x="292" y="44"/>
                  </a:lnTo>
                  <a:lnTo>
                    <a:pt x="312" y="56"/>
                  </a:lnTo>
                  <a:lnTo>
                    <a:pt x="342" y="68"/>
                  </a:lnTo>
                  <a:lnTo>
                    <a:pt x="372" y="68"/>
                  </a:lnTo>
                  <a:lnTo>
                    <a:pt x="392" y="44"/>
                  </a:lnTo>
                  <a:lnTo>
                    <a:pt x="400" y="46"/>
                  </a:lnTo>
                  <a:lnTo>
                    <a:pt x="410" y="52"/>
                  </a:lnTo>
                  <a:lnTo>
                    <a:pt x="420" y="60"/>
                  </a:lnTo>
                  <a:lnTo>
                    <a:pt x="430" y="72"/>
                  </a:lnTo>
                  <a:lnTo>
                    <a:pt x="450" y="82"/>
                  </a:lnTo>
                  <a:lnTo>
                    <a:pt x="466" y="90"/>
                  </a:lnTo>
                  <a:lnTo>
                    <a:pt x="482" y="100"/>
                  </a:lnTo>
                  <a:lnTo>
                    <a:pt x="500" y="116"/>
                  </a:lnTo>
                  <a:lnTo>
                    <a:pt x="514" y="134"/>
                  </a:lnTo>
                  <a:lnTo>
                    <a:pt x="520" y="152"/>
                  </a:lnTo>
                  <a:lnTo>
                    <a:pt x="522" y="170"/>
                  </a:lnTo>
                  <a:lnTo>
                    <a:pt x="522" y="180"/>
                  </a:lnTo>
                  <a:lnTo>
                    <a:pt x="522" y="190"/>
                  </a:lnTo>
                  <a:lnTo>
                    <a:pt x="520" y="202"/>
                  </a:lnTo>
                  <a:lnTo>
                    <a:pt x="516" y="214"/>
                  </a:lnTo>
                  <a:lnTo>
                    <a:pt x="494" y="238"/>
                  </a:lnTo>
                  <a:lnTo>
                    <a:pt x="486" y="248"/>
                  </a:lnTo>
                  <a:lnTo>
                    <a:pt x="482" y="260"/>
                  </a:lnTo>
                  <a:lnTo>
                    <a:pt x="480" y="272"/>
                  </a:lnTo>
                  <a:lnTo>
                    <a:pt x="480" y="286"/>
                  </a:lnTo>
                  <a:lnTo>
                    <a:pt x="486" y="302"/>
                  </a:lnTo>
                  <a:lnTo>
                    <a:pt x="494" y="320"/>
                  </a:lnTo>
                  <a:lnTo>
                    <a:pt x="500" y="340"/>
                  </a:lnTo>
                  <a:lnTo>
                    <a:pt x="502" y="344"/>
                  </a:lnTo>
                  <a:lnTo>
                    <a:pt x="506" y="352"/>
                  </a:lnTo>
                  <a:lnTo>
                    <a:pt x="512" y="372"/>
                  </a:lnTo>
                  <a:lnTo>
                    <a:pt x="522" y="414"/>
                  </a:lnTo>
                  <a:lnTo>
                    <a:pt x="530" y="428"/>
                  </a:lnTo>
                  <a:lnTo>
                    <a:pt x="532" y="440"/>
                  </a:lnTo>
                  <a:lnTo>
                    <a:pt x="532" y="454"/>
                  </a:lnTo>
                  <a:lnTo>
                    <a:pt x="528" y="472"/>
                  </a:lnTo>
                  <a:lnTo>
                    <a:pt x="528" y="500"/>
                  </a:lnTo>
                  <a:lnTo>
                    <a:pt x="532" y="518"/>
                  </a:lnTo>
                  <a:lnTo>
                    <a:pt x="538" y="536"/>
                  </a:lnTo>
                  <a:lnTo>
                    <a:pt x="426" y="540"/>
                  </a:lnTo>
                  <a:lnTo>
                    <a:pt x="424" y="544"/>
                  </a:lnTo>
                  <a:lnTo>
                    <a:pt x="424" y="548"/>
                  </a:lnTo>
                  <a:lnTo>
                    <a:pt x="428" y="558"/>
                  </a:lnTo>
                  <a:lnTo>
                    <a:pt x="438" y="570"/>
                  </a:lnTo>
                  <a:lnTo>
                    <a:pt x="446" y="580"/>
                  </a:lnTo>
                  <a:lnTo>
                    <a:pt x="442" y="598"/>
                  </a:lnTo>
                  <a:lnTo>
                    <a:pt x="436" y="598"/>
                  </a:lnTo>
                  <a:lnTo>
                    <a:pt x="428" y="594"/>
                  </a:lnTo>
                  <a:lnTo>
                    <a:pt x="416" y="584"/>
                  </a:lnTo>
                  <a:lnTo>
                    <a:pt x="402" y="568"/>
                  </a:lnTo>
                  <a:lnTo>
                    <a:pt x="368" y="566"/>
                  </a:lnTo>
                  <a:lnTo>
                    <a:pt x="350" y="594"/>
                  </a:lnTo>
                  <a:lnTo>
                    <a:pt x="348" y="604"/>
                  </a:lnTo>
                  <a:lnTo>
                    <a:pt x="346" y="616"/>
                  </a:lnTo>
                  <a:lnTo>
                    <a:pt x="340" y="628"/>
                  </a:lnTo>
                  <a:lnTo>
                    <a:pt x="336" y="634"/>
                  </a:lnTo>
                  <a:lnTo>
                    <a:pt x="332" y="638"/>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17" name="Freeform 18"/>
            <p:cNvSpPr>
              <a:spLocks/>
            </p:cNvSpPr>
            <p:nvPr/>
          </p:nvSpPr>
          <p:spPr bwMode="auto">
            <a:xfrm>
              <a:off x="6286500" y="4597401"/>
              <a:ext cx="739775" cy="1057275"/>
            </a:xfrm>
            <a:custGeom>
              <a:avLst/>
              <a:gdLst>
                <a:gd name="T0" fmla="*/ 112 w 466"/>
                <a:gd name="T1" fmla="*/ 660 h 666"/>
                <a:gd name="T2" fmla="*/ 94 w 466"/>
                <a:gd name="T3" fmla="*/ 656 h 666"/>
                <a:gd name="T4" fmla="*/ 134 w 466"/>
                <a:gd name="T5" fmla="*/ 598 h 666"/>
                <a:gd name="T6" fmla="*/ 128 w 466"/>
                <a:gd name="T7" fmla="*/ 566 h 666"/>
                <a:gd name="T8" fmla="*/ 104 w 466"/>
                <a:gd name="T9" fmla="*/ 568 h 666"/>
                <a:gd name="T10" fmla="*/ 88 w 466"/>
                <a:gd name="T11" fmla="*/ 576 h 666"/>
                <a:gd name="T12" fmla="*/ 48 w 466"/>
                <a:gd name="T13" fmla="*/ 536 h 666"/>
                <a:gd name="T14" fmla="*/ 52 w 466"/>
                <a:gd name="T15" fmla="*/ 494 h 666"/>
                <a:gd name="T16" fmla="*/ 52 w 466"/>
                <a:gd name="T17" fmla="*/ 456 h 666"/>
                <a:gd name="T18" fmla="*/ 42 w 466"/>
                <a:gd name="T19" fmla="*/ 446 h 666"/>
                <a:gd name="T20" fmla="*/ 30 w 466"/>
                <a:gd name="T21" fmla="*/ 398 h 666"/>
                <a:gd name="T22" fmla="*/ 16 w 466"/>
                <a:gd name="T23" fmla="*/ 356 h 666"/>
                <a:gd name="T24" fmla="*/ 2 w 466"/>
                <a:gd name="T25" fmla="*/ 316 h 666"/>
                <a:gd name="T26" fmla="*/ 6 w 466"/>
                <a:gd name="T27" fmla="*/ 292 h 666"/>
                <a:gd name="T28" fmla="*/ 16 w 466"/>
                <a:gd name="T29" fmla="*/ 280 h 666"/>
                <a:gd name="T30" fmla="*/ 42 w 466"/>
                <a:gd name="T31" fmla="*/ 240 h 666"/>
                <a:gd name="T32" fmla="*/ 42 w 466"/>
                <a:gd name="T33" fmla="*/ 188 h 666"/>
                <a:gd name="T34" fmla="*/ 22 w 466"/>
                <a:gd name="T35" fmla="*/ 146 h 666"/>
                <a:gd name="T36" fmla="*/ 46 w 466"/>
                <a:gd name="T37" fmla="*/ 126 h 666"/>
                <a:gd name="T38" fmla="*/ 78 w 466"/>
                <a:gd name="T39" fmla="*/ 116 h 666"/>
                <a:gd name="T40" fmla="*/ 88 w 466"/>
                <a:gd name="T41" fmla="*/ 114 h 666"/>
                <a:gd name="T42" fmla="*/ 102 w 466"/>
                <a:gd name="T43" fmla="*/ 98 h 666"/>
                <a:gd name="T44" fmla="*/ 160 w 466"/>
                <a:gd name="T45" fmla="*/ 60 h 666"/>
                <a:gd name="T46" fmla="*/ 176 w 466"/>
                <a:gd name="T47" fmla="*/ 46 h 666"/>
                <a:gd name="T48" fmla="*/ 226 w 466"/>
                <a:gd name="T49" fmla="*/ 32 h 666"/>
                <a:gd name="T50" fmla="*/ 250 w 466"/>
                <a:gd name="T51" fmla="*/ 22 h 666"/>
                <a:gd name="T52" fmla="*/ 260 w 466"/>
                <a:gd name="T53" fmla="*/ 2 h 666"/>
                <a:gd name="T54" fmla="*/ 284 w 466"/>
                <a:gd name="T55" fmla="*/ 0 h 666"/>
                <a:gd name="T56" fmla="*/ 292 w 466"/>
                <a:gd name="T57" fmla="*/ 52 h 666"/>
                <a:gd name="T58" fmla="*/ 314 w 466"/>
                <a:gd name="T59" fmla="*/ 56 h 666"/>
                <a:gd name="T60" fmla="*/ 326 w 466"/>
                <a:gd name="T61" fmla="*/ 34 h 666"/>
                <a:gd name="T62" fmla="*/ 334 w 466"/>
                <a:gd name="T63" fmla="*/ 14 h 666"/>
                <a:gd name="T64" fmla="*/ 344 w 466"/>
                <a:gd name="T65" fmla="*/ 36 h 666"/>
                <a:gd name="T66" fmla="*/ 362 w 466"/>
                <a:gd name="T67" fmla="*/ 50 h 666"/>
                <a:gd name="T68" fmla="*/ 384 w 466"/>
                <a:gd name="T69" fmla="*/ 54 h 666"/>
                <a:gd name="T70" fmla="*/ 424 w 466"/>
                <a:gd name="T71" fmla="*/ 42 h 666"/>
                <a:gd name="T72" fmla="*/ 442 w 466"/>
                <a:gd name="T73" fmla="*/ 42 h 666"/>
                <a:gd name="T74" fmla="*/ 422 w 466"/>
                <a:gd name="T75" fmla="*/ 66 h 666"/>
                <a:gd name="T76" fmla="*/ 414 w 466"/>
                <a:gd name="T77" fmla="*/ 88 h 666"/>
                <a:gd name="T78" fmla="*/ 428 w 466"/>
                <a:gd name="T79" fmla="*/ 112 h 666"/>
                <a:gd name="T80" fmla="*/ 466 w 466"/>
                <a:gd name="T81" fmla="*/ 168 h 666"/>
                <a:gd name="T82" fmla="*/ 464 w 466"/>
                <a:gd name="T83" fmla="*/ 192 h 666"/>
                <a:gd name="T84" fmla="*/ 450 w 466"/>
                <a:gd name="T85" fmla="*/ 218 h 666"/>
                <a:gd name="T86" fmla="*/ 430 w 466"/>
                <a:gd name="T87" fmla="*/ 236 h 666"/>
                <a:gd name="T88" fmla="*/ 396 w 466"/>
                <a:gd name="T89" fmla="*/ 244 h 666"/>
                <a:gd name="T90" fmla="*/ 376 w 466"/>
                <a:gd name="T91" fmla="*/ 250 h 666"/>
                <a:gd name="T92" fmla="*/ 348 w 466"/>
                <a:gd name="T93" fmla="*/ 276 h 666"/>
                <a:gd name="T94" fmla="*/ 348 w 466"/>
                <a:gd name="T95" fmla="*/ 304 h 666"/>
                <a:gd name="T96" fmla="*/ 354 w 466"/>
                <a:gd name="T97" fmla="*/ 332 h 666"/>
                <a:gd name="T98" fmla="*/ 328 w 466"/>
                <a:gd name="T99" fmla="*/ 366 h 666"/>
                <a:gd name="T100" fmla="*/ 302 w 466"/>
                <a:gd name="T101" fmla="*/ 386 h 666"/>
                <a:gd name="T102" fmla="*/ 296 w 466"/>
                <a:gd name="T103" fmla="*/ 408 h 666"/>
                <a:gd name="T104" fmla="*/ 292 w 466"/>
                <a:gd name="T105" fmla="*/ 468 h 666"/>
                <a:gd name="T106" fmla="*/ 270 w 466"/>
                <a:gd name="T107" fmla="*/ 490 h 666"/>
                <a:gd name="T108" fmla="*/ 264 w 466"/>
                <a:gd name="T109" fmla="*/ 522 h 666"/>
                <a:gd name="T110" fmla="*/ 266 w 466"/>
                <a:gd name="T111" fmla="*/ 546 h 666"/>
                <a:gd name="T112" fmla="*/ 254 w 466"/>
                <a:gd name="T113" fmla="*/ 596 h 666"/>
                <a:gd name="T114" fmla="*/ 260 w 466"/>
                <a:gd name="T115" fmla="*/ 630 h 666"/>
                <a:gd name="T116" fmla="*/ 224 w 466"/>
                <a:gd name="T117" fmla="*/ 650 h 666"/>
                <a:gd name="T118" fmla="*/ 196 w 466"/>
                <a:gd name="T119" fmla="*/ 636 h 666"/>
                <a:gd name="T120" fmla="*/ 168 w 466"/>
                <a:gd name="T121" fmla="*/ 646 h 666"/>
                <a:gd name="T122" fmla="*/ 134 w 466"/>
                <a:gd name="T123" fmla="*/ 660 h 6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66" h="666">
                  <a:moveTo>
                    <a:pt x="118" y="666"/>
                  </a:moveTo>
                  <a:lnTo>
                    <a:pt x="118" y="666"/>
                  </a:lnTo>
                  <a:lnTo>
                    <a:pt x="112" y="660"/>
                  </a:lnTo>
                  <a:lnTo>
                    <a:pt x="106" y="658"/>
                  </a:lnTo>
                  <a:lnTo>
                    <a:pt x="94" y="656"/>
                  </a:lnTo>
                  <a:lnTo>
                    <a:pt x="94" y="650"/>
                  </a:lnTo>
                  <a:lnTo>
                    <a:pt x="134" y="598"/>
                  </a:lnTo>
                  <a:lnTo>
                    <a:pt x="132" y="578"/>
                  </a:lnTo>
                  <a:lnTo>
                    <a:pt x="128" y="566"/>
                  </a:lnTo>
                  <a:lnTo>
                    <a:pt x="114" y="566"/>
                  </a:lnTo>
                  <a:lnTo>
                    <a:pt x="104" y="568"/>
                  </a:lnTo>
                  <a:lnTo>
                    <a:pt x="96" y="572"/>
                  </a:lnTo>
                  <a:lnTo>
                    <a:pt x="88" y="576"/>
                  </a:lnTo>
                  <a:lnTo>
                    <a:pt x="60" y="576"/>
                  </a:lnTo>
                  <a:lnTo>
                    <a:pt x="48" y="536"/>
                  </a:lnTo>
                  <a:lnTo>
                    <a:pt x="50" y="514"/>
                  </a:lnTo>
                  <a:lnTo>
                    <a:pt x="52" y="494"/>
                  </a:lnTo>
                  <a:lnTo>
                    <a:pt x="54" y="474"/>
                  </a:lnTo>
                  <a:lnTo>
                    <a:pt x="52" y="466"/>
                  </a:lnTo>
                  <a:lnTo>
                    <a:pt x="52" y="456"/>
                  </a:lnTo>
                  <a:lnTo>
                    <a:pt x="42" y="446"/>
                  </a:lnTo>
                  <a:lnTo>
                    <a:pt x="40" y="434"/>
                  </a:lnTo>
                  <a:lnTo>
                    <a:pt x="38" y="422"/>
                  </a:lnTo>
                  <a:lnTo>
                    <a:pt x="30" y="398"/>
                  </a:lnTo>
                  <a:lnTo>
                    <a:pt x="22" y="376"/>
                  </a:lnTo>
                  <a:lnTo>
                    <a:pt x="16" y="356"/>
                  </a:lnTo>
                  <a:lnTo>
                    <a:pt x="6" y="334"/>
                  </a:lnTo>
                  <a:lnTo>
                    <a:pt x="4" y="326"/>
                  </a:lnTo>
                  <a:lnTo>
                    <a:pt x="2" y="316"/>
                  </a:lnTo>
                  <a:lnTo>
                    <a:pt x="0" y="308"/>
                  </a:lnTo>
                  <a:lnTo>
                    <a:pt x="2" y="300"/>
                  </a:lnTo>
                  <a:lnTo>
                    <a:pt x="6" y="292"/>
                  </a:lnTo>
                  <a:lnTo>
                    <a:pt x="12" y="282"/>
                  </a:lnTo>
                  <a:lnTo>
                    <a:pt x="16" y="280"/>
                  </a:lnTo>
                  <a:lnTo>
                    <a:pt x="20" y="276"/>
                  </a:lnTo>
                  <a:lnTo>
                    <a:pt x="30" y="264"/>
                  </a:lnTo>
                  <a:lnTo>
                    <a:pt x="42" y="240"/>
                  </a:lnTo>
                  <a:lnTo>
                    <a:pt x="42" y="188"/>
                  </a:lnTo>
                  <a:lnTo>
                    <a:pt x="30" y="156"/>
                  </a:lnTo>
                  <a:lnTo>
                    <a:pt x="22" y="146"/>
                  </a:lnTo>
                  <a:lnTo>
                    <a:pt x="46" y="126"/>
                  </a:lnTo>
                  <a:lnTo>
                    <a:pt x="62" y="122"/>
                  </a:lnTo>
                  <a:lnTo>
                    <a:pt x="74" y="118"/>
                  </a:lnTo>
                  <a:lnTo>
                    <a:pt x="78" y="116"/>
                  </a:lnTo>
                  <a:lnTo>
                    <a:pt x="80" y="114"/>
                  </a:lnTo>
                  <a:lnTo>
                    <a:pt x="88" y="114"/>
                  </a:lnTo>
                  <a:lnTo>
                    <a:pt x="94" y="106"/>
                  </a:lnTo>
                  <a:lnTo>
                    <a:pt x="102" y="98"/>
                  </a:lnTo>
                  <a:lnTo>
                    <a:pt x="122" y="84"/>
                  </a:lnTo>
                  <a:lnTo>
                    <a:pt x="142" y="72"/>
                  </a:lnTo>
                  <a:lnTo>
                    <a:pt x="160" y="60"/>
                  </a:lnTo>
                  <a:lnTo>
                    <a:pt x="168" y="52"/>
                  </a:lnTo>
                  <a:lnTo>
                    <a:pt x="176" y="46"/>
                  </a:lnTo>
                  <a:lnTo>
                    <a:pt x="188" y="42"/>
                  </a:lnTo>
                  <a:lnTo>
                    <a:pt x="200" y="38"/>
                  </a:lnTo>
                  <a:lnTo>
                    <a:pt x="226" y="32"/>
                  </a:lnTo>
                  <a:lnTo>
                    <a:pt x="238" y="28"/>
                  </a:lnTo>
                  <a:lnTo>
                    <a:pt x="250" y="22"/>
                  </a:lnTo>
                  <a:lnTo>
                    <a:pt x="256" y="8"/>
                  </a:lnTo>
                  <a:lnTo>
                    <a:pt x="258" y="4"/>
                  </a:lnTo>
                  <a:lnTo>
                    <a:pt x="260" y="2"/>
                  </a:lnTo>
                  <a:lnTo>
                    <a:pt x="270" y="0"/>
                  </a:lnTo>
                  <a:lnTo>
                    <a:pt x="284" y="0"/>
                  </a:lnTo>
                  <a:lnTo>
                    <a:pt x="286" y="48"/>
                  </a:lnTo>
                  <a:lnTo>
                    <a:pt x="292" y="52"/>
                  </a:lnTo>
                  <a:lnTo>
                    <a:pt x="298" y="54"/>
                  </a:lnTo>
                  <a:lnTo>
                    <a:pt x="314" y="56"/>
                  </a:lnTo>
                  <a:lnTo>
                    <a:pt x="320" y="50"/>
                  </a:lnTo>
                  <a:lnTo>
                    <a:pt x="322" y="44"/>
                  </a:lnTo>
                  <a:lnTo>
                    <a:pt x="326" y="34"/>
                  </a:lnTo>
                  <a:lnTo>
                    <a:pt x="330" y="22"/>
                  </a:lnTo>
                  <a:lnTo>
                    <a:pt x="332" y="18"/>
                  </a:lnTo>
                  <a:lnTo>
                    <a:pt x="334" y="14"/>
                  </a:lnTo>
                  <a:lnTo>
                    <a:pt x="338" y="24"/>
                  </a:lnTo>
                  <a:lnTo>
                    <a:pt x="344" y="36"/>
                  </a:lnTo>
                  <a:lnTo>
                    <a:pt x="350" y="42"/>
                  </a:lnTo>
                  <a:lnTo>
                    <a:pt x="356" y="46"/>
                  </a:lnTo>
                  <a:lnTo>
                    <a:pt x="362" y="50"/>
                  </a:lnTo>
                  <a:lnTo>
                    <a:pt x="370" y="54"/>
                  </a:lnTo>
                  <a:lnTo>
                    <a:pt x="384" y="54"/>
                  </a:lnTo>
                  <a:lnTo>
                    <a:pt x="396" y="52"/>
                  </a:lnTo>
                  <a:lnTo>
                    <a:pt x="410" y="48"/>
                  </a:lnTo>
                  <a:lnTo>
                    <a:pt x="424" y="42"/>
                  </a:lnTo>
                  <a:lnTo>
                    <a:pt x="442" y="42"/>
                  </a:lnTo>
                  <a:lnTo>
                    <a:pt x="438" y="48"/>
                  </a:lnTo>
                  <a:lnTo>
                    <a:pt x="432" y="54"/>
                  </a:lnTo>
                  <a:lnTo>
                    <a:pt x="422" y="66"/>
                  </a:lnTo>
                  <a:lnTo>
                    <a:pt x="418" y="74"/>
                  </a:lnTo>
                  <a:lnTo>
                    <a:pt x="414" y="80"/>
                  </a:lnTo>
                  <a:lnTo>
                    <a:pt x="414" y="88"/>
                  </a:lnTo>
                  <a:lnTo>
                    <a:pt x="414" y="96"/>
                  </a:lnTo>
                  <a:lnTo>
                    <a:pt x="428" y="112"/>
                  </a:lnTo>
                  <a:lnTo>
                    <a:pt x="440" y="128"/>
                  </a:lnTo>
                  <a:lnTo>
                    <a:pt x="452" y="146"/>
                  </a:lnTo>
                  <a:lnTo>
                    <a:pt x="466" y="168"/>
                  </a:lnTo>
                  <a:lnTo>
                    <a:pt x="464" y="192"/>
                  </a:lnTo>
                  <a:lnTo>
                    <a:pt x="460" y="196"/>
                  </a:lnTo>
                  <a:lnTo>
                    <a:pt x="456" y="202"/>
                  </a:lnTo>
                  <a:lnTo>
                    <a:pt x="450" y="218"/>
                  </a:lnTo>
                  <a:lnTo>
                    <a:pt x="440" y="228"/>
                  </a:lnTo>
                  <a:lnTo>
                    <a:pt x="430" y="236"/>
                  </a:lnTo>
                  <a:lnTo>
                    <a:pt x="422" y="240"/>
                  </a:lnTo>
                  <a:lnTo>
                    <a:pt x="414" y="242"/>
                  </a:lnTo>
                  <a:lnTo>
                    <a:pt x="396" y="244"/>
                  </a:lnTo>
                  <a:lnTo>
                    <a:pt x="386" y="246"/>
                  </a:lnTo>
                  <a:lnTo>
                    <a:pt x="376" y="250"/>
                  </a:lnTo>
                  <a:lnTo>
                    <a:pt x="360" y="262"/>
                  </a:lnTo>
                  <a:lnTo>
                    <a:pt x="352" y="272"/>
                  </a:lnTo>
                  <a:lnTo>
                    <a:pt x="348" y="276"/>
                  </a:lnTo>
                  <a:lnTo>
                    <a:pt x="348" y="282"/>
                  </a:lnTo>
                  <a:lnTo>
                    <a:pt x="348" y="304"/>
                  </a:lnTo>
                  <a:lnTo>
                    <a:pt x="354" y="312"/>
                  </a:lnTo>
                  <a:lnTo>
                    <a:pt x="356" y="322"/>
                  </a:lnTo>
                  <a:lnTo>
                    <a:pt x="354" y="332"/>
                  </a:lnTo>
                  <a:lnTo>
                    <a:pt x="350" y="344"/>
                  </a:lnTo>
                  <a:lnTo>
                    <a:pt x="328" y="366"/>
                  </a:lnTo>
                  <a:lnTo>
                    <a:pt x="308" y="382"/>
                  </a:lnTo>
                  <a:lnTo>
                    <a:pt x="302" y="386"/>
                  </a:lnTo>
                  <a:lnTo>
                    <a:pt x="298" y="392"/>
                  </a:lnTo>
                  <a:lnTo>
                    <a:pt x="296" y="400"/>
                  </a:lnTo>
                  <a:lnTo>
                    <a:pt x="296" y="408"/>
                  </a:lnTo>
                  <a:lnTo>
                    <a:pt x="300" y="440"/>
                  </a:lnTo>
                  <a:lnTo>
                    <a:pt x="292" y="468"/>
                  </a:lnTo>
                  <a:lnTo>
                    <a:pt x="278" y="480"/>
                  </a:lnTo>
                  <a:lnTo>
                    <a:pt x="270" y="490"/>
                  </a:lnTo>
                  <a:lnTo>
                    <a:pt x="266" y="496"/>
                  </a:lnTo>
                  <a:lnTo>
                    <a:pt x="264" y="502"/>
                  </a:lnTo>
                  <a:lnTo>
                    <a:pt x="264" y="522"/>
                  </a:lnTo>
                  <a:lnTo>
                    <a:pt x="266" y="546"/>
                  </a:lnTo>
                  <a:lnTo>
                    <a:pt x="262" y="560"/>
                  </a:lnTo>
                  <a:lnTo>
                    <a:pt x="256" y="576"/>
                  </a:lnTo>
                  <a:lnTo>
                    <a:pt x="254" y="596"/>
                  </a:lnTo>
                  <a:lnTo>
                    <a:pt x="254" y="614"/>
                  </a:lnTo>
                  <a:lnTo>
                    <a:pt x="260" y="630"/>
                  </a:lnTo>
                  <a:lnTo>
                    <a:pt x="224" y="650"/>
                  </a:lnTo>
                  <a:lnTo>
                    <a:pt x="216" y="642"/>
                  </a:lnTo>
                  <a:lnTo>
                    <a:pt x="206" y="638"/>
                  </a:lnTo>
                  <a:lnTo>
                    <a:pt x="196" y="636"/>
                  </a:lnTo>
                  <a:lnTo>
                    <a:pt x="188" y="638"/>
                  </a:lnTo>
                  <a:lnTo>
                    <a:pt x="178" y="642"/>
                  </a:lnTo>
                  <a:lnTo>
                    <a:pt x="168" y="646"/>
                  </a:lnTo>
                  <a:lnTo>
                    <a:pt x="148" y="654"/>
                  </a:lnTo>
                  <a:lnTo>
                    <a:pt x="134" y="660"/>
                  </a:lnTo>
                  <a:lnTo>
                    <a:pt x="118" y="666"/>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18" name="Freeform 19"/>
            <p:cNvSpPr>
              <a:spLocks/>
            </p:cNvSpPr>
            <p:nvPr/>
          </p:nvSpPr>
          <p:spPr bwMode="auto">
            <a:xfrm>
              <a:off x="3746500" y="3927476"/>
              <a:ext cx="1543050" cy="1517650"/>
            </a:xfrm>
            <a:custGeom>
              <a:avLst/>
              <a:gdLst>
                <a:gd name="T0" fmla="*/ 392 w 972"/>
                <a:gd name="T1" fmla="*/ 934 h 956"/>
                <a:gd name="T2" fmla="*/ 354 w 972"/>
                <a:gd name="T3" fmla="*/ 888 h 956"/>
                <a:gd name="T4" fmla="*/ 366 w 972"/>
                <a:gd name="T5" fmla="*/ 840 h 956"/>
                <a:gd name="T6" fmla="*/ 324 w 972"/>
                <a:gd name="T7" fmla="*/ 780 h 956"/>
                <a:gd name="T8" fmla="*/ 290 w 972"/>
                <a:gd name="T9" fmla="*/ 722 h 956"/>
                <a:gd name="T10" fmla="*/ 248 w 972"/>
                <a:gd name="T11" fmla="*/ 712 h 956"/>
                <a:gd name="T12" fmla="*/ 192 w 972"/>
                <a:gd name="T13" fmla="*/ 608 h 956"/>
                <a:gd name="T14" fmla="*/ 160 w 972"/>
                <a:gd name="T15" fmla="*/ 662 h 956"/>
                <a:gd name="T16" fmla="*/ 140 w 972"/>
                <a:gd name="T17" fmla="*/ 634 h 956"/>
                <a:gd name="T18" fmla="*/ 138 w 972"/>
                <a:gd name="T19" fmla="*/ 590 h 956"/>
                <a:gd name="T20" fmla="*/ 130 w 972"/>
                <a:gd name="T21" fmla="*/ 500 h 956"/>
                <a:gd name="T22" fmla="*/ 150 w 972"/>
                <a:gd name="T23" fmla="*/ 442 h 956"/>
                <a:gd name="T24" fmla="*/ 110 w 972"/>
                <a:gd name="T25" fmla="*/ 312 h 956"/>
                <a:gd name="T26" fmla="*/ 50 w 972"/>
                <a:gd name="T27" fmla="*/ 222 h 956"/>
                <a:gd name="T28" fmla="*/ 6 w 972"/>
                <a:gd name="T29" fmla="*/ 178 h 956"/>
                <a:gd name="T30" fmla="*/ 2 w 972"/>
                <a:gd name="T31" fmla="*/ 134 h 956"/>
                <a:gd name="T32" fmla="*/ 26 w 972"/>
                <a:gd name="T33" fmla="*/ 80 h 956"/>
                <a:gd name="T34" fmla="*/ 74 w 972"/>
                <a:gd name="T35" fmla="*/ 24 h 956"/>
                <a:gd name="T36" fmla="*/ 112 w 972"/>
                <a:gd name="T37" fmla="*/ 64 h 956"/>
                <a:gd name="T38" fmla="*/ 166 w 972"/>
                <a:gd name="T39" fmla="*/ 152 h 956"/>
                <a:gd name="T40" fmla="*/ 200 w 972"/>
                <a:gd name="T41" fmla="*/ 172 h 956"/>
                <a:gd name="T42" fmla="*/ 236 w 972"/>
                <a:gd name="T43" fmla="*/ 158 h 956"/>
                <a:gd name="T44" fmla="*/ 250 w 972"/>
                <a:gd name="T45" fmla="*/ 170 h 956"/>
                <a:gd name="T46" fmla="*/ 290 w 972"/>
                <a:gd name="T47" fmla="*/ 188 h 956"/>
                <a:gd name="T48" fmla="*/ 374 w 972"/>
                <a:gd name="T49" fmla="*/ 166 h 956"/>
                <a:gd name="T50" fmla="*/ 378 w 972"/>
                <a:gd name="T51" fmla="*/ 128 h 956"/>
                <a:gd name="T52" fmla="*/ 370 w 972"/>
                <a:gd name="T53" fmla="*/ 66 h 956"/>
                <a:gd name="T54" fmla="*/ 412 w 972"/>
                <a:gd name="T55" fmla="*/ 100 h 956"/>
                <a:gd name="T56" fmla="*/ 468 w 972"/>
                <a:gd name="T57" fmla="*/ 100 h 956"/>
                <a:gd name="T58" fmla="*/ 472 w 972"/>
                <a:gd name="T59" fmla="*/ 30 h 956"/>
                <a:gd name="T60" fmla="*/ 516 w 972"/>
                <a:gd name="T61" fmla="*/ 0 h 956"/>
                <a:gd name="T62" fmla="*/ 562 w 972"/>
                <a:gd name="T63" fmla="*/ 50 h 956"/>
                <a:gd name="T64" fmla="*/ 628 w 972"/>
                <a:gd name="T65" fmla="*/ 98 h 956"/>
                <a:gd name="T66" fmla="*/ 656 w 972"/>
                <a:gd name="T67" fmla="*/ 150 h 956"/>
                <a:gd name="T68" fmla="*/ 764 w 972"/>
                <a:gd name="T69" fmla="*/ 184 h 956"/>
                <a:gd name="T70" fmla="*/ 812 w 972"/>
                <a:gd name="T71" fmla="*/ 168 h 956"/>
                <a:gd name="T72" fmla="*/ 932 w 972"/>
                <a:gd name="T73" fmla="*/ 208 h 956"/>
                <a:gd name="T74" fmla="*/ 972 w 972"/>
                <a:gd name="T75" fmla="*/ 278 h 956"/>
                <a:gd name="T76" fmla="*/ 908 w 972"/>
                <a:gd name="T77" fmla="*/ 388 h 956"/>
                <a:gd name="T78" fmla="*/ 840 w 972"/>
                <a:gd name="T79" fmla="*/ 418 h 956"/>
                <a:gd name="T80" fmla="*/ 788 w 972"/>
                <a:gd name="T81" fmla="*/ 376 h 956"/>
                <a:gd name="T82" fmla="*/ 764 w 972"/>
                <a:gd name="T83" fmla="*/ 422 h 956"/>
                <a:gd name="T84" fmla="*/ 772 w 972"/>
                <a:gd name="T85" fmla="*/ 478 h 956"/>
                <a:gd name="T86" fmla="*/ 784 w 972"/>
                <a:gd name="T87" fmla="*/ 564 h 956"/>
                <a:gd name="T88" fmla="*/ 810 w 972"/>
                <a:gd name="T89" fmla="*/ 602 h 956"/>
                <a:gd name="T90" fmla="*/ 780 w 972"/>
                <a:gd name="T91" fmla="*/ 646 h 956"/>
                <a:gd name="T92" fmla="*/ 788 w 972"/>
                <a:gd name="T93" fmla="*/ 686 h 956"/>
                <a:gd name="T94" fmla="*/ 848 w 972"/>
                <a:gd name="T95" fmla="*/ 740 h 956"/>
                <a:gd name="T96" fmla="*/ 796 w 972"/>
                <a:gd name="T97" fmla="*/ 758 h 956"/>
                <a:gd name="T98" fmla="*/ 756 w 972"/>
                <a:gd name="T99" fmla="*/ 712 h 956"/>
                <a:gd name="T100" fmla="*/ 716 w 972"/>
                <a:gd name="T101" fmla="*/ 718 h 956"/>
                <a:gd name="T102" fmla="*/ 662 w 972"/>
                <a:gd name="T103" fmla="*/ 706 h 956"/>
                <a:gd name="T104" fmla="*/ 630 w 972"/>
                <a:gd name="T105" fmla="*/ 636 h 956"/>
                <a:gd name="T106" fmla="*/ 578 w 972"/>
                <a:gd name="T107" fmla="*/ 648 h 956"/>
                <a:gd name="T108" fmla="*/ 550 w 972"/>
                <a:gd name="T109" fmla="*/ 682 h 956"/>
                <a:gd name="T110" fmla="*/ 558 w 972"/>
                <a:gd name="T111" fmla="*/ 726 h 956"/>
                <a:gd name="T112" fmla="*/ 558 w 972"/>
                <a:gd name="T113" fmla="*/ 766 h 956"/>
                <a:gd name="T114" fmla="*/ 500 w 972"/>
                <a:gd name="T115" fmla="*/ 810 h 956"/>
                <a:gd name="T116" fmla="*/ 522 w 972"/>
                <a:gd name="T117" fmla="*/ 870 h 956"/>
                <a:gd name="T118" fmla="*/ 522 w 972"/>
                <a:gd name="T119" fmla="*/ 918 h 95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72" h="956">
                  <a:moveTo>
                    <a:pt x="432" y="956"/>
                  </a:moveTo>
                  <a:lnTo>
                    <a:pt x="432" y="956"/>
                  </a:lnTo>
                  <a:lnTo>
                    <a:pt x="422" y="952"/>
                  </a:lnTo>
                  <a:lnTo>
                    <a:pt x="406" y="942"/>
                  </a:lnTo>
                  <a:lnTo>
                    <a:pt x="392" y="934"/>
                  </a:lnTo>
                  <a:lnTo>
                    <a:pt x="380" y="928"/>
                  </a:lnTo>
                  <a:lnTo>
                    <a:pt x="368" y="920"/>
                  </a:lnTo>
                  <a:lnTo>
                    <a:pt x="354" y="904"/>
                  </a:lnTo>
                  <a:lnTo>
                    <a:pt x="354" y="888"/>
                  </a:lnTo>
                  <a:lnTo>
                    <a:pt x="362" y="878"/>
                  </a:lnTo>
                  <a:lnTo>
                    <a:pt x="368" y="866"/>
                  </a:lnTo>
                  <a:lnTo>
                    <a:pt x="370" y="858"/>
                  </a:lnTo>
                  <a:lnTo>
                    <a:pt x="368" y="848"/>
                  </a:lnTo>
                  <a:lnTo>
                    <a:pt x="366" y="840"/>
                  </a:lnTo>
                  <a:lnTo>
                    <a:pt x="362" y="832"/>
                  </a:lnTo>
                  <a:lnTo>
                    <a:pt x="350" y="816"/>
                  </a:lnTo>
                  <a:lnTo>
                    <a:pt x="342" y="808"/>
                  </a:lnTo>
                  <a:lnTo>
                    <a:pt x="336" y="798"/>
                  </a:lnTo>
                  <a:lnTo>
                    <a:pt x="324" y="780"/>
                  </a:lnTo>
                  <a:lnTo>
                    <a:pt x="316" y="764"/>
                  </a:lnTo>
                  <a:lnTo>
                    <a:pt x="306" y="750"/>
                  </a:lnTo>
                  <a:lnTo>
                    <a:pt x="298" y="730"/>
                  </a:lnTo>
                  <a:lnTo>
                    <a:pt x="294" y="726"/>
                  </a:lnTo>
                  <a:lnTo>
                    <a:pt x="290" y="722"/>
                  </a:lnTo>
                  <a:lnTo>
                    <a:pt x="286" y="720"/>
                  </a:lnTo>
                  <a:lnTo>
                    <a:pt x="282" y="720"/>
                  </a:lnTo>
                  <a:lnTo>
                    <a:pt x="266" y="720"/>
                  </a:lnTo>
                  <a:lnTo>
                    <a:pt x="248" y="712"/>
                  </a:lnTo>
                  <a:lnTo>
                    <a:pt x="224" y="678"/>
                  </a:lnTo>
                  <a:lnTo>
                    <a:pt x="206" y="626"/>
                  </a:lnTo>
                  <a:lnTo>
                    <a:pt x="192" y="608"/>
                  </a:lnTo>
                  <a:lnTo>
                    <a:pt x="178" y="608"/>
                  </a:lnTo>
                  <a:lnTo>
                    <a:pt x="170" y="614"/>
                  </a:lnTo>
                  <a:lnTo>
                    <a:pt x="164" y="620"/>
                  </a:lnTo>
                  <a:lnTo>
                    <a:pt x="162" y="630"/>
                  </a:lnTo>
                  <a:lnTo>
                    <a:pt x="162" y="652"/>
                  </a:lnTo>
                  <a:lnTo>
                    <a:pt x="160" y="662"/>
                  </a:lnTo>
                  <a:lnTo>
                    <a:pt x="156" y="674"/>
                  </a:lnTo>
                  <a:lnTo>
                    <a:pt x="148" y="670"/>
                  </a:lnTo>
                  <a:lnTo>
                    <a:pt x="146" y="652"/>
                  </a:lnTo>
                  <a:lnTo>
                    <a:pt x="140" y="634"/>
                  </a:lnTo>
                  <a:lnTo>
                    <a:pt x="134" y="620"/>
                  </a:lnTo>
                  <a:lnTo>
                    <a:pt x="130" y="606"/>
                  </a:lnTo>
                  <a:lnTo>
                    <a:pt x="134" y="602"/>
                  </a:lnTo>
                  <a:lnTo>
                    <a:pt x="136" y="598"/>
                  </a:lnTo>
                  <a:lnTo>
                    <a:pt x="138" y="590"/>
                  </a:lnTo>
                  <a:lnTo>
                    <a:pt x="138" y="576"/>
                  </a:lnTo>
                  <a:lnTo>
                    <a:pt x="142" y="538"/>
                  </a:lnTo>
                  <a:lnTo>
                    <a:pt x="134" y="518"/>
                  </a:lnTo>
                  <a:lnTo>
                    <a:pt x="130" y="500"/>
                  </a:lnTo>
                  <a:lnTo>
                    <a:pt x="128" y="482"/>
                  </a:lnTo>
                  <a:lnTo>
                    <a:pt x="130" y="466"/>
                  </a:lnTo>
                  <a:lnTo>
                    <a:pt x="140" y="454"/>
                  </a:lnTo>
                  <a:lnTo>
                    <a:pt x="150" y="442"/>
                  </a:lnTo>
                  <a:lnTo>
                    <a:pt x="146" y="396"/>
                  </a:lnTo>
                  <a:lnTo>
                    <a:pt x="124" y="364"/>
                  </a:lnTo>
                  <a:lnTo>
                    <a:pt x="114" y="326"/>
                  </a:lnTo>
                  <a:lnTo>
                    <a:pt x="110" y="312"/>
                  </a:lnTo>
                  <a:lnTo>
                    <a:pt x="104" y="300"/>
                  </a:lnTo>
                  <a:lnTo>
                    <a:pt x="84" y="276"/>
                  </a:lnTo>
                  <a:lnTo>
                    <a:pt x="68" y="254"/>
                  </a:lnTo>
                  <a:lnTo>
                    <a:pt x="54" y="232"/>
                  </a:lnTo>
                  <a:lnTo>
                    <a:pt x="50" y="222"/>
                  </a:lnTo>
                  <a:lnTo>
                    <a:pt x="48" y="212"/>
                  </a:lnTo>
                  <a:lnTo>
                    <a:pt x="12" y="188"/>
                  </a:lnTo>
                  <a:lnTo>
                    <a:pt x="6" y="178"/>
                  </a:lnTo>
                  <a:lnTo>
                    <a:pt x="0" y="178"/>
                  </a:lnTo>
                  <a:lnTo>
                    <a:pt x="0" y="154"/>
                  </a:lnTo>
                  <a:lnTo>
                    <a:pt x="0" y="142"/>
                  </a:lnTo>
                  <a:lnTo>
                    <a:pt x="2" y="134"/>
                  </a:lnTo>
                  <a:lnTo>
                    <a:pt x="10" y="130"/>
                  </a:lnTo>
                  <a:lnTo>
                    <a:pt x="16" y="124"/>
                  </a:lnTo>
                  <a:lnTo>
                    <a:pt x="20" y="118"/>
                  </a:lnTo>
                  <a:lnTo>
                    <a:pt x="22" y="110"/>
                  </a:lnTo>
                  <a:lnTo>
                    <a:pt x="24" y="96"/>
                  </a:lnTo>
                  <a:lnTo>
                    <a:pt x="26" y="80"/>
                  </a:lnTo>
                  <a:lnTo>
                    <a:pt x="0" y="50"/>
                  </a:lnTo>
                  <a:lnTo>
                    <a:pt x="0" y="28"/>
                  </a:lnTo>
                  <a:lnTo>
                    <a:pt x="74" y="24"/>
                  </a:lnTo>
                  <a:lnTo>
                    <a:pt x="82" y="28"/>
                  </a:lnTo>
                  <a:lnTo>
                    <a:pt x="92" y="38"/>
                  </a:lnTo>
                  <a:lnTo>
                    <a:pt x="102" y="50"/>
                  </a:lnTo>
                  <a:lnTo>
                    <a:pt x="112" y="64"/>
                  </a:lnTo>
                  <a:lnTo>
                    <a:pt x="112" y="76"/>
                  </a:lnTo>
                  <a:lnTo>
                    <a:pt x="116" y="88"/>
                  </a:lnTo>
                  <a:lnTo>
                    <a:pt x="122" y="98"/>
                  </a:lnTo>
                  <a:lnTo>
                    <a:pt x="128" y="110"/>
                  </a:lnTo>
                  <a:lnTo>
                    <a:pt x="146" y="132"/>
                  </a:lnTo>
                  <a:lnTo>
                    <a:pt x="166" y="152"/>
                  </a:lnTo>
                  <a:lnTo>
                    <a:pt x="174" y="152"/>
                  </a:lnTo>
                  <a:lnTo>
                    <a:pt x="182" y="154"/>
                  </a:lnTo>
                  <a:lnTo>
                    <a:pt x="186" y="156"/>
                  </a:lnTo>
                  <a:lnTo>
                    <a:pt x="190" y="158"/>
                  </a:lnTo>
                  <a:lnTo>
                    <a:pt x="200" y="172"/>
                  </a:lnTo>
                  <a:lnTo>
                    <a:pt x="208" y="170"/>
                  </a:lnTo>
                  <a:lnTo>
                    <a:pt x="216" y="170"/>
                  </a:lnTo>
                  <a:lnTo>
                    <a:pt x="224" y="166"/>
                  </a:lnTo>
                  <a:lnTo>
                    <a:pt x="236" y="158"/>
                  </a:lnTo>
                  <a:lnTo>
                    <a:pt x="242" y="158"/>
                  </a:lnTo>
                  <a:lnTo>
                    <a:pt x="248" y="162"/>
                  </a:lnTo>
                  <a:lnTo>
                    <a:pt x="248" y="166"/>
                  </a:lnTo>
                  <a:lnTo>
                    <a:pt x="250" y="170"/>
                  </a:lnTo>
                  <a:lnTo>
                    <a:pt x="254" y="172"/>
                  </a:lnTo>
                  <a:lnTo>
                    <a:pt x="258" y="174"/>
                  </a:lnTo>
                  <a:lnTo>
                    <a:pt x="270" y="176"/>
                  </a:lnTo>
                  <a:lnTo>
                    <a:pt x="282" y="178"/>
                  </a:lnTo>
                  <a:lnTo>
                    <a:pt x="290" y="188"/>
                  </a:lnTo>
                  <a:lnTo>
                    <a:pt x="310" y="188"/>
                  </a:lnTo>
                  <a:lnTo>
                    <a:pt x="328" y="174"/>
                  </a:lnTo>
                  <a:lnTo>
                    <a:pt x="374" y="166"/>
                  </a:lnTo>
                  <a:lnTo>
                    <a:pt x="378" y="160"/>
                  </a:lnTo>
                  <a:lnTo>
                    <a:pt x="382" y="154"/>
                  </a:lnTo>
                  <a:lnTo>
                    <a:pt x="382" y="142"/>
                  </a:lnTo>
                  <a:lnTo>
                    <a:pt x="378" y="128"/>
                  </a:lnTo>
                  <a:lnTo>
                    <a:pt x="372" y="104"/>
                  </a:lnTo>
                  <a:lnTo>
                    <a:pt x="368" y="92"/>
                  </a:lnTo>
                  <a:lnTo>
                    <a:pt x="366" y="80"/>
                  </a:lnTo>
                  <a:lnTo>
                    <a:pt x="368" y="72"/>
                  </a:lnTo>
                  <a:lnTo>
                    <a:pt x="370" y="66"/>
                  </a:lnTo>
                  <a:lnTo>
                    <a:pt x="376" y="70"/>
                  </a:lnTo>
                  <a:lnTo>
                    <a:pt x="384" y="78"/>
                  </a:lnTo>
                  <a:lnTo>
                    <a:pt x="392" y="84"/>
                  </a:lnTo>
                  <a:lnTo>
                    <a:pt x="406" y="92"/>
                  </a:lnTo>
                  <a:lnTo>
                    <a:pt x="412" y="100"/>
                  </a:lnTo>
                  <a:lnTo>
                    <a:pt x="424" y="104"/>
                  </a:lnTo>
                  <a:lnTo>
                    <a:pt x="438" y="104"/>
                  </a:lnTo>
                  <a:lnTo>
                    <a:pt x="452" y="104"/>
                  </a:lnTo>
                  <a:lnTo>
                    <a:pt x="468" y="100"/>
                  </a:lnTo>
                  <a:lnTo>
                    <a:pt x="484" y="84"/>
                  </a:lnTo>
                  <a:lnTo>
                    <a:pt x="482" y="64"/>
                  </a:lnTo>
                  <a:lnTo>
                    <a:pt x="478" y="50"/>
                  </a:lnTo>
                  <a:lnTo>
                    <a:pt x="474" y="40"/>
                  </a:lnTo>
                  <a:lnTo>
                    <a:pt x="472" y="30"/>
                  </a:lnTo>
                  <a:lnTo>
                    <a:pt x="482" y="18"/>
                  </a:lnTo>
                  <a:lnTo>
                    <a:pt x="494" y="8"/>
                  </a:lnTo>
                  <a:lnTo>
                    <a:pt x="502" y="2"/>
                  </a:lnTo>
                  <a:lnTo>
                    <a:pt x="508" y="0"/>
                  </a:lnTo>
                  <a:lnTo>
                    <a:pt x="516" y="0"/>
                  </a:lnTo>
                  <a:lnTo>
                    <a:pt x="526" y="4"/>
                  </a:lnTo>
                  <a:lnTo>
                    <a:pt x="530" y="16"/>
                  </a:lnTo>
                  <a:lnTo>
                    <a:pt x="536" y="26"/>
                  </a:lnTo>
                  <a:lnTo>
                    <a:pt x="546" y="36"/>
                  </a:lnTo>
                  <a:lnTo>
                    <a:pt x="562" y="50"/>
                  </a:lnTo>
                  <a:lnTo>
                    <a:pt x="588" y="60"/>
                  </a:lnTo>
                  <a:lnTo>
                    <a:pt x="598" y="72"/>
                  </a:lnTo>
                  <a:lnTo>
                    <a:pt x="612" y="84"/>
                  </a:lnTo>
                  <a:lnTo>
                    <a:pt x="628" y="98"/>
                  </a:lnTo>
                  <a:lnTo>
                    <a:pt x="636" y="106"/>
                  </a:lnTo>
                  <a:lnTo>
                    <a:pt x="642" y="118"/>
                  </a:lnTo>
                  <a:lnTo>
                    <a:pt x="650" y="138"/>
                  </a:lnTo>
                  <a:lnTo>
                    <a:pt x="656" y="150"/>
                  </a:lnTo>
                  <a:lnTo>
                    <a:pt x="666" y="164"/>
                  </a:lnTo>
                  <a:lnTo>
                    <a:pt x="678" y="176"/>
                  </a:lnTo>
                  <a:lnTo>
                    <a:pt x="686" y="182"/>
                  </a:lnTo>
                  <a:lnTo>
                    <a:pt x="694" y="184"/>
                  </a:lnTo>
                  <a:lnTo>
                    <a:pt x="764" y="184"/>
                  </a:lnTo>
                  <a:lnTo>
                    <a:pt x="774" y="178"/>
                  </a:lnTo>
                  <a:lnTo>
                    <a:pt x="786" y="172"/>
                  </a:lnTo>
                  <a:lnTo>
                    <a:pt x="798" y="168"/>
                  </a:lnTo>
                  <a:lnTo>
                    <a:pt x="812" y="168"/>
                  </a:lnTo>
                  <a:lnTo>
                    <a:pt x="858" y="184"/>
                  </a:lnTo>
                  <a:lnTo>
                    <a:pt x="900" y="184"/>
                  </a:lnTo>
                  <a:lnTo>
                    <a:pt x="920" y="202"/>
                  </a:lnTo>
                  <a:lnTo>
                    <a:pt x="932" y="208"/>
                  </a:lnTo>
                  <a:lnTo>
                    <a:pt x="952" y="210"/>
                  </a:lnTo>
                  <a:lnTo>
                    <a:pt x="972" y="228"/>
                  </a:lnTo>
                  <a:lnTo>
                    <a:pt x="972" y="278"/>
                  </a:lnTo>
                  <a:lnTo>
                    <a:pt x="958" y="296"/>
                  </a:lnTo>
                  <a:lnTo>
                    <a:pt x="946" y="316"/>
                  </a:lnTo>
                  <a:lnTo>
                    <a:pt x="938" y="336"/>
                  </a:lnTo>
                  <a:lnTo>
                    <a:pt x="930" y="358"/>
                  </a:lnTo>
                  <a:lnTo>
                    <a:pt x="908" y="388"/>
                  </a:lnTo>
                  <a:lnTo>
                    <a:pt x="880" y="418"/>
                  </a:lnTo>
                  <a:lnTo>
                    <a:pt x="866" y="422"/>
                  </a:lnTo>
                  <a:lnTo>
                    <a:pt x="856" y="422"/>
                  </a:lnTo>
                  <a:lnTo>
                    <a:pt x="846" y="420"/>
                  </a:lnTo>
                  <a:lnTo>
                    <a:pt x="840" y="418"/>
                  </a:lnTo>
                  <a:lnTo>
                    <a:pt x="828" y="406"/>
                  </a:lnTo>
                  <a:lnTo>
                    <a:pt x="812" y="394"/>
                  </a:lnTo>
                  <a:lnTo>
                    <a:pt x="806" y="388"/>
                  </a:lnTo>
                  <a:lnTo>
                    <a:pt x="800" y="382"/>
                  </a:lnTo>
                  <a:lnTo>
                    <a:pt x="788" y="376"/>
                  </a:lnTo>
                  <a:lnTo>
                    <a:pt x="778" y="374"/>
                  </a:lnTo>
                  <a:lnTo>
                    <a:pt x="768" y="374"/>
                  </a:lnTo>
                  <a:lnTo>
                    <a:pt x="764" y="382"/>
                  </a:lnTo>
                  <a:lnTo>
                    <a:pt x="764" y="422"/>
                  </a:lnTo>
                  <a:lnTo>
                    <a:pt x="768" y="434"/>
                  </a:lnTo>
                  <a:lnTo>
                    <a:pt x="772" y="446"/>
                  </a:lnTo>
                  <a:lnTo>
                    <a:pt x="772" y="460"/>
                  </a:lnTo>
                  <a:lnTo>
                    <a:pt x="772" y="478"/>
                  </a:lnTo>
                  <a:lnTo>
                    <a:pt x="770" y="492"/>
                  </a:lnTo>
                  <a:lnTo>
                    <a:pt x="766" y="510"/>
                  </a:lnTo>
                  <a:lnTo>
                    <a:pt x="766" y="528"/>
                  </a:lnTo>
                  <a:lnTo>
                    <a:pt x="768" y="548"/>
                  </a:lnTo>
                  <a:lnTo>
                    <a:pt x="784" y="564"/>
                  </a:lnTo>
                  <a:lnTo>
                    <a:pt x="790" y="568"/>
                  </a:lnTo>
                  <a:lnTo>
                    <a:pt x="796" y="574"/>
                  </a:lnTo>
                  <a:lnTo>
                    <a:pt x="802" y="582"/>
                  </a:lnTo>
                  <a:lnTo>
                    <a:pt x="808" y="592"/>
                  </a:lnTo>
                  <a:lnTo>
                    <a:pt x="810" y="602"/>
                  </a:lnTo>
                  <a:lnTo>
                    <a:pt x="810" y="612"/>
                  </a:lnTo>
                  <a:lnTo>
                    <a:pt x="808" y="622"/>
                  </a:lnTo>
                  <a:lnTo>
                    <a:pt x="800" y="632"/>
                  </a:lnTo>
                  <a:lnTo>
                    <a:pt x="786" y="640"/>
                  </a:lnTo>
                  <a:lnTo>
                    <a:pt x="780" y="646"/>
                  </a:lnTo>
                  <a:lnTo>
                    <a:pt x="778" y="650"/>
                  </a:lnTo>
                  <a:lnTo>
                    <a:pt x="776" y="656"/>
                  </a:lnTo>
                  <a:lnTo>
                    <a:pt x="776" y="674"/>
                  </a:lnTo>
                  <a:lnTo>
                    <a:pt x="782" y="680"/>
                  </a:lnTo>
                  <a:lnTo>
                    <a:pt x="788" y="686"/>
                  </a:lnTo>
                  <a:lnTo>
                    <a:pt x="806" y="694"/>
                  </a:lnTo>
                  <a:lnTo>
                    <a:pt x="828" y="702"/>
                  </a:lnTo>
                  <a:lnTo>
                    <a:pt x="840" y="710"/>
                  </a:lnTo>
                  <a:lnTo>
                    <a:pt x="850" y="718"/>
                  </a:lnTo>
                  <a:lnTo>
                    <a:pt x="848" y="740"/>
                  </a:lnTo>
                  <a:lnTo>
                    <a:pt x="846" y="752"/>
                  </a:lnTo>
                  <a:lnTo>
                    <a:pt x="842" y="756"/>
                  </a:lnTo>
                  <a:lnTo>
                    <a:pt x="840" y="762"/>
                  </a:lnTo>
                  <a:lnTo>
                    <a:pt x="818" y="760"/>
                  </a:lnTo>
                  <a:lnTo>
                    <a:pt x="796" y="758"/>
                  </a:lnTo>
                  <a:lnTo>
                    <a:pt x="778" y="754"/>
                  </a:lnTo>
                  <a:lnTo>
                    <a:pt x="764" y="748"/>
                  </a:lnTo>
                  <a:lnTo>
                    <a:pt x="762" y="734"/>
                  </a:lnTo>
                  <a:lnTo>
                    <a:pt x="760" y="722"/>
                  </a:lnTo>
                  <a:lnTo>
                    <a:pt x="756" y="712"/>
                  </a:lnTo>
                  <a:lnTo>
                    <a:pt x="752" y="702"/>
                  </a:lnTo>
                  <a:lnTo>
                    <a:pt x="744" y="704"/>
                  </a:lnTo>
                  <a:lnTo>
                    <a:pt x="736" y="704"/>
                  </a:lnTo>
                  <a:lnTo>
                    <a:pt x="726" y="710"/>
                  </a:lnTo>
                  <a:lnTo>
                    <a:pt x="716" y="718"/>
                  </a:lnTo>
                  <a:lnTo>
                    <a:pt x="706" y="724"/>
                  </a:lnTo>
                  <a:lnTo>
                    <a:pt x="680" y="724"/>
                  </a:lnTo>
                  <a:lnTo>
                    <a:pt x="670" y="716"/>
                  </a:lnTo>
                  <a:lnTo>
                    <a:pt x="662" y="706"/>
                  </a:lnTo>
                  <a:lnTo>
                    <a:pt x="656" y="698"/>
                  </a:lnTo>
                  <a:lnTo>
                    <a:pt x="652" y="688"/>
                  </a:lnTo>
                  <a:lnTo>
                    <a:pt x="646" y="668"/>
                  </a:lnTo>
                  <a:lnTo>
                    <a:pt x="642" y="652"/>
                  </a:lnTo>
                  <a:lnTo>
                    <a:pt x="630" y="636"/>
                  </a:lnTo>
                  <a:lnTo>
                    <a:pt x="604" y="636"/>
                  </a:lnTo>
                  <a:lnTo>
                    <a:pt x="594" y="636"/>
                  </a:lnTo>
                  <a:lnTo>
                    <a:pt x="588" y="638"/>
                  </a:lnTo>
                  <a:lnTo>
                    <a:pt x="582" y="642"/>
                  </a:lnTo>
                  <a:lnTo>
                    <a:pt x="578" y="648"/>
                  </a:lnTo>
                  <a:lnTo>
                    <a:pt x="574" y="658"/>
                  </a:lnTo>
                  <a:lnTo>
                    <a:pt x="572" y="670"/>
                  </a:lnTo>
                  <a:lnTo>
                    <a:pt x="564" y="676"/>
                  </a:lnTo>
                  <a:lnTo>
                    <a:pt x="556" y="680"/>
                  </a:lnTo>
                  <a:lnTo>
                    <a:pt x="550" y="682"/>
                  </a:lnTo>
                  <a:lnTo>
                    <a:pt x="542" y="686"/>
                  </a:lnTo>
                  <a:lnTo>
                    <a:pt x="542" y="704"/>
                  </a:lnTo>
                  <a:lnTo>
                    <a:pt x="550" y="712"/>
                  </a:lnTo>
                  <a:lnTo>
                    <a:pt x="558" y="726"/>
                  </a:lnTo>
                  <a:lnTo>
                    <a:pt x="562" y="732"/>
                  </a:lnTo>
                  <a:lnTo>
                    <a:pt x="564" y="740"/>
                  </a:lnTo>
                  <a:lnTo>
                    <a:pt x="564" y="748"/>
                  </a:lnTo>
                  <a:lnTo>
                    <a:pt x="562" y="758"/>
                  </a:lnTo>
                  <a:lnTo>
                    <a:pt x="558" y="766"/>
                  </a:lnTo>
                  <a:lnTo>
                    <a:pt x="552" y="772"/>
                  </a:lnTo>
                  <a:lnTo>
                    <a:pt x="536" y="782"/>
                  </a:lnTo>
                  <a:lnTo>
                    <a:pt x="508" y="800"/>
                  </a:lnTo>
                  <a:lnTo>
                    <a:pt x="500" y="810"/>
                  </a:lnTo>
                  <a:lnTo>
                    <a:pt x="500" y="850"/>
                  </a:lnTo>
                  <a:lnTo>
                    <a:pt x="504" y="856"/>
                  </a:lnTo>
                  <a:lnTo>
                    <a:pt x="508" y="860"/>
                  </a:lnTo>
                  <a:lnTo>
                    <a:pt x="518" y="866"/>
                  </a:lnTo>
                  <a:lnTo>
                    <a:pt x="522" y="870"/>
                  </a:lnTo>
                  <a:lnTo>
                    <a:pt x="526" y="878"/>
                  </a:lnTo>
                  <a:lnTo>
                    <a:pt x="528" y="888"/>
                  </a:lnTo>
                  <a:lnTo>
                    <a:pt x="530" y="902"/>
                  </a:lnTo>
                  <a:lnTo>
                    <a:pt x="522" y="918"/>
                  </a:lnTo>
                  <a:lnTo>
                    <a:pt x="510" y="924"/>
                  </a:lnTo>
                  <a:lnTo>
                    <a:pt x="498" y="930"/>
                  </a:lnTo>
                  <a:lnTo>
                    <a:pt x="432" y="956"/>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19" name="Freeform 20"/>
            <p:cNvSpPr>
              <a:spLocks/>
            </p:cNvSpPr>
            <p:nvPr/>
          </p:nvSpPr>
          <p:spPr bwMode="auto">
            <a:xfrm>
              <a:off x="873125" y="3270251"/>
              <a:ext cx="3095625" cy="1895475"/>
            </a:xfrm>
            <a:custGeom>
              <a:avLst/>
              <a:gdLst>
                <a:gd name="T0" fmla="*/ 1244 w 1950"/>
                <a:gd name="T1" fmla="*/ 1192 h 1194"/>
                <a:gd name="T2" fmla="*/ 1218 w 1950"/>
                <a:gd name="T3" fmla="*/ 1156 h 1194"/>
                <a:gd name="T4" fmla="*/ 1200 w 1950"/>
                <a:gd name="T5" fmla="*/ 1100 h 1194"/>
                <a:gd name="T6" fmla="*/ 1152 w 1950"/>
                <a:gd name="T7" fmla="*/ 1058 h 1194"/>
                <a:gd name="T8" fmla="*/ 1050 w 1950"/>
                <a:gd name="T9" fmla="*/ 1000 h 1194"/>
                <a:gd name="T10" fmla="*/ 970 w 1950"/>
                <a:gd name="T11" fmla="*/ 1022 h 1194"/>
                <a:gd name="T12" fmla="*/ 928 w 1950"/>
                <a:gd name="T13" fmla="*/ 1096 h 1194"/>
                <a:gd name="T14" fmla="*/ 898 w 1950"/>
                <a:gd name="T15" fmla="*/ 1042 h 1194"/>
                <a:gd name="T16" fmla="*/ 872 w 1950"/>
                <a:gd name="T17" fmla="*/ 992 h 1194"/>
                <a:gd name="T18" fmla="*/ 754 w 1950"/>
                <a:gd name="T19" fmla="*/ 1010 h 1194"/>
                <a:gd name="T20" fmla="*/ 634 w 1950"/>
                <a:gd name="T21" fmla="*/ 966 h 1194"/>
                <a:gd name="T22" fmla="*/ 580 w 1950"/>
                <a:gd name="T23" fmla="*/ 900 h 1194"/>
                <a:gd name="T24" fmla="*/ 492 w 1950"/>
                <a:gd name="T25" fmla="*/ 842 h 1194"/>
                <a:gd name="T26" fmla="*/ 468 w 1950"/>
                <a:gd name="T27" fmla="*/ 764 h 1194"/>
                <a:gd name="T28" fmla="*/ 390 w 1950"/>
                <a:gd name="T29" fmla="*/ 726 h 1194"/>
                <a:gd name="T30" fmla="*/ 284 w 1950"/>
                <a:gd name="T31" fmla="*/ 610 h 1194"/>
                <a:gd name="T32" fmla="*/ 182 w 1950"/>
                <a:gd name="T33" fmla="*/ 630 h 1194"/>
                <a:gd name="T34" fmla="*/ 142 w 1950"/>
                <a:gd name="T35" fmla="*/ 552 h 1194"/>
                <a:gd name="T36" fmla="*/ 12 w 1950"/>
                <a:gd name="T37" fmla="*/ 454 h 1194"/>
                <a:gd name="T38" fmla="*/ 8 w 1950"/>
                <a:gd name="T39" fmla="*/ 412 h 1194"/>
                <a:gd name="T40" fmla="*/ 16 w 1950"/>
                <a:gd name="T41" fmla="*/ 290 h 1194"/>
                <a:gd name="T42" fmla="*/ 54 w 1950"/>
                <a:gd name="T43" fmla="*/ 300 h 1194"/>
                <a:gd name="T44" fmla="*/ 104 w 1950"/>
                <a:gd name="T45" fmla="*/ 280 h 1194"/>
                <a:gd name="T46" fmla="*/ 78 w 1950"/>
                <a:gd name="T47" fmla="*/ 126 h 1194"/>
                <a:gd name="T48" fmla="*/ 146 w 1950"/>
                <a:gd name="T49" fmla="*/ 98 h 1194"/>
                <a:gd name="T50" fmla="*/ 216 w 1950"/>
                <a:gd name="T51" fmla="*/ 72 h 1194"/>
                <a:gd name="T52" fmla="*/ 304 w 1950"/>
                <a:gd name="T53" fmla="*/ 6 h 1194"/>
                <a:gd name="T54" fmla="*/ 386 w 1950"/>
                <a:gd name="T55" fmla="*/ 48 h 1194"/>
                <a:gd name="T56" fmla="*/ 470 w 1950"/>
                <a:gd name="T57" fmla="*/ 10 h 1194"/>
                <a:gd name="T58" fmla="*/ 510 w 1950"/>
                <a:gd name="T59" fmla="*/ 56 h 1194"/>
                <a:gd name="T60" fmla="*/ 622 w 1950"/>
                <a:gd name="T61" fmla="*/ 72 h 1194"/>
                <a:gd name="T62" fmla="*/ 710 w 1950"/>
                <a:gd name="T63" fmla="*/ 56 h 1194"/>
                <a:gd name="T64" fmla="*/ 804 w 1950"/>
                <a:gd name="T65" fmla="*/ 44 h 1194"/>
                <a:gd name="T66" fmla="*/ 898 w 1950"/>
                <a:gd name="T67" fmla="*/ 30 h 1194"/>
                <a:gd name="T68" fmla="*/ 1046 w 1950"/>
                <a:gd name="T69" fmla="*/ 38 h 1194"/>
                <a:gd name="T70" fmla="*/ 1106 w 1950"/>
                <a:gd name="T71" fmla="*/ 114 h 1194"/>
                <a:gd name="T72" fmla="*/ 1092 w 1950"/>
                <a:gd name="T73" fmla="*/ 220 h 1194"/>
                <a:gd name="T74" fmla="*/ 1118 w 1950"/>
                <a:gd name="T75" fmla="*/ 378 h 1194"/>
                <a:gd name="T76" fmla="*/ 1192 w 1950"/>
                <a:gd name="T77" fmla="*/ 440 h 1194"/>
                <a:gd name="T78" fmla="*/ 1308 w 1950"/>
                <a:gd name="T79" fmla="*/ 502 h 1194"/>
                <a:gd name="T80" fmla="*/ 1406 w 1950"/>
                <a:gd name="T81" fmla="*/ 546 h 1194"/>
                <a:gd name="T82" fmla="*/ 1586 w 1950"/>
                <a:gd name="T83" fmla="*/ 576 h 1194"/>
                <a:gd name="T84" fmla="*/ 1666 w 1950"/>
                <a:gd name="T85" fmla="*/ 682 h 1194"/>
                <a:gd name="T86" fmla="*/ 1706 w 1950"/>
                <a:gd name="T87" fmla="*/ 676 h 1194"/>
                <a:gd name="T88" fmla="*/ 1794 w 1950"/>
                <a:gd name="T89" fmla="*/ 616 h 1194"/>
                <a:gd name="T90" fmla="*/ 1848 w 1950"/>
                <a:gd name="T91" fmla="*/ 632 h 1194"/>
                <a:gd name="T92" fmla="*/ 1926 w 1950"/>
                <a:gd name="T93" fmla="*/ 788 h 1194"/>
                <a:gd name="T94" fmla="*/ 1930 w 1950"/>
                <a:gd name="T95" fmla="*/ 878 h 1194"/>
                <a:gd name="T96" fmla="*/ 1940 w 1950"/>
                <a:gd name="T97" fmla="*/ 976 h 1194"/>
                <a:gd name="T98" fmla="*/ 1930 w 1950"/>
                <a:gd name="T99" fmla="*/ 1002 h 1194"/>
                <a:gd name="T100" fmla="*/ 1872 w 1950"/>
                <a:gd name="T101" fmla="*/ 1006 h 1194"/>
                <a:gd name="T102" fmla="*/ 1866 w 1950"/>
                <a:gd name="T103" fmla="*/ 1096 h 1194"/>
                <a:gd name="T104" fmla="*/ 1772 w 1950"/>
                <a:gd name="T105" fmla="*/ 1052 h 1194"/>
                <a:gd name="T106" fmla="*/ 1744 w 1950"/>
                <a:gd name="T107" fmla="*/ 1124 h 1194"/>
                <a:gd name="T108" fmla="*/ 1696 w 1950"/>
                <a:gd name="T109" fmla="*/ 1086 h 1194"/>
                <a:gd name="T110" fmla="*/ 1594 w 1950"/>
                <a:gd name="T111" fmla="*/ 1048 h 1194"/>
                <a:gd name="T112" fmla="*/ 1498 w 1950"/>
                <a:gd name="T113" fmla="*/ 1102 h 1194"/>
                <a:gd name="T114" fmla="*/ 1430 w 1950"/>
                <a:gd name="T115" fmla="*/ 1144 h 1194"/>
                <a:gd name="T116" fmla="*/ 1342 w 1950"/>
                <a:gd name="T117" fmla="*/ 1194 h 119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950" h="1194">
                  <a:moveTo>
                    <a:pt x="1342" y="1194"/>
                  </a:moveTo>
                  <a:lnTo>
                    <a:pt x="1342" y="1194"/>
                  </a:lnTo>
                  <a:lnTo>
                    <a:pt x="1336" y="1192"/>
                  </a:lnTo>
                  <a:lnTo>
                    <a:pt x="1324" y="1188"/>
                  </a:lnTo>
                  <a:lnTo>
                    <a:pt x="1298" y="1186"/>
                  </a:lnTo>
                  <a:lnTo>
                    <a:pt x="1258" y="1186"/>
                  </a:lnTo>
                  <a:lnTo>
                    <a:pt x="1244" y="1192"/>
                  </a:lnTo>
                  <a:lnTo>
                    <a:pt x="1226" y="1188"/>
                  </a:lnTo>
                  <a:lnTo>
                    <a:pt x="1216" y="1184"/>
                  </a:lnTo>
                  <a:lnTo>
                    <a:pt x="1212" y="1182"/>
                  </a:lnTo>
                  <a:lnTo>
                    <a:pt x="1210" y="1180"/>
                  </a:lnTo>
                  <a:lnTo>
                    <a:pt x="1210" y="1172"/>
                  </a:lnTo>
                  <a:lnTo>
                    <a:pt x="1214" y="1164"/>
                  </a:lnTo>
                  <a:lnTo>
                    <a:pt x="1218" y="1156"/>
                  </a:lnTo>
                  <a:lnTo>
                    <a:pt x="1224" y="1146"/>
                  </a:lnTo>
                  <a:lnTo>
                    <a:pt x="1228" y="1136"/>
                  </a:lnTo>
                  <a:lnTo>
                    <a:pt x="1228" y="1114"/>
                  </a:lnTo>
                  <a:lnTo>
                    <a:pt x="1216" y="1108"/>
                  </a:lnTo>
                  <a:lnTo>
                    <a:pt x="1206" y="1104"/>
                  </a:lnTo>
                  <a:lnTo>
                    <a:pt x="1200" y="1100"/>
                  </a:lnTo>
                  <a:lnTo>
                    <a:pt x="1194" y="1094"/>
                  </a:lnTo>
                  <a:lnTo>
                    <a:pt x="1192" y="1088"/>
                  </a:lnTo>
                  <a:lnTo>
                    <a:pt x="1190" y="1082"/>
                  </a:lnTo>
                  <a:lnTo>
                    <a:pt x="1186" y="1068"/>
                  </a:lnTo>
                  <a:lnTo>
                    <a:pt x="1180" y="1058"/>
                  </a:lnTo>
                  <a:lnTo>
                    <a:pt x="1152" y="1058"/>
                  </a:lnTo>
                  <a:lnTo>
                    <a:pt x="1128" y="1052"/>
                  </a:lnTo>
                  <a:lnTo>
                    <a:pt x="1112" y="1028"/>
                  </a:lnTo>
                  <a:lnTo>
                    <a:pt x="1092" y="1022"/>
                  </a:lnTo>
                  <a:lnTo>
                    <a:pt x="1074" y="1014"/>
                  </a:lnTo>
                  <a:lnTo>
                    <a:pt x="1060" y="1006"/>
                  </a:lnTo>
                  <a:lnTo>
                    <a:pt x="1050" y="1000"/>
                  </a:lnTo>
                  <a:lnTo>
                    <a:pt x="1038" y="994"/>
                  </a:lnTo>
                  <a:lnTo>
                    <a:pt x="1002" y="994"/>
                  </a:lnTo>
                  <a:lnTo>
                    <a:pt x="992" y="1002"/>
                  </a:lnTo>
                  <a:lnTo>
                    <a:pt x="982" y="1012"/>
                  </a:lnTo>
                  <a:lnTo>
                    <a:pt x="970" y="1022"/>
                  </a:lnTo>
                  <a:lnTo>
                    <a:pt x="956" y="1028"/>
                  </a:lnTo>
                  <a:lnTo>
                    <a:pt x="944" y="1040"/>
                  </a:lnTo>
                  <a:lnTo>
                    <a:pt x="936" y="1056"/>
                  </a:lnTo>
                  <a:lnTo>
                    <a:pt x="932" y="1076"/>
                  </a:lnTo>
                  <a:lnTo>
                    <a:pt x="928" y="1096"/>
                  </a:lnTo>
                  <a:lnTo>
                    <a:pt x="912" y="1092"/>
                  </a:lnTo>
                  <a:lnTo>
                    <a:pt x="906" y="1090"/>
                  </a:lnTo>
                  <a:lnTo>
                    <a:pt x="902" y="1086"/>
                  </a:lnTo>
                  <a:lnTo>
                    <a:pt x="896" y="1076"/>
                  </a:lnTo>
                  <a:lnTo>
                    <a:pt x="894" y="1066"/>
                  </a:lnTo>
                  <a:lnTo>
                    <a:pt x="894" y="1054"/>
                  </a:lnTo>
                  <a:lnTo>
                    <a:pt x="898" y="1042"/>
                  </a:lnTo>
                  <a:lnTo>
                    <a:pt x="902" y="1030"/>
                  </a:lnTo>
                  <a:lnTo>
                    <a:pt x="908" y="1020"/>
                  </a:lnTo>
                  <a:lnTo>
                    <a:pt x="908" y="1004"/>
                  </a:lnTo>
                  <a:lnTo>
                    <a:pt x="894" y="996"/>
                  </a:lnTo>
                  <a:lnTo>
                    <a:pt x="886" y="992"/>
                  </a:lnTo>
                  <a:lnTo>
                    <a:pt x="872" y="992"/>
                  </a:lnTo>
                  <a:lnTo>
                    <a:pt x="822" y="1002"/>
                  </a:lnTo>
                  <a:lnTo>
                    <a:pt x="802" y="1008"/>
                  </a:lnTo>
                  <a:lnTo>
                    <a:pt x="782" y="1018"/>
                  </a:lnTo>
                  <a:lnTo>
                    <a:pt x="772" y="1016"/>
                  </a:lnTo>
                  <a:lnTo>
                    <a:pt x="762" y="1014"/>
                  </a:lnTo>
                  <a:lnTo>
                    <a:pt x="754" y="1010"/>
                  </a:lnTo>
                  <a:lnTo>
                    <a:pt x="748" y="1006"/>
                  </a:lnTo>
                  <a:lnTo>
                    <a:pt x="736" y="994"/>
                  </a:lnTo>
                  <a:lnTo>
                    <a:pt x="728" y="982"/>
                  </a:lnTo>
                  <a:lnTo>
                    <a:pt x="714" y="966"/>
                  </a:lnTo>
                  <a:lnTo>
                    <a:pt x="634" y="966"/>
                  </a:lnTo>
                  <a:lnTo>
                    <a:pt x="626" y="960"/>
                  </a:lnTo>
                  <a:lnTo>
                    <a:pt x="620" y="954"/>
                  </a:lnTo>
                  <a:lnTo>
                    <a:pt x="612" y="938"/>
                  </a:lnTo>
                  <a:lnTo>
                    <a:pt x="606" y="922"/>
                  </a:lnTo>
                  <a:lnTo>
                    <a:pt x="600" y="908"/>
                  </a:lnTo>
                  <a:lnTo>
                    <a:pt x="584" y="904"/>
                  </a:lnTo>
                  <a:lnTo>
                    <a:pt x="580" y="900"/>
                  </a:lnTo>
                  <a:lnTo>
                    <a:pt x="576" y="894"/>
                  </a:lnTo>
                  <a:lnTo>
                    <a:pt x="554" y="878"/>
                  </a:lnTo>
                  <a:lnTo>
                    <a:pt x="514" y="864"/>
                  </a:lnTo>
                  <a:lnTo>
                    <a:pt x="500" y="852"/>
                  </a:lnTo>
                  <a:lnTo>
                    <a:pt x="492" y="842"/>
                  </a:lnTo>
                  <a:lnTo>
                    <a:pt x="486" y="832"/>
                  </a:lnTo>
                  <a:lnTo>
                    <a:pt x="482" y="824"/>
                  </a:lnTo>
                  <a:lnTo>
                    <a:pt x="480" y="816"/>
                  </a:lnTo>
                  <a:lnTo>
                    <a:pt x="480" y="808"/>
                  </a:lnTo>
                  <a:lnTo>
                    <a:pt x="478" y="784"/>
                  </a:lnTo>
                  <a:lnTo>
                    <a:pt x="468" y="764"/>
                  </a:lnTo>
                  <a:lnTo>
                    <a:pt x="424" y="766"/>
                  </a:lnTo>
                  <a:lnTo>
                    <a:pt x="406" y="758"/>
                  </a:lnTo>
                  <a:lnTo>
                    <a:pt x="400" y="754"/>
                  </a:lnTo>
                  <a:lnTo>
                    <a:pt x="396" y="750"/>
                  </a:lnTo>
                  <a:lnTo>
                    <a:pt x="392" y="740"/>
                  </a:lnTo>
                  <a:lnTo>
                    <a:pt x="390" y="726"/>
                  </a:lnTo>
                  <a:lnTo>
                    <a:pt x="380" y="716"/>
                  </a:lnTo>
                  <a:lnTo>
                    <a:pt x="372" y="710"/>
                  </a:lnTo>
                  <a:lnTo>
                    <a:pt x="358" y="700"/>
                  </a:lnTo>
                  <a:lnTo>
                    <a:pt x="318" y="666"/>
                  </a:lnTo>
                  <a:lnTo>
                    <a:pt x="284" y="610"/>
                  </a:lnTo>
                  <a:lnTo>
                    <a:pt x="260" y="610"/>
                  </a:lnTo>
                  <a:lnTo>
                    <a:pt x="252" y="612"/>
                  </a:lnTo>
                  <a:lnTo>
                    <a:pt x="242" y="616"/>
                  </a:lnTo>
                  <a:lnTo>
                    <a:pt x="230" y="622"/>
                  </a:lnTo>
                  <a:lnTo>
                    <a:pt x="218" y="630"/>
                  </a:lnTo>
                  <a:lnTo>
                    <a:pt x="182" y="630"/>
                  </a:lnTo>
                  <a:lnTo>
                    <a:pt x="170" y="620"/>
                  </a:lnTo>
                  <a:lnTo>
                    <a:pt x="162" y="612"/>
                  </a:lnTo>
                  <a:lnTo>
                    <a:pt x="156" y="602"/>
                  </a:lnTo>
                  <a:lnTo>
                    <a:pt x="150" y="592"/>
                  </a:lnTo>
                  <a:lnTo>
                    <a:pt x="144" y="572"/>
                  </a:lnTo>
                  <a:lnTo>
                    <a:pt x="142" y="552"/>
                  </a:lnTo>
                  <a:lnTo>
                    <a:pt x="112" y="506"/>
                  </a:lnTo>
                  <a:lnTo>
                    <a:pt x="100" y="494"/>
                  </a:lnTo>
                  <a:lnTo>
                    <a:pt x="88" y="486"/>
                  </a:lnTo>
                  <a:lnTo>
                    <a:pt x="74" y="478"/>
                  </a:lnTo>
                  <a:lnTo>
                    <a:pt x="62" y="472"/>
                  </a:lnTo>
                  <a:lnTo>
                    <a:pt x="36" y="462"/>
                  </a:lnTo>
                  <a:lnTo>
                    <a:pt x="12" y="454"/>
                  </a:lnTo>
                  <a:lnTo>
                    <a:pt x="4" y="448"/>
                  </a:lnTo>
                  <a:lnTo>
                    <a:pt x="0" y="442"/>
                  </a:lnTo>
                  <a:lnTo>
                    <a:pt x="0" y="436"/>
                  </a:lnTo>
                  <a:lnTo>
                    <a:pt x="0" y="430"/>
                  </a:lnTo>
                  <a:lnTo>
                    <a:pt x="2" y="420"/>
                  </a:lnTo>
                  <a:lnTo>
                    <a:pt x="8" y="412"/>
                  </a:lnTo>
                  <a:lnTo>
                    <a:pt x="14" y="406"/>
                  </a:lnTo>
                  <a:lnTo>
                    <a:pt x="18" y="400"/>
                  </a:lnTo>
                  <a:lnTo>
                    <a:pt x="22" y="388"/>
                  </a:lnTo>
                  <a:lnTo>
                    <a:pt x="26" y="316"/>
                  </a:lnTo>
                  <a:lnTo>
                    <a:pt x="18" y="296"/>
                  </a:lnTo>
                  <a:lnTo>
                    <a:pt x="16" y="290"/>
                  </a:lnTo>
                  <a:lnTo>
                    <a:pt x="14" y="286"/>
                  </a:lnTo>
                  <a:lnTo>
                    <a:pt x="16" y="284"/>
                  </a:lnTo>
                  <a:lnTo>
                    <a:pt x="20" y="282"/>
                  </a:lnTo>
                  <a:lnTo>
                    <a:pt x="36" y="280"/>
                  </a:lnTo>
                  <a:lnTo>
                    <a:pt x="48" y="288"/>
                  </a:lnTo>
                  <a:lnTo>
                    <a:pt x="54" y="300"/>
                  </a:lnTo>
                  <a:lnTo>
                    <a:pt x="58" y="308"/>
                  </a:lnTo>
                  <a:lnTo>
                    <a:pt x="64" y="314"/>
                  </a:lnTo>
                  <a:lnTo>
                    <a:pt x="70" y="318"/>
                  </a:lnTo>
                  <a:lnTo>
                    <a:pt x="78" y="320"/>
                  </a:lnTo>
                  <a:lnTo>
                    <a:pt x="86" y="316"/>
                  </a:lnTo>
                  <a:lnTo>
                    <a:pt x="94" y="308"/>
                  </a:lnTo>
                  <a:lnTo>
                    <a:pt x="104" y="280"/>
                  </a:lnTo>
                  <a:lnTo>
                    <a:pt x="98" y="216"/>
                  </a:lnTo>
                  <a:lnTo>
                    <a:pt x="80" y="166"/>
                  </a:lnTo>
                  <a:lnTo>
                    <a:pt x="76" y="144"/>
                  </a:lnTo>
                  <a:lnTo>
                    <a:pt x="76" y="134"/>
                  </a:lnTo>
                  <a:lnTo>
                    <a:pt x="78" y="126"/>
                  </a:lnTo>
                  <a:lnTo>
                    <a:pt x="80" y="118"/>
                  </a:lnTo>
                  <a:lnTo>
                    <a:pt x="84" y="112"/>
                  </a:lnTo>
                  <a:lnTo>
                    <a:pt x="90" y="104"/>
                  </a:lnTo>
                  <a:lnTo>
                    <a:pt x="98" y="98"/>
                  </a:lnTo>
                  <a:lnTo>
                    <a:pt x="108" y="82"/>
                  </a:lnTo>
                  <a:lnTo>
                    <a:pt x="146" y="98"/>
                  </a:lnTo>
                  <a:lnTo>
                    <a:pt x="182" y="98"/>
                  </a:lnTo>
                  <a:lnTo>
                    <a:pt x="190" y="92"/>
                  </a:lnTo>
                  <a:lnTo>
                    <a:pt x="198" y="86"/>
                  </a:lnTo>
                  <a:lnTo>
                    <a:pt x="206" y="80"/>
                  </a:lnTo>
                  <a:lnTo>
                    <a:pt x="216" y="72"/>
                  </a:lnTo>
                  <a:lnTo>
                    <a:pt x="226" y="48"/>
                  </a:lnTo>
                  <a:lnTo>
                    <a:pt x="238" y="30"/>
                  </a:lnTo>
                  <a:lnTo>
                    <a:pt x="244" y="22"/>
                  </a:lnTo>
                  <a:lnTo>
                    <a:pt x="254" y="14"/>
                  </a:lnTo>
                  <a:lnTo>
                    <a:pt x="276" y="0"/>
                  </a:lnTo>
                  <a:lnTo>
                    <a:pt x="286" y="0"/>
                  </a:lnTo>
                  <a:lnTo>
                    <a:pt x="304" y="6"/>
                  </a:lnTo>
                  <a:lnTo>
                    <a:pt x="350" y="34"/>
                  </a:lnTo>
                  <a:lnTo>
                    <a:pt x="352" y="42"/>
                  </a:lnTo>
                  <a:lnTo>
                    <a:pt x="356" y="48"/>
                  </a:lnTo>
                  <a:lnTo>
                    <a:pt x="362" y="50"/>
                  </a:lnTo>
                  <a:lnTo>
                    <a:pt x="368" y="50"/>
                  </a:lnTo>
                  <a:lnTo>
                    <a:pt x="386" y="48"/>
                  </a:lnTo>
                  <a:lnTo>
                    <a:pt x="402" y="42"/>
                  </a:lnTo>
                  <a:lnTo>
                    <a:pt x="438" y="36"/>
                  </a:lnTo>
                  <a:lnTo>
                    <a:pt x="454" y="20"/>
                  </a:lnTo>
                  <a:lnTo>
                    <a:pt x="458" y="14"/>
                  </a:lnTo>
                  <a:lnTo>
                    <a:pt x="464" y="10"/>
                  </a:lnTo>
                  <a:lnTo>
                    <a:pt x="470" y="10"/>
                  </a:lnTo>
                  <a:lnTo>
                    <a:pt x="476" y="10"/>
                  </a:lnTo>
                  <a:lnTo>
                    <a:pt x="486" y="14"/>
                  </a:lnTo>
                  <a:lnTo>
                    <a:pt x="496" y="22"/>
                  </a:lnTo>
                  <a:lnTo>
                    <a:pt x="498" y="38"/>
                  </a:lnTo>
                  <a:lnTo>
                    <a:pt x="498" y="44"/>
                  </a:lnTo>
                  <a:lnTo>
                    <a:pt x="500" y="48"/>
                  </a:lnTo>
                  <a:lnTo>
                    <a:pt x="510" y="56"/>
                  </a:lnTo>
                  <a:lnTo>
                    <a:pt x="528" y="68"/>
                  </a:lnTo>
                  <a:lnTo>
                    <a:pt x="564" y="82"/>
                  </a:lnTo>
                  <a:lnTo>
                    <a:pt x="594" y="82"/>
                  </a:lnTo>
                  <a:lnTo>
                    <a:pt x="608" y="76"/>
                  </a:lnTo>
                  <a:lnTo>
                    <a:pt x="622" y="72"/>
                  </a:lnTo>
                  <a:lnTo>
                    <a:pt x="638" y="68"/>
                  </a:lnTo>
                  <a:lnTo>
                    <a:pt x="658" y="66"/>
                  </a:lnTo>
                  <a:lnTo>
                    <a:pt x="678" y="56"/>
                  </a:lnTo>
                  <a:lnTo>
                    <a:pt x="686" y="54"/>
                  </a:lnTo>
                  <a:lnTo>
                    <a:pt x="694" y="54"/>
                  </a:lnTo>
                  <a:lnTo>
                    <a:pt x="700" y="54"/>
                  </a:lnTo>
                  <a:lnTo>
                    <a:pt x="710" y="56"/>
                  </a:lnTo>
                  <a:lnTo>
                    <a:pt x="734" y="68"/>
                  </a:lnTo>
                  <a:lnTo>
                    <a:pt x="776" y="68"/>
                  </a:lnTo>
                  <a:lnTo>
                    <a:pt x="784" y="60"/>
                  </a:lnTo>
                  <a:lnTo>
                    <a:pt x="788" y="54"/>
                  </a:lnTo>
                  <a:lnTo>
                    <a:pt x="794" y="48"/>
                  </a:lnTo>
                  <a:lnTo>
                    <a:pt x="804" y="44"/>
                  </a:lnTo>
                  <a:lnTo>
                    <a:pt x="824" y="28"/>
                  </a:lnTo>
                  <a:lnTo>
                    <a:pt x="834" y="22"/>
                  </a:lnTo>
                  <a:lnTo>
                    <a:pt x="844" y="18"/>
                  </a:lnTo>
                  <a:lnTo>
                    <a:pt x="854" y="18"/>
                  </a:lnTo>
                  <a:lnTo>
                    <a:pt x="866" y="18"/>
                  </a:lnTo>
                  <a:lnTo>
                    <a:pt x="882" y="24"/>
                  </a:lnTo>
                  <a:lnTo>
                    <a:pt x="898" y="30"/>
                  </a:lnTo>
                  <a:lnTo>
                    <a:pt x="926" y="30"/>
                  </a:lnTo>
                  <a:lnTo>
                    <a:pt x="956" y="26"/>
                  </a:lnTo>
                  <a:lnTo>
                    <a:pt x="986" y="24"/>
                  </a:lnTo>
                  <a:lnTo>
                    <a:pt x="1018" y="24"/>
                  </a:lnTo>
                  <a:lnTo>
                    <a:pt x="1046" y="38"/>
                  </a:lnTo>
                  <a:lnTo>
                    <a:pt x="1060" y="52"/>
                  </a:lnTo>
                  <a:lnTo>
                    <a:pt x="1072" y="60"/>
                  </a:lnTo>
                  <a:lnTo>
                    <a:pt x="1086" y="66"/>
                  </a:lnTo>
                  <a:lnTo>
                    <a:pt x="1088" y="90"/>
                  </a:lnTo>
                  <a:lnTo>
                    <a:pt x="1096" y="100"/>
                  </a:lnTo>
                  <a:lnTo>
                    <a:pt x="1106" y="114"/>
                  </a:lnTo>
                  <a:lnTo>
                    <a:pt x="1110" y="122"/>
                  </a:lnTo>
                  <a:lnTo>
                    <a:pt x="1112" y="130"/>
                  </a:lnTo>
                  <a:lnTo>
                    <a:pt x="1112" y="140"/>
                  </a:lnTo>
                  <a:lnTo>
                    <a:pt x="1110" y="152"/>
                  </a:lnTo>
                  <a:lnTo>
                    <a:pt x="1092" y="182"/>
                  </a:lnTo>
                  <a:lnTo>
                    <a:pt x="1092" y="220"/>
                  </a:lnTo>
                  <a:lnTo>
                    <a:pt x="1094" y="246"/>
                  </a:lnTo>
                  <a:lnTo>
                    <a:pt x="1096" y="270"/>
                  </a:lnTo>
                  <a:lnTo>
                    <a:pt x="1096" y="294"/>
                  </a:lnTo>
                  <a:lnTo>
                    <a:pt x="1100" y="320"/>
                  </a:lnTo>
                  <a:lnTo>
                    <a:pt x="1104" y="344"/>
                  </a:lnTo>
                  <a:lnTo>
                    <a:pt x="1112" y="368"/>
                  </a:lnTo>
                  <a:lnTo>
                    <a:pt x="1118" y="378"/>
                  </a:lnTo>
                  <a:lnTo>
                    <a:pt x="1126" y="390"/>
                  </a:lnTo>
                  <a:lnTo>
                    <a:pt x="1134" y="402"/>
                  </a:lnTo>
                  <a:lnTo>
                    <a:pt x="1144" y="412"/>
                  </a:lnTo>
                  <a:lnTo>
                    <a:pt x="1166" y="426"/>
                  </a:lnTo>
                  <a:lnTo>
                    <a:pt x="1178" y="432"/>
                  </a:lnTo>
                  <a:lnTo>
                    <a:pt x="1192" y="440"/>
                  </a:lnTo>
                  <a:lnTo>
                    <a:pt x="1236" y="446"/>
                  </a:lnTo>
                  <a:lnTo>
                    <a:pt x="1244" y="460"/>
                  </a:lnTo>
                  <a:lnTo>
                    <a:pt x="1254" y="472"/>
                  </a:lnTo>
                  <a:lnTo>
                    <a:pt x="1266" y="482"/>
                  </a:lnTo>
                  <a:lnTo>
                    <a:pt x="1278" y="490"/>
                  </a:lnTo>
                  <a:lnTo>
                    <a:pt x="1292" y="496"/>
                  </a:lnTo>
                  <a:lnTo>
                    <a:pt x="1308" y="502"/>
                  </a:lnTo>
                  <a:lnTo>
                    <a:pt x="1324" y="506"/>
                  </a:lnTo>
                  <a:lnTo>
                    <a:pt x="1344" y="510"/>
                  </a:lnTo>
                  <a:lnTo>
                    <a:pt x="1360" y="522"/>
                  </a:lnTo>
                  <a:lnTo>
                    <a:pt x="1376" y="534"/>
                  </a:lnTo>
                  <a:lnTo>
                    <a:pt x="1384" y="538"/>
                  </a:lnTo>
                  <a:lnTo>
                    <a:pt x="1394" y="542"/>
                  </a:lnTo>
                  <a:lnTo>
                    <a:pt x="1406" y="546"/>
                  </a:lnTo>
                  <a:lnTo>
                    <a:pt x="1420" y="548"/>
                  </a:lnTo>
                  <a:lnTo>
                    <a:pt x="1528" y="546"/>
                  </a:lnTo>
                  <a:lnTo>
                    <a:pt x="1552" y="554"/>
                  </a:lnTo>
                  <a:lnTo>
                    <a:pt x="1586" y="576"/>
                  </a:lnTo>
                  <a:lnTo>
                    <a:pt x="1606" y="622"/>
                  </a:lnTo>
                  <a:lnTo>
                    <a:pt x="1610" y="640"/>
                  </a:lnTo>
                  <a:lnTo>
                    <a:pt x="1616" y="652"/>
                  </a:lnTo>
                  <a:lnTo>
                    <a:pt x="1626" y="664"/>
                  </a:lnTo>
                  <a:lnTo>
                    <a:pt x="1644" y="682"/>
                  </a:lnTo>
                  <a:lnTo>
                    <a:pt x="1666" y="682"/>
                  </a:lnTo>
                  <a:lnTo>
                    <a:pt x="1678" y="664"/>
                  </a:lnTo>
                  <a:lnTo>
                    <a:pt x="1696" y="662"/>
                  </a:lnTo>
                  <a:lnTo>
                    <a:pt x="1698" y="666"/>
                  </a:lnTo>
                  <a:lnTo>
                    <a:pt x="1698" y="670"/>
                  </a:lnTo>
                  <a:lnTo>
                    <a:pt x="1706" y="676"/>
                  </a:lnTo>
                  <a:lnTo>
                    <a:pt x="1716" y="680"/>
                  </a:lnTo>
                  <a:lnTo>
                    <a:pt x="1728" y="682"/>
                  </a:lnTo>
                  <a:lnTo>
                    <a:pt x="1764" y="660"/>
                  </a:lnTo>
                  <a:lnTo>
                    <a:pt x="1774" y="646"/>
                  </a:lnTo>
                  <a:lnTo>
                    <a:pt x="1784" y="632"/>
                  </a:lnTo>
                  <a:lnTo>
                    <a:pt x="1794" y="616"/>
                  </a:lnTo>
                  <a:lnTo>
                    <a:pt x="1804" y="604"/>
                  </a:lnTo>
                  <a:lnTo>
                    <a:pt x="1808" y="602"/>
                  </a:lnTo>
                  <a:lnTo>
                    <a:pt x="1814" y="610"/>
                  </a:lnTo>
                  <a:lnTo>
                    <a:pt x="1824" y="616"/>
                  </a:lnTo>
                  <a:lnTo>
                    <a:pt x="1848" y="632"/>
                  </a:lnTo>
                  <a:lnTo>
                    <a:pt x="1850" y="642"/>
                  </a:lnTo>
                  <a:lnTo>
                    <a:pt x="1856" y="654"/>
                  </a:lnTo>
                  <a:lnTo>
                    <a:pt x="1868" y="676"/>
                  </a:lnTo>
                  <a:lnTo>
                    <a:pt x="1886" y="698"/>
                  </a:lnTo>
                  <a:lnTo>
                    <a:pt x="1906" y="722"/>
                  </a:lnTo>
                  <a:lnTo>
                    <a:pt x="1926" y="788"/>
                  </a:lnTo>
                  <a:lnTo>
                    <a:pt x="1934" y="800"/>
                  </a:lnTo>
                  <a:lnTo>
                    <a:pt x="1942" y="814"/>
                  </a:lnTo>
                  <a:lnTo>
                    <a:pt x="1948" y="830"/>
                  </a:lnTo>
                  <a:lnTo>
                    <a:pt x="1950" y="840"/>
                  </a:lnTo>
                  <a:lnTo>
                    <a:pt x="1950" y="850"/>
                  </a:lnTo>
                  <a:lnTo>
                    <a:pt x="1938" y="866"/>
                  </a:lnTo>
                  <a:lnTo>
                    <a:pt x="1930" y="878"/>
                  </a:lnTo>
                  <a:lnTo>
                    <a:pt x="1928" y="892"/>
                  </a:lnTo>
                  <a:lnTo>
                    <a:pt x="1928" y="918"/>
                  </a:lnTo>
                  <a:lnTo>
                    <a:pt x="1932" y="932"/>
                  </a:lnTo>
                  <a:lnTo>
                    <a:pt x="1938" y="948"/>
                  </a:lnTo>
                  <a:lnTo>
                    <a:pt x="1940" y="958"/>
                  </a:lnTo>
                  <a:lnTo>
                    <a:pt x="1942" y="966"/>
                  </a:lnTo>
                  <a:lnTo>
                    <a:pt x="1940" y="976"/>
                  </a:lnTo>
                  <a:lnTo>
                    <a:pt x="1938" y="986"/>
                  </a:lnTo>
                  <a:lnTo>
                    <a:pt x="1938" y="1008"/>
                  </a:lnTo>
                  <a:lnTo>
                    <a:pt x="1932" y="1008"/>
                  </a:lnTo>
                  <a:lnTo>
                    <a:pt x="1932" y="1004"/>
                  </a:lnTo>
                  <a:lnTo>
                    <a:pt x="1930" y="1002"/>
                  </a:lnTo>
                  <a:lnTo>
                    <a:pt x="1924" y="996"/>
                  </a:lnTo>
                  <a:lnTo>
                    <a:pt x="1918" y="992"/>
                  </a:lnTo>
                  <a:lnTo>
                    <a:pt x="1912" y="988"/>
                  </a:lnTo>
                  <a:lnTo>
                    <a:pt x="1896" y="990"/>
                  </a:lnTo>
                  <a:lnTo>
                    <a:pt x="1886" y="994"/>
                  </a:lnTo>
                  <a:lnTo>
                    <a:pt x="1880" y="998"/>
                  </a:lnTo>
                  <a:lnTo>
                    <a:pt x="1872" y="1006"/>
                  </a:lnTo>
                  <a:lnTo>
                    <a:pt x="1872" y="1018"/>
                  </a:lnTo>
                  <a:lnTo>
                    <a:pt x="1876" y="1032"/>
                  </a:lnTo>
                  <a:lnTo>
                    <a:pt x="1882" y="1066"/>
                  </a:lnTo>
                  <a:lnTo>
                    <a:pt x="1880" y="1092"/>
                  </a:lnTo>
                  <a:lnTo>
                    <a:pt x="1866" y="1096"/>
                  </a:lnTo>
                  <a:lnTo>
                    <a:pt x="1842" y="1096"/>
                  </a:lnTo>
                  <a:lnTo>
                    <a:pt x="1810" y="1054"/>
                  </a:lnTo>
                  <a:lnTo>
                    <a:pt x="1796" y="1050"/>
                  </a:lnTo>
                  <a:lnTo>
                    <a:pt x="1782" y="1048"/>
                  </a:lnTo>
                  <a:lnTo>
                    <a:pt x="1772" y="1052"/>
                  </a:lnTo>
                  <a:lnTo>
                    <a:pt x="1762" y="1058"/>
                  </a:lnTo>
                  <a:lnTo>
                    <a:pt x="1756" y="1068"/>
                  </a:lnTo>
                  <a:lnTo>
                    <a:pt x="1752" y="1078"/>
                  </a:lnTo>
                  <a:lnTo>
                    <a:pt x="1752" y="1092"/>
                  </a:lnTo>
                  <a:lnTo>
                    <a:pt x="1754" y="1108"/>
                  </a:lnTo>
                  <a:lnTo>
                    <a:pt x="1748" y="1116"/>
                  </a:lnTo>
                  <a:lnTo>
                    <a:pt x="1744" y="1124"/>
                  </a:lnTo>
                  <a:lnTo>
                    <a:pt x="1730" y="1122"/>
                  </a:lnTo>
                  <a:lnTo>
                    <a:pt x="1718" y="1118"/>
                  </a:lnTo>
                  <a:lnTo>
                    <a:pt x="1706" y="1112"/>
                  </a:lnTo>
                  <a:lnTo>
                    <a:pt x="1700" y="1108"/>
                  </a:lnTo>
                  <a:lnTo>
                    <a:pt x="1696" y="1086"/>
                  </a:lnTo>
                  <a:lnTo>
                    <a:pt x="1678" y="1076"/>
                  </a:lnTo>
                  <a:lnTo>
                    <a:pt x="1660" y="1070"/>
                  </a:lnTo>
                  <a:lnTo>
                    <a:pt x="1632" y="1060"/>
                  </a:lnTo>
                  <a:lnTo>
                    <a:pt x="1620" y="1046"/>
                  </a:lnTo>
                  <a:lnTo>
                    <a:pt x="1600" y="1046"/>
                  </a:lnTo>
                  <a:lnTo>
                    <a:pt x="1594" y="1048"/>
                  </a:lnTo>
                  <a:lnTo>
                    <a:pt x="1588" y="1050"/>
                  </a:lnTo>
                  <a:lnTo>
                    <a:pt x="1580" y="1058"/>
                  </a:lnTo>
                  <a:lnTo>
                    <a:pt x="1566" y="1070"/>
                  </a:lnTo>
                  <a:lnTo>
                    <a:pt x="1522" y="1094"/>
                  </a:lnTo>
                  <a:lnTo>
                    <a:pt x="1504" y="1100"/>
                  </a:lnTo>
                  <a:lnTo>
                    <a:pt x="1498" y="1102"/>
                  </a:lnTo>
                  <a:lnTo>
                    <a:pt x="1492" y="1106"/>
                  </a:lnTo>
                  <a:lnTo>
                    <a:pt x="1486" y="1116"/>
                  </a:lnTo>
                  <a:lnTo>
                    <a:pt x="1474" y="1132"/>
                  </a:lnTo>
                  <a:lnTo>
                    <a:pt x="1450" y="1134"/>
                  </a:lnTo>
                  <a:lnTo>
                    <a:pt x="1442" y="1138"/>
                  </a:lnTo>
                  <a:lnTo>
                    <a:pt x="1436" y="1140"/>
                  </a:lnTo>
                  <a:lnTo>
                    <a:pt x="1430" y="1144"/>
                  </a:lnTo>
                  <a:lnTo>
                    <a:pt x="1424" y="1150"/>
                  </a:lnTo>
                  <a:lnTo>
                    <a:pt x="1410" y="1170"/>
                  </a:lnTo>
                  <a:lnTo>
                    <a:pt x="1400" y="1178"/>
                  </a:lnTo>
                  <a:lnTo>
                    <a:pt x="1382" y="1182"/>
                  </a:lnTo>
                  <a:lnTo>
                    <a:pt x="1368" y="1186"/>
                  </a:lnTo>
                  <a:lnTo>
                    <a:pt x="1342" y="1194"/>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20" name="Freeform 21"/>
            <p:cNvSpPr>
              <a:spLocks/>
            </p:cNvSpPr>
            <p:nvPr/>
          </p:nvSpPr>
          <p:spPr bwMode="auto">
            <a:xfrm>
              <a:off x="6962775" y="4486276"/>
              <a:ext cx="577850" cy="571500"/>
            </a:xfrm>
            <a:custGeom>
              <a:avLst/>
              <a:gdLst>
                <a:gd name="T0" fmla="*/ 138 w 364"/>
                <a:gd name="T1" fmla="*/ 356 h 360"/>
                <a:gd name="T2" fmla="*/ 108 w 364"/>
                <a:gd name="T3" fmla="*/ 340 h 360"/>
                <a:gd name="T4" fmla="*/ 86 w 364"/>
                <a:gd name="T5" fmla="*/ 274 h 360"/>
                <a:gd name="T6" fmla="*/ 48 w 364"/>
                <a:gd name="T7" fmla="*/ 256 h 360"/>
                <a:gd name="T8" fmla="*/ 46 w 364"/>
                <a:gd name="T9" fmla="*/ 226 h 360"/>
                <a:gd name="T10" fmla="*/ 24 w 364"/>
                <a:gd name="T11" fmla="*/ 188 h 360"/>
                <a:gd name="T12" fmla="*/ 0 w 364"/>
                <a:gd name="T13" fmla="*/ 162 h 360"/>
                <a:gd name="T14" fmla="*/ 10 w 364"/>
                <a:gd name="T15" fmla="*/ 140 h 360"/>
                <a:gd name="T16" fmla="*/ 26 w 364"/>
                <a:gd name="T17" fmla="*/ 122 h 360"/>
                <a:gd name="T18" fmla="*/ 32 w 364"/>
                <a:gd name="T19" fmla="*/ 104 h 360"/>
                <a:gd name="T20" fmla="*/ 58 w 364"/>
                <a:gd name="T21" fmla="*/ 88 h 360"/>
                <a:gd name="T22" fmla="*/ 70 w 364"/>
                <a:gd name="T23" fmla="*/ 68 h 360"/>
                <a:gd name="T24" fmla="*/ 72 w 364"/>
                <a:gd name="T25" fmla="*/ 16 h 360"/>
                <a:gd name="T26" fmla="*/ 90 w 364"/>
                <a:gd name="T27" fmla="*/ 8 h 360"/>
                <a:gd name="T28" fmla="*/ 106 w 364"/>
                <a:gd name="T29" fmla="*/ 6 h 360"/>
                <a:gd name="T30" fmla="*/ 140 w 364"/>
                <a:gd name="T31" fmla="*/ 10 h 360"/>
                <a:gd name="T32" fmla="*/ 152 w 364"/>
                <a:gd name="T33" fmla="*/ 2 h 360"/>
                <a:gd name="T34" fmla="*/ 186 w 364"/>
                <a:gd name="T35" fmla="*/ 4 h 360"/>
                <a:gd name="T36" fmla="*/ 212 w 364"/>
                <a:gd name="T37" fmla="*/ 16 h 360"/>
                <a:gd name="T38" fmla="*/ 238 w 364"/>
                <a:gd name="T39" fmla="*/ 26 h 360"/>
                <a:gd name="T40" fmla="*/ 254 w 364"/>
                <a:gd name="T41" fmla="*/ 22 h 360"/>
                <a:gd name="T42" fmla="*/ 280 w 364"/>
                <a:gd name="T43" fmla="*/ 2 h 360"/>
                <a:gd name="T44" fmla="*/ 300 w 364"/>
                <a:gd name="T45" fmla="*/ 8 h 360"/>
                <a:gd name="T46" fmla="*/ 324 w 364"/>
                <a:gd name="T47" fmla="*/ 18 h 360"/>
                <a:gd name="T48" fmla="*/ 360 w 364"/>
                <a:gd name="T49" fmla="*/ 28 h 360"/>
                <a:gd name="T50" fmla="*/ 324 w 364"/>
                <a:gd name="T51" fmla="*/ 58 h 360"/>
                <a:gd name="T52" fmla="*/ 316 w 364"/>
                <a:gd name="T53" fmla="*/ 76 h 360"/>
                <a:gd name="T54" fmla="*/ 320 w 364"/>
                <a:gd name="T55" fmla="*/ 84 h 360"/>
                <a:gd name="T56" fmla="*/ 362 w 364"/>
                <a:gd name="T57" fmla="*/ 72 h 360"/>
                <a:gd name="T58" fmla="*/ 364 w 364"/>
                <a:gd name="T59" fmla="*/ 90 h 360"/>
                <a:gd name="T60" fmla="*/ 346 w 364"/>
                <a:gd name="T61" fmla="*/ 100 h 360"/>
                <a:gd name="T62" fmla="*/ 322 w 364"/>
                <a:gd name="T63" fmla="*/ 112 h 360"/>
                <a:gd name="T64" fmla="*/ 344 w 364"/>
                <a:gd name="T65" fmla="*/ 142 h 360"/>
                <a:gd name="T66" fmla="*/ 340 w 364"/>
                <a:gd name="T67" fmla="*/ 196 h 360"/>
                <a:gd name="T68" fmla="*/ 344 w 364"/>
                <a:gd name="T69" fmla="*/ 214 h 360"/>
                <a:gd name="T70" fmla="*/ 338 w 364"/>
                <a:gd name="T71" fmla="*/ 238 h 360"/>
                <a:gd name="T72" fmla="*/ 330 w 364"/>
                <a:gd name="T73" fmla="*/ 240 h 360"/>
                <a:gd name="T74" fmla="*/ 324 w 364"/>
                <a:gd name="T75" fmla="*/ 224 h 360"/>
                <a:gd name="T76" fmla="*/ 304 w 364"/>
                <a:gd name="T77" fmla="*/ 232 h 360"/>
                <a:gd name="T78" fmla="*/ 270 w 364"/>
                <a:gd name="T79" fmla="*/ 268 h 360"/>
                <a:gd name="T80" fmla="*/ 262 w 364"/>
                <a:gd name="T81" fmla="*/ 286 h 360"/>
                <a:gd name="T82" fmla="*/ 260 w 364"/>
                <a:gd name="T83" fmla="*/ 344 h 360"/>
                <a:gd name="T84" fmla="*/ 222 w 364"/>
                <a:gd name="T85" fmla="*/ 344 h 360"/>
                <a:gd name="T86" fmla="*/ 158 w 364"/>
                <a:gd name="T87" fmla="*/ 360 h 36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64" h="360">
                  <a:moveTo>
                    <a:pt x="158" y="360"/>
                  </a:moveTo>
                  <a:lnTo>
                    <a:pt x="158" y="360"/>
                  </a:lnTo>
                  <a:lnTo>
                    <a:pt x="138" y="356"/>
                  </a:lnTo>
                  <a:lnTo>
                    <a:pt x="126" y="352"/>
                  </a:lnTo>
                  <a:lnTo>
                    <a:pt x="116" y="346"/>
                  </a:lnTo>
                  <a:lnTo>
                    <a:pt x="108" y="340"/>
                  </a:lnTo>
                  <a:lnTo>
                    <a:pt x="86" y="274"/>
                  </a:lnTo>
                  <a:lnTo>
                    <a:pt x="66" y="258"/>
                  </a:lnTo>
                  <a:lnTo>
                    <a:pt x="48" y="256"/>
                  </a:lnTo>
                  <a:lnTo>
                    <a:pt x="50" y="240"/>
                  </a:lnTo>
                  <a:lnTo>
                    <a:pt x="46" y="226"/>
                  </a:lnTo>
                  <a:lnTo>
                    <a:pt x="40" y="212"/>
                  </a:lnTo>
                  <a:lnTo>
                    <a:pt x="34" y="200"/>
                  </a:lnTo>
                  <a:lnTo>
                    <a:pt x="24" y="188"/>
                  </a:lnTo>
                  <a:lnTo>
                    <a:pt x="14" y="178"/>
                  </a:lnTo>
                  <a:lnTo>
                    <a:pt x="0" y="162"/>
                  </a:lnTo>
                  <a:lnTo>
                    <a:pt x="0" y="156"/>
                  </a:lnTo>
                  <a:lnTo>
                    <a:pt x="2" y="150"/>
                  </a:lnTo>
                  <a:lnTo>
                    <a:pt x="10" y="140"/>
                  </a:lnTo>
                  <a:lnTo>
                    <a:pt x="18" y="130"/>
                  </a:lnTo>
                  <a:lnTo>
                    <a:pt x="26" y="122"/>
                  </a:lnTo>
                  <a:lnTo>
                    <a:pt x="26" y="114"/>
                  </a:lnTo>
                  <a:lnTo>
                    <a:pt x="28" y="110"/>
                  </a:lnTo>
                  <a:lnTo>
                    <a:pt x="32" y="104"/>
                  </a:lnTo>
                  <a:lnTo>
                    <a:pt x="36" y="102"/>
                  </a:lnTo>
                  <a:lnTo>
                    <a:pt x="48" y="94"/>
                  </a:lnTo>
                  <a:lnTo>
                    <a:pt x="58" y="88"/>
                  </a:lnTo>
                  <a:lnTo>
                    <a:pt x="70" y="68"/>
                  </a:lnTo>
                  <a:lnTo>
                    <a:pt x="70" y="38"/>
                  </a:lnTo>
                  <a:lnTo>
                    <a:pt x="70" y="24"/>
                  </a:lnTo>
                  <a:lnTo>
                    <a:pt x="72" y="16"/>
                  </a:lnTo>
                  <a:lnTo>
                    <a:pt x="80" y="14"/>
                  </a:lnTo>
                  <a:lnTo>
                    <a:pt x="90" y="8"/>
                  </a:lnTo>
                  <a:lnTo>
                    <a:pt x="94" y="6"/>
                  </a:lnTo>
                  <a:lnTo>
                    <a:pt x="100" y="6"/>
                  </a:lnTo>
                  <a:lnTo>
                    <a:pt x="106" y="6"/>
                  </a:lnTo>
                  <a:lnTo>
                    <a:pt x="112" y="10"/>
                  </a:lnTo>
                  <a:lnTo>
                    <a:pt x="140" y="10"/>
                  </a:lnTo>
                  <a:lnTo>
                    <a:pt x="146" y="6"/>
                  </a:lnTo>
                  <a:lnTo>
                    <a:pt x="152" y="2"/>
                  </a:lnTo>
                  <a:lnTo>
                    <a:pt x="160" y="0"/>
                  </a:lnTo>
                  <a:lnTo>
                    <a:pt x="168" y="0"/>
                  </a:lnTo>
                  <a:lnTo>
                    <a:pt x="186" y="4"/>
                  </a:lnTo>
                  <a:lnTo>
                    <a:pt x="202" y="8"/>
                  </a:lnTo>
                  <a:lnTo>
                    <a:pt x="212" y="16"/>
                  </a:lnTo>
                  <a:lnTo>
                    <a:pt x="224" y="22"/>
                  </a:lnTo>
                  <a:lnTo>
                    <a:pt x="230" y="24"/>
                  </a:lnTo>
                  <a:lnTo>
                    <a:pt x="238" y="26"/>
                  </a:lnTo>
                  <a:lnTo>
                    <a:pt x="246" y="24"/>
                  </a:lnTo>
                  <a:lnTo>
                    <a:pt x="254" y="22"/>
                  </a:lnTo>
                  <a:lnTo>
                    <a:pt x="264" y="14"/>
                  </a:lnTo>
                  <a:lnTo>
                    <a:pt x="274" y="4"/>
                  </a:lnTo>
                  <a:lnTo>
                    <a:pt x="280" y="2"/>
                  </a:lnTo>
                  <a:lnTo>
                    <a:pt x="286" y="0"/>
                  </a:lnTo>
                  <a:lnTo>
                    <a:pt x="292" y="2"/>
                  </a:lnTo>
                  <a:lnTo>
                    <a:pt x="300" y="8"/>
                  </a:lnTo>
                  <a:lnTo>
                    <a:pt x="324" y="18"/>
                  </a:lnTo>
                  <a:lnTo>
                    <a:pt x="364" y="22"/>
                  </a:lnTo>
                  <a:lnTo>
                    <a:pt x="360" y="28"/>
                  </a:lnTo>
                  <a:lnTo>
                    <a:pt x="352" y="34"/>
                  </a:lnTo>
                  <a:lnTo>
                    <a:pt x="332" y="48"/>
                  </a:lnTo>
                  <a:lnTo>
                    <a:pt x="324" y="58"/>
                  </a:lnTo>
                  <a:lnTo>
                    <a:pt x="318" y="66"/>
                  </a:lnTo>
                  <a:lnTo>
                    <a:pt x="316" y="72"/>
                  </a:lnTo>
                  <a:lnTo>
                    <a:pt x="316" y="76"/>
                  </a:lnTo>
                  <a:lnTo>
                    <a:pt x="316" y="80"/>
                  </a:lnTo>
                  <a:lnTo>
                    <a:pt x="320" y="84"/>
                  </a:lnTo>
                  <a:lnTo>
                    <a:pt x="350" y="84"/>
                  </a:lnTo>
                  <a:lnTo>
                    <a:pt x="362" y="72"/>
                  </a:lnTo>
                  <a:lnTo>
                    <a:pt x="364" y="82"/>
                  </a:lnTo>
                  <a:lnTo>
                    <a:pt x="364" y="90"/>
                  </a:lnTo>
                  <a:lnTo>
                    <a:pt x="360" y="96"/>
                  </a:lnTo>
                  <a:lnTo>
                    <a:pt x="346" y="100"/>
                  </a:lnTo>
                  <a:lnTo>
                    <a:pt x="338" y="104"/>
                  </a:lnTo>
                  <a:lnTo>
                    <a:pt x="322" y="112"/>
                  </a:lnTo>
                  <a:lnTo>
                    <a:pt x="324" y="132"/>
                  </a:lnTo>
                  <a:lnTo>
                    <a:pt x="344" y="142"/>
                  </a:lnTo>
                  <a:lnTo>
                    <a:pt x="340" y="166"/>
                  </a:lnTo>
                  <a:lnTo>
                    <a:pt x="340" y="196"/>
                  </a:lnTo>
                  <a:lnTo>
                    <a:pt x="342" y="204"/>
                  </a:lnTo>
                  <a:lnTo>
                    <a:pt x="344" y="214"/>
                  </a:lnTo>
                  <a:lnTo>
                    <a:pt x="342" y="228"/>
                  </a:lnTo>
                  <a:lnTo>
                    <a:pt x="340" y="232"/>
                  </a:lnTo>
                  <a:lnTo>
                    <a:pt x="338" y="238"/>
                  </a:lnTo>
                  <a:lnTo>
                    <a:pt x="330" y="240"/>
                  </a:lnTo>
                  <a:lnTo>
                    <a:pt x="328" y="226"/>
                  </a:lnTo>
                  <a:lnTo>
                    <a:pt x="324" y="224"/>
                  </a:lnTo>
                  <a:lnTo>
                    <a:pt x="320" y="224"/>
                  </a:lnTo>
                  <a:lnTo>
                    <a:pt x="312" y="226"/>
                  </a:lnTo>
                  <a:lnTo>
                    <a:pt x="304" y="232"/>
                  </a:lnTo>
                  <a:lnTo>
                    <a:pt x="296" y="240"/>
                  </a:lnTo>
                  <a:lnTo>
                    <a:pt x="280" y="256"/>
                  </a:lnTo>
                  <a:lnTo>
                    <a:pt x="270" y="268"/>
                  </a:lnTo>
                  <a:lnTo>
                    <a:pt x="266" y="278"/>
                  </a:lnTo>
                  <a:lnTo>
                    <a:pt x="262" y="286"/>
                  </a:lnTo>
                  <a:lnTo>
                    <a:pt x="260" y="344"/>
                  </a:lnTo>
                  <a:lnTo>
                    <a:pt x="250" y="342"/>
                  </a:lnTo>
                  <a:lnTo>
                    <a:pt x="222" y="344"/>
                  </a:lnTo>
                  <a:lnTo>
                    <a:pt x="200" y="346"/>
                  </a:lnTo>
                  <a:lnTo>
                    <a:pt x="180" y="352"/>
                  </a:lnTo>
                  <a:lnTo>
                    <a:pt x="158" y="360"/>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21" name="Freeform 22"/>
            <p:cNvSpPr>
              <a:spLocks/>
            </p:cNvSpPr>
            <p:nvPr/>
          </p:nvSpPr>
          <p:spPr bwMode="auto">
            <a:xfrm>
              <a:off x="4975225" y="4273551"/>
              <a:ext cx="733425" cy="762000"/>
            </a:xfrm>
            <a:custGeom>
              <a:avLst/>
              <a:gdLst>
                <a:gd name="T0" fmla="*/ 360 w 462"/>
                <a:gd name="T1" fmla="*/ 474 h 480"/>
                <a:gd name="T2" fmla="*/ 328 w 462"/>
                <a:gd name="T3" fmla="*/ 448 h 480"/>
                <a:gd name="T4" fmla="*/ 300 w 462"/>
                <a:gd name="T5" fmla="*/ 412 h 480"/>
                <a:gd name="T6" fmla="*/ 282 w 462"/>
                <a:gd name="T7" fmla="*/ 362 h 480"/>
                <a:gd name="T8" fmla="*/ 252 w 462"/>
                <a:gd name="T9" fmla="*/ 340 h 480"/>
                <a:gd name="T10" fmla="*/ 230 w 462"/>
                <a:gd name="T11" fmla="*/ 340 h 480"/>
                <a:gd name="T12" fmla="*/ 214 w 462"/>
                <a:gd name="T13" fmla="*/ 346 h 480"/>
                <a:gd name="T14" fmla="*/ 196 w 462"/>
                <a:gd name="T15" fmla="*/ 376 h 480"/>
                <a:gd name="T16" fmla="*/ 176 w 462"/>
                <a:gd name="T17" fmla="*/ 402 h 480"/>
                <a:gd name="T18" fmla="*/ 152 w 462"/>
                <a:gd name="T19" fmla="*/ 428 h 480"/>
                <a:gd name="T20" fmla="*/ 144 w 462"/>
                <a:gd name="T21" fmla="*/ 430 h 480"/>
                <a:gd name="T22" fmla="*/ 118 w 462"/>
                <a:gd name="T23" fmla="*/ 442 h 480"/>
                <a:gd name="T24" fmla="*/ 72 w 462"/>
                <a:gd name="T25" fmla="*/ 434 h 480"/>
                <a:gd name="T26" fmla="*/ 38 w 462"/>
                <a:gd name="T27" fmla="*/ 416 h 480"/>
                <a:gd name="T28" fmla="*/ 46 w 462"/>
                <a:gd name="T29" fmla="*/ 386 h 480"/>
                <a:gd name="T30" fmla="*/ 42 w 462"/>
                <a:gd name="T31" fmla="*/ 360 h 480"/>
                <a:gd name="T32" fmla="*/ 2 w 462"/>
                <a:gd name="T33" fmla="*/ 312 h 480"/>
                <a:gd name="T34" fmla="*/ 10 w 462"/>
                <a:gd name="T35" fmla="*/ 228 h 480"/>
                <a:gd name="T36" fmla="*/ 0 w 462"/>
                <a:gd name="T37" fmla="*/ 168 h 480"/>
                <a:gd name="T38" fmla="*/ 4 w 462"/>
                <a:gd name="T39" fmla="*/ 166 h 480"/>
                <a:gd name="T40" fmla="*/ 64 w 462"/>
                <a:gd name="T41" fmla="*/ 212 h 480"/>
                <a:gd name="T42" fmla="*/ 82 w 462"/>
                <a:gd name="T43" fmla="*/ 216 h 480"/>
                <a:gd name="T44" fmla="*/ 110 w 462"/>
                <a:gd name="T45" fmla="*/ 208 h 480"/>
                <a:gd name="T46" fmla="*/ 148 w 462"/>
                <a:gd name="T47" fmla="*/ 172 h 480"/>
                <a:gd name="T48" fmla="*/ 176 w 462"/>
                <a:gd name="T49" fmla="*/ 116 h 480"/>
                <a:gd name="T50" fmla="*/ 210 w 462"/>
                <a:gd name="T51" fmla="*/ 62 h 480"/>
                <a:gd name="T52" fmla="*/ 232 w 462"/>
                <a:gd name="T53" fmla="*/ 4 h 480"/>
                <a:gd name="T54" fmla="*/ 272 w 462"/>
                <a:gd name="T55" fmla="*/ 0 h 480"/>
                <a:gd name="T56" fmla="*/ 306 w 462"/>
                <a:gd name="T57" fmla="*/ 10 h 480"/>
                <a:gd name="T58" fmla="*/ 352 w 462"/>
                <a:gd name="T59" fmla="*/ 50 h 480"/>
                <a:gd name="T60" fmla="*/ 394 w 462"/>
                <a:gd name="T61" fmla="*/ 60 h 480"/>
                <a:gd name="T62" fmla="*/ 444 w 462"/>
                <a:gd name="T63" fmla="*/ 98 h 480"/>
                <a:gd name="T64" fmla="*/ 462 w 462"/>
                <a:gd name="T65" fmla="*/ 134 h 480"/>
                <a:gd name="T66" fmla="*/ 430 w 462"/>
                <a:gd name="T67" fmla="*/ 158 h 480"/>
                <a:gd name="T68" fmla="*/ 402 w 462"/>
                <a:gd name="T69" fmla="*/ 182 h 480"/>
                <a:gd name="T70" fmla="*/ 336 w 462"/>
                <a:gd name="T71" fmla="*/ 188 h 480"/>
                <a:gd name="T72" fmla="*/ 292 w 462"/>
                <a:gd name="T73" fmla="*/ 192 h 480"/>
                <a:gd name="T74" fmla="*/ 284 w 462"/>
                <a:gd name="T75" fmla="*/ 218 h 480"/>
                <a:gd name="T76" fmla="*/ 288 w 462"/>
                <a:gd name="T77" fmla="*/ 236 h 480"/>
                <a:gd name="T78" fmla="*/ 284 w 462"/>
                <a:gd name="T79" fmla="*/ 276 h 480"/>
                <a:gd name="T80" fmla="*/ 304 w 462"/>
                <a:gd name="T81" fmla="*/ 296 h 480"/>
                <a:gd name="T82" fmla="*/ 362 w 462"/>
                <a:gd name="T83" fmla="*/ 364 h 480"/>
                <a:gd name="T84" fmla="*/ 372 w 462"/>
                <a:gd name="T85" fmla="*/ 400 h 48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62" h="480">
                  <a:moveTo>
                    <a:pt x="372" y="480"/>
                  </a:moveTo>
                  <a:lnTo>
                    <a:pt x="372" y="480"/>
                  </a:lnTo>
                  <a:lnTo>
                    <a:pt x="360" y="474"/>
                  </a:lnTo>
                  <a:lnTo>
                    <a:pt x="348" y="466"/>
                  </a:lnTo>
                  <a:lnTo>
                    <a:pt x="338" y="458"/>
                  </a:lnTo>
                  <a:lnTo>
                    <a:pt x="328" y="448"/>
                  </a:lnTo>
                  <a:lnTo>
                    <a:pt x="312" y="430"/>
                  </a:lnTo>
                  <a:lnTo>
                    <a:pt x="300" y="412"/>
                  </a:lnTo>
                  <a:lnTo>
                    <a:pt x="296" y="394"/>
                  </a:lnTo>
                  <a:lnTo>
                    <a:pt x="290" y="376"/>
                  </a:lnTo>
                  <a:lnTo>
                    <a:pt x="282" y="362"/>
                  </a:lnTo>
                  <a:lnTo>
                    <a:pt x="272" y="350"/>
                  </a:lnTo>
                  <a:lnTo>
                    <a:pt x="258" y="342"/>
                  </a:lnTo>
                  <a:lnTo>
                    <a:pt x="252" y="340"/>
                  </a:lnTo>
                  <a:lnTo>
                    <a:pt x="246" y="338"/>
                  </a:lnTo>
                  <a:lnTo>
                    <a:pt x="238" y="338"/>
                  </a:lnTo>
                  <a:lnTo>
                    <a:pt x="230" y="340"/>
                  </a:lnTo>
                  <a:lnTo>
                    <a:pt x="222" y="342"/>
                  </a:lnTo>
                  <a:lnTo>
                    <a:pt x="214" y="346"/>
                  </a:lnTo>
                  <a:lnTo>
                    <a:pt x="202" y="358"/>
                  </a:lnTo>
                  <a:lnTo>
                    <a:pt x="198" y="364"/>
                  </a:lnTo>
                  <a:lnTo>
                    <a:pt x="196" y="376"/>
                  </a:lnTo>
                  <a:lnTo>
                    <a:pt x="188" y="390"/>
                  </a:lnTo>
                  <a:lnTo>
                    <a:pt x="176" y="402"/>
                  </a:lnTo>
                  <a:lnTo>
                    <a:pt x="152" y="424"/>
                  </a:lnTo>
                  <a:lnTo>
                    <a:pt x="152" y="428"/>
                  </a:lnTo>
                  <a:lnTo>
                    <a:pt x="146" y="428"/>
                  </a:lnTo>
                  <a:lnTo>
                    <a:pt x="144" y="430"/>
                  </a:lnTo>
                  <a:lnTo>
                    <a:pt x="140" y="434"/>
                  </a:lnTo>
                  <a:lnTo>
                    <a:pt x="118" y="442"/>
                  </a:lnTo>
                  <a:lnTo>
                    <a:pt x="94" y="440"/>
                  </a:lnTo>
                  <a:lnTo>
                    <a:pt x="72" y="434"/>
                  </a:lnTo>
                  <a:lnTo>
                    <a:pt x="54" y="426"/>
                  </a:lnTo>
                  <a:lnTo>
                    <a:pt x="46" y="422"/>
                  </a:lnTo>
                  <a:lnTo>
                    <a:pt x="38" y="416"/>
                  </a:lnTo>
                  <a:lnTo>
                    <a:pt x="46" y="400"/>
                  </a:lnTo>
                  <a:lnTo>
                    <a:pt x="46" y="386"/>
                  </a:lnTo>
                  <a:lnTo>
                    <a:pt x="44" y="374"/>
                  </a:lnTo>
                  <a:lnTo>
                    <a:pt x="42" y="360"/>
                  </a:lnTo>
                  <a:lnTo>
                    <a:pt x="16" y="336"/>
                  </a:lnTo>
                  <a:lnTo>
                    <a:pt x="8" y="324"/>
                  </a:lnTo>
                  <a:lnTo>
                    <a:pt x="2" y="312"/>
                  </a:lnTo>
                  <a:lnTo>
                    <a:pt x="10" y="228"/>
                  </a:lnTo>
                  <a:lnTo>
                    <a:pt x="2" y="194"/>
                  </a:lnTo>
                  <a:lnTo>
                    <a:pt x="0" y="182"/>
                  </a:lnTo>
                  <a:lnTo>
                    <a:pt x="0" y="168"/>
                  </a:lnTo>
                  <a:lnTo>
                    <a:pt x="4" y="166"/>
                  </a:lnTo>
                  <a:lnTo>
                    <a:pt x="38" y="188"/>
                  </a:lnTo>
                  <a:lnTo>
                    <a:pt x="64" y="212"/>
                  </a:lnTo>
                  <a:lnTo>
                    <a:pt x="74" y="216"/>
                  </a:lnTo>
                  <a:lnTo>
                    <a:pt x="82" y="216"/>
                  </a:lnTo>
                  <a:lnTo>
                    <a:pt x="92" y="216"/>
                  </a:lnTo>
                  <a:lnTo>
                    <a:pt x="102" y="212"/>
                  </a:lnTo>
                  <a:lnTo>
                    <a:pt x="110" y="208"/>
                  </a:lnTo>
                  <a:lnTo>
                    <a:pt x="118" y="204"/>
                  </a:lnTo>
                  <a:lnTo>
                    <a:pt x="134" y="190"/>
                  </a:lnTo>
                  <a:lnTo>
                    <a:pt x="148" y="172"/>
                  </a:lnTo>
                  <a:lnTo>
                    <a:pt x="158" y="154"/>
                  </a:lnTo>
                  <a:lnTo>
                    <a:pt x="168" y="134"/>
                  </a:lnTo>
                  <a:lnTo>
                    <a:pt x="176" y="116"/>
                  </a:lnTo>
                  <a:lnTo>
                    <a:pt x="210" y="62"/>
                  </a:lnTo>
                  <a:lnTo>
                    <a:pt x="210" y="16"/>
                  </a:lnTo>
                  <a:lnTo>
                    <a:pt x="232" y="4"/>
                  </a:lnTo>
                  <a:lnTo>
                    <a:pt x="252" y="2"/>
                  </a:lnTo>
                  <a:lnTo>
                    <a:pt x="272" y="0"/>
                  </a:lnTo>
                  <a:lnTo>
                    <a:pt x="284" y="2"/>
                  </a:lnTo>
                  <a:lnTo>
                    <a:pt x="294" y="4"/>
                  </a:lnTo>
                  <a:lnTo>
                    <a:pt x="306" y="10"/>
                  </a:lnTo>
                  <a:lnTo>
                    <a:pt x="318" y="18"/>
                  </a:lnTo>
                  <a:lnTo>
                    <a:pt x="352" y="50"/>
                  </a:lnTo>
                  <a:lnTo>
                    <a:pt x="394" y="60"/>
                  </a:lnTo>
                  <a:lnTo>
                    <a:pt x="412" y="70"/>
                  </a:lnTo>
                  <a:lnTo>
                    <a:pt x="434" y="88"/>
                  </a:lnTo>
                  <a:lnTo>
                    <a:pt x="444" y="98"/>
                  </a:lnTo>
                  <a:lnTo>
                    <a:pt x="454" y="110"/>
                  </a:lnTo>
                  <a:lnTo>
                    <a:pt x="460" y="122"/>
                  </a:lnTo>
                  <a:lnTo>
                    <a:pt x="462" y="134"/>
                  </a:lnTo>
                  <a:lnTo>
                    <a:pt x="444" y="146"/>
                  </a:lnTo>
                  <a:lnTo>
                    <a:pt x="430" y="158"/>
                  </a:lnTo>
                  <a:lnTo>
                    <a:pt x="416" y="170"/>
                  </a:lnTo>
                  <a:lnTo>
                    <a:pt x="402" y="182"/>
                  </a:lnTo>
                  <a:lnTo>
                    <a:pt x="386" y="186"/>
                  </a:lnTo>
                  <a:lnTo>
                    <a:pt x="368" y="188"/>
                  </a:lnTo>
                  <a:lnTo>
                    <a:pt x="336" y="188"/>
                  </a:lnTo>
                  <a:lnTo>
                    <a:pt x="322" y="186"/>
                  </a:lnTo>
                  <a:lnTo>
                    <a:pt x="306" y="188"/>
                  </a:lnTo>
                  <a:lnTo>
                    <a:pt x="292" y="192"/>
                  </a:lnTo>
                  <a:lnTo>
                    <a:pt x="280" y="198"/>
                  </a:lnTo>
                  <a:lnTo>
                    <a:pt x="284" y="218"/>
                  </a:lnTo>
                  <a:lnTo>
                    <a:pt x="288" y="228"/>
                  </a:lnTo>
                  <a:lnTo>
                    <a:pt x="288" y="236"/>
                  </a:lnTo>
                  <a:lnTo>
                    <a:pt x="284" y="256"/>
                  </a:lnTo>
                  <a:lnTo>
                    <a:pt x="282" y="266"/>
                  </a:lnTo>
                  <a:lnTo>
                    <a:pt x="284" y="276"/>
                  </a:lnTo>
                  <a:lnTo>
                    <a:pt x="290" y="286"/>
                  </a:lnTo>
                  <a:lnTo>
                    <a:pt x="304" y="296"/>
                  </a:lnTo>
                  <a:lnTo>
                    <a:pt x="334" y="324"/>
                  </a:lnTo>
                  <a:lnTo>
                    <a:pt x="362" y="364"/>
                  </a:lnTo>
                  <a:lnTo>
                    <a:pt x="372" y="400"/>
                  </a:lnTo>
                  <a:lnTo>
                    <a:pt x="372" y="480"/>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22" name="Freeform 23"/>
            <p:cNvSpPr>
              <a:spLocks/>
            </p:cNvSpPr>
            <p:nvPr/>
          </p:nvSpPr>
          <p:spPr bwMode="auto">
            <a:xfrm>
              <a:off x="5438775" y="4105276"/>
              <a:ext cx="1196975" cy="739775"/>
            </a:xfrm>
            <a:custGeom>
              <a:avLst/>
              <a:gdLst>
                <a:gd name="T0" fmla="*/ 72 w 754"/>
                <a:gd name="T1" fmla="*/ 452 h 466"/>
                <a:gd name="T2" fmla="*/ 4 w 754"/>
                <a:gd name="T3" fmla="*/ 380 h 466"/>
                <a:gd name="T4" fmla="*/ 2 w 754"/>
                <a:gd name="T5" fmla="*/ 362 h 466"/>
                <a:gd name="T6" fmla="*/ 6 w 754"/>
                <a:gd name="T7" fmla="*/ 348 h 466"/>
                <a:gd name="T8" fmla="*/ 0 w 754"/>
                <a:gd name="T9" fmla="*/ 310 h 466"/>
                <a:gd name="T10" fmla="*/ 18 w 754"/>
                <a:gd name="T11" fmla="*/ 304 h 466"/>
                <a:gd name="T12" fmla="*/ 96 w 754"/>
                <a:gd name="T13" fmla="*/ 304 h 466"/>
                <a:gd name="T14" fmla="*/ 138 w 754"/>
                <a:gd name="T15" fmla="*/ 276 h 466"/>
                <a:gd name="T16" fmla="*/ 178 w 754"/>
                <a:gd name="T17" fmla="*/ 244 h 466"/>
                <a:gd name="T18" fmla="*/ 180 w 754"/>
                <a:gd name="T19" fmla="*/ 226 h 466"/>
                <a:gd name="T20" fmla="*/ 126 w 754"/>
                <a:gd name="T21" fmla="*/ 166 h 466"/>
                <a:gd name="T22" fmla="*/ 100 w 754"/>
                <a:gd name="T23" fmla="*/ 144 h 466"/>
                <a:gd name="T24" fmla="*/ 98 w 754"/>
                <a:gd name="T25" fmla="*/ 96 h 466"/>
                <a:gd name="T26" fmla="*/ 136 w 754"/>
                <a:gd name="T27" fmla="*/ 66 h 466"/>
                <a:gd name="T28" fmla="*/ 146 w 754"/>
                <a:gd name="T29" fmla="*/ 54 h 466"/>
                <a:gd name="T30" fmla="*/ 140 w 754"/>
                <a:gd name="T31" fmla="*/ 30 h 466"/>
                <a:gd name="T32" fmla="*/ 118 w 754"/>
                <a:gd name="T33" fmla="*/ 10 h 466"/>
                <a:gd name="T34" fmla="*/ 108 w 754"/>
                <a:gd name="T35" fmla="*/ 0 h 466"/>
                <a:gd name="T36" fmla="*/ 234 w 754"/>
                <a:gd name="T37" fmla="*/ 6 h 466"/>
                <a:gd name="T38" fmla="*/ 246 w 754"/>
                <a:gd name="T39" fmla="*/ 22 h 466"/>
                <a:gd name="T40" fmla="*/ 276 w 754"/>
                <a:gd name="T41" fmla="*/ 46 h 466"/>
                <a:gd name="T42" fmla="*/ 314 w 754"/>
                <a:gd name="T43" fmla="*/ 62 h 466"/>
                <a:gd name="T44" fmla="*/ 338 w 754"/>
                <a:gd name="T45" fmla="*/ 72 h 466"/>
                <a:gd name="T46" fmla="*/ 494 w 754"/>
                <a:gd name="T47" fmla="*/ 100 h 466"/>
                <a:gd name="T48" fmla="*/ 504 w 754"/>
                <a:gd name="T49" fmla="*/ 116 h 466"/>
                <a:gd name="T50" fmla="*/ 524 w 754"/>
                <a:gd name="T51" fmla="*/ 136 h 466"/>
                <a:gd name="T52" fmla="*/ 618 w 754"/>
                <a:gd name="T53" fmla="*/ 158 h 466"/>
                <a:gd name="T54" fmla="*/ 626 w 754"/>
                <a:gd name="T55" fmla="*/ 160 h 466"/>
                <a:gd name="T56" fmla="*/ 660 w 754"/>
                <a:gd name="T57" fmla="*/ 164 h 466"/>
                <a:gd name="T58" fmla="*/ 670 w 754"/>
                <a:gd name="T59" fmla="*/ 174 h 466"/>
                <a:gd name="T60" fmla="*/ 684 w 754"/>
                <a:gd name="T61" fmla="*/ 192 h 466"/>
                <a:gd name="T62" fmla="*/ 702 w 754"/>
                <a:gd name="T63" fmla="*/ 196 h 466"/>
                <a:gd name="T64" fmla="*/ 718 w 754"/>
                <a:gd name="T65" fmla="*/ 208 h 466"/>
                <a:gd name="T66" fmla="*/ 708 w 754"/>
                <a:gd name="T67" fmla="*/ 228 h 466"/>
                <a:gd name="T68" fmla="*/ 702 w 754"/>
                <a:gd name="T69" fmla="*/ 250 h 466"/>
                <a:gd name="T70" fmla="*/ 724 w 754"/>
                <a:gd name="T71" fmla="*/ 274 h 466"/>
                <a:gd name="T72" fmla="*/ 732 w 754"/>
                <a:gd name="T73" fmla="*/ 298 h 466"/>
                <a:gd name="T74" fmla="*/ 740 w 754"/>
                <a:gd name="T75" fmla="*/ 320 h 466"/>
                <a:gd name="T76" fmla="*/ 754 w 754"/>
                <a:gd name="T77" fmla="*/ 330 h 466"/>
                <a:gd name="T78" fmla="*/ 734 w 754"/>
                <a:gd name="T79" fmla="*/ 338 h 466"/>
                <a:gd name="T80" fmla="*/ 692 w 754"/>
                <a:gd name="T81" fmla="*/ 354 h 466"/>
                <a:gd name="T82" fmla="*/ 640 w 754"/>
                <a:gd name="T83" fmla="*/ 392 h 466"/>
                <a:gd name="T84" fmla="*/ 616 w 754"/>
                <a:gd name="T85" fmla="*/ 414 h 466"/>
                <a:gd name="T86" fmla="*/ 582 w 754"/>
                <a:gd name="T87" fmla="*/ 424 h 466"/>
                <a:gd name="T88" fmla="*/ 562 w 754"/>
                <a:gd name="T89" fmla="*/ 434 h 466"/>
                <a:gd name="T90" fmla="*/ 544 w 754"/>
                <a:gd name="T91" fmla="*/ 448 h 466"/>
                <a:gd name="T92" fmla="*/ 512 w 754"/>
                <a:gd name="T93" fmla="*/ 422 h 466"/>
                <a:gd name="T94" fmla="*/ 482 w 754"/>
                <a:gd name="T95" fmla="*/ 408 h 466"/>
                <a:gd name="T96" fmla="*/ 450 w 754"/>
                <a:gd name="T97" fmla="*/ 380 h 466"/>
                <a:gd name="T98" fmla="*/ 426 w 754"/>
                <a:gd name="T99" fmla="*/ 384 h 466"/>
                <a:gd name="T100" fmla="*/ 410 w 754"/>
                <a:gd name="T101" fmla="*/ 404 h 466"/>
                <a:gd name="T102" fmla="*/ 358 w 754"/>
                <a:gd name="T103" fmla="*/ 392 h 466"/>
                <a:gd name="T104" fmla="*/ 286 w 754"/>
                <a:gd name="T105" fmla="*/ 352 h 466"/>
                <a:gd name="T106" fmla="*/ 252 w 754"/>
                <a:gd name="T107" fmla="*/ 346 h 466"/>
                <a:gd name="T108" fmla="*/ 200 w 754"/>
                <a:gd name="T109" fmla="*/ 338 h 466"/>
                <a:gd name="T110" fmla="*/ 184 w 754"/>
                <a:gd name="T111" fmla="*/ 350 h 466"/>
                <a:gd name="T112" fmla="*/ 202 w 754"/>
                <a:gd name="T113" fmla="*/ 380 h 466"/>
                <a:gd name="T114" fmla="*/ 196 w 754"/>
                <a:gd name="T115" fmla="*/ 392 h 466"/>
                <a:gd name="T116" fmla="*/ 164 w 754"/>
                <a:gd name="T117" fmla="*/ 390 h 466"/>
                <a:gd name="T118" fmla="*/ 128 w 754"/>
                <a:gd name="T119" fmla="*/ 406 h 466"/>
                <a:gd name="T120" fmla="*/ 96 w 754"/>
                <a:gd name="T121" fmla="*/ 454 h 466"/>
                <a:gd name="T122" fmla="*/ 80 w 754"/>
                <a:gd name="T123" fmla="*/ 466 h 4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54" h="466">
                  <a:moveTo>
                    <a:pt x="80" y="466"/>
                  </a:moveTo>
                  <a:lnTo>
                    <a:pt x="80" y="466"/>
                  </a:lnTo>
                  <a:lnTo>
                    <a:pt x="72" y="452"/>
                  </a:lnTo>
                  <a:lnTo>
                    <a:pt x="64" y="440"/>
                  </a:lnTo>
                  <a:lnTo>
                    <a:pt x="44" y="418"/>
                  </a:lnTo>
                  <a:lnTo>
                    <a:pt x="4" y="380"/>
                  </a:lnTo>
                  <a:lnTo>
                    <a:pt x="2" y="368"/>
                  </a:lnTo>
                  <a:lnTo>
                    <a:pt x="2" y="362"/>
                  </a:lnTo>
                  <a:lnTo>
                    <a:pt x="4" y="356"/>
                  </a:lnTo>
                  <a:lnTo>
                    <a:pt x="6" y="348"/>
                  </a:lnTo>
                  <a:lnTo>
                    <a:pt x="8" y="328"/>
                  </a:lnTo>
                  <a:lnTo>
                    <a:pt x="0" y="310"/>
                  </a:lnTo>
                  <a:lnTo>
                    <a:pt x="6" y="306"/>
                  </a:lnTo>
                  <a:lnTo>
                    <a:pt x="18" y="304"/>
                  </a:lnTo>
                  <a:lnTo>
                    <a:pt x="44" y="302"/>
                  </a:lnTo>
                  <a:lnTo>
                    <a:pt x="96" y="304"/>
                  </a:lnTo>
                  <a:lnTo>
                    <a:pt x="112" y="298"/>
                  </a:lnTo>
                  <a:lnTo>
                    <a:pt x="126" y="288"/>
                  </a:lnTo>
                  <a:lnTo>
                    <a:pt x="138" y="276"/>
                  </a:lnTo>
                  <a:lnTo>
                    <a:pt x="152" y="264"/>
                  </a:lnTo>
                  <a:lnTo>
                    <a:pt x="178" y="244"/>
                  </a:lnTo>
                  <a:lnTo>
                    <a:pt x="180" y="226"/>
                  </a:lnTo>
                  <a:lnTo>
                    <a:pt x="162" y="200"/>
                  </a:lnTo>
                  <a:lnTo>
                    <a:pt x="144" y="182"/>
                  </a:lnTo>
                  <a:lnTo>
                    <a:pt x="126" y="166"/>
                  </a:lnTo>
                  <a:lnTo>
                    <a:pt x="106" y="156"/>
                  </a:lnTo>
                  <a:lnTo>
                    <a:pt x="100" y="144"/>
                  </a:lnTo>
                  <a:lnTo>
                    <a:pt x="98" y="96"/>
                  </a:lnTo>
                  <a:lnTo>
                    <a:pt x="114" y="80"/>
                  </a:lnTo>
                  <a:lnTo>
                    <a:pt x="124" y="72"/>
                  </a:lnTo>
                  <a:lnTo>
                    <a:pt x="136" y="66"/>
                  </a:lnTo>
                  <a:lnTo>
                    <a:pt x="142" y="60"/>
                  </a:lnTo>
                  <a:lnTo>
                    <a:pt x="146" y="54"/>
                  </a:lnTo>
                  <a:lnTo>
                    <a:pt x="146" y="48"/>
                  </a:lnTo>
                  <a:lnTo>
                    <a:pt x="146" y="42"/>
                  </a:lnTo>
                  <a:lnTo>
                    <a:pt x="140" y="30"/>
                  </a:lnTo>
                  <a:lnTo>
                    <a:pt x="134" y="22"/>
                  </a:lnTo>
                  <a:lnTo>
                    <a:pt x="118" y="10"/>
                  </a:lnTo>
                  <a:lnTo>
                    <a:pt x="112" y="6"/>
                  </a:lnTo>
                  <a:lnTo>
                    <a:pt x="108" y="0"/>
                  </a:lnTo>
                  <a:lnTo>
                    <a:pt x="196" y="0"/>
                  </a:lnTo>
                  <a:lnTo>
                    <a:pt x="234" y="6"/>
                  </a:lnTo>
                  <a:lnTo>
                    <a:pt x="238" y="14"/>
                  </a:lnTo>
                  <a:lnTo>
                    <a:pt x="246" y="22"/>
                  </a:lnTo>
                  <a:lnTo>
                    <a:pt x="254" y="30"/>
                  </a:lnTo>
                  <a:lnTo>
                    <a:pt x="264" y="38"/>
                  </a:lnTo>
                  <a:lnTo>
                    <a:pt x="276" y="46"/>
                  </a:lnTo>
                  <a:lnTo>
                    <a:pt x="288" y="52"/>
                  </a:lnTo>
                  <a:lnTo>
                    <a:pt x="300" y="58"/>
                  </a:lnTo>
                  <a:lnTo>
                    <a:pt x="314" y="62"/>
                  </a:lnTo>
                  <a:lnTo>
                    <a:pt x="338" y="72"/>
                  </a:lnTo>
                  <a:lnTo>
                    <a:pt x="456" y="74"/>
                  </a:lnTo>
                  <a:lnTo>
                    <a:pt x="494" y="100"/>
                  </a:lnTo>
                  <a:lnTo>
                    <a:pt x="498" y="108"/>
                  </a:lnTo>
                  <a:lnTo>
                    <a:pt x="504" y="116"/>
                  </a:lnTo>
                  <a:lnTo>
                    <a:pt x="512" y="126"/>
                  </a:lnTo>
                  <a:lnTo>
                    <a:pt x="524" y="136"/>
                  </a:lnTo>
                  <a:lnTo>
                    <a:pt x="578" y="140"/>
                  </a:lnTo>
                  <a:lnTo>
                    <a:pt x="618" y="158"/>
                  </a:lnTo>
                  <a:lnTo>
                    <a:pt x="622" y="160"/>
                  </a:lnTo>
                  <a:lnTo>
                    <a:pt x="626" y="160"/>
                  </a:lnTo>
                  <a:lnTo>
                    <a:pt x="638" y="160"/>
                  </a:lnTo>
                  <a:lnTo>
                    <a:pt x="652" y="162"/>
                  </a:lnTo>
                  <a:lnTo>
                    <a:pt x="660" y="164"/>
                  </a:lnTo>
                  <a:lnTo>
                    <a:pt x="668" y="170"/>
                  </a:lnTo>
                  <a:lnTo>
                    <a:pt x="670" y="174"/>
                  </a:lnTo>
                  <a:lnTo>
                    <a:pt x="672" y="180"/>
                  </a:lnTo>
                  <a:lnTo>
                    <a:pt x="676" y="186"/>
                  </a:lnTo>
                  <a:lnTo>
                    <a:pt x="684" y="192"/>
                  </a:lnTo>
                  <a:lnTo>
                    <a:pt x="690" y="194"/>
                  </a:lnTo>
                  <a:lnTo>
                    <a:pt x="702" y="196"/>
                  </a:lnTo>
                  <a:lnTo>
                    <a:pt x="710" y="198"/>
                  </a:lnTo>
                  <a:lnTo>
                    <a:pt x="714" y="202"/>
                  </a:lnTo>
                  <a:lnTo>
                    <a:pt x="718" y="208"/>
                  </a:lnTo>
                  <a:lnTo>
                    <a:pt x="720" y="214"/>
                  </a:lnTo>
                  <a:lnTo>
                    <a:pt x="708" y="228"/>
                  </a:lnTo>
                  <a:lnTo>
                    <a:pt x="706" y="236"/>
                  </a:lnTo>
                  <a:lnTo>
                    <a:pt x="702" y="250"/>
                  </a:lnTo>
                  <a:lnTo>
                    <a:pt x="708" y="256"/>
                  </a:lnTo>
                  <a:lnTo>
                    <a:pt x="716" y="264"/>
                  </a:lnTo>
                  <a:lnTo>
                    <a:pt x="724" y="274"/>
                  </a:lnTo>
                  <a:lnTo>
                    <a:pt x="732" y="290"/>
                  </a:lnTo>
                  <a:lnTo>
                    <a:pt x="732" y="298"/>
                  </a:lnTo>
                  <a:lnTo>
                    <a:pt x="734" y="310"/>
                  </a:lnTo>
                  <a:lnTo>
                    <a:pt x="736" y="316"/>
                  </a:lnTo>
                  <a:lnTo>
                    <a:pt x="740" y="320"/>
                  </a:lnTo>
                  <a:lnTo>
                    <a:pt x="746" y="326"/>
                  </a:lnTo>
                  <a:lnTo>
                    <a:pt x="754" y="330"/>
                  </a:lnTo>
                  <a:lnTo>
                    <a:pt x="754" y="334"/>
                  </a:lnTo>
                  <a:lnTo>
                    <a:pt x="734" y="338"/>
                  </a:lnTo>
                  <a:lnTo>
                    <a:pt x="718" y="342"/>
                  </a:lnTo>
                  <a:lnTo>
                    <a:pt x="704" y="348"/>
                  </a:lnTo>
                  <a:lnTo>
                    <a:pt x="692" y="354"/>
                  </a:lnTo>
                  <a:lnTo>
                    <a:pt x="670" y="372"/>
                  </a:lnTo>
                  <a:lnTo>
                    <a:pt x="640" y="392"/>
                  </a:lnTo>
                  <a:lnTo>
                    <a:pt x="634" y="396"/>
                  </a:lnTo>
                  <a:lnTo>
                    <a:pt x="626" y="400"/>
                  </a:lnTo>
                  <a:lnTo>
                    <a:pt x="616" y="414"/>
                  </a:lnTo>
                  <a:lnTo>
                    <a:pt x="598" y="420"/>
                  </a:lnTo>
                  <a:lnTo>
                    <a:pt x="582" y="424"/>
                  </a:lnTo>
                  <a:lnTo>
                    <a:pt x="576" y="426"/>
                  </a:lnTo>
                  <a:lnTo>
                    <a:pt x="570" y="430"/>
                  </a:lnTo>
                  <a:lnTo>
                    <a:pt x="562" y="434"/>
                  </a:lnTo>
                  <a:lnTo>
                    <a:pt x="556" y="442"/>
                  </a:lnTo>
                  <a:lnTo>
                    <a:pt x="544" y="448"/>
                  </a:lnTo>
                  <a:lnTo>
                    <a:pt x="512" y="422"/>
                  </a:lnTo>
                  <a:lnTo>
                    <a:pt x="500" y="418"/>
                  </a:lnTo>
                  <a:lnTo>
                    <a:pt x="490" y="414"/>
                  </a:lnTo>
                  <a:lnTo>
                    <a:pt x="482" y="408"/>
                  </a:lnTo>
                  <a:lnTo>
                    <a:pt x="474" y="402"/>
                  </a:lnTo>
                  <a:lnTo>
                    <a:pt x="462" y="390"/>
                  </a:lnTo>
                  <a:lnTo>
                    <a:pt x="450" y="380"/>
                  </a:lnTo>
                  <a:lnTo>
                    <a:pt x="434" y="382"/>
                  </a:lnTo>
                  <a:lnTo>
                    <a:pt x="426" y="384"/>
                  </a:lnTo>
                  <a:lnTo>
                    <a:pt x="420" y="392"/>
                  </a:lnTo>
                  <a:lnTo>
                    <a:pt x="410" y="404"/>
                  </a:lnTo>
                  <a:lnTo>
                    <a:pt x="392" y="402"/>
                  </a:lnTo>
                  <a:lnTo>
                    <a:pt x="374" y="398"/>
                  </a:lnTo>
                  <a:lnTo>
                    <a:pt x="358" y="392"/>
                  </a:lnTo>
                  <a:lnTo>
                    <a:pt x="342" y="384"/>
                  </a:lnTo>
                  <a:lnTo>
                    <a:pt x="312" y="366"/>
                  </a:lnTo>
                  <a:lnTo>
                    <a:pt x="286" y="352"/>
                  </a:lnTo>
                  <a:lnTo>
                    <a:pt x="268" y="348"/>
                  </a:lnTo>
                  <a:lnTo>
                    <a:pt x="252" y="346"/>
                  </a:lnTo>
                  <a:lnTo>
                    <a:pt x="228" y="338"/>
                  </a:lnTo>
                  <a:lnTo>
                    <a:pt x="200" y="338"/>
                  </a:lnTo>
                  <a:lnTo>
                    <a:pt x="192" y="342"/>
                  </a:lnTo>
                  <a:lnTo>
                    <a:pt x="186" y="344"/>
                  </a:lnTo>
                  <a:lnTo>
                    <a:pt x="184" y="350"/>
                  </a:lnTo>
                  <a:lnTo>
                    <a:pt x="186" y="358"/>
                  </a:lnTo>
                  <a:lnTo>
                    <a:pt x="192" y="368"/>
                  </a:lnTo>
                  <a:lnTo>
                    <a:pt x="202" y="380"/>
                  </a:lnTo>
                  <a:lnTo>
                    <a:pt x="196" y="392"/>
                  </a:lnTo>
                  <a:lnTo>
                    <a:pt x="182" y="390"/>
                  </a:lnTo>
                  <a:lnTo>
                    <a:pt x="164" y="390"/>
                  </a:lnTo>
                  <a:lnTo>
                    <a:pt x="150" y="394"/>
                  </a:lnTo>
                  <a:lnTo>
                    <a:pt x="138" y="398"/>
                  </a:lnTo>
                  <a:lnTo>
                    <a:pt x="128" y="406"/>
                  </a:lnTo>
                  <a:lnTo>
                    <a:pt x="118" y="414"/>
                  </a:lnTo>
                  <a:lnTo>
                    <a:pt x="112" y="426"/>
                  </a:lnTo>
                  <a:lnTo>
                    <a:pt x="96" y="454"/>
                  </a:lnTo>
                  <a:lnTo>
                    <a:pt x="88" y="460"/>
                  </a:lnTo>
                  <a:lnTo>
                    <a:pt x="80" y="466"/>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23" name="Freeform 24"/>
            <p:cNvSpPr>
              <a:spLocks/>
            </p:cNvSpPr>
            <p:nvPr/>
          </p:nvSpPr>
          <p:spPr bwMode="auto">
            <a:xfrm>
              <a:off x="6423025" y="3759201"/>
              <a:ext cx="739775" cy="911225"/>
            </a:xfrm>
            <a:custGeom>
              <a:avLst/>
              <a:gdLst>
                <a:gd name="T0" fmla="*/ 212 w 466"/>
                <a:gd name="T1" fmla="*/ 570 h 574"/>
                <a:gd name="T2" fmla="*/ 202 w 466"/>
                <a:gd name="T3" fmla="*/ 516 h 574"/>
                <a:gd name="T4" fmla="*/ 166 w 466"/>
                <a:gd name="T5" fmla="*/ 522 h 574"/>
                <a:gd name="T6" fmla="*/ 148 w 466"/>
                <a:gd name="T7" fmla="*/ 546 h 574"/>
                <a:gd name="T8" fmla="*/ 140 w 466"/>
                <a:gd name="T9" fmla="*/ 538 h 574"/>
                <a:gd name="T10" fmla="*/ 122 w 466"/>
                <a:gd name="T11" fmla="*/ 520 h 574"/>
                <a:gd name="T12" fmla="*/ 114 w 466"/>
                <a:gd name="T13" fmla="*/ 490 h 574"/>
                <a:gd name="T14" fmla="*/ 102 w 466"/>
                <a:gd name="T15" fmla="*/ 470 h 574"/>
                <a:gd name="T16" fmla="*/ 100 w 466"/>
                <a:gd name="T17" fmla="*/ 446 h 574"/>
                <a:gd name="T18" fmla="*/ 106 w 466"/>
                <a:gd name="T19" fmla="*/ 416 h 574"/>
                <a:gd name="T20" fmla="*/ 68 w 466"/>
                <a:gd name="T21" fmla="*/ 398 h 574"/>
                <a:gd name="T22" fmla="*/ 58 w 466"/>
                <a:gd name="T23" fmla="*/ 380 h 574"/>
                <a:gd name="T24" fmla="*/ 56 w 466"/>
                <a:gd name="T25" fmla="*/ 366 h 574"/>
                <a:gd name="T26" fmla="*/ 86 w 466"/>
                <a:gd name="T27" fmla="*/ 346 h 574"/>
                <a:gd name="T28" fmla="*/ 96 w 466"/>
                <a:gd name="T29" fmla="*/ 284 h 574"/>
                <a:gd name="T30" fmla="*/ 78 w 466"/>
                <a:gd name="T31" fmla="*/ 252 h 574"/>
                <a:gd name="T32" fmla="*/ 48 w 466"/>
                <a:gd name="T33" fmla="*/ 262 h 574"/>
                <a:gd name="T34" fmla="*/ 30 w 466"/>
                <a:gd name="T35" fmla="*/ 252 h 574"/>
                <a:gd name="T36" fmla="*/ 0 w 466"/>
                <a:gd name="T37" fmla="*/ 202 h 574"/>
                <a:gd name="T38" fmla="*/ 10 w 466"/>
                <a:gd name="T39" fmla="*/ 180 h 574"/>
                <a:gd name="T40" fmla="*/ 42 w 466"/>
                <a:gd name="T41" fmla="*/ 148 h 574"/>
                <a:gd name="T42" fmla="*/ 44 w 466"/>
                <a:gd name="T43" fmla="*/ 72 h 574"/>
                <a:gd name="T44" fmla="*/ 58 w 466"/>
                <a:gd name="T45" fmla="*/ 74 h 574"/>
                <a:gd name="T46" fmla="*/ 76 w 466"/>
                <a:gd name="T47" fmla="*/ 110 h 574"/>
                <a:gd name="T48" fmla="*/ 110 w 466"/>
                <a:gd name="T49" fmla="*/ 120 h 574"/>
                <a:gd name="T50" fmla="*/ 126 w 466"/>
                <a:gd name="T51" fmla="*/ 80 h 574"/>
                <a:gd name="T52" fmla="*/ 134 w 466"/>
                <a:gd name="T53" fmla="*/ 54 h 574"/>
                <a:gd name="T54" fmla="*/ 102 w 466"/>
                <a:gd name="T55" fmla="*/ 6 h 574"/>
                <a:gd name="T56" fmla="*/ 118 w 466"/>
                <a:gd name="T57" fmla="*/ 0 h 574"/>
                <a:gd name="T58" fmla="*/ 150 w 466"/>
                <a:gd name="T59" fmla="*/ 40 h 574"/>
                <a:gd name="T60" fmla="*/ 176 w 466"/>
                <a:gd name="T61" fmla="*/ 80 h 574"/>
                <a:gd name="T62" fmla="*/ 264 w 466"/>
                <a:gd name="T63" fmla="*/ 106 h 574"/>
                <a:gd name="T64" fmla="*/ 294 w 466"/>
                <a:gd name="T65" fmla="*/ 174 h 574"/>
                <a:gd name="T66" fmla="*/ 318 w 466"/>
                <a:gd name="T67" fmla="*/ 202 h 574"/>
                <a:gd name="T68" fmla="*/ 358 w 466"/>
                <a:gd name="T69" fmla="*/ 194 h 574"/>
                <a:gd name="T70" fmla="*/ 362 w 466"/>
                <a:gd name="T71" fmla="*/ 180 h 574"/>
                <a:gd name="T72" fmla="*/ 388 w 466"/>
                <a:gd name="T73" fmla="*/ 194 h 574"/>
                <a:gd name="T74" fmla="*/ 382 w 466"/>
                <a:gd name="T75" fmla="*/ 224 h 574"/>
                <a:gd name="T76" fmla="*/ 338 w 466"/>
                <a:gd name="T77" fmla="*/ 250 h 574"/>
                <a:gd name="T78" fmla="*/ 330 w 466"/>
                <a:gd name="T79" fmla="*/ 280 h 574"/>
                <a:gd name="T80" fmla="*/ 326 w 466"/>
                <a:gd name="T81" fmla="*/ 302 h 574"/>
                <a:gd name="T82" fmla="*/ 380 w 466"/>
                <a:gd name="T83" fmla="*/ 346 h 574"/>
                <a:gd name="T84" fmla="*/ 392 w 466"/>
                <a:gd name="T85" fmla="*/ 360 h 574"/>
                <a:gd name="T86" fmla="*/ 456 w 466"/>
                <a:gd name="T87" fmla="*/ 378 h 574"/>
                <a:gd name="T88" fmla="*/ 466 w 466"/>
                <a:gd name="T89" fmla="*/ 402 h 574"/>
                <a:gd name="T90" fmla="*/ 426 w 466"/>
                <a:gd name="T91" fmla="*/ 420 h 574"/>
                <a:gd name="T92" fmla="*/ 416 w 466"/>
                <a:gd name="T93" fmla="*/ 440 h 574"/>
                <a:gd name="T94" fmla="*/ 420 w 466"/>
                <a:gd name="T95" fmla="*/ 460 h 574"/>
                <a:gd name="T96" fmla="*/ 400 w 466"/>
                <a:gd name="T97" fmla="*/ 522 h 574"/>
                <a:gd name="T98" fmla="*/ 378 w 466"/>
                <a:gd name="T99" fmla="*/ 546 h 574"/>
                <a:gd name="T100" fmla="*/ 330 w 466"/>
                <a:gd name="T101" fmla="*/ 560 h 574"/>
                <a:gd name="T102" fmla="*/ 278 w 466"/>
                <a:gd name="T103" fmla="*/ 566 h 574"/>
                <a:gd name="T104" fmla="*/ 256 w 466"/>
                <a:gd name="T105" fmla="*/ 536 h 574"/>
                <a:gd name="T106" fmla="*/ 238 w 466"/>
                <a:gd name="T107" fmla="*/ 532 h 574"/>
                <a:gd name="T108" fmla="*/ 226 w 466"/>
                <a:gd name="T109" fmla="*/ 574 h 57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66" h="574">
                  <a:moveTo>
                    <a:pt x="216" y="574"/>
                  </a:moveTo>
                  <a:lnTo>
                    <a:pt x="216" y="574"/>
                  </a:lnTo>
                  <a:lnTo>
                    <a:pt x="212" y="570"/>
                  </a:lnTo>
                  <a:lnTo>
                    <a:pt x="212" y="524"/>
                  </a:lnTo>
                  <a:lnTo>
                    <a:pt x="202" y="516"/>
                  </a:lnTo>
                  <a:lnTo>
                    <a:pt x="182" y="516"/>
                  </a:lnTo>
                  <a:lnTo>
                    <a:pt x="176" y="518"/>
                  </a:lnTo>
                  <a:lnTo>
                    <a:pt x="170" y="520"/>
                  </a:lnTo>
                  <a:lnTo>
                    <a:pt x="166" y="522"/>
                  </a:lnTo>
                  <a:lnTo>
                    <a:pt x="162" y="528"/>
                  </a:lnTo>
                  <a:lnTo>
                    <a:pt x="154" y="542"/>
                  </a:lnTo>
                  <a:lnTo>
                    <a:pt x="148" y="546"/>
                  </a:lnTo>
                  <a:lnTo>
                    <a:pt x="144" y="548"/>
                  </a:lnTo>
                  <a:lnTo>
                    <a:pt x="142" y="542"/>
                  </a:lnTo>
                  <a:lnTo>
                    <a:pt x="140" y="538"/>
                  </a:lnTo>
                  <a:lnTo>
                    <a:pt x="130" y="532"/>
                  </a:lnTo>
                  <a:lnTo>
                    <a:pt x="122" y="520"/>
                  </a:lnTo>
                  <a:lnTo>
                    <a:pt x="122" y="510"/>
                  </a:lnTo>
                  <a:lnTo>
                    <a:pt x="120" y="502"/>
                  </a:lnTo>
                  <a:lnTo>
                    <a:pt x="118" y="494"/>
                  </a:lnTo>
                  <a:lnTo>
                    <a:pt x="114" y="490"/>
                  </a:lnTo>
                  <a:lnTo>
                    <a:pt x="108" y="480"/>
                  </a:lnTo>
                  <a:lnTo>
                    <a:pt x="104" y="476"/>
                  </a:lnTo>
                  <a:lnTo>
                    <a:pt x="102" y="470"/>
                  </a:lnTo>
                  <a:lnTo>
                    <a:pt x="94" y="462"/>
                  </a:lnTo>
                  <a:lnTo>
                    <a:pt x="94" y="452"/>
                  </a:lnTo>
                  <a:lnTo>
                    <a:pt x="100" y="446"/>
                  </a:lnTo>
                  <a:lnTo>
                    <a:pt x="112" y="436"/>
                  </a:lnTo>
                  <a:lnTo>
                    <a:pt x="110" y="424"/>
                  </a:lnTo>
                  <a:lnTo>
                    <a:pt x="106" y="416"/>
                  </a:lnTo>
                  <a:lnTo>
                    <a:pt x="100" y="410"/>
                  </a:lnTo>
                  <a:lnTo>
                    <a:pt x="92" y="406"/>
                  </a:lnTo>
                  <a:lnTo>
                    <a:pt x="74" y="400"/>
                  </a:lnTo>
                  <a:lnTo>
                    <a:pt x="68" y="398"/>
                  </a:lnTo>
                  <a:lnTo>
                    <a:pt x="60" y="394"/>
                  </a:lnTo>
                  <a:lnTo>
                    <a:pt x="58" y="380"/>
                  </a:lnTo>
                  <a:lnTo>
                    <a:pt x="54" y="376"/>
                  </a:lnTo>
                  <a:lnTo>
                    <a:pt x="54" y="370"/>
                  </a:lnTo>
                  <a:lnTo>
                    <a:pt x="56" y="366"/>
                  </a:lnTo>
                  <a:lnTo>
                    <a:pt x="64" y="356"/>
                  </a:lnTo>
                  <a:lnTo>
                    <a:pt x="74" y="350"/>
                  </a:lnTo>
                  <a:lnTo>
                    <a:pt x="86" y="346"/>
                  </a:lnTo>
                  <a:lnTo>
                    <a:pt x="102" y="326"/>
                  </a:lnTo>
                  <a:lnTo>
                    <a:pt x="100" y="304"/>
                  </a:lnTo>
                  <a:lnTo>
                    <a:pt x="96" y="284"/>
                  </a:lnTo>
                  <a:lnTo>
                    <a:pt x="88" y="266"/>
                  </a:lnTo>
                  <a:lnTo>
                    <a:pt x="84" y="260"/>
                  </a:lnTo>
                  <a:lnTo>
                    <a:pt x="78" y="252"/>
                  </a:lnTo>
                  <a:lnTo>
                    <a:pt x="56" y="252"/>
                  </a:lnTo>
                  <a:lnTo>
                    <a:pt x="48" y="262"/>
                  </a:lnTo>
                  <a:lnTo>
                    <a:pt x="40" y="264"/>
                  </a:lnTo>
                  <a:lnTo>
                    <a:pt x="34" y="258"/>
                  </a:lnTo>
                  <a:lnTo>
                    <a:pt x="30" y="252"/>
                  </a:lnTo>
                  <a:lnTo>
                    <a:pt x="24" y="238"/>
                  </a:lnTo>
                  <a:lnTo>
                    <a:pt x="20" y="216"/>
                  </a:lnTo>
                  <a:lnTo>
                    <a:pt x="0" y="202"/>
                  </a:lnTo>
                  <a:lnTo>
                    <a:pt x="2" y="194"/>
                  </a:lnTo>
                  <a:lnTo>
                    <a:pt x="6" y="186"/>
                  </a:lnTo>
                  <a:lnTo>
                    <a:pt x="10" y="180"/>
                  </a:lnTo>
                  <a:lnTo>
                    <a:pt x="16" y="172"/>
                  </a:lnTo>
                  <a:lnTo>
                    <a:pt x="30" y="160"/>
                  </a:lnTo>
                  <a:lnTo>
                    <a:pt x="42" y="148"/>
                  </a:lnTo>
                  <a:lnTo>
                    <a:pt x="46" y="128"/>
                  </a:lnTo>
                  <a:lnTo>
                    <a:pt x="46" y="108"/>
                  </a:lnTo>
                  <a:lnTo>
                    <a:pt x="44" y="72"/>
                  </a:lnTo>
                  <a:lnTo>
                    <a:pt x="48" y="70"/>
                  </a:lnTo>
                  <a:lnTo>
                    <a:pt x="58" y="74"/>
                  </a:lnTo>
                  <a:lnTo>
                    <a:pt x="60" y="82"/>
                  </a:lnTo>
                  <a:lnTo>
                    <a:pt x="66" y="96"/>
                  </a:lnTo>
                  <a:lnTo>
                    <a:pt x="72" y="104"/>
                  </a:lnTo>
                  <a:lnTo>
                    <a:pt x="76" y="110"/>
                  </a:lnTo>
                  <a:lnTo>
                    <a:pt x="82" y="116"/>
                  </a:lnTo>
                  <a:lnTo>
                    <a:pt x="90" y="120"/>
                  </a:lnTo>
                  <a:lnTo>
                    <a:pt x="110" y="120"/>
                  </a:lnTo>
                  <a:lnTo>
                    <a:pt x="118" y="104"/>
                  </a:lnTo>
                  <a:lnTo>
                    <a:pt x="122" y="92"/>
                  </a:lnTo>
                  <a:lnTo>
                    <a:pt x="126" y="80"/>
                  </a:lnTo>
                  <a:lnTo>
                    <a:pt x="132" y="66"/>
                  </a:lnTo>
                  <a:lnTo>
                    <a:pt x="134" y="54"/>
                  </a:lnTo>
                  <a:lnTo>
                    <a:pt x="96" y="18"/>
                  </a:lnTo>
                  <a:lnTo>
                    <a:pt x="98" y="10"/>
                  </a:lnTo>
                  <a:lnTo>
                    <a:pt x="102" y="6"/>
                  </a:lnTo>
                  <a:lnTo>
                    <a:pt x="106" y="4"/>
                  </a:lnTo>
                  <a:lnTo>
                    <a:pt x="112" y="0"/>
                  </a:lnTo>
                  <a:lnTo>
                    <a:pt x="118" y="0"/>
                  </a:lnTo>
                  <a:lnTo>
                    <a:pt x="128" y="12"/>
                  </a:lnTo>
                  <a:lnTo>
                    <a:pt x="140" y="24"/>
                  </a:lnTo>
                  <a:lnTo>
                    <a:pt x="150" y="40"/>
                  </a:lnTo>
                  <a:lnTo>
                    <a:pt x="160" y="60"/>
                  </a:lnTo>
                  <a:lnTo>
                    <a:pt x="176" y="80"/>
                  </a:lnTo>
                  <a:lnTo>
                    <a:pt x="248" y="94"/>
                  </a:lnTo>
                  <a:lnTo>
                    <a:pt x="264" y="106"/>
                  </a:lnTo>
                  <a:lnTo>
                    <a:pt x="272" y="126"/>
                  </a:lnTo>
                  <a:lnTo>
                    <a:pt x="280" y="150"/>
                  </a:lnTo>
                  <a:lnTo>
                    <a:pt x="286" y="162"/>
                  </a:lnTo>
                  <a:lnTo>
                    <a:pt x="294" y="174"/>
                  </a:lnTo>
                  <a:lnTo>
                    <a:pt x="302" y="184"/>
                  </a:lnTo>
                  <a:lnTo>
                    <a:pt x="314" y="194"/>
                  </a:lnTo>
                  <a:lnTo>
                    <a:pt x="318" y="202"/>
                  </a:lnTo>
                  <a:lnTo>
                    <a:pt x="336" y="200"/>
                  </a:lnTo>
                  <a:lnTo>
                    <a:pt x="348" y="198"/>
                  </a:lnTo>
                  <a:lnTo>
                    <a:pt x="358" y="194"/>
                  </a:lnTo>
                  <a:lnTo>
                    <a:pt x="360" y="182"/>
                  </a:lnTo>
                  <a:lnTo>
                    <a:pt x="360" y="180"/>
                  </a:lnTo>
                  <a:lnTo>
                    <a:pt x="362" y="180"/>
                  </a:lnTo>
                  <a:lnTo>
                    <a:pt x="366" y="180"/>
                  </a:lnTo>
                  <a:lnTo>
                    <a:pt x="380" y="180"/>
                  </a:lnTo>
                  <a:lnTo>
                    <a:pt x="388" y="194"/>
                  </a:lnTo>
                  <a:lnTo>
                    <a:pt x="392" y="206"/>
                  </a:lnTo>
                  <a:lnTo>
                    <a:pt x="394" y="220"/>
                  </a:lnTo>
                  <a:lnTo>
                    <a:pt x="382" y="224"/>
                  </a:lnTo>
                  <a:lnTo>
                    <a:pt x="370" y="226"/>
                  </a:lnTo>
                  <a:lnTo>
                    <a:pt x="348" y="226"/>
                  </a:lnTo>
                  <a:lnTo>
                    <a:pt x="338" y="250"/>
                  </a:lnTo>
                  <a:lnTo>
                    <a:pt x="334" y="274"/>
                  </a:lnTo>
                  <a:lnTo>
                    <a:pt x="330" y="280"/>
                  </a:lnTo>
                  <a:lnTo>
                    <a:pt x="326" y="284"/>
                  </a:lnTo>
                  <a:lnTo>
                    <a:pt x="326" y="292"/>
                  </a:lnTo>
                  <a:lnTo>
                    <a:pt x="326" y="302"/>
                  </a:lnTo>
                  <a:lnTo>
                    <a:pt x="368" y="342"/>
                  </a:lnTo>
                  <a:lnTo>
                    <a:pt x="372" y="344"/>
                  </a:lnTo>
                  <a:lnTo>
                    <a:pt x="380" y="346"/>
                  </a:lnTo>
                  <a:lnTo>
                    <a:pt x="388" y="350"/>
                  </a:lnTo>
                  <a:lnTo>
                    <a:pt x="390" y="354"/>
                  </a:lnTo>
                  <a:lnTo>
                    <a:pt x="392" y="360"/>
                  </a:lnTo>
                  <a:lnTo>
                    <a:pt x="408" y="374"/>
                  </a:lnTo>
                  <a:lnTo>
                    <a:pt x="456" y="378"/>
                  </a:lnTo>
                  <a:lnTo>
                    <a:pt x="466" y="386"/>
                  </a:lnTo>
                  <a:lnTo>
                    <a:pt x="466" y="402"/>
                  </a:lnTo>
                  <a:lnTo>
                    <a:pt x="458" y="408"/>
                  </a:lnTo>
                  <a:lnTo>
                    <a:pt x="450" y="412"/>
                  </a:lnTo>
                  <a:lnTo>
                    <a:pt x="434" y="416"/>
                  </a:lnTo>
                  <a:lnTo>
                    <a:pt x="426" y="420"/>
                  </a:lnTo>
                  <a:lnTo>
                    <a:pt x="422" y="424"/>
                  </a:lnTo>
                  <a:lnTo>
                    <a:pt x="418" y="430"/>
                  </a:lnTo>
                  <a:lnTo>
                    <a:pt x="416" y="440"/>
                  </a:lnTo>
                  <a:lnTo>
                    <a:pt x="420" y="450"/>
                  </a:lnTo>
                  <a:lnTo>
                    <a:pt x="420" y="456"/>
                  </a:lnTo>
                  <a:lnTo>
                    <a:pt x="420" y="460"/>
                  </a:lnTo>
                  <a:lnTo>
                    <a:pt x="408" y="466"/>
                  </a:lnTo>
                  <a:lnTo>
                    <a:pt x="400" y="472"/>
                  </a:lnTo>
                  <a:lnTo>
                    <a:pt x="400" y="522"/>
                  </a:lnTo>
                  <a:lnTo>
                    <a:pt x="392" y="532"/>
                  </a:lnTo>
                  <a:lnTo>
                    <a:pt x="384" y="540"/>
                  </a:lnTo>
                  <a:lnTo>
                    <a:pt x="378" y="546"/>
                  </a:lnTo>
                  <a:lnTo>
                    <a:pt x="368" y="550"/>
                  </a:lnTo>
                  <a:lnTo>
                    <a:pt x="352" y="556"/>
                  </a:lnTo>
                  <a:lnTo>
                    <a:pt x="330" y="560"/>
                  </a:lnTo>
                  <a:lnTo>
                    <a:pt x="316" y="566"/>
                  </a:lnTo>
                  <a:lnTo>
                    <a:pt x="302" y="570"/>
                  </a:lnTo>
                  <a:lnTo>
                    <a:pt x="290" y="570"/>
                  </a:lnTo>
                  <a:lnTo>
                    <a:pt x="278" y="566"/>
                  </a:lnTo>
                  <a:lnTo>
                    <a:pt x="268" y="556"/>
                  </a:lnTo>
                  <a:lnTo>
                    <a:pt x="260" y="546"/>
                  </a:lnTo>
                  <a:lnTo>
                    <a:pt x="256" y="536"/>
                  </a:lnTo>
                  <a:lnTo>
                    <a:pt x="250" y="530"/>
                  </a:lnTo>
                  <a:lnTo>
                    <a:pt x="242" y="530"/>
                  </a:lnTo>
                  <a:lnTo>
                    <a:pt x="238" y="532"/>
                  </a:lnTo>
                  <a:lnTo>
                    <a:pt x="234" y="542"/>
                  </a:lnTo>
                  <a:lnTo>
                    <a:pt x="226" y="574"/>
                  </a:lnTo>
                  <a:lnTo>
                    <a:pt x="216" y="574"/>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24" name="Freeform 25"/>
            <p:cNvSpPr>
              <a:spLocks/>
            </p:cNvSpPr>
            <p:nvPr/>
          </p:nvSpPr>
          <p:spPr bwMode="auto">
            <a:xfrm>
              <a:off x="6619875" y="3635376"/>
              <a:ext cx="863600" cy="854075"/>
            </a:xfrm>
            <a:custGeom>
              <a:avLst/>
              <a:gdLst>
                <a:gd name="T0" fmla="*/ 322 w 544"/>
                <a:gd name="T1" fmla="*/ 532 h 538"/>
                <a:gd name="T2" fmla="*/ 308 w 544"/>
                <a:gd name="T3" fmla="*/ 518 h 538"/>
                <a:gd name="T4" fmla="*/ 308 w 544"/>
                <a:gd name="T5" fmla="*/ 508 h 538"/>
                <a:gd name="T6" fmla="*/ 354 w 544"/>
                <a:gd name="T7" fmla="*/ 484 h 538"/>
                <a:gd name="T8" fmla="*/ 342 w 544"/>
                <a:gd name="T9" fmla="*/ 450 h 538"/>
                <a:gd name="T10" fmla="*/ 298 w 544"/>
                <a:gd name="T11" fmla="*/ 444 h 538"/>
                <a:gd name="T12" fmla="*/ 272 w 544"/>
                <a:gd name="T13" fmla="*/ 420 h 538"/>
                <a:gd name="T14" fmla="*/ 240 w 544"/>
                <a:gd name="T15" fmla="*/ 400 h 538"/>
                <a:gd name="T16" fmla="*/ 216 w 544"/>
                <a:gd name="T17" fmla="*/ 380 h 538"/>
                <a:gd name="T18" fmla="*/ 216 w 544"/>
                <a:gd name="T19" fmla="*/ 364 h 538"/>
                <a:gd name="T20" fmla="*/ 224 w 544"/>
                <a:gd name="T21" fmla="*/ 334 h 538"/>
                <a:gd name="T22" fmla="*/ 254 w 544"/>
                <a:gd name="T23" fmla="*/ 314 h 538"/>
                <a:gd name="T24" fmla="*/ 280 w 544"/>
                <a:gd name="T25" fmla="*/ 304 h 538"/>
                <a:gd name="T26" fmla="*/ 264 w 544"/>
                <a:gd name="T27" fmla="*/ 250 h 538"/>
                <a:gd name="T28" fmla="*/ 228 w 544"/>
                <a:gd name="T29" fmla="*/ 252 h 538"/>
                <a:gd name="T30" fmla="*/ 202 w 544"/>
                <a:gd name="T31" fmla="*/ 272 h 538"/>
                <a:gd name="T32" fmla="*/ 186 w 544"/>
                <a:gd name="T33" fmla="*/ 256 h 538"/>
                <a:gd name="T34" fmla="*/ 152 w 544"/>
                <a:gd name="T35" fmla="*/ 186 h 538"/>
                <a:gd name="T36" fmla="*/ 116 w 544"/>
                <a:gd name="T37" fmla="*/ 158 h 538"/>
                <a:gd name="T38" fmla="*/ 58 w 544"/>
                <a:gd name="T39" fmla="*/ 146 h 538"/>
                <a:gd name="T40" fmla="*/ 26 w 544"/>
                <a:gd name="T41" fmla="*/ 98 h 538"/>
                <a:gd name="T42" fmla="*/ 0 w 544"/>
                <a:gd name="T43" fmla="*/ 56 h 538"/>
                <a:gd name="T44" fmla="*/ 10 w 544"/>
                <a:gd name="T45" fmla="*/ 36 h 538"/>
                <a:gd name="T46" fmla="*/ 30 w 544"/>
                <a:gd name="T47" fmla="*/ 52 h 538"/>
                <a:gd name="T48" fmla="*/ 36 w 544"/>
                <a:gd name="T49" fmla="*/ 60 h 538"/>
                <a:gd name="T50" fmla="*/ 60 w 544"/>
                <a:gd name="T51" fmla="*/ 90 h 538"/>
                <a:gd name="T52" fmla="*/ 112 w 544"/>
                <a:gd name="T53" fmla="*/ 98 h 538"/>
                <a:gd name="T54" fmla="*/ 140 w 544"/>
                <a:gd name="T55" fmla="*/ 68 h 538"/>
                <a:gd name="T56" fmla="*/ 160 w 544"/>
                <a:gd name="T57" fmla="*/ 76 h 538"/>
                <a:gd name="T58" fmla="*/ 200 w 544"/>
                <a:gd name="T59" fmla="*/ 50 h 538"/>
                <a:gd name="T60" fmla="*/ 212 w 544"/>
                <a:gd name="T61" fmla="*/ 10 h 538"/>
                <a:gd name="T62" fmla="*/ 236 w 544"/>
                <a:gd name="T63" fmla="*/ 0 h 538"/>
                <a:gd name="T64" fmla="*/ 268 w 544"/>
                <a:gd name="T65" fmla="*/ 52 h 538"/>
                <a:gd name="T66" fmla="*/ 338 w 544"/>
                <a:gd name="T67" fmla="*/ 88 h 538"/>
                <a:gd name="T68" fmla="*/ 412 w 544"/>
                <a:gd name="T69" fmla="*/ 218 h 538"/>
                <a:gd name="T70" fmla="*/ 424 w 544"/>
                <a:gd name="T71" fmla="*/ 258 h 538"/>
                <a:gd name="T72" fmla="*/ 500 w 544"/>
                <a:gd name="T73" fmla="*/ 312 h 538"/>
                <a:gd name="T74" fmla="*/ 526 w 544"/>
                <a:gd name="T75" fmla="*/ 336 h 538"/>
                <a:gd name="T76" fmla="*/ 470 w 544"/>
                <a:gd name="T77" fmla="*/ 340 h 538"/>
                <a:gd name="T78" fmla="*/ 504 w 544"/>
                <a:gd name="T79" fmla="*/ 374 h 538"/>
                <a:gd name="T80" fmla="*/ 498 w 544"/>
                <a:gd name="T81" fmla="*/ 392 h 538"/>
                <a:gd name="T82" fmla="*/ 540 w 544"/>
                <a:gd name="T83" fmla="*/ 420 h 538"/>
                <a:gd name="T84" fmla="*/ 540 w 544"/>
                <a:gd name="T85" fmla="*/ 440 h 538"/>
                <a:gd name="T86" fmla="*/ 502 w 544"/>
                <a:gd name="T87" fmla="*/ 468 h 538"/>
                <a:gd name="T88" fmla="*/ 498 w 544"/>
                <a:gd name="T89" fmla="*/ 474 h 538"/>
                <a:gd name="T90" fmla="*/ 452 w 544"/>
                <a:gd name="T91" fmla="*/ 514 h 538"/>
                <a:gd name="T92" fmla="*/ 416 w 544"/>
                <a:gd name="T93" fmla="*/ 530 h 538"/>
                <a:gd name="T94" fmla="*/ 342 w 544"/>
                <a:gd name="T95" fmla="*/ 538 h 5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544" h="538">
                  <a:moveTo>
                    <a:pt x="342" y="538"/>
                  </a:moveTo>
                  <a:lnTo>
                    <a:pt x="342" y="538"/>
                  </a:lnTo>
                  <a:lnTo>
                    <a:pt x="330" y="534"/>
                  </a:lnTo>
                  <a:lnTo>
                    <a:pt x="322" y="532"/>
                  </a:lnTo>
                  <a:lnTo>
                    <a:pt x="308" y="532"/>
                  </a:lnTo>
                  <a:lnTo>
                    <a:pt x="308" y="518"/>
                  </a:lnTo>
                  <a:lnTo>
                    <a:pt x="304" y="516"/>
                  </a:lnTo>
                  <a:lnTo>
                    <a:pt x="304" y="514"/>
                  </a:lnTo>
                  <a:lnTo>
                    <a:pt x="304" y="512"/>
                  </a:lnTo>
                  <a:lnTo>
                    <a:pt x="308" y="508"/>
                  </a:lnTo>
                  <a:lnTo>
                    <a:pt x="316" y="506"/>
                  </a:lnTo>
                  <a:lnTo>
                    <a:pt x="344" y="496"/>
                  </a:lnTo>
                  <a:lnTo>
                    <a:pt x="354" y="484"/>
                  </a:lnTo>
                  <a:lnTo>
                    <a:pt x="352" y="468"/>
                  </a:lnTo>
                  <a:lnTo>
                    <a:pt x="348" y="458"/>
                  </a:lnTo>
                  <a:lnTo>
                    <a:pt x="342" y="450"/>
                  </a:lnTo>
                  <a:lnTo>
                    <a:pt x="336" y="446"/>
                  </a:lnTo>
                  <a:lnTo>
                    <a:pt x="326" y="444"/>
                  </a:lnTo>
                  <a:lnTo>
                    <a:pt x="318" y="444"/>
                  </a:lnTo>
                  <a:lnTo>
                    <a:pt x="298" y="444"/>
                  </a:lnTo>
                  <a:lnTo>
                    <a:pt x="286" y="438"/>
                  </a:lnTo>
                  <a:lnTo>
                    <a:pt x="280" y="432"/>
                  </a:lnTo>
                  <a:lnTo>
                    <a:pt x="272" y="420"/>
                  </a:lnTo>
                  <a:lnTo>
                    <a:pt x="258" y="414"/>
                  </a:lnTo>
                  <a:lnTo>
                    <a:pt x="248" y="408"/>
                  </a:lnTo>
                  <a:lnTo>
                    <a:pt x="240" y="400"/>
                  </a:lnTo>
                  <a:lnTo>
                    <a:pt x="234" y="394"/>
                  </a:lnTo>
                  <a:lnTo>
                    <a:pt x="222" y="386"/>
                  </a:lnTo>
                  <a:lnTo>
                    <a:pt x="216" y="380"/>
                  </a:lnTo>
                  <a:lnTo>
                    <a:pt x="214" y="374"/>
                  </a:lnTo>
                  <a:lnTo>
                    <a:pt x="210" y="368"/>
                  </a:lnTo>
                  <a:lnTo>
                    <a:pt x="216" y="364"/>
                  </a:lnTo>
                  <a:lnTo>
                    <a:pt x="220" y="360"/>
                  </a:lnTo>
                  <a:lnTo>
                    <a:pt x="222" y="350"/>
                  </a:lnTo>
                  <a:lnTo>
                    <a:pt x="224" y="334"/>
                  </a:lnTo>
                  <a:lnTo>
                    <a:pt x="230" y="314"/>
                  </a:lnTo>
                  <a:lnTo>
                    <a:pt x="242" y="314"/>
                  </a:lnTo>
                  <a:lnTo>
                    <a:pt x="254" y="314"/>
                  </a:lnTo>
                  <a:lnTo>
                    <a:pt x="266" y="312"/>
                  </a:lnTo>
                  <a:lnTo>
                    <a:pt x="274" y="308"/>
                  </a:lnTo>
                  <a:lnTo>
                    <a:pt x="280" y="304"/>
                  </a:lnTo>
                  <a:lnTo>
                    <a:pt x="278" y="286"/>
                  </a:lnTo>
                  <a:lnTo>
                    <a:pt x="276" y="268"/>
                  </a:lnTo>
                  <a:lnTo>
                    <a:pt x="268" y="256"/>
                  </a:lnTo>
                  <a:lnTo>
                    <a:pt x="264" y="250"/>
                  </a:lnTo>
                  <a:lnTo>
                    <a:pt x="260" y="246"/>
                  </a:lnTo>
                  <a:lnTo>
                    <a:pt x="240" y="248"/>
                  </a:lnTo>
                  <a:lnTo>
                    <a:pt x="228" y="252"/>
                  </a:lnTo>
                  <a:lnTo>
                    <a:pt x="224" y="268"/>
                  </a:lnTo>
                  <a:lnTo>
                    <a:pt x="202" y="272"/>
                  </a:lnTo>
                  <a:lnTo>
                    <a:pt x="198" y="264"/>
                  </a:lnTo>
                  <a:lnTo>
                    <a:pt x="194" y="260"/>
                  </a:lnTo>
                  <a:lnTo>
                    <a:pt x="186" y="256"/>
                  </a:lnTo>
                  <a:lnTo>
                    <a:pt x="172" y="230"/>
                  </a:lnTo>
                  <a:lnTo>
                    <a:pt x="162" y="206"/>
                  </a:lnTo>
                  <a:lnTo>
                    <a:pt x="152" y="186"/>
                  </a:lnTo>
                  <a:lnTo>
                    <a:pt x="140" y="168"/>
                  </a:lnTo>
                  <a:lnTo>
                    <a:pt x="128" y="162"/>
                  </a:lnTo>
                  <a:lnTo>
                    <a:pt x="116" y="158"/>
                  </a:lnTo>
                  <a:lnTo>
                    <a:pt x="96" y="158"/>
                  </a:lnTo>
                  <a:lnTo>
                    <a:pt x="58" y="146"/>
                  </a:lnTo>
                  <a:lnTo>
                    <a:pt x="50" y="136"/>
                  </a:lnTo>
                  <a:lnTo>
                    <a:pt x="40" y="116"/>
                  </a:lnTo>
                  <a:lnTo>
                    <a:pt x="26" y="98"/>
                  </a:lnTo>
                  <a:lnTo>
                    <a:pt x="12" y="80"/>
                  </a:lnTo>
                  <a:lnTo>
                    <a:pt x="0" y="70"/>
                  </a:lnTo>
                  <a:lnTo>
                    <a:pt x="0" y="56"/>
                  </a:lnTo>
                  <a:lnTo>
                    <a:pt x="0" y="42"/>
                  </a:lnTo>
                  <a:lnTo>
                    <a:pt x="0" y="38"/>
                  </a:lnTo>
                  <a:lnTo>
                    <a:pt x="4" y="36"/>
                  </a:lnTo>
                  <a:lnTo>
                    <a:pt x="10" y="36"/>
                  </a:lnTo>
                  <a:lnTo>
                    <a:pt x="18" y="40"/>
                  </a:lnTo>
                  <a:lnTo>
                    <a:pt x="22" y="48"/>
                  </a:lnTo>
                  <a:lnTo>
                    <a:pt x="30" y="52"/>
                  </a:lnTo>
                  <a:lnTo>
                    <a:pt x="30" y="56"/>
                  </a:lnTo>
                  <a:lnTo>
                    <a:pt x="36" y="60"/>
                  </a:lnTo>
                  <a:lnTo>
                    <a:pt x="44" y="68"/>
                  </a:lnTo>
                  <a:lnTo>
                    <a:pt x="50" y="76"/>
                  </a:lnTo>
                  <a:lnTo>
                    <a:pt x="60" y="90"/>
                  </a:lnTo>
                  <a:lnTo>
                    <a:pt x="68" y="92"/>
                  </a:lnTo>
                  <a:lnTo>
                    <a:pt x="80" y="96"/>
                  </a:lnTo>
                  <a:lnTo>
                    <a:pt x="112" y="98"/>
                  </a:lnTo>
                  <a:lnTo>
                    <a:pt x="118" y="94"/>
                  </a:lnTo>
                  <a:lnTo>
                    <a:pt x="124" y="88"/>
                  </a:lnTo>
                  <a:lnTo>
                    <a:pt x="134" y="74"/>
                  </a:lnTo>
                  <a:lnTo>
                    <a:pt x="140" y="68"/>
                  </a:lnTo>
                  <a:lnTo>
                    <a:pt x="146" y="66"/>
                  </a:lnTo>
                  <a:lnTo>
                    <a:pt x="150" y="66"/>
                  </a:lnTo>
                  <a:lnTo>
                    <a:pt x="154" y="68"/>
                  </a:lnTo>
                  <a:lnTo>
                    <a:pt x="160" y="76"/>
                  </a:lnTo>
                  <a:lnTo>
                    <a:pt x="178" y="78"/>
                  </a:lnTo>
                  <a:lnTo>
                    <a:pt x="200" y="50"/>
                  </a:lnTo>
                  <a:lnTo>
                    <a:pt x="202" y="32"/>
                  </a:lnTo>
                  <a:lnTo>
                    <a:pt x="208" y="16"/>
                  </a:lnTo>
                  <a:lnTo>
                    <a:pt x="212" y="10"/>
                  </a:lnTo>
                  <a:lnTo>
                    <a:pt x="218" y="4"/>
                  </a:lnTo>
                  <a:lnTo>
                    <a:pt x="226" y="2"/>
                  </a:lnTo>
                  <a:lnTo>
                    <a:pt x="236" y="0"/>
                  </a:lnTo>
                  <a:lnTo>
                    <a:pt x="236" y="26"/>
                  </a:lnTo>
                  <a:lnTo>
                    <a:pt x="268" y="52"/>
                  </a:lnTo>
                  <a:lnTo>
                    <a:pt x="284" y="58"/>
                  </a:lnTo>
                  <a:lnTo>
                    <a:pt x="300" y="68"/>
                  </a:lnTo>
                  <a:lnTo>
                    <a:pt x="318" y="78"/>
                  </a:lnTo>
                  <a:lnTo>
                    <a:pt x="338" y="88"/>
                  </a:lnTo>
                  <a:lnTo>
                    <a:pt x="372" y="150"/>
                  </a:lnTo>
                  <a:lnTo>
                    <a:pt x="390" y="184"/>
                  </a:lnTo>
                  <a:lnTo>
                    <a:pt x="412" y="218"/>
                  </a:lnTo>
                  <a:lnTo>
                    <a:pt x="414" y="230"/>
                  </a:lnTo>
                  <a:lnTo>
                    <a:pt x="418" y="244"/>
                  </a:lnTo>
                  <a:lnTo>
                    <a:pt x="424" y="258"/>
                  </a:lnTo>
                  <a:lnTo>
                    <a:pt x="432" y="274"/>
                  </a:lnTo>
                  <a:lnTo>
                    <a:pt x="478" y="298"/>
                  </a:lnTo>
                  <a:lnTo>
                    <a:pt x="500" y="312"/>
                  </a:lnTo>
                  <a:lnTo>
                    <a:pt x="526" y="330"/>
                  </a:lnTo>
                  <a:lnTo>
                    <a:pt x="526" y="336"/>
                  </a:lnTo>
                  <a:lnTo>
                    <a:pt x="522" y="340"/>
                  </a:lnTo>
                  <a:lnTo>
                    <a:pt x="514" y="340"/>
                  </a:lnTo>
                  <a:lnTo>
                    <a:pt x="496" y="342"/>
                  </a:lnTo>
                  <a:lnTo>
                    <a:pt x="470" y="340"/>
                  </a:lnTo>
                  <a:lnTo>
                    <a:pt x="470" y="362"/>
                  </a:lnTo>
                  <a:lnTo>
                    <a:pt x="504" y="374"/>
                  </a:lnTo>
                  <a:lnTo>
                    <a:pt x="500" y="380"/>
                  </a:lnTo>
                  <a:lnTo>
                    <a:pt x="498" y="386"/>
                  </a:lnTo>
                  <a:lnTo>
                    <a:pt x="498" y="392"/>
                  </a:lnTo>
                  <a:lnTo>
                    <a:pt x="500" y="400"/>
                  </a:lnTo>
                  <a:lnTo>
                    <a:pt x="540" y="420"/>
                  </a:lnTo>
                  <a:lnTo>
                    <a:pt x="544" y="426"/>
                  </a:lnTo>
                  <a:lnTo>
                    <a:pt x="542" y="434"/>
                  </a:lnTo>
                  <a:lnTo>
                    <a:pt x="540" y="440"/>
                  </a:lnTo>
                  <a:lnTo>
                    <a:pt x="536" y="446"/>
                  </a:lnTo>
                  <a:lnTo>
                    <a:pt x="530" y="450"/>
                  </a:lnTo>
                  <a:lnTo>
                    <a:pt x="516" y="460"/>
                  </a:lnTo>
                  <a:lnTo>
                    <a:pt x="502" y="468"/>
                  </a:lnTo>
                  <a:lnTo>
                    <a:pt x="502" y="472"/>
                  </a:lnTo>
                  <a:lnTo>
                    <a:pt x="498" y="474"/>
                  </a:lnTo>
                  <a:lnTo>
                    <a:pt x="492" y="478"/>
                  </a:lnTo>
                  <a:lnTo>
                    <a:pt x="478" y="490"/>
                  </a:lnTo>
                  <a:lnTo>
                    <a:pt x="452" y="514"/>
                  </a:lnTo>
                  <a:lnTo>
                    <a:pt x="418" y="526"/>
                  </a:lnTo>
                  <a:lnTo>
                    <a:pt x="416" y="530"/>
                  </a:lnTo>
                  <a:lnTo>
                    <a:pt x="366" y="528"/>
                  </a:lnTo>
                  <a:lnTo>
                    <a:pt x="354" y="532"/>
                  </a:lnTo>
                  <a:lnTo>
                    <a:pt x="342" y="538"/>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25" name="Freeform 26"/>
            <p:cNvSpPr>
              <a:spLocks/>
            </p:cNvSpPr>
            <p:nvPr/>
          </p:nvSpPr>
          <p:spPr bwMode="auto">
            <a:xfrm>
              <a:off x="5727700" y="3489326"/>
              <a:ext cx="889000" cy="860425"/>
            </a:xfrm>
            <a:custGeom>
              <a:avLst/>
              <a:gdLst>
                <a:gd name="T0" fmla="*/ 434 w 560"/>
                <a:gd name="T1" fmla="*/ 536 h 542"/>
                <a:gd name="T2" fmla="*/ 400 w 560"/>
                <a:gd name="T3" fmla="*/ 518 h 542"/>
                <a:gd name="T4" fmla="*/ 346 w 560"/>
                <a:gd name="T5" fmla="*/ 512 h 542"/>
                <a:gd name="T6" fmla="*/ 316 w 560"/>
                <a:gd name="T7" fmla="*/ 476 h 542"/>
                <a:gd name="T8" fmla="*/ 282 w 560"/>
                <a:gd name="T9" fmla="*/ 454 h 542"/>
                <a:gd name="T10" fmla="*/ 116 w 560"/>
                <a:gd name="T11" fmla="*/ 434 h 542"/>
                <a:gd name="T12" fmla="*/ 84 w 560"/>
                <a:gd name="T13" fmla="*/ 412 h 542"/>
                <a:gd name="T14" fmla="*/ 68 w 560"/>
                <a:gd name="T15" fmla="*/ 398 h 542"/>
                <a:gd name="T16" fmla="*/ 58 w 560"/>
                <a:gd name="T17" fmla="*/ 370 h 542"/>
                <a:gd name="T18" fmla="*/ 18 w 560"/>
                <a:gd name="T19" fmla="*/ 292 h 542"/>
                <a:gd name="T20" fmla="*/ 2 w 560"/>
                <a:gd name="T21" fmla="*/ 246 h 542"/>
                <a:gd name="T22" fmla="*/ 14 w 560"/>
                <a:gd name="T23" fmla="*/ 206 h 542"/>
                <a:gd name="T24" fmla="*/ 50 w 560"/>
                <a:gd name="T25" fmla="*/ 182 h 542"/>
                <a:gd name="T26" fmla="*/ 68 w 560"/>
                <a:gd name="T27" fmla="*/ 172 h 542"/>
                <a:gd name="T28" fmla="*/ 104 w 560"/>
                <a:gd name="T29" fmla="*/ 164 h 542"/>
                <a:gd name="T30" fmla="*/ 138 w 560"/>
                <a:gd name="T31" fmla="*/ 144 h 542"/>
                <a:gd name="T32" fmla="*/ 208 w 560"/>
                <a:gd name="T33" fmla="*/ 128 h 542"/>
                <a:gd name="T34" fmla="*/ 234 w 560"/>
                <a:gd name="T35" fmla="*/ 106 h 542"/>
                <a:gd name="T36" fmla="*/ 266 w 560"/>
                <a:gd name="T37" fmla="*/ 74 h 542"/>
                <a:gd name="T38" fmla="*/ 280 w 560"/>
                <a:gd name="T39" fmla="*/ 44 h 542"/>
                <a:gd name="T40" fmla="*/ 284 w 560"/>
                <a:gd name="T41" fmla="*/ 0 h 542"/>
                <a:gd name="T42" fmla="*/ 414 w 560"/>
                <a:gd name="T43" fmla="*/ 12 h 542"/>
                <a:gd name="T44" fmla="*/ 428 w 560"/>
                <a:gd name="T45" fmla="*/ 32 h 542"/>
                <a:gd name="T46" fmla="*/ 444 w 560"/>
                <a:gd name="T47" fmla="*/ 58 h 542"/>
                <a:gd name="T48" fmla="*/ 438 w 560"/>
                <a:gd name="T49" fmla="*/ 82 h 542"/>
                <a:gd name="T50" fmla="*/ 418 w 560"/>
                <a:gd name="T51" fmla="*/ 96 h 542"/>
                <a:gd name="T52" fmla="*/ 408 w 560"/>
                <a:gd name="T53" fmla="*/ 118 h 542"/>
                <a:gd name="T54" fmla="*/ 396 w 560"/>
                <a:gd name="T55" fmla="*/ 122 h 542"/>
                <a:gd name="T56" fmla="*/ 432 w 560"/>
                <a:gd name="T57" fmla="*/ 156 h 542"/>
                <a:gd name="T58" fmla="*/ 434 w 560"/>
                <a:gd name="T59" fmla="*/ 162 h 542"/>
                <a:gd name="T60" fmla="*/ 466 w 560"/>
                <a:gd name="T61" fmla="*/ 186 h 542"/>
                <a:gd name="T62" fmla="*/ 498 w 560"/>
                <a:gd name="T63" fmla="*/ 192 h 542"/>
                <a:gd name="T64" fmla="*/ 516 w 560"/>
                <a:gd name="T65" fmla="*/ 188 h 542"/>
                <a:gd name="T66" fmla="*/ 532 w 560"/>
                <a:gd name="T67" fmla="*/ 204 h 542"/>
                <a:gd name="T68" fmla="*/ 558 w 560"/>
                <a:gd name="T69" fmla="*/ 234 h 542"/>
                <a:gd name="T70" fmla="*/ 554 w 560"/>
                <a:gd name="T71" fmla="*/ 244 h 542"/>
                <a:gd name="T72" fmla="*/ 544 w 560"/>
                <a:gd name="T73" fmla="*/ 282 h 542"/>
                <a:gd name="T74" fmla="*/ 528 w 560"/>
                <a:gd name="T75" fmla="*/ 276 h 542"/>
                <a:gd name="T76" fmla="*/ 500 w 560"/>
                <a:gd name="T77" fmla="*/ 234 h 542"/>
                <a:gd name="T78" fmla="*/ 472 w 560"/>
                <a:gd name="T79" fmla="*/ 232 h 542"/>
                <a:gd name="T80" fmla="*/ 474 w 560"/>
                <a:gd name="T81" fmla="*/ 302 h 542"/>
                <a:gd name="T82" fmla="*/ 442 w 560"/>
                <a:gd name="T83" fmla="*/ 344 h 542"/>
                <a:gd name="T84" fmla="*/ 428 w 560"/>
                <a:gd name="T85" fmla="*/ 376 h 542"/>
                <a:gd name="T86" fmla="*/ 450 w 560"/>
                <a:gd name="T87" fmla="*/ 392 h 542"/>
                <a:gd name="T88" fmla="*/ 460 w 560"/>
                <a:gd name="T89" fmla="*/ 430 h 542"/>
                <a:gd name="T90" fmla="*/ 474 w 560"/>
                <a:gd name="T91" fmla="*/ 444 h 542"/>
                <a:gd name="T92" fmla="*/ 486 w 560"/>
                <a:gd name="T93" fmla="*/ 446 h 542"/>
                <a:gd name="T94" fmla="*/ 504 w 560"/>
                <a:gd name="T95" fmla="*/ 434 h 542"/>
                <a:gd name="T96" fmla="*/ 520 w 560"/>
                <a:gd name="T97" fmla="*/ 448 h 542"/>
                <a:gd name="T98" fmla="*/ 530 w 560"/>
                <a:gd name="T99" fmla="*/ 484 h 542"/>
                <a:gd name="T100" fmla="*/ 526 w 560"/>
                <a:gd name="T101" fmla="*/ 502 h 542"/>
                <a:gd name="T102" fmla="*/ 492 w 560"/>
                <a:gd name="T103" fmla="*/ 522 h 542"/>
                <a:gd name="T104" fmla="*/ 478 w 560"/>
                <a:gd name="T105" fmla="*/ 542 h 54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60" h="542">
                  <a:moveTo>
                    <a:pt x="478" y="542"/>
                  </a:moveTo>
                  <a:lnTo>
                    <a:pt x="478" y="542"/>
                  </a:lnTo>
                  <a:lnTo>
                    <a:pt x="434" y="536"/>
                  </a:lnTo>
                  <a:lnTo>
                    <a:pt x="400" y="518"/>
                  </a:lnTo>
                  <a:lnTo>
                    <a:pt x="376" y="518"/>
                  </a:lnTo>
                  <a:lnTo>
                    <a:pt x="360" y="516"/>
                  </a:lnTo>
                  <a:lnTo>
                    <a:pt x="346" y="512"/>
                  </a:lnTo>
                  <a:lnTo>
                    <a:pt x="334" y="502"/>
                  </a:lnTo>
                  <a:lnTo>
                    <a:pt x="316" y="476"/>
                  </a:lnTo>
                  <a:lnTo>
                    <a:pt x="282" y="454"/>
                  </a:lnTo>
                  <a:lnTo>
                    <a:pt x="162" y="452"/>
                  </a:lnTo>
                  <a:lnTo>
                    <a:pt x="116" y="434"/>
                  </a:lnTo>
                  <a:lnTo>
                    <a:pt x="96" y="424"/>
                  </a:lnTo>
                  <a:lnTo>
                    <a:pt x="90" y="418"/>
                  </a:lnTo>
                  <a:lnTo>
                    <a:pt x="84" y="412"/>
                  </a:lnTo>
                  <a:lnTo>
                    <a:pt x="74" y="406"/>
                  </a:lnTo>
                  <a:lnTo>
                    <a:pt x="68" y="398"/>
                  </a:lnTo>
                  <a:lnTo>
                    <a:pt x="60" y="386"/>
                  </a:lnTo>
                  <a:lnTo>
                    <a:pt x="58" y="370"/>
                  </a:lnTo>
                  <a:lnTo>
                    <a:pt x="54" y="356"/>
                  </a:lnTo>
                  <a:lnTo>
                    <a:pt x="42" y="332"/>
                  </a:lnTo>
                  <a:lnTo>
                    <a:pt x="18" y="292"/>
                  </a:lnTo>
                  <a:lnTo>
                    <a:pt x="2" y="246"/>
                  </a:lnTo>
                  <a:lnTo>
                    <a:pt x="0" y="208"/>
                  </a:lnTo>
                  <a:lnTo>
                    <a:pt x="14" y="206"/>
                  </a:lnTo>
                  <a:lnTo>
                    <a:pt x="26" y="198"/>
                  </a:lnTo>
                  <a:lnTo>
                    <a:pt x="40" y="190"/>
                  </a:lnTo>
                  <a:lnTo>
                    <a:pt x="50" y="182"/>
                  </a:lnTo>
                  <a:lnTo>
                    <a:pt x="58" y="176"/>
                  </a:lnTo>
                  <a:lnTo>
                    <a:pt x="68" y="172"/>
                  </a:lnTo>
                  <a:lnTo>
                    <a:pt x="86" y="170"/>
                  </a:lnTo>
                  <a:lnTo>
                    <a:pt x="104" y="164"/>
                  </a:lnTo>
                  <a:lnTo>
                    <a:pt x="120" y="156"/>
                  </a:lnTo>
                  <a:lnTo>
                    <a:pt x="138" y="144"/>
                  </a:lnTo>
                  <a:lnTo>
                    <a:pt x="154" y="142"/>
                  </a:lnTo>
                  <a:lnTo>
                    <a:pt x="172" y="138"/>
                  </a:lnTo>
                  <a:lnTo>
                    <a:pt x="208" y="128"/>
                  </a:lnTo>
                  <a:lnTo>
                    <a:pt x="222" y="118"/>
                  </a:lnTo>
                  <a:lnTo>
                    <a:pt x="234" y="106"/>
                  </a:lnTo>
                  <a:lnTo>
                    <a:pt x="258" y="82"/>
                  </a:lnTo>
                  <a:lnTo>
                    <a:pt x="266" y="74"/>
                  </a:lnTo>
                  <a:lnTo>
                    <a:pt x="274" y="64"/>
                  </a:lnTo>
                  <a:lnTo>
                    <a:pt x="278" y="54"/>
                  </a:lnTo>
                  <a:lnTo>
                    <a:pt x="280" y="44"/>
                  </a:lnTo>
                  <a:lnTo>
                    <a:pt x="284" y="20"/>
                  </a:lnTo>
                  <a:lnTo>
                    <a:pt x="284" y="0"/>
                  </a:lnTo>
                  <a:lnTo>
                    <a:pt x="338" y="12"/>
                  </a:lnTo>
                  <a:lnTo>
                    <a:pt x="414" y="12"/>
                  </a:lnTo>
                  <a:lnTo>
                    <a:pt x="428" y="32"/>
                  </a:lnTo>
                  <a:lnTo>
                    <a:pt x="436" y="38"/>
                  </a:lnTo>
                  <a:lnTo>
                    <a:pt x="442" y="50"/>
                  </a:lnTo>
                  <a:lnTo>
                    <a:pt x="444" y="58"/>
                  </a:lnTo>
                  <a:lnTo>
                    <a:pt x="444" y="66"/>
                  </a:lnTo>
                  <a:lnTo>
                    <a:pt x="442" y="74"/>
                  </a:lnTo>
                  <a:lnTo>
                    <a:pt x="438" y="82"/>
                  </a:lnTo>
                  <a:lnTo>
                    <a:pt x="426" y="88"/>
                  </a:lnTo>
                  <a:lnTo>
                    <a:pt x="418" y="96"/>
                  </a:lnTo>
                  <a:lnTo>
                    <a:pt x="412" y="104"/>
                  </a:lnTo>
                  <a:lnTo>
                    <a:pt x="408" y="118"/>
                  </a:lnTo>
                  <a:lnTo>
                    <a:pt x="402" y="120"/>
                  </a:lnTo>
                  <a:lnTo>
                    <a:pt x="396" y="122"/>
                  </a:lnTo>
                  <a:lnTo>
                    <a:pt x="396" y="130"/>
                  </a:lnTo>
                  <a:lnTo>
                    <a:pt x="432" y="156"/>
                  </a:lnTo>
                  <a:lnTo>
                    <a:pt x="434" y="162"/>
                  </a:lnTo>
                  <a:lnTo>
                    <a:pt x="448" y="174"/>
                  </a:lnTo>
                  <a:lnTo>
                    <a:pt x="456" y="180"/>
                  </a:lnTo>
                  <a:lnTo>
                    <a:pt x="466" y="186"/>
                  </a:lnTo>
                  <a:lnTo>
                    <a:pt x="476" y="192"/>
                  </a:lnTo>
                  <a:lnTo>
                    <a:pt x="488" y="194"/>
                  </a:lnTo>
                  <a:lnTo>
                    <a:pt x="498" y="192"/>
                  </a:lnTo>
                  <a:lnTo>
                    <a:pt x="510" y="186"/>
                  </a:lnTo>
                  <a:lnTo>
                    <a:pt x="516" y="188"/>
                  </a:lnTo>
                  <a:lnTo>
                    <a:pt x="520" y="192"/>
                  </a:lnTo>
                  <a:lnTo>
                    <a:pt x="532" y="204"/>
                  </a:lnTo>
                  <a:lnTo>
                    <a:pt x="560" y="226"/>
                  </a:lnTo>
                  <a:lnTo>
                    <a:pt x="558" y="234"/>
                  </a:lnTo>
                  <a:lnTo>
                    <a:pt x="556" y="240"/>
                  </a:lnTo>
                  <a:lnTo>
                    <a:pt x="554" y="244"/>
                  </a:lnTo>
                  <a:lnTo>
                    <a:pt x="550" y="256"/>
                  </a:lnTo>
                  <a:lnTo>
                    <a:pt x="548" y="270"/>
                  </a:lnTo>
                  <a:lnTo>
                    <a:pt x="544" y="282"/>
                  </a:lnTo>
                  <a:lnTo>
                    <a:pt x="528" y="276"/>
                  </a:lnTo>
                  <a:lnTo>
                    <a:pt x="514" y="256"/>
                  </a:lnTo>
                  <a:lnTo>
                    <a:pt x="504" y="240"/>
                  </a:lnTo>
                  <a:lnTo>
                    <a:pt x="500" y="234"/>
                  </a:lnTo>
                  <a:lnTo>
                    <a:pt x="492" y="232"/>
                  </a:lnTo>
                  <a:lnTo>
                    <a:pt x="484" y="230"/>
                  </a:lnTo>
                  <a:lnTo>
                    <a:pt x="472" y="232"/>
                  </a:lnTo>
                  <a:lnTo>
                    <a:pt x="474" y="302"/>
                  </a:lnTo>
                  <a:lnTo>
                    <a:pt x="466" y="316"/>
                  </a:lnTo>
                  <a:lnTo>
                    <a:pt x="454" y="330"/>
                  </a:lnTo>
                  <a:lnTo>
                    <a:pt x="442" y="344"/>
                  </a:lnTo>
                  <a:lnTo>
                    <a:pt x="428" y="354"/>
                  </a:lnTo>
                  <a:lnTo>
                    <a:pt x="428" y="376"/>
                  </a:lnTo>
                  <a:lnTo>
                    <a:pt x="436" y="384"/>
                  </a:lnTo>
                  <a:lnTo>
                    <a:pt x="450" y="392"/>
                  </a:lnTo>
                  <a:lnTo>
                    <a:pt x="460" y="430"/>
                  </a:lnTo>
                  <a:lnTo>
                    <a:pt x="462" y="434"/>
                  </a:lnTo>
                  <a:lnTo>
                    <a:pt x="466" y="438"/>
                  </a:lnTo>
                  <a:lnTo>
                    <a:pt x="474" y="444"/>
                  </a:lnTo>
                  <a:lnTo>
                    <a:pt x="480" y="446"/>
                  </a:lnTo>
                  <a:lnTo>
                    <a:pt x="486" y="446"/>
                  </a:lnTo>
                  <a:lnTo>
                    <a:pt x="492" y="440"/>
                  </a:lnTo>
                  <a:lnTo>
                    <a:pt x="498" y="436"/>
                  </a:lnTo>
                  <a:lnTo>
                    <a:pt x="504" y="434"/>
                  </a:lnTo>
                  <a:lnTo>
                    <a:pt x="514" y="436"/>
                  </a:lnTo>
                  <a:lnTo>
                    <a:pt x="520" y="448"/>
                  </a:lnTo>
                  <a:lnTo>
                    <a:pt x="526" y="464"/>
                  </a:lnTo>
                  <a:lnTo>
                    <a:pt x="528" y="474"/>
                  </a:lnTo>
                  <a:lnTo>
                    <a:pt x="530" y="484"/>
                  </a:lnTo>
                  <a:lnTo>
                    <a:pt x="530" y="492"/>
                  </a:lnTo>
                  <a:lnTo>
                    <a:pt x="526" y="502"/>
                  </a:lnTo>
                  <a:lnTo>
                    <a:pt x="516" y="504"/>
                  </a:lnTo>
                  <a:lnTo>
                    <a:pt x="506" y="510"/>
                  </a:lnTo>
                  <a:lnTo>
                    <a:pt x="492" y="522"/>
                  </a:lnTo>
                  <a:lnTo>
                    <a:pt x="478" y="542"/>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26" name="Freeform 27"/>
            <p:cNvSpPr>
              <a:spLocks/>
            </p:cNvSpPr>
            <p:nvPr/>
          </p:nvSpPr>
          <p:spPr bwMode="auto">
            <a:xfrm>
              <a:off x="5026025" y="2933701"/>
              <a:ext cx="777875" cy="1409700"/>
            </a:xfrm>
            <a:custGeom>
              <a:avLst/>
              <a:gdLst>
                <a:gd name="T0" fmla="*/ 320 w 490"/>
                <a:gd name="T1" fmla="*/ 878 h 888"/>
                <a:gd name="T2" fmla="*/ 252 w 490"/>
                <a:gd name="T3" fmla="*/ 834 h 888"/>
                <a:gd name="T4" fmla="*/ 196 w 490"/>
                <a:gd name="T5" fmla="*/ 838 h 888"/>
                <a:gd name="T6" fmla="*/ 170 w 490"/>
                <a:gd name="T7" fmla="*/ 842 h 888"/>
                <a:gd name="T8" fmla="*/ 136 w 490"/>
                <a:gd name="T9" fmla="*/ 824 h 888"/>
                <a:gd name="T10" fmla="*/ 106 w 490"/>
                <a:gd name="T11" fmla="*/ 804 h 888"/>
                <a:gd name="T12" fmla="*/ 56 w 490"/>
                <a:gd name="T13" fmla="*/ 800 h 888"/>
                <a:gd name="T14" fmla="*/ 12 w 490"/>
                <a:gd name="T15" fmla="*/ 776 h 888"/>
                <a:gd name="T16" fmla="*/ 20 w 490"/>
                <a:gd name="T17" fmla="*/ 744 h 888"/>
                <a:gd name="T18" fmla="*/ 8 w 490"/>
                <a:gd name="T19" fmla="*/ 726 h 888"/>
                <a:gd name="T20" fmla="*/ 0 w 490"/>
                <a:gd name="T21" fmla="*/ 706 h 888"/>
                <a:gd name="T22" fmla="*/ 62 w 490"/>
                <a:gd name="T23" fmla="*/ 696 h 888"/>
                <a:gd name="T24" fmla="*/ 66 w 490"/>
                <a:gd name="T25" fmla="*/ 648 h 888"/>
                <a:gd name="T26" fmla="*/ 52 w 490"/>
                <a:gd name="T27" fmla="*/ 602 h 888"/>
                <a:gd name="T28" fmla="*/ 56 w 490"/>
                <a:gd name="T29" fmla="*/ 536 h 888"/>
                <a:gd name="T30" fmla="*/ 104 w 490"/>
                <a:gd name="T31" fmla="*/ 530 h 888"/>
                <a:gd name="T32" fmla="*/ 168 w 490"/>
                <a:gd name="T33" fmla="*/ 548 h 888"/>
                <a:gd name="T34" fmla="*/ 172 w 490"/>
                <a:gd name="T35" fmla="*/ 504 h 888"/>
                <a:gd name="T36" fmla="*/ 190 w 490"/>
                <a:gd name="T37" fmla="*/ 494 h 888"/>
                <a:gd name="T38" fmla="*/ 214 w 490"/>
                <a:gd name="T39" fmla="*/ 500 h 888"/>
                <a:gd name="T40" fmla="*/ 248 w 490"/>
                <a:gd name="T41" fmla="*/ 478 h 888"/>
                <a:gd name="T42" fmla="*/ 246 w 490"/>
                <a:gd name="T43" fmla="*/ 416 h 888"/>
                <a:gd name="T44" fmla="*/ 256 w 490"/>
                <a:gd name="T45" fmla="*/ 384 h 888"/>
                <a:gd name="T46" fmla="*/ 240 w 490"/>
                <a:gd name="T47" fmla="*/ 362 h 888"/>
                <a:gd name="T48" fmla="*/ 196 w 490"/>
                <a:gd name="T49" fmla="*/ 334 h 888"/>
                <a:gd name="T50" fmla="*/ 152 w 490"/>
                <a:gd name="T51" fmla="*/ 318 h 888"/>
                <a:gd name="T52" fmla="*/ 126 w 490"/>
                <a:gd name="T53" fmla="*/ 296 h 888"/>
                <a:gd name="T54" fmla="*/ 130 w 490"/>
                <a:gd name="T55" fmla="*/ 244 h 888"/>
                <a:gd name="T56" fmla="*/ 148 w 490"/>
                <a:gd name="T57" fmla="*/ 222 h 888"/>
                <a:gd name="T58" fmla="*/ 184 w 490"/>
                <a:gd name="T59" fmla="*/ 226 h 888"/>
                <a:gd name="T60" fmla="*/ 270 w 490"/>
                <a:gd name="T61" fmla="*/ 220 h 888"/>
                <a:gd name="T62" fmla="*/ 278 w 490"/>
                <a:gd name="T63" fmla="*/ 162 h 888"/>
                <a:gd name="T64" fmla="*/ 280 w 490"/>
                <a:gd name="T65" fmla="*/ 130 h 888"/>
                <a:gd name="T66" fmla="*/ 304 w 490"/>
                <a:gd name="T67" fmla="*/ 104 h 888"/>
                <a:gd name="T68" fmla="*/ 364 w 490"/>
                <a:gd name="T69" fmla="*/ 38 h 888"/>
                <a:gd name="T70" fmla="*/ 404 w 490"/>
                <a:gd name="T71" fmla="*/ 28 h 888"/>
                <a:gd name="T72" fmla="*/ 416 w 490"/>
                <a:gd name="T73" fmla="*/ 22 h 888"/>
                <a:gd name="T74" fmla="*/ 440 w 490"/>
                <a:gd name="T75" fmla="*/ 2 h 888"/>
                <a:gd name="T76" fmla="*/ 462 w 490"/>
                <a:gd name="T77" fmla="*/ 20 h 888"/>
                <a:gd name="T78" fmla="*/ 452 w 490"/>
                <a:gd name="T79" fmla="*/ 52 h 888"/>
                <a:gd name="T80" fmla="*/ 438 w 490"/>
                <a:gd name="T81" fmla="*/ 108 h 888"/>
                <a:gd name="T82" fmla="*/ 422 w 490"/>
                <a:gd name="T83" fmla="*/ 138 h 888"/>
                <a:gd name="T84" fmla="*/ 430 w 490"/>
                <a:gd name="T85" fmla="*/ 228 h 888"/>
                <a:gd name="T86" fmla="*/ 408 w 490"/>
                <a:gd name="T87" fmla="*/ 284 h 888"/>
                <a:gd name="T88" fmla="*/ 398 w 490"/>
                <a:gd name="T89" fmla="*/ 384 h 888"/>
                <a:gd name="T90" fmla="*/ 418 w 490"/>
                <a:gd name="T91" fmla="*/ 454 h 888"/>
                <a:gd name="T92" fmla="*/ 412 w 490"/>
                <a:gd name="T93" fmla="*/ 526 h 888"/>
                <a:gd name="T94" fmla="*/ 428 w 490"/>
                <a:gd name="T95" fmla="*/ 556 h 888"/>
                <a:gd name="T96" fmla="*/ 432 w 490"/>
                <a:gd name="T97" fmla="*/ 600 h 888"/>
                <a:gd name="T98" fmla="*/ 476 w 490"/>
                <a:gd name="T99" fmla="*/ 690 h 888"/>
                <a:gd name="T100" fmla="*/ 462 w 490"/>
                <a:gd name="T101" fmla="*/ 726 h 888"/>
                <a:gd name="T102" fmla="*/ 362 w 490"/>
                <a:gd name="T103" fmla="*/ 728 h 888"/>
                <a:gd name="T104" fmla="*/ 354 w 490"/>
                <a:gd name="T105" fmla="*/ 744 h 888"/>
                <a:gd name="T106" fmla="*/ 398 w 490"/>
                <a:gd name="T107" fmla="*/ 792 h 888"/>
                <a:gd name="T108" fmla="*/ 350 w 490"/>
                <a:gd name="T109" fmla="*/ 828 h 888"/>
                <a:gd name="T110" fmla="*/ 344 w 490"/>
                <a:gd name="T111" fmla="*/ 888 h 8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490" h="888">
                  <a:moveTo>
                    <a:pt x="344" y="888"/>
                  </a:moveTo>
                  <a:lnTo>
                    <a:pt x="344" y="888"/>
                  </a:lnTo>
                  <a:lnTo>
                    <a:pt x="330" y="884"/>
                  </a:lnTo>
                  <a:lnTo>
                    <a:pt x="320" y="878"/>
                  </a:lnTo>
                  <a:lnTo>
                    <a:pt x="304" y="866"/>
                  </a:lnTo>
                  <a:lnTo>
                    <a:pt x="278" y="842"/>
                  </a:lnTo>
                  <a:lnTo>
                    <a:pt x="252" y="834"/>
                  </a:lnTo>
                  <a:lnTo>
                    <a:pt x="232" y="834"/>
                  </a:lnTo>
                  <a:lnTo>
                    <a:pt x="214" y="834"/>
                  </a:lnTo>
                  <a:lnTo>
                    <a:pt x="196" y="838"/>
                  </a:lnTo>
                  <a:lnTo>
                    <a:pt x="188" y="840"/>
                  </a:lnTo>
                  <a:lnTo>
                    <a:pt x="180" y="844"/>
                  </a:lnTo>
                  <a:lnTo>
                    <a:pt x="170" y="842"/>
                  </a:lnTo>
                  <a:lnTo>
                    <a:pt x="160" y="836"/>
                  </a:lnTo>
                  <a:lnTo>
                    <a:pt x="146" y="826"/>
                  </a:lnTo>
                  <a:lnTo>
                    <a:pt x="136" y="824"/>
                  </a:lnTo>
                  <a:lnTo>
                    <a:pt x="128" y="822"/>
                  </a:lnTo>
                  <a:lnTo>
                    <a:pt x="120" y="818"/>
                  </a:lnTo>
                  <a:lnTo>
                    <a:pt x="114" y="814"/>
                  </a:lnTo>
                  <a:lnTo>
                    <a:pt x="106" y="804"/>
                  </a:lnTo>
                  <a:lnTo>
                    <a:pt x="102" y="802"/>
                  </a:lnTo>
                  <a:lnTo>
                    <a:pt x="98" y="800"/>
                  </a:lnTo>
                  <a:lnTo>
                    <a:pt x="56" y="800"/>
                  </a:lnTo>
                  <a:lnTo>
                    <a:pt x="12" y="784"/>
                  </a:lnTo>
                  <a:lnTo>
                    <a:pt x="12" y="776"/>
                  </a:lnTo>
                  <a:lnTo>
                    <a:pt x="14" y="770"/>
                  </a:lnTo>
                  <a:lnTo>
                    <a:pt x="20" y="758"/>
                  </a:lnTo>
                  <a:lnTo>
                    <a:pt x="20" y="744"/>
                  </a:lnTo>
                  <a:lnTo>
                    <a:pt x="18" y="734"/>
                  </a:lnTo>
                  <a:lnTo>
                    <a:pt x="14" y="728"/>
                  </a:lnTo>
                  <a:lnTo>
                    <a:pt x="8" y="726"/>
                  </a:lnTo>
                  <a:lnTo>
                    <a:pt x="2" y="718"/>
                  </a:lnTo>
                  <a:lnTo>
                    <a:pt x="0" y="714"/>
                  </a:lnTo>
                  <a:lnTo>
                    <a:pt x="0" y="708"/>
                  </a:lnTo>
                  <a:lnTo>
                    <a:pt x="0" y="706"/>
                  </a:lnTo>
                  <a:lnTo>
                    <a:pt x="58" y="704"/>
                  </a:lnTo>
                  <a:lnTo>
                    <a:pt x="62" y="696"/>
                  </a:lnTo>
                  <a:lnTo>
                    <a:pt x="66" y="686"/>
                  </a:lnTo>
                  <a:lnTo>
                    <a:pt x="66" y="676"/>
                  </a:lnTo>
                  <a:lnTo>
                    <a:pt x="68" y="666"/>
                  </a:lnTo>
                  <a:lnTo>
                    <a:pt x="66" y="648"/>
                  </a:lnTo>
                  <a:lnTo>
                    <a:pt x="64" y="632"/>
                  </a:lnTo>
                  <a:lnTo>
                    <a:pt x="52" y="602"/>
                  </a:lnTo>
                  <a:lnTo>
                    <a:pt x="46" y="564"/>
                  </a:lnTo>
                  <a:lnTo>
                    <a:pt x="46" y="550"/>
                  </a:lnTo>
                  <a:lnTo>
                    <a:pt x="50" y="542"/>
                  </a:lnTo>
                  <a:lnTo>
                    <a:pt x="56" y="536"/>
                  </a:lnTo>
                  <a:lnTo>
                    <a:pt x="68" y="532"/>
                  </a:lnTo>
                  <a:lnTo>
                    <a:pt x="84" y="530"/>
                  </a:lnTo>
                  <a:lnTo>
                    <a:pt x="104" y="530"/>
                  </a:lnTo>
                  <a:lnTo>
                    <a:pt x="150" y="552"/>
                  </a:lnTo>
                  <a:lnTo>
                    <a:pt x="162" y="550"/>
                  </a:lnTo>
                  <a:lnTo>
                    <a:pt x="168" y="548"/>
                  </a:lnTo>
                  <a:lnTo>
                    <a:pt x="172" y="546"/>
                  </a:lnTo>
                  <a:lnTo>
                    <a:pt x="172" y="504"/>
                  </a:lnTo>
                  <a:lnTo>
                    <a:pt x="174" y="500"/>
                  </a:lnTo>
                  <a:lnTo>
                    <a:pt x="178" y="496"/>
                  </a:lnTo>
                  <a:lnTo>
                    <a:pt x="182" y="494"/>
                  </a:lnTo>
                  <a:lnTo>
                    <a:pt x="190" y="494"/>
                  </a:lnTo>
                  <a:lnTo>
                    <a:pt x="204" y="494"/>
                  </a:lnTo>
                  <a:lnTo>
                    <a:pt x="210" y="496"/>
                  </a:lnTo>
                  <a:lnTo>
                    <a:pt x="214" y="500"/>
                  </a:lnTo>
                  <a:lnTo>
                    <a:pt x="242" y="500"/>
                  </a:lnTo>
                  <a:lnTo>
                    <a:pt x="246" y="490"/>
                  </a:lnTo>
                  <a:lnTo>
                    <a:pt x="248" y="478"/>
                  </a:lnTo>
                  <a:lnTo>
                    <a:pt x="250" y="454"/>
                  </a:lnTo>
                  <a:lnTo>
                    <a:pt x="250" y="432"/>
                  </a:lnTo>
                  <a:lnTo>
                    <a:pt x="248" y="424"/>
                  </a:lnTo>
                  <a:lnTo>
                    <a:pt x="246" y="416"/>
                  </a:lnTo>
                  <a:lnTo>
                    <a:pt x="248" y="404"/>
                  </a:lnTo>
                  <a:lnTo>
                    <a:pt x="250" y="396"/>
                  </a:lnTo>
                  <a:lnTo>
                    <a:pt x="256" y="384"/>
                  </a:lnTo>
                  <a:lnTo>
                    <a:pt x="256" y="364"/>
                  </a:lnTo>
                  <a:lnTo>
                    <a:pt x="240" y="362"/>
                  </a:lnTo>
                  <a:lnTo>
                    <a:pt x="224" y="352"/>
                  </a:lnTo>
                  <a:lnTo>
                    <a:pt x="210" y="342"/>
                  </a:lnTo>
                  <a:lnTo>
                    <a:pt x="196" y="334"/>
                  </a:lnTo>
                  <a:lnTo>
                    <a:pt x="188" y="328"/>
                  </a:lnTo>
                  <a:lnTo>
                    <a:pt x="170" y="324"/>
                  </a:lnTo>
                  <a:lnTo>
                    <a:pt x="152" y="318"/>
                  </a:lnTo>
                  <a:lnTo>
                    <a:pt x="136" y="312"/>
                  </a:lnTo>
                  <a:lnTo>
                    <a:pt x="126" y="306"/>
                  </a:lnTo>
                  <a:lnTo>
                    <a:pt x="126" y="296"/>
                  </a:lnTo>
                  <a:lnTo>
                    <a:pt x="128" y="290"/>
                  </a:lnTo>
                  <a:lnTo>
                    <a:pt x="136" y="280"/>
                  </a:lnTo>
                  <a:lnTo>
                    <a:pt x="130" y="244"/>
                  </a:lnTo>
                  <a:lnTo>
                    <a:pt x="134" y="242"/>
                  </a:lnTo>
                  <a:lnTo>
                    <a:pt x="140" y="236"/>
                  </a:lnTo>
                  <a:lnTo>
                    <a:pt x="148" y="222"/>
                  </a:lnTo>
                  <a:lnTo>
                    <a:pt x="162" y="222"/>
                  </a:lnTo>
                  <a:lnTo>
                    <a:pt x="172" y="222"/>
                  </a:lnTo>
                  <a:lnTo>
                    <a:pt x="184" y="226"/>
                  </a:lnTo>
                  <a:lnTo>
                    <a:pt x="264" y="230"/>
                  </a:lnTo>
                  <a:lnTo>
                    <a:pt x="270" y="220"/>
                  </a:lnTo>
                  <a:lnTo>
                    <a:pt x="276" y="210"/>
                  </a:lnTo>
                  <a:lnTo>
                    <a:pt x="278" y="198"/>
                  </a:lnTo>
                  <a:lnTo>
                    <a:pt x="280" y="186"/>
                  </a:lnTo>
                  <a:lnTo>
                    <a:pt x="278" y="162"/>
                  </a:lnTo>
                  <a:lnTo>
                    <a:pt x="278" y="144"/>
                  </a:lnTo>
                  <a:lnTo>
                    <a:pt x="278" y="136"/>
                  </a:lnTo>
                  <a:lnTo>
                    <a:pt x="280" y="130"/>
                  </a:lnTo>
                  <a:lnTo>
                    <a:pt x="282" y="124"/>
                  </a:lnTo>
                  <a:lnTo>
                    <a:pt x="286" y="120"/>
                  </a:lnTo>
                  <a:lnTo>
                    <a:pt x="294" y="114"/>
                  </a:lnTo>
                  <a:lnTo>
                    <a:pt x="304" y="104"/>
                  </a:lnTo>
                  <a:lnTo>
                    <a:pt x="334" y="60"/>
                  </a:lnTo>
                  <a:lnTo>
                    <a:pt x="364" y="38"/>
                  </a:lnTo>
                  <a:lnTo>
                    <a:pt x="382" y="12"/>
                  </a:lnTo>
                  <a:lnTo>
                    <a:pt x="404" y="28"/>
                  </a:lnTo>
                  <a:lnTo>
                    <a:pt x="410" y="28"/>
                  </a:lnTo>
                  <a:lnTo>
                    <a:pt x="416" y="22"/>
                  </a:lnTo>
                  <a:lnTo>
                    <a:pt x="422" y="16"/>
                  </a:lnTo>
                  <a:lnTo>
                    <a:pt x="430" y="0"/>
                  </a:lnTo>
                  <a:lnTo>
                    <a:pt x="440" y="2"/>
                  </a:lnTo>
                  <a:lnTo>
                    <a:pt x="450" y="4"/>
                  </a:lnTo>
                  <a:lnTo>
                    <a:pt x="456" y="8"/>
                  </a:lnTo>
                  <a:lnTo>
                    <a:pt x="460" y="12"/>
                  </a:lnTo>
                  <a:lnTo>
                    <a:pt x="462" y="20"/>
                  </a:lnTo>
                  <a:lnTo>
                    <a:pt x="464" y="28"/>
                  </a:lnTo>
                  <a:lnTo>
                    <a:pt x="452" y="52"/>
                  </a:lnTo>
                  <a:lnTo>
                    <a:pt x="450" y="72"/>
                  </a:lnTo>
                  <a:lnTo>
                    <a:pt x="446" y="90"/>
                  </a:lnTo>
                  <a:lnTo>
                    <a:pt x="444" y="100"/>
                  </a:lnTo>
                  <a:lnTo>
                    <a:pt x="438" y="108"/>
                  </a:lnTo>
                  <a:lnTo>
                    <a:pt x="432" y="118"/>
                  </a:lnTo>
                  <a:lnTo>
                    <a:pt x="424" y="126"/>
                  </a:lnTo>
                  <a:lnTo>
                    <a:pt x="422" y="138"/>
                  </a:lnTo>
                  <a:lnTo>
                    <a:pt x="420" y="150"/>
                  </a:lnTo>
                  <a:lnTo>
                    <a:pt x="422" y="174"/>
                  </a:lnTo>
                  <a:lnTo>
                    <a:pt x="430" y="228"/>
                  </a:lnTo>
                  <a:lnTo>
                    <a:pt x="430" y="238"/>
                  </a:lnTo>
                  <a:lnTo>
                    <a:pt x="428" y="246"/>
                  </a:lnTo>
                  <a:lnTo>
                    <a:pt x="420" y="266"/>
                  </a:lnTo>
                  <a:lnTo>
                    <a:pt x="408" y="284"/>
                  </a:lnTo>
                  <a:lnTo>
                    <a:pt x="398" y="300"/>
                  </a:lnTo>
                  <a:lnTo>
                    <a:pt x="398" y="384"/>
                  </a:lnTo>
                  <a:lnTo>
                    <a:pt x="412" y="416"/>
                  </a:lnTo>
                  <a:lnTo>
                    <a:pt x="416" y="434"/>
                  </a:lnTo>
                  <a:lnTo>
                    <a:pt x="418" y="454"/>
                  </a:lnTo>
                  <a:lnTo>
                    <a:pt x="414" y="472"/>
                  </a:lnTo>
                  <a:lnTo>
                    <a:pt x="410" y="492"/>
                  </a:lnTo>
                  <a:lnTo>
                    <a:pt x="410" y="514"/>
                  </a:lnTo>
                  <a:lnTo>
                    <a:pt x="412" y="526"/>
                  </a:lnTo>
                  <a:lnTo>
                    <a:pt x="414" y="538"/>
                  </a:lnTo>
                  <a:lnTo>
                    <a:pt x="422" y="548"/>
                  </a:lnTo>
                  <a:lnTo>
                    <a:pt x="428" y="556"/>
                  </a:lnTo>
                  <a:lnTo>
                    <a:pt x="434" y="568"/>
                  </a:lnTo>
                  <a:lnTo>
                    <a:pt x="432" y="600"/>
                  </a:lnTo>
                  <a:lnTo>
                    <a:pt x="456" y="660"/>
                  </a:lnTo>
                  <a:lnTo>
                    <a:pt x="466" y="674"/>
                  </a:lnTo>
                  <a:lnTo>
                    <a:pt x="476" y="690"/>
                  </a:lnTo>
                  <a:lnTo>
                    <a:pt x="484" y="710"/>
                  </a:lnTo>
                  <a:lnTo>
                    <a:pt x="490" y="732"/>
                  </a:lnTo>
                  <a:lnTo>
                    <a:pt x="462" y="726"/>
                  </a:lnTo>
                  <a:lnTo>
                    <a:pt x="404" y="726"/>
                  </a:lnTo>
                  <a:lnTo>
                    <a:pt x="372" y="728"/>
                  </a:lnTo>
                  <a:lnTo>
                    <a:pt x="362" y="728"/>
                  </a:lnTo>
                  <a:lnTo>
                    <a:pt x="356" y="732"/>
                  </a:lnTo>
                  <a:lnTo>
                    <a:pt x="354" y="744"/>
                  </a:lnTo>
                  <a:lnTo>
                    <a:pt x="394" y="776"/>
                  </a:lnTo>
                  <a:lnTo>
                    <a:pt x="398" y="792"/>
                  </a:lnTo>
                  <a:lnTo>
                    <a:pt x="382" y="798"/>
                  </a:lnTo>
                  <a:lnTo>
                    <a:pt x="370" y="806"/>
                  </a:lnTo>
                  <a:lnTo>
                    <a:pt x="360" y="816"/>
                  </a:lnTo>
                  <a:lnTo>
                    <a:pt x="350" y="828"/>
                  </a:lnTo>
                  <a:lnTo>
                    <a:pt x="350" y="888"/>
                  </a:lnTo>
                  <a:lnTo>
                    <a:pt x="344" y="888"/>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27" name="Freeform 28"/>
            <p:cNvSpPr>
              <a:spLocks/>
            </p:cNvSpPr>
            <p:nvPr/>
          </p:nvSpPr>
          <p:spPr bwMode="auto">
            <a:xfrm>
              <a:off x="2630488" y="2922588"/>
              <a:ext cx="1962150" cy="1428750"/>
            </a:xfrm>
            <a:custGeom>
              <a:avLst/>
              <a:gdLst>
                <a:gd name="T0" fmla="*/ 494 w 1236"/>
                <a:gd name="T1" fmla="*/ 798 h 900"/>
                <a:gd name="T2" fmla="*/ 430 w 1236"/>
                <a:gd name="T3" fmla="*/ 762 h 900"/>
                <a:gd name="T4" fmla="*/ 278 w 1236"/>
                <a:gd name="T5" fmla="*/ 748 h 900"/>
                <a:gd name="T6" fmla="*/ 176 w 1236"/>
                <a:gd name="T7" fmla="*/ 704 h 900"/>
                <a:gd name="T8" fmla="*/ 148 w 1236"/>
                <a:gd name="T9" fmla="*/ 670 h 900"/>
                <a:gd name="T10" fmla="*/ 70 w 1236"/>
                <a:gd name="T11" fmla="*/ 640 h 900"/>
                <a:gd name="T12" fmla="*/ 24 w 1236"/>
                <a:gd name="T13" fmla="*/ 596 h 900"/>
                <a:gd name="T14" fmla="*/ 0 w 1236"/>
                <a:gd name="T15" fmla="*/ 412 h 900"/>
                <a:gd name="T16" fmla="*/ 16 w 1236"/>
                <a:gd name="T17" fmla="*/ 340 h 900"/>
                <a:gd name="T18" fmla="*/ 26 w 1236"/>
                <a:gd name="T19" fmla="*/ 328 h 900"/>
                <a:gd name="T20" fmla="*/ 52 w 1236"/>
                <a:gd name="T21" fmla="*/ 314 h 900"/>
                <a:gd name="T22" fmla="*/ 98 w 1236"/>
                <a:gd name="T23" fmla="*/ 336 h 900"/>
                <a:gd name="T24" fmla="*/ 150 w 1236"/>
                <a:gd name="T25" fmla="*/ 336 h 900"/>
                <a:gd name="T26" fmla="*/ 138 w 1236"/>
                <a:gd name="T27" fmla="*/ 274 h 900"/>
                <a:gd name="T28" fmla="*/ 168 w 1236"/>
                <a:gd name="T29" fmla="*/ 236 h 900"/>
                <a:gd name="T30" fmla="*/ 186 w 1236"/>
                <a:gd name="T31" fmla="*/ 192 h 900"/>
                <a:gd name="T32" fmla="*/ 152 w 1236"/>
                <a:gd name="T33" fmla="*/ 150 h 900"/>
                <a:gd name="T34" fmla="*/ 120 w 1236"/>
                <a:gd name="T35" fmla="*/ 120 h 900"/>
                <a:gd name="T36" fmla="*/ 118 w 1236"/>
                <a:gd name="T37" fmla="*/ 92 h 900"/>
                <a:gd name="T38" fmla="*/ 104 w 1236"/>
                <a:gd name="T39" fmla="*/ 58 h 900"/>
                <a:gd name="T40" fmla="*/ 234 w 1236"/>
                <a:gd name="T41" fmla="*/ 42 h 900"/>
                <a:gd name="T42" fmla="*/ 340 w 1236"/>
                <a:gd name="T43" fmla="*/ 4 h 900"/>
                <a:gd name="T44" fmla="*/ 430 w 1236"/>
                <a:gd name="T45" fmla="*/ 8 h 900"/>
                <a:gd name="T46" fmla="*/ 526 w 1236"/>
                <a:gd name="T47" fmla="*/ 22 h 900"/>
                <a:gd name="T48" fmla="*/ 654 w 1236"/>
                <a:gd name="T49" fmla="*/ 114 h 900"/>
                <a:gd name="T50" fmla="*/ 720 w 1236"/>
                <a:gd name="T51" fmla="*/ 110 h 900"/>
                <a:gd name="T52" fmla="*/ 720 w 1236"/>
                <a:gd name="T53" fmla="*/ 56 h 900"/>
                <a:gd name="T54" fmla="*/ 792 w 1236"/>
                <a:gd name="T55" fmla="*/ 72 h 900"/>
                <a:gd name="T56" fmla="*/ 930 w 1236"/>
                <a:gd name="T57" fmla="*/ 128 h 900"/>
                <a:gd name="T58" fmla="*/ 952 w 1236"/>
                <a:gd name="T59" fmla="*/ 142 h 900"/>
                <a:gd name="T60" fmla="*/ 1088 w 1236"/>
                <a:gd name="T61" fmla="*/ 224 h 900"/>
                <a:gd name="T62" fmla="*/ 1174 w 1236"/>
                <a:gd name="T63" fmla="*/ 250 h 900"/>
                <a:gd name="T64" fmla="*/ 1216 w 1236"/>
                <a:gd name="T65" fmla="*/ 368 h 900"/>
                <a:gd name="T66" fmla="*/ 1236 w 1236"/>
                <a:gd name="T67" fmla="*/ 452 h 900"/>
                <a:gd name="T68" fmla="*/ 1184 w 1236"/>
                <a:gd name="T69" fmla="*/ 496 h 900"/>
                <a:gd name="T70" fmla="*/ 1120 w 1236"/>
                <a:gd name="T71" fmla="*/ 584 h 900"/>
                <a:gd name="T72" fmla="*/ 1144 w 1236"/>
                <a:gd name="T73" fmla="*/ 626 h 900"/>
                <a:gd name="T74" fmla="*/ 1086 w 1236"/>
                <a:gd name="T75" fmla="*/ 606 h 900"/>
                <a:gd name="T76" fmla="*/ 1030 w 1236"/>
                <a:gd name="T77" fmla="*/ 642 h 900"/>
                <a:gd name="T78" fmla="*/ 1064 w 1236"/>
                <a:gd name="T79" fmla="*/ 694 h 900"/>
                <a:gd name="T80" fmla="*/ 1076 w 1236"/>
                <a:gd name="T81" fmla="*/ 792 h 900"/>
                <a:gd name="T82" fmla="*/ 1034 w 1236"/>
                <a:gd name="T83" fmla="*/ 804 h 900"/>
                <a:gd name="T84" fmla="*/ 996 w 1236"/>
                <a:gd name="T85" fmla="*/ 806 h 900"/>
                <a:gd name="T86" fmla="*/ 956 w 1236"/>
                <a:gd name="T87" fmla="*/ 788 h 900"/>
                <a:gd name="T88" fmla="*/ 920 w 1236"/>
                <a:gd name="T89" fmla="*/ 800 h 900"/>
                <a:gd name="T90" fmla="*/ 878 w 1236"/>
                <a:gd name="T91" fmla="*/ 780 h 900"/>
                <a:gd name="T92" fmla="*/ 828 w 1236"/>
                <a:gd name="T93" fmla="*/ 698 h 900"/>
                <a:gd name="T94" fmla="*/ 778 w 1236"/>
                <a:gd name="T95" fmla="*/ 654 h 900"/>
                <a:gd name="T96" fmla="*/ 700 w 1236"/>
                <a:gd name="T97" fmla="*/ 662 h 900"/>
                <a:gd name="T98" fmla="*/ 722 w 1236"/>
                <a:gd name="T99" fmla="*/ 746 h 900"/>
                <a:gd name="T100" fmla="*/ 694 w 1236"/>
                <a:gd name="T101" fmla="*/ 796 h 900"/>
                <a:gd name="T102" fmla="*/ 664 w 1236"/>
                <a:gd name="T103" fmla="*/ 862 h 900"/>
                <a:gd name="T104" fmla="*/ 634 w 1236"/>
                <a:gd name="T105" fmla="*/ 886 h 900"/>
                <a:gd name="T106" fmla="*/ 604 w 1236"/>
                <a:gd name="T107" fmla="*/ 884 h 900"/>
                <a:gd name="T108" fmla="*/ 568 w 1236"/>
                <a:gd name="T109" fmla="*/ 880 h 9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236" h="900">
                  <a:moveTo>
                    <a:pt x="552" y="900"/>
                  </a:moveTo>
                  <a:lnTo>
                    <a:pt x="552" y="900"/>
                  </a:lnTo>
                  <a:lnTo>
                    <a:pt x="522" y="874"/>
                  </a:lnTo>
                  <a:lnTo>
                    <a:pt x="510" y="834"/>
                  </a:lnTo>
                  <a:lnTo>
                    <a:pt x="494" y="798"/>
                  </a:lnTo>
                  <a:lnTo>
                    <a:pt x="486" y="790"/>
                  </a:lnTo>
                  <a:lnTo>
                    <a:pt x="478" y="782"/>
                  </a:lnTo>
                  <a:lnTo>
                    <a:pt x="460" y="772"/>
                  </a:lnTo>
                  <a:lnTo>
                    <a:pt x="444" y="766"/>
                  </a:lnTo>
                  <a:lnTo>
                    <a:pt x="430" y="762"/>
                  </a:lnTo>
                  <a:lnTo>
                    <a:pt x="322" y="764"/>
                  </a:lnTo>
                  <a:lnTo>
                    <a:pt x="310" y="762"/>
                  </a:lnTo>
                  <a:lnTo>
                    <a:pt x="298" y="758"/>
                  </a:lnTo>
                  <a:lnTo>
                    <a:pt x="278" y="748"/>
                  </a:lnTo>
                  <a:lnTo>
                    <a:pt x="262" y="736"/>
                  </a:lnTo>
                  <a:lnTo>
                    <a:pt x="248" y="724"/>
                  </a:lnTo>
                  <a:lnTo>
                    <a:pt x="220" y="720"/>
                  </a:lnTo>
                  <a:lnTo>
                    <a:pt x="198" y="712"/>
                  </a:lnTo>
                  <a:lnTo>
                    <a:pt x="176" y="704"/>
                  </a:lnTo>
                  <a:lnTo>
                    <a:pt x="158" y="692"/>
                  </a:lnTo>
                  <a:lnTo>
                    <a:pt x="156" y="686"/>
                  </a:lnTo>
                  <a:lnTo>
                    <a:pt x="154" y="680"/>
                  </a:lnTo>
                  <a:lnTo>
                    <a:pt x="148" y="670"/>
                  </a:lnTo>
                  <a:lnTo>
                    <a:pt x="138" y="662"/>
                  </a:lnTo>
                  <a:lnTo>
                    <a:pt x="118" y="658"/>
                  </a:lnTo>
                  <a:lnTo>
                    <a:pt x="100" y="654"/>
                  </a:lnTo>
                  <a:lnTo>
                    <a:pt x="84" y="648"/>
                  </a:lnTo>
                  <a:lnTo>
                    <a:pt x="70" y="640"/>
                  </a:lnTo>
                  <a:lnTo>
                    <a:pt x="62" y="638"/>
                  </a:lnTo>
                  <a:lnTo>
                    <a:pt x="54" y="634"/>
                  </a:lnTo>
                  <a:lnTo>
                    <a:pt x="42" y="624"/>
                  </a:lnTo>
                  <a:lnTo>
                    <a:pt x="32" y="610"/>
                  </a:lnTo>
                  <a:lnTo>
                    <a:pt x="24" y="596"/>
                  </a:lnTo>
                  <a:lnTo>
                    <a:pt x="18" y="580"/>
                  </a:lnTo>
                  <a:lnTo>
                    <a:pt x="12" y="566"/>
                  </a:lnTo>
                  <a:lnTo>
                    <a:pt x="6" y="542"/>
                  </a:lnTo>
                  <a:lnTo>
                    <a:pt x="0" y="412"/>
                  </a:lnTo>
                  <a:lnTo>
                    <a:pt x="14" y="388"/>
                  </a:lnTo>
                  <a:lnTo>
                    <a:pt x="18" y="376"/>
                  </a:lnTo>
                  <a:lnTo>
                    <a:pt x="22" y="366"/>
                  </a:lnTo>
                  <a:lnTo>
                    <a:pt x="20" y="352"/>
                  </a:lnTo>
                  <a:lnTo>
                    <a:pt x="16" y="340"/>
                  </a:lnTo>
                  <a:lnTo>
                    <a:pt x="12" y="332"/>
                  </a:lnTo>
                  <a:lnTo>
                    <a:pt x="10" y="328"/>
                  </a:lnTo>
                  <a:lnTo>
                    <a:pt x="22" y="326"/>
                  </a:lnTo>
                  <a:lnTo>
                    <a:pt x="26" y="328"/>
                  </a:lnTo>
                  <a:lnTo>
                    <a:pt x="32" y="330"/>
                  </a:lnTo>
                  <a:lnTo>
                    <a:pt x="42" y="330"/>
                  </a:lnTo>
                  <a:lnTo>
                    <a:pt x="50" y="320"/>
                  </a:lnTo>
                  <a:lnTo>
                    <a:pt x="52" y="314"/>
                  </a:lnTo>
                  <a:lnTo>
                    <a:pt x="60" y="312"/>
                  </a:lnTo>
                  <a:lnTo>
                    <a:pt x="66" y="312"/>
                  </a:lnTo>
                  <a:lnTo>
                    <a:pt x="72" y="316"/>
                  </a:lnTo>
                  <a:lnTo>
                    <a:pt x="78" y="320"/>
                  </a:lnTo>
                  <a:lnTo>
                    <a:pt x="90" y="330"/>
                  </a:lnTo>
                  <a:lnTo>
                    <a:pt x="98" y="336"/>
                  </a:lnTo>
                  <a:lnTo>
                    <a:pt x="108" y="342"/>
                  </a:lnTo>
                  <a:lnTo>
                    <a:pt x="128" y="342"/>
                  </a:lnTo>
                  <a:lnTo>
                    <a:pt x="140" y="340"/>
                  </a:lnTo>
                  <a:lnTo>
                    <a:pt x="150" y="336"/>
                  </a:lnTo>
                  <a:lnTo>
                    <a:pt x="158" y="326"/>
                  </a:lnTo>
                  <a:lnTo>
                    <a:pt x="158" y="300"/>
                  </a:lnTo>
                  <a:lnTo>
                    <a:pt x="148" y="286"/>
                  </a:lnTo>
                  <a:lnTo>
                    <a:pt x="138" y="274"/>
                  </a:lnTo>
                  <a:lnTo>
                    <a:pt x="136" y="270"/>
                  </a:lnTo>
                  <a:lnTo>
                    <a:pt x="136" y="264"/>
                  </a:lnTo>
                  <a:lnTo>
                    <a:pt x="136" y="258"/>
                  </a:lnTo>
                  <a:lnTo>
                    <a:pt x="140" y="252"/>
                  </a:lnTo>
                  <a:lnTo>
                    <a:pt x="168" y="236"/>
                  </a:lnTo>
                  <a:lnTo>
                    <a:pt x="180" y="224"/>
                  </a:lnTo>
                  <a:lnTo>
                    <a:pt x="184" y="212"/>
                  </a:lnTo>
                  <a:lnTo>
                    <a:pt x="188" y="200"/>
                  </a:lnTo>
                  <a:lnTo>
                    <a:pt x="186" y="192"/>
                  </a:lnTo>
                  <a:lnTo>
                    <a:pt x="184" y="184"/>
                  </a:lnTo>
                  <a:lnTo>
                    <a:pt x="178" y="178"/>
                  </a:lnTo>
                  <a:lnTo>
                    <a:pt x="172" y="174"/>
                  </a:lnTo>
                  <a:lnTo>
                    <a:pt x="160" y="164"/>
                  </a:lnTo>
                  <a:lnTo>
                    <a:pt x="152" y="150"/>
                  </a:lnTo>
                  <a:lnTo>
                    <a:pt x="142" y="138"/>
                  </a:lnTo>
                  <a:lnTo>
                    <a:pt x="132" y="128"/>
                  </a:lnTo>
                  <a:lnTo>
                    <a:pt x="126" y="126"/>
                  </a:lnTo>
                  <a:lnTo>
                    <a:pt x="122" y="126"/>
                  </a:lnTo>
                  <a:lnTo>
                    <a:pt x="120" y="120"/>
                  </a:lnTo>
                  <a:lnTo>
                    <a:pt x="116" y="114"/>
                  </a:lnTo>
                  <a:lnTo>
                    <a:pt x="114" y="110"/>
                  </a:lnTo>
                  <a:lnTo>
                    <a:pt x="114" y="104"/>
                  </a:lnTo>
                  <a:lnTo>
                    <a:pt x="118" y="98"/>
                  </a:lnTo>
                  <a:lnTo>
                    <a:pt x="118" y="92"/>
                  </a:lnTo>
                  <a:lnTo>
                    <a:pt x="118" y="86"/>
                  </a:lnTo>
                  <a:lnTo>
                    <a:pt x="116" y="80"/>
                  </a:lnTo>
                  <a:lnTo>
                    <a:pt x="110" y="70"/>
                  </a:lnTo>
                  <a:lnTo>
                    <a:pt x="104" y="66"/>
                  </a:lnTo>
                  <a:lnTo>
                    <a:pt x="104" y="58"/>
                  </a:lnTo>
                  <a:lnTo>
                    <a:pt x="120" y="56"/>
                  </a:lnTo>
                  <a:lnTo>
                    <a:pt x="138" y="52"/>
                  </a:lnTo>
                  <a:lnTo>
                    <a:pt x="176" y="50"/>
                  </a:lnTo>
                  <a:lnTo>
                    <a:pt x="214" y="46"/>
                  </a:lnTo>
                  <a:lnTo>
                    <a:pt x="234" y="42"/>
                  </a:lnTo>
                  <a:lnTo>
                    <a:pt x="252" y="38"/>
                  </a:lnTo>
                  <a:lnTo>
                    <a:pt x="280" y="24"/>
                  </a:lnTo>
                  <a:lnTo>
                    <a:pt x="310" y="12"/>
                  </a:lnTo>
                  <a:lnTo>
                    <a:pt x="324" y="6"/>
                  </a:lnTo>
                  <a:lnTo>
                    <a:pt x="340" y="4"/>
                  </a:lnTo>
                  <a:lnTo>
                    <a:pt x="358" y="0"/>
                  </a:lnTo>
                  <a:lnTo>
                    <a:pt x="378" y="0"/>
                  </a:lnTo>
                  <a:lnTo>
                    <a:pt x="400" y="10"/>
                  </a:lnTo>
                  <a:lnTo>
                    <a:pt x="430" y="8"/>
                  </a:lnTo>
                  <a:lnTo>
                    <a:pt x="462" y="10"/>
                  </a:lnTo>
                  <a:lnTo>
                    <a:pt x="478" y="10"/>
                  </a:lnTo>
                  <a:lnTo>
                    <a:pt x="494" y="12"/>
                  </a:lnTo>
                  <a:lnTo>
                    <a:pt x="510" y="16"/>
                  </a:lnTo>
                  <a:lnTo>
                    <a:pt x="526" y="22"/>
                  </a:lnTo>
                  <a:lnTo>
                    <a:pt x="604" y="72"/>
                  </a:lnTo>
                  <a:lnTo>
                    <a:pt x="612" y="84"/>
                  </a:lnTo>
                  <a:lnTo>
                    <a:pt x="638" y="104"/>
                  </a:lnTo>
                  <a:lnTo>
                    <a:pt x="654" y="114"/>
                  </a:lnTo>
                  <a:lnTo>
                    <a:pt x="676" y="122"/>
                  </a:lnTo>
                  <a:lnTo>
                    <a:pt x="706" y="122"/>
                  </a:lnTo>
                  <a:lnTo>
                    <a:pt x="720" y="110"/>
                  </a:lnTo>
                  <a:lnTo>
                    <a:pt x="722" y="94"/>
                  </a:lnTo>
                  <a:lnTo>
                    <a:pt x="720" y="80"/>
                  </a:lnTo>
                  <a:lnTo>
                    <a:pt x="718" y="68"/>
                  </a:lnTo>
                  <a:lnTo>
                    <a:pt x="716" y="58"/>
                  </a:lnTo>
                  <a:lnTo>
                    <a:pt x="720" y="56"/>
                  </a:lnTo>
                  <a:lnTo>
                    <a:pt x="724" y="54"/>
                  </a:lnTo>
                  <a:lnTo>
                    <a:pt x="736" y="52"/>
                  </a:lnTo>
                  <a:lnTo>
                    <a:pt x="762" y="52"/>
                  </a:lnTo>
                  <a:lnTo>
                    <a:pt x="792" y="72"/>
                  </a:lnTo>
                  <a:lnTo>
                    <a:pt x="822" y="80"/>
                  </a:lnTo>
                  <a:lnTo>
                    <a:pt x="858" y="84"/>
                  </a:lnTo>
                  <a:lnTo>
                    <a:pt x="898" y="104"/>
                  </a:lnTo>
                  <a:lnTo>
                    <a:pt x="930" y="128"/>
                  </a:lnTo>
                  <a:lnTo>
                    <a:pt x="930" y="132"/>
                  </a:lnTo>
                  <a:lnTo>
                    <a:pt x="940" y="140"/>
                  </a:lnTo>
                  <a:lnTo>
                    <a:pt x="952" y="142"/>
                  </a:lnTo>
                  <a:lnTo>
                    <a:pt x="964" y="140"/>
                  </a:lnTo>
                  <a:lnTo>
                    <a:pt x="992" y="136"/>
                  </a:lnTo>
                  <a:lnTo>
                    <a:pt x="1032" y="184"/>
                  </a:lnTo>
                  <a:lnTo>
                    <a:pt x="1088" y="224"/>
                  </a:lnTo>
                  <a:lnTo>
                    <a:pt x="1116" y="238"/>
                  </a:lnTo>
                  <a:lnTo>
                    <a:pt x="1166" y="238"/>
                  </a:lnTo>
                  <a:lnTo>
                    <a:pt x="1174" y="250"/>
                  </a:lnTo>
                  <a:lnTo>
                    <a:pt x="1182" y="272"/>
                  </a:lnTo>
                  <a:lnTo>
                    <a:pt x="1188" y="294"/>
                  </a:lnTo>
                  <a:lnTo>
                    <a:pt x="1194" y="316"/>
                  </a:lnTo>
                  <a:lnTo>
                    <a:pt x="1216" y="368"/>
                  </a:lnTo>
                  <a:lnTo>
                    <a:pt x="1220" y="412"/>
                  </a:lnTo>
                  <a:lnTo>
                    <a:pt x="1228" y="422"/>
                  </a:lnTo>
                  <a:lnTo>
                    <a:pt x="1234" y="436"/>
                  </a:lnTo>
                  <a:lnTo>
                    <a:pt x="1236" y="444"/>
                  </a:lnTo>
                  <a:lnTo>
                    <a:pt x="1236" y="452"/>
                  </a:lnTo>
                  <a:lnTo>
                    <a:pt x="1232" y="458"/>
                  </a:lnTo>
                  <a:lnTo>
                    <a:pt x="1226" y="466"/>
                  </a:lnTo>
                  <a:lnTo>
                    <a:pt x="1200" y="482"/>
                  </a:lnTo>
                  <a:lnTo>
                    <a:pt x="1192" y="488"/>
                  </a:lnTo>
                  <a:lnTo>
                    <a:pt x="1184" y="496"/>
                  </a:lnTo>
                  <a:lnTo>
                    <a:pt x="1172" y="514"/>
                  </a:lnTo>
                  <a:lnTo>
                    <a:pt x="1156" y="542"/>
                  </a:lnTo>
                  <a:lnTo>
                    <a:pt x="1120" y="568"/>
                  </a:lnTo>
                  <a:lnTo>
                    <a:pt x="1120" y="584"/>
                  </a:lnTo>
                  <a:lnTo>
                    <a:pt x="1154" y="614"/>
                  </a:lnTo>
                  <a:lnTo>
                    <a:pt x="1152" y="620"/>
                  </a:lnTo>
                  <a:lnTo>
                    <a:pt x="1148" y="624"/>
                  </a:lnTo>
                  <a:lnTo>
                    <a:pt x="1144" y="626"/>
                  </a:lnTo>
                  <a:lnTo>
                    <a:pt x="1138" y="628"/>
                  </a:lnTo>
                  <a:lnTo>
                    <a:pt x="1128" y="628"/>
                  </a:lnTo>
                  <a:lnTo>
                    <a:pt x="1120" y="628"/>
                  </a:lnTo>
                  <a:lnTo>
                    <a:pt x="1086" y="606"/>
                  </a:lnTo>
                  <a:lnTo>
                    <a:pt x="1052" y="604"/>
                  </a:lnTo>
                  <a:lnTo>
                    <a:pt x="1038" y="606"/>
                  </a:lnTo>
                  <a:lnTo>
                    <a:pt x="1030" y="608"/>
                  </a:lnTo>
                  <a:lnTo>
                    <a:pt x="1030" y="632"/>
                  </a:lnTo>
                  <a:lnTo>
                    <a:pt x="1030" y="642"/>
                  </a:lnTo>
                  <a:lnTo>
                    <a:pt x="1032" y="652"/>
                  </a:lnTo>
                  <a:lnTo>
                    <a:pt x="1036" y="662"/>
                  </a:lnTo>
                  <a:lnTo>
                    <a:pt x="1042" y="672"/>
                  </a:lnTo>
                  <a:lnTo>
                    <a:pt x="1052" y="682"/>
                  </a:lnTo>
                  <a:lnTo>
                    <a:pt x="1064" y="694"/>
                  </a:lnTo>
                  <a:lnTo>
                    <a:pt x="1064" y="730"/>
                  </a:lnTo>
                  <a:lnTo>
                    <a:pt x="1080" y="780"/>
                  </a:lnTo>
                  <a:lnTo>
                    <a:pt x="1078" y="788"/>
                  </a:lnTo>
                  <a:lnTo>
                    <a:pt x="1076" y="792"/>
                  </a:lnTo>
                  <a:lnTo>
                    <a:pt x="1074" y="796"/>
                  </a:lnTo>
                  <a:lnTo>
                    <a:pt x="1068" y="798"/>
                  </a:lnTo>
                  <a:lnTo>
                    <a:pt x="1058" y="800"/>
                  </a:lnTo>
                  <a:lnTo>
                    <a:pt x="1046" y="800"/>
                  </a:lnTo>
                  <a:lnTo>
                    <a:pt x="1034" y="804"/>
                  </a:lnTo>
                  <a:lnTo>
                    <a:pt x="1028" y="808"/>
                  </a:lnTo>
                  <a:lnTo>
                    <a:pt x="1014" y="818"/>
                  </a:lnTo>
                  <a:lnTo>
                    <a:pt x="1004" y="818"/>
                  </a:lnTo>
                  <a:lnTo>
                    <a:pt x="996" y="806"/>
                  </a:lnTo>
                  <a:lnTo>
                    <a:pt x="968" y="804"/>
                  </a:lnTo>
                  <a:lnTo>
                    <a:pt x="968" y="798"/>
                  </a:lnTo>
                  <a:lnTo>
                    <a:pt x="964" y="794"/>
                  </a:lnTo>
                  <a:lnTo>
                    <a:pt x="956" y="788"/>
                  </a:lnTo>
                  <a:lnTo>
                    <a:pt x="936" y="786"/>
                  </a:lnTo>
                  <a:lnTo>
                    <a:pt x="934" y="792"/>
                  </a:lnTo>
                  <a:lnTo>
                    <a:pt x="926" y="796"/>
                  </a:lnTo>
                  <a:lnTo>
                    <a:pt x="920" y="800"/>
                  </a:lnTo>
                  <a:lnTo>
                    <a:pt x="914" y="800"/>
                  </a:lnTo>
                  <a:lnTo>
                    <a:pt x="908" y="786"/>
                  </a:lnTo>
                  <a:lnTo>
                    <a:pt x="878" y="780"/>
                  </a:lnTo>
                  <a:lnTo>
                    <a:pt x="836" y="732"/>
                  </a:lnTo>
                  <a:lnTo>
                    <a:pt x="830" y="722"/>
                  </a:lnTo>
                  <a:lnTo>
                    <a:pt x="830" y="710"/>
                  </a:lnTo>
                  <a:lnTo>
                    <a:pt x="828" y="698"/>
                  </a:lnTo>
                  <a:lnTo>
                    <a:pt x="824" y="690"/>
                  </a:lnTo>
                  <a:lnTo>
                    <a:pt x="820" y="682"/>
                  </a:lnTo>
                  <a:lnTo>
                    <a:pt x="808" y="670"/>
                  </a:lnTo>
                  <a:lnTo>
                    <a:pt x="796" y="658"/>
                  </a:lnTo>
                  <a:lnTo>
                    <a:pt x="778" y="654"/>
                  </a:lnTo>
                  <a:lnTo>
                    <a:pt x="758" y="652"/>
                  </a:lnTo>
                  <a:lnTo>
                    <a:pt x="724" y="654"/>
                  </a:lnTo>
                  <a:lnTo>
                    <a:pt x="706" y="656"/>
                  </a:lnTo>
                  <a:lnTo>
                    <a:pt x="702" y="660"/>
                  </a:lnTo>
                  <a:lnTo>
                    <a:pt x="700" y="662"/>
                  </a:lnTo>
                  <a:lnTo>
                    <a:pt x="698" y="674"/>
                  </a:lnTo>
                  <a:lnTo>
                    <a:pt x="698" y="694"/>
                  </a:lnTo>
                  <a:lnTo>
                    <a:pt x="722" y="726"/>
                  </a:lnTo>
                  <a:lnTo>
                    <a:pt x="722" y="746"/>
                  </a:lnTo>
                  <a:lnTo>
                    <a:pt x="712" y="758"/>
                  </a:lnTo>
                  <a:lnTo>
                    <a:pt x="700" y="772"/>
                  </a:lnTo>
                  <a:lnTo>
                    <a:pt x="696" y="778"/>
                  </a:lnTo>
                  <a:lnTo>
                    <a:pt x="694" y="786"/>
                  </a:lnTo>
                  <a:lnTo>
                    <a:pt x="694" y="796"/>
                  </a:lnTo>
                  <a:lnTo>
                    <a:pt x="698" y="804"/>
                  </a:lnTo>
                  <a:lnTo>
                    <a:pt x="698" y="810"/>
                  </a:lnTo>
                  <a:lnTo>
                    <a:pt x="694" y="818"/>
                  </a:lnTo>
                  <a:lnTo>
                    <a:pt x="684" y="834"/>
                  </a:lnTo>
                  <a:lnTo>
                    <a:pt x="664" y="862"/>
                  </a:lnTo>
                  <a:lnTo>
                    <a:pt x="658" y="870"/>
                  </a:lnTo>
                  <a:lnTo>
                    <a:pt x="652" y="878"/>
                  </a:lnTo>
                  <a:lnTo>
                    <a:pt x="644" y="882"/>
                  </a:lnTo>
                  <a:lnTo>
                    <a:pt x="634" y="886"/>
                  </a:lnTo>
                  <a:lnTo>
                    <a:pt x="624" y="898"/>
                  </a:lnTo>
                  <a:lnTo>
                    <a:pt x="618" y="896"/>
                  </a:lnTo>
                  <a:lnTo>
                    <a:pt x="612" y="896"/>
                  </a:lnTo>
                  <a:lnTo>
                    <a:pt x="608" y="890"/>
                  </a:lnTo>
                  <a:lnTo>
                    <a:pt x="604" y="884"/>
                  </a:lnTo>
                  <a:lnTo>
                    <a:pt x="604" y="880"/>
                  </a:lnTo>
                  <a:lnTo>
                    <a:pt x="598" y="878"/>
                  </a:lnTo>
                  <a:lnTo>
                    <a:pt x="594" y="876"/>
                  </a:lnTo>
                  <a:lnTo>
                    <a:pt x="582" y="876"/>
                  </a:lnTo>
                  <a:lnTo>
                    <a:pt x="568" y="880"/>
                  </a:lnTo>
                  <a:lnTo>
                    <a:pt x="560" y="892"/>
                  </a:lnTo>
                  <a:lnTo>
                    <a:pt x="556" y="896"/>
                  </a:lnTo>
                  <a:lnTo>
                    <a:pt x="552" y="900"/>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28" name="Freeform 29"/>
            <p:cNvSpPr>
              <a:spLocks/>
            </p:cNvSpPr>
            <p:nvPr/>
          </p:nvSpPr>
          <p:spPr bwMode="auto">
            <a:xfrm>
              <a:off x="5676900" y="2717801"/>
              <a:ext cx="539750" cy="1085850"/>
            </a:xfrm>
            <a:custGeom>
              <a:avLst/>
              <a:gdLst>
                <a:gd name="T0" fmla="*/ 24 w 340"/>
                <a:gd name="T1" fmla="*/ 676 h 684"/>
                <a:gd name="T2" fmla="*/ 10 w 340"/>
                <a:gd name="T3" fmla="*/ 654 h 684"/>
                <a:gd name="T4" fmla="*/ 10 w 340"/>
                <a:gd name="T5" fmla="*/ 624 h 684"/>
                <a:gd name="T6" fmla="*/ 18 w 340"/>
                <a:gd name="T7" fmla="*/ 560 h 684"/>
                <a:gd name="T8" fmla="*/ 0 w 340"/>
                <a:gd name="T9" fmla="*/ 514 h 684"/>
                <a:gd name="T10" fmla="*/ 8 w 340"/>
                <a:gd name="T11" fmla="*/ 426 h 684"/>
                <a:gd name="T12" fmla="*/ 30 w 340"/>
                <a:gd name="T13" fmla="*/ 386 h 684"/>
                <a:gd name="T14" fmla="*/ 24 w 340"/>
                <a:gd name="T15" fmla="*/ 326 h 684"/>
                <a:gd name="T16" fmla="*/ 22 w 340"/>
                <a:gd name="T17" fmla="*/ 282 h 684"/>
                <a:gd name="T18" fmla="*/ 44 w 340"/>
                <a:gd name="T19" fmla="*/ 248 h 684"/>
                <a:gd name="T20" fmla="*/ 50 w 340"/>
                <a:gd name="T21" fmla="*/ 218 h 684"/>
                <a:gd name="T22" fmla="*/ 64 w 340"/>
                <a:gd name="T23" fmla="*/ 170 h 684"/>
                <a:gd name="T24" fmla="*/ 70 w 340"/>
                <a:gd name="T25" fmla="*/ 150 h 684"/>
                <a:gd name="T26" fmla="*/ 94 w 340"/>
                <a:gd name="T27" fmla="*/ 122 h 684"/>
                <a:gd name="T28" fmla="*/ 128 w 340"/>
                <a:gd name="T29" fmla="*/ 82 h 684"/>
                <a:gd name="T30" fmla="*/ 152 w 340"/>
                <a:gd name="T31" fmla="*/ 58 h 684"/>
                <a:gd name="T32" fmla="*/ 170 w 340"/>
                <a:gd name="T33" fmla="*/ 40 h 684"/>
                <a:gd name="T34" fmla="*/ 224 w 340"/>
                <a:gd name="T35" fmla="*/ 40 h 684"/>
                <a:gd name="T36" fmla="*/ 238 w 340"/>
                <a:gd name="T37" fmla="*/ 32 h 684"/>
                <a:gd name="T38" fmla="*/ 270 w 340"/>
                <a:gd name="T39" fmla="*/ 20 h 684"/>
                <a:gd name="T40" fmla="*/ 290 w 340"/>
                <a:gd name="T41" fmla="*/ 0 h 684"/>
                <a:gd name="T42" fmla="*/ 308 w 340"/>
                <a:gd name="T43" fmla="*/ 12 h 684"/>
                <a:gd name="T44" fmla="*/ 290 w 340"/>
                <a:gd name="T45" fmla="*/ 34 h 684"/>
                <a:gd name="T46" fmla="*/ 276 w 340"/>
                <a:gd name="T47" fmla="*/ 54 h 684"/>
                <a:gd name="T48" fmla="*/ 286 w 340"/>
                <a:gd name="T49" fmla="*/ 64 h 684"/>
                <a:gd name="T50" fmla="*/ 310 w 340"/>
                <a:gd name="T51" fmla="*/ 82 h 684"/>
                <a:gd name="T52" fmla="*/ 340 w 340"/>
                <a:gd name="T53" fmla="*/ 124 h 684"/>
                <a:gd name="T54" fmla="*/ 328 w 340"/>
                <a:gd name="T55" fmla="*/ 158 h 684"/>
                <a:gd name="T56" fmla="*/ 290 w 340"/>
                <a:gd name="T57" fmla="*/ 186 h 684"/>
                <a:gd name="T58" fmla="*/ 268 w 340"/>
                <a:gd name="T59" fmla="*/ 228 h 684"/>
                <a:gd name="T60" fmla="*/ 274 w 340"/>
                <a:gd name="T61" fmla="*/ 256 h 684"/>
                <a:gd name="T62" fmla="*/ 300 w 340"/>
                <a:gd name="T63" fmla="*/ 278 h 684"/>
                <a:gd name="T64" fmla="*/ 320 w 340"/>
                <a:gd name="T65" fmla="*/ 312 h 684"/>
                <a:gd name="T66" fmla="*/ 328 w 340"/>
                <a:gd name="T67" fmla="*/ 344 h 684"/>
                <a:gd name="T68" fmla="*/ 316 w 340"/>
                <a:gd name="T69" fmla="*/ 384 h 684"/>
                <a:gd name="T70" fmla="*/ 298 w 340"/>
                <a:gd name="T71" fmla="*/ 412 h 684"/>
                <a:gd name="T72" fmla="*/ 276 w 340"/>
                <a:gd name="T73" fmla="*/ 436 h 684"/>
                <a:gd name="T74" fmla="*/ 298 w 340"/>
                <a:gd name="T75" fmla="*/ 474 h 684"/>
                <a:gd name="T76" fmla="*/ 302 w 340"/>
                <a:gd name="T77" fmla="*/ 506 h 684"/>
                <a:gd name="T78" fmla="*/ 296 w 340"/>
                <a:gd name="T79" fmla="*/ 544 h 684"/>
                <a:gd name="T80" fmla="*/ 236 w 340"/>
                <a:gd name="T81" fmla="*/ 602 h 684"/>
                <a:gd name="T82" fmla="*/ 164 w 340"/>
                <a:gd name="T83" fmla="*/ 620 h 684"/>
                <a:gd name="T84" fmla="*/ 112 w 340"/>
                <a:gd name="T85" fmla="*/ 644 h 684"/>
                <a:gd name="T86" fmla="*/ 66 w 340"/>
                <a:gd name="T87" fmla="*/ 664 h 684"/>
                <a:gd name="T88" fmla="*/ 48 w 340"/>
                <a:gd name="T89" fmla="*/ 678 h 68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40" h="684">
                  <a:moveTo>
                    <a:pt x="32" y="684"/>
                  </a:moveTo>
                  <a:lnTo>
                    <a:pt x="32" y="684"/>
                  </a:lnTo>
                  <a:lnTo>
                    <a:pt x="24" y="676"/>
                  </a:lnTo>
                  <a:lnTo>
                    <a:pt x="16" y="668"/>
                  </a:lnTo>
                  <a:lnTo>
                    <a:pt x="12" y="662"/>
                  </a:lnTo>
                  <a:lnTo>
                    <a:pt x="10" y="654"/>
                  </a:lnTo>
                  <a:lnTo>
                    <a:pt x="10" y="638"/>
                  </a:lnTo>
                  <a:lnTo>
                    <a:pt x="10" y="624"/>
                  </a:lnTo>
                  <a:lnTo>
                    <a:pt x="20" y="594"/>
                  </a:lnTo>
                  <a:lnTo>
                    <a:pt x="18" y="560"/>
                  </a:lnTo>
                  <a:lnTo>
                    <a:pt x="0" y="514"/>
                  </a:lnTo>
                  <a:lnTo>
                    <a:pt x="0" y="440"/>
                  </a:lnTo>
                  <a:lnTo>
                    <a:pt x="8" y="426"/>
                  </a:lnTo>
                  <a:lnTo>
                    <a:pt x="16" y="412"/>
                  </a:lnTo>
                  <a:lnTo>
                    <a:pt x="30" y="386"/>
                  </a:lnTo>
                  <a:lnTo>
                    <a:pt x="30" y="358"/>
                  </a:lnTo>
                  <a:lnTo>
                    <a:pt x="24" y="326"/>
                  </a:lnTo>
                  <a:lnTo>
                    <a:pt x="22" y="310"/>
                  </a:lnTo>
                  <a:lnTo>
                    <a:pt x="20" y="296"/>
                  </a:lnTo>
                  <a:lnTo>
                    <a:pt x="22" y="282"/>
                  </a:lnTo>
                  <a:lnTo>
                    <a:pt x="24" y="270"/>
                  </a:lnTo>
                  <a:lnTo>
                    <a:pt x="32" y="258"/>
                  </a:lnTo>
                  <a:lnTo>
                    <a:pt x="44" y="248"/>
                  </a:lnTo>
                  <a:lnTo>
                    <a:pt x="48" y="232"/>
                  </a:lnTo>
                  <a:lnTo>
                    <a:pt x="50" y="218"/>
                  </a:lnTo>
                  <a:lnTo>
                    <a:pt x="52" y="192"/>
                  </a:lnTo>
                  <a:lnTo>
                    <a:pt x="64" y="170"/>
                  </a:lnTo>
                  <a:lnTo>
                    <a:pt x="66" y="158"/>
                  </a:lnTo>
                  <a:lnTo>
                    <a:pt x="70" y="150"/>
                  </a:lnTo>
                  <a:lnTo>
                    <a:pt x="74" y="142"/>
                  </a:lnTo>
                  <a:lnTo>
                    <a:pt x="80" y="134"/>
                  </a:lnTo>
                  <a:lnTo>
                    <a:pt x="94" y="122"/>
                  </a:lnTo>
                  <a:lnTo>
                    <a:pt x="110" y="110"/>
                  </a:lnTo>
                  <a:lnTo>
                    <a:pt x="128" y="82"/>
                  </a:lnTo>
                  <a:lnTo>
                    <a:pt x="140" y="68"/>
                  </a:lnTo>
                  <a:lnTo>
                    <a:pt x="146" y="62"/>
                  </a:lnTo>
                  <a:lnTo>
                    <a:pt x="152" y="58"/>
                  </a:lnTo>
                  <a:lnTo>
                    <a:pt x="170" y="40"/>
                  </a:lnTo>
                  <a:lnTo>
                    <a:pt x="204" y="42"/>
                  </a:lnTo>
                  <a:lnTo>
                    <a:pt x="214" y="42"/>
                  </a:lnTo>
                  <a:lnTo>
                    <a:pt x="224" y="40"/>
                  </a:lnTo>
                  <a:lnTo>
                    <a:pt x="232" y="38"/>
                  </a:lnTo>
                  <a:lnTo>
                    <a:pt x="238" y="32"/>
                  </a:lnTo>
                  <a:lnTo>
                    <a:pt x="250" y="30"/>
                  </a:lnTo>
                  <a:lnTo>
                    <a:pt x="260" y="26"/>
                  </a:lnTo>
                  <a:lnTo>
                    <a:pt x="270" y="20"/>
                  </a:lnTo>
                  <a:lnTo>
                    <a:pt x="282" y="10"/>
                  </a:lnTo>
                  <a:lnTo>
                    <a:pt x="290" y="0"/>
                  </a:lnTo>
                  <a:lnTo>
                    <a:pt x="308" y="12"/>
                  </a:lnTo>
                  <a:lnTo>
                    <a:pt x="306" y="18"/>
                  </a:lnTo>
                  <a:lnTo>
                    <a:pt x="302" y="24"/>
                  </a:lnTo>
                  <a:lnTo>
                    <a:pt x="290" y="34"/>
                  </a:lnTo>
                  <a:lnTo>
                    <a:pt x="284" y="40"/>
                  </a:lnTo>
                  <a:lnTo>
                    <a:pt x="280" y="46"/>
                  </a:lnTo>
                  <a:lnTo>
                    <a:pt x="276" y="54"/>
                  </a:lnTo>
                  <a:lnTo>
                    <a:pt x="278" y="62"/>
                  </a:lnTo>
                  <a:lnTo>
                    <a:pt x="286" y="64"/>
                  </a:lnTo>
                  <a:lnTo>
                    <a:pt x="296" y="68"/>
                  </a:lnTo>
                  <a:lnTo>
                    <a:pt x="302" y="74"/>
                  </a:lnTo>
                  <a:lnTo>
                    <a:pt x="310" y="82"/>
                  </a:lnTo>
                  <a:lnTo>
                    <a:pt x="324" y="100"/>
                  </a:lnTo>
                  <a:lnTo>
                    <a:pt x="340" y="124"/>
                  </a:lnTo>
                  <a:lnTo>
                    <a:pt x="340" y="142"/>
                  </a:lnTo>
                  <a:lnTo>
                    <a:pt x="328" y="158"/>
                  </a:lnTo>
                  <a:lnTo>
                    <a:pt x="318" y="168"/>
                  </a:lnTo>
                  <a:lnTo>
                    <a:pt x="290" y="186"/>
                  </a:lnTo>
                  <a:lnTo>
                    <a:pt x="280" y="202"/>
                  </a:lnTo>
                  <a:lnTo>
                    <a:pt x="272" y="218"/>
                  </a:lnTo>
                  <a:lnTo>
                    <a:pt x="268" y="228"/>
                  </a:lnTo>
                  <a:lnTo>
                    <a:pt x="268" y="238"/>
                  </a:lnTo>
                  <a:lnTo>
                    <a:pt x="268" y="248"/>
                  </a:lnTo>
                  <a:lnTo>
                    <a:pt x="274" y="256"/>
                  </a:lnTo>
                  <a:lnTo>
                    <a:pt x="300" y="278"/>
                  </a:lnTo>
                  <a:lnTo>
                    <a:pt x="308" y="290"/>
                  </a:lnTo>
                  <a:lnTo>
                    <a:pt x="316" y="302"/>
                  </a:lnTo>
                  <a:lnTo>
                    <a:pt x="320" y="312"/>
                  </a:lnTo>
                  <a:lnTo>
                    <a:pt x="324" y="320"/>
                  </a:lnTo>
                  <a:lnTo>
                    <a:pt x="326" y="332"/>
                  </a:lnTo>
                  <a:lnTo>
                    <a:pt x="328" y="344"/>
                  </a:lnTo>
                  <a:lnTo>
                    <a:pt x="322" y="364"/>
                  </a:lnTo>
                  <a:lnTo>
                    <a:pt x="316" y="384"/>
                  </a:lnTo>
                  <a:lnTo>
                    <a:pt x="308" y="398"/>
                  </a:lnTo>
                  <a:lnTo>
                    <a:pt x="298" y="412"/>
                  </a:lnTo>
                  <a:lnTo>
                    <a:pt x="286" y="426"/>
                  </a:lnTo>
                  <a:lnTo>
                    <a:pt x="276" y="436"/>
                  </a:lnTo>
                  <a:lnTo>
                    <a:pt x="274" y="448"/>
                  </a:lnTo>
                  <a:lnTo>
                    <a:pt x="298" y="474"/>
                  </a:lnTo>
                  <a:lnTo>
                    <a:pt x="302" y="488"/>
                  </a:lnTo>
                  <a:lnTo>
                    <a:pt x="302" y="506"/>
                  </a:lnTo>
                  <a:lnTo>
                    <a:pt x="300" y="524"/>
                  </a:lnTo>
                  <a:lnTo>
                    <a:pt x="296" y="544"/>
                  </a:lnTo>
                  <a:lnTo>
                    <a:pt x="282" y="560"/>
                  </a:lnTo>
                  <a:lnTo>
                    <a:pt x="268" y="574"/>
                  </a:lnTo>
                  <a:lnTo>
                    <a:pt x="236" y="602"/>
                  </a:lnTo>
                  <a:lnTo>
                    <a:pt x="164" y="620"/>
                  </a:lnTo>
                  <a:lnTo>
                    <a:pt x="146" y="632"/>
                  </a:lnTo>
                  <a:lnTo>
                    <a:pt x="128" y="640"/>
                  </a:lnTo>
                  <a:lnTo>
                    <a:pt x="112" y="644"/>
                  </a:lnTo>
                  <a:lnTo>
                    <a:pt x="92" y="648"/>
                  </a:lnTo>
                  <a:lnTo>
                    <a:pt x="66" y="664"/>
                  </a:lnTo>
                  <a:lnTo>
                    <a:pt x="56" y="672"/>
                  </a:lnTo>
                  <a:lnTo>
                    <a:pt x="48" y="678"/>
                  </a:lnTo>
                  <a:lnTo>
                    <a:pt x="32" y="684"/>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29" name="Freeform 30"/>
            <p:cNvSpPr>
              <a:spLocks/>
            </p:cNvSpPr>
            <p:nvPr/>
          </p:nvSpPr>
          <p:spPr bwMode="auto">
            <a:xfrm>
              <a:off x="6384925" y="3101976"/>
              <a:ext cx="1016000" cy="679450"/>
            </a:xfrm>
            <a:custGeom>
              <a:avLst/>
              <a:gdLst>
                <a:gd name="T0" fmla="*/ 42 w 640"/>
                <a:gd name="T1" fmla="*/ 410 h 428"/>
                <a:gd name="T2" fmla="*/ 0 w 640"/>
                <a:gd name="T3" fmla="*/ 372 h 428"/>
                <a:gd name="T4" fmla="*/ 26 w 640"/>
                <a:gd name="T5" fmla="*/ 338 h 428"/>
                <a:gd name="T6" fmla="*/ 38 w 640"/>
                <a:gd name="T7" fmla="*/ 322 h 428"/>
                <a:gd name="T8" fmla="*/ 26 w 640"/>
                <a:gd name="T9" fmla="*/ 244 h 428"/>
                <a:gd name="T10" fmla="*/ 12 w 640"/>
                <a:gd name="T11" fmla="*/ 208 h 428"/>
                <a:gd name="T12" fmla="*/ 20 w 640"/>
                <a:gd name="T13" fmla="*/ 174 h 428"/>
                <a:gd name="T14" fmla="*/ 42 w 640"/>
                <a:gd name="T15" fmla="*/ 144 h 428"/>
                <a:gd name="T16" fmla="*/ 76 w 640"/>
                <a:gd name="T17" fmla="*/ 106 h 428"/>
                <a:gd name="T18" fmla="*/ 104 w 640"/>
                <a:gd name="T19" fmla="*/ 80 h 428"/>
                <a:gd name="T20" fmla="*/ 150 w 640"/>
                <a:gd name="T21" fmla="*/ 52 h 428"/>
                <a:gd name="T22" fmla="*/ 210 w 640"/>
                <a:gd name="T23" fmla="*/ 38 h 428"/>
                <a:gd name="T24" fmla="*/ 236 w 640"/>
                <a:gd name="T25" fmla="*/ 38 h 428"/>
                <a:gd name="T26" fmla="*/ 268 w 640"/>
                <a:gd name="T27" fmla="*/ 16 h 428"/>
                <a:gd name="T28" fmla="*/ 294 w 640"/>
                <a:gd name="T29" fmla="*/ 12 h 428"/>
                <a:gd name="T30" fmla="*/ 308 w 640"/>
                <a:gd name="T31" fmla="*/ 36 h 428"/>
                <a:gd name="T32" fmla="*/ 308 w 640"/>
                <a:gd name="T33" fmla="*/ 80 h 428"/>
                <a:gd name="T34" fmla="*/ 360 w 640"/>
                <a:gd name="T35" fmla="*/ 108 h 428"/>
                <a:gd name="T36" fmla="*/ 384 w 640"/>
                <a:gd name="T37" fmla="*/ 110 h 428"/>
                <a:gd name="T38" fmla="*/ 432 w 640"/>
                <a:gd name="T39" fmla="*/ 38 h 428"/>
                <a:gd name="T40" fmla="*/ 452 w 640"/>
                <a:gd name="T41" fmla="*/ 24 h 428"/>
                <a:gd name="T42" fmla="*/ 492 w 640"/>
                <a:gd name="T43" fmla="*/ 16 h 428"/>
                <a:gd name="T44" fmla="*/ 536 w 640"/>
                <a:gd name="T45" fmla="*/ 34 h 428"/>
                <a:gd name="T46" fmla="*/ 640 w 640"/>
                <a:gd name="T47" fmla="*/ 36 h 428"/>
                <a:gd name="T48" fmla="*/ 636 w 640"/>
                <a:gd name="T49" fmla="*/ 46 h 428"/>
                <a:gd name="T50" fmla="*/ 632 w 640"/>
                <a:gd name="T51" fmla="*/ 76 h 428"/>
                <a:gd name="T52" fmla="*/ 570 w 640"/>
                <a:gd name="T53" fmla="*/ 96 h 428"/>
                <a:gd name="T54" fmla="*/ 514 w 640"/>
                <a:gd name="T55" fmla="*/ 136 h 428"/>
                <a:gd name="T56" fmla="*/ 500 w 640"/>
                <a:gd name="T57" fmla="*/ 160 h 428"/>
                <a:gd name="T58" fmla="*/ 472 w 640"/>
                <a:gd name="T59" fmla="*/ 178 h 428"/>
                <a:gd name="T60" fmla="*/ 446 w 640"/>
                <a:gd name="T61" fmla="*/ 188 h 428"/>
                <a:gd name="T62" fmla="*/ 438 w 640"/>
                <a:gd name="T63" fmla="*/ 228 h 428"/>
                <a:gd name="T64" fmla="*/ 418 w 640"/>
                <a:gd name="T65" fmla="*/ 252 h 428"/>
                <a:gd name="T66" fmla="*/ 400 w 640"/>
                <a:gd name="T67" fmla="*/ 276 h 428"/>
                <a:gd name="T68" fmla="*/ 390 w 640"/>
                <a:gd name="T69" fmla="*/ 324 h 428"/>
                <a:gd name="T70" fmla="*/ 374 w 640"/>
                <a:gd name="T71" fmla="*/ 326 h 428"/>
                <a:gd name="T72" fmla="*/ 350 w 640"/>
                <a:gd name="T73" fmla="*/ 342 h 428"/>
                <a:gd name="T74" fmla="*/ 338 w 640"/>
                <a:gd name="T75" fmla="*/ 366 h 428"/>
                <a:gd name="T76" fmla="*/ 322 w 640"/>
                <a:gd name="T77" fmla="*/ 400 h 428"/>
                <a:gd name="T78" fmla="*/ 314 w 640"/>
                <a:gd name="T79" fmla="*/ 400 h 428"/>
                <a:gd name="T80" fmla="*/ 304 w 640"/>
                <a:gd name="T81" fmla="*/ 392 h 428"/>
                <a:gd name="T82" fmla="*/ 274 w 640"/>
                <a:gd name="T83" fmla="*/ 404 h 428"/>
                <a:gd name="T84" fmla="*/ 250 w 640"/>
                <a:gd name="T85" fmla="*/ 422 h 428"/>
                <a:gd name="T86" fmla="*/ 214 w 640"/>
                <a:gd name="T87" fmla="*/ 416 h 428"/>
                <a:gd name="T88" fmla="*/ 208 w 640"/>
                <a:gd name="T89" fmla="*/ 404 h 428"/>
                <a:gd name="T90" fmla="*/ 142 w 640"/>
                <a:gd name="T91" fmla="*/ 362 h 428"/>
                <a:gd name="T92" fmla="*/ 138 w 640"/>
                <a:gd name="T93" fmla="*/ 380 h 428"/>
                <a:gd name="T94" fmla="*/ 126 w 640"/>
                <a:gd name="T95" fmla="*/ 406 h 428"/>
                <a:gd name="T96" fmla="*/ 108 w 640"/>
                <a:gd name="T97" fmla="*/ 418 h 428"/>
                <a:gd name="T98" fmla="*/ 86 w 640"/>
                <a:gd name="T99" fmla="*/ 422 h 42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40" h="428">
                  <a:moveTo>
                    <a:pt x="70" y="428"/>
                  </a:moveTo>
                  <a:lnTo>
                    <a:pt x="70" y="428"/>
                  </a:lnTo>
                  <a:lnTo>
                    <a:pt x="42" y="410"/>
                  </a:lnTo>
                  <a:lnTo>
                    <a:pt x="0" y="372"/>
                  </a:lnTo>
                  <a:lnTo>
                    <a:pt x="10" y="352"/>
                  </a:lnTo>
                  <a:lnTo>
                    <a:pt x="26" y="338"/>
                  </a:lnTo>
                  <a:lnTo>
                    <a:pt x="32" y="330"/>
                  </a:lnTo>
                  <a:lnTo>
                    <a:pt x="38" y="322"/>
                  </a:lnTo>
                  <a:lnTo>
                    <a:pt x="38" y="288"/>
                  </a:lnTo>
                  <a:lnTo>
                    <a:pt x="26" y="244"/>
                  </a:lnTo>
                  <a:lnTo>
                    <a:pt x="18" y="220"/>
                  </a:lnTo>
                  <a:lnTo>
                    <a:pt x="12" y="208"/>
                  </a:lnTo>
                  <a:lnTo>
                    <a:pt x="12" y="186"/>
                  </a:lnTo>
                  <a:lnTo>
                    <a:pt x="14" y="180"/>
                  </a:lnTo>
                  <a:lnTo>
                    <a:pt x="20" y="174"/>
                  </a:lnTo>
                  <a:lnTo>
                    <a:pt x="30" y="156"/>
                  </a:lnTo>
                  <a:lnTo>
                    <a:pt x="42" y="144"/>
                  </a:lnTo>
                  <a:lnTo>
                    <a:pt x="68" y="118"/>
                  </a:lnTo>
                  <a:lnTo>
                    <a:pt x="76" y="106"/>
                  </a:lnTo>
                  <a:lnTo>
                    <a:pt x="84" y="96"/>
                  </a:lnTo>
                  <a:lnTo>
                    <a:pt x="92" y="88"/>
                  </a:lnTo>
                  <a:lnTo>
                    <a:pt x="104" y="80"/>
                  </a:lnTo>
                  <a:lnTo>
                    <a:pt x="126" y="66"/>
                  </a:lnTo>
                  <a:lnTo>
                    <a:pt x="150" y="52"/>
                  </a:lnTo>
                  <a:lnTo>
                    <a:pt x="202" y="0"/>
                  </a:lnTo>
                  <a:lnTo>
                    <a:pt x="210" y="38"/>
                  </a:lnTo>
                  <a:lnTo>
                    <a:pt x="236" y="38"/>
                  </a:lnTo>
                  <a:lnTo>
                    <a:pt x="248" y="16"/>
                  </a:lnTo>
                  <a:lnTo>
                    <a:pt x="268" y="16"/>
                  </a:lnTo>
                  <a:lnTo>
                    <a:pt x="282" y="16"/>
                  </a:lnTo>
                  <a:lnTo>
                    <a:pt x="294" y="12"/>
                  </a:lnTo>
                  <a:lnTo>
                    <a:pt x="294" y="16"/>
                  </a:lnTo>
                  <a:lnTo>
                    <a:pt x="298" y="22"/>
                  </a:lnTo>
                  <a:lnTo>
                    <a:pt x="308" y="36"/>
                  </a:lnTo>
                  <a:lnTo>
                    <a:pt x="308" y="80"/>
                  </a:lnTo>
                  <a:lnTo>
                    <a:pt x="322" y="90"/>
                  </a:lnTo>
                  <a:lnTo>
                    <a:pt x="340" y="100"/>
                  </a:lnTo>
                  <a:lnTo>
                    <a:pt x="360" y="108"/>
                  </a:lnTo>
                  <a:lnTo>
                    <a:pt x="372" y="110"/>
                  </a:lnTo>
                  <a:lnTo>
                    <a:pt x="384" y="110"/>
                  </a:lnTo>
                  <a:lnTo>
                    <a:pt x="424" y="48"/>
                  </a:lnTo>
                  <a:lnTo>
                    <a:pt x="432" y="38"/>
                  </a:lnTo>
                  <a:lnTo>
                    <a:pt x="440" y="30"/>
                  </a:lnTo>
                  <a:lnTo>
                    <a:pt x="452" y="24"/>
                  </a:lnTo>
                  <a:lnTo>
                    <a:pt x="462" y="18"/>
                  </a:lnTo>
                  <a:lnTo>
                    <a:pt x="476" y="16"/>
                  </a:lnTo>
                  <a:lnTo>
                    <a:pt x="492" y="16"/>
                  </a:lnTo>
                  <a:lnTo>
                    <a:pt x="536" y="34"/>
                  </a:lnTo>
                  <a:lnTo>
                    <a:pt x="632" y="32"/>
                  </a:lnTo>
                  <a:lnTo>
                    <a:pt x="640" y="36"/>
                  </a:lnTo>
                  <a:lnTo>
                    <a:pt x="636" y="40"/>
                  </a:lnTo>
                  <a:lnTo>
                    <a:pt x="636" y="46"/>
                  </a:lnTo>
                  <a:lnTo>
                    <a:pt x="632" y="76"/>
                  </a:lnTo>
                  <a:lnTo>
                    <a:pt x="598" y="80"/>
                  </a:lnTo>
                  <a:lnTo>
                    <a:pt x="570" y="96"/>
                  </a:lnTo>
                  <a:lnTo>
                    <a:pt x="540" y="114"/>
                  </a:lnTo>
                  <a:lnTo>
                    <a:pt x="526" y="124"/>
                  </a:lnTo>
                  <a:lnTo>
                    <a:pt x="514" y="136"/>
                  </a:lnTo>
                  <a:lnTo>
                    <a:pt x="506" y="148"/>
                  </a:lnTo>
                  <a:lnTo>
                    <a:pt x="500" y="160"/>
                  </a:lnTo>
                  <a:lnTo>
                    <a:pt x="478" y="170"/>
                  </a:lnTo>
                  <a:lnTo>
                    <a:pt x="472" y="178"/>
                  </a:lnTo>
                  <a:lnTo>
                    <a:pt x="464" y="182"/>
                  </a:lnTo>
                  <a:lnTo>
                    <a:pt x="446" y="188"/>
                  </a:lnTo>
                  <a:lnTo>
                    <a:pt x="440" y="194"/>
                  </a:lnTo>
                  <a:lnTo>
                    <a:pt x="438" y="228"/>
                  </a:lnTo>
                  <a:lnTo>
                    <a:pt x="430" y="240"/>
                  </a:lnTo>
                  <a:lnTo>
                    <a:pt x="418" y="252"/>
                  </a:lnTo>
                  <a:lnTo>
                    <a:pt x="408" y="264"/>
                  </a:lnTo>
                  <a:lnTo>
                    <a:pt x="400" y="276"/>
                  </a:lnTo>
                  <a:lnTo>
                    <a:pt x="400" y="298"/>
                  </a:lnTo>
                  <a:lnTo>
                    <a:pt x="396" y="312"/>
                  </a:lnTo>
                  <a:lnTo>
                    <a:pt x="390" y="324"/>
                  </a:lnTo>
                  <a:lnTo>
                    <a:pt x="382" y="324"/>
                  </a:lnTo>
                  <a:lnTo>
                    <a:pt x="374" y="326"/>
                  </a:lnTo>
                  <a:lnTo>
                    <a:pt x="366" y="328"/>
                  </a:lnTo>
                  <a:lnTo>
                    <a:pt x="360" y="332"/>
                  </a:lnTo>
                  <a:lnTo>
                    <a:pt x="350" y="342"/>
                  </a:lnTo>
                  <a:lnTo>
                    <a:pt x="342" y="352"/>
                  </a:lnTo>
                  <a:lnTo>
                    <a:pt x="338" y="366"/>
                  </a:lnTo>
                  <a:lnTo>
                    <a:pt x="334" y="380"/>
                  </a:lnTo>
                  <a:lnTo>
                    <a:pt x="326" y="394"/>
                  </a:lnTo>
                  <a:lnTo>
                    <a:pt x="322" y="400"/>
                  </a:lnTo>
                  <a:lnTo>
                    <a:pt x="314" y="404"/>
                  </a:lnTo>
                  <a:lnTo>
                    <a:pt x="314" y="400"/>
                  </a:lnTo>
                  <a:lnTo>
                    <a:pt x="304" y="392"/>
                  </a:lnTo>
                  <a:lnTo>
                    <a:pt x="286" y="390"/>
                  </a:lnTo>
                  <a:lnTo>
                    <a:pt x="274" y="404"/>
                  </a:lnTo>
                  <a:lnTo>
                    <a:pt x="262" y="420"/>
                  </a:lnTo>
                  <a:lnTo>
                    <a:pt x="250" y="422"/>
                  </a:lnTo>
                  <a:lnTo>
                    <a:pt x="236" y="422"/>
                  </a:lnTo>
                  <a:lnTo>
                    <a:pt x="222" y="420"/>
                  </a:lnTo>
                  <a:lnTo>
                    <a:pt x="214" y="416"/>
                  </a:lnTo>
                  <a:lnTo>
                    <a:pt x="208" y="404"/>
                  </a:lnTo>
                  <a:lnTo>
                    <a:pt x="168" y="364"/>
                  </a:lnTo>
                  <a:lnTo>
                    <a:pt x="142" y="362"/>
                  </a:lnTo>
                  <a:lnTo>
                    <a:pt x="140" y="370"/>
                  </a:lnTo>
                  <a:lnTo>
                    <a:pt x="138" y="380"/>
                  </a:lnTo>
                  <a:lnTo>
                    <a:pt x="136" y="404"/>
                  </a:lnTo>
                  <a:lnTo>
                    <a:pt x="126" y="406"/>
                  </a:lnTo>
                  <a:lnTo>
                    <a:pt x="118" y="410"/>
                  </a:lnTo>
                  <a:lnTo>
                    <a:pt x="112" y="414"/>
                  </a:lnTo>
                  <a:lnTo>
                    <a:pt x="108" y="418"/>
                  </a:lnTo>
                  <a:lnTo>
                    <a:pt x="96" y="420"/>
                  </a:lnTo>
                  <a:lnTo>
                    <a:pt x="86" y="422"/>
                  </a:lnTo>
                  <a:lnTo>
                    <a:pt x="70" y="428"/>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30" name="Freeform 31"/>
            <p:cNvSpPr>
              <a:spLocks/>
            </p:cNvSpPr>
            <p:nvPr/>
          </p:nvSpPr>
          <p:spPr bwMode="auto">
            <a:xfrm>
              <a:off x="4806950" y="3000376"/>
              <a:ext cx="438150" cy="682625"/>
            </a:xfrm>
            <a:custGeom>
              <a:avLst/>
              <a:gdLst>
                <a:gd name="T0" fmla="*/ 106 w 276"/>
                <a:gd name="T1" fmla="*/ 398 h 430"/>
                <a:gd name="T2" fmla="*/ 98 w 276"/>
                <a:gd name="T3" fmla="*/ 364 h 430"/>
                <a:gd name="T4" fmla="*/ 92 w 276"/>
                <a:gd name="T5" fmla="*/ 318 h 430"/>
                <a:gd name="T6" fmla="*/ 86 w 276"/>
                <a:gd name="T7" fmla="*/ 280 h 430"/>
                <a:gd name="T8" fmla="*/ 52 w 276"/>
                <a:gd name="T9" fmla="*/ 240 h 430"/>
                <a:gd name="T10" fmla="*/ 26 w 276"/>
                <a:gd name="T11" fmla="*/ 214 h 430"/>
                <a:gd name="T12" fmla="*/ 0 w 276"/>
                <a:gd name="T13" fmla="*/ 200 h 430"/>
                <a:gd name="T14" fmla="*/ 4 w 276"/>
                <a:gd name="T15" fmla="*/ 196 h 430"/>
                <a:gd name="T16" fmla="*/ 28 w 276"/>
                <a:gd name="T17" fmla="*/ 186 h 430"/>
                <a:gd name="T18" fmla="*/ 68 w 276"/>
                <a:gd name="T19" fmla="*/ 180 h 430"/>
                <a:gd name="T20" fmla="*/ 84 w 276"/>
                <a:gd name="T21" fmla="*/ 166 h 430"/>
                <a:gd name="T22" fmla="*/ 112 w 276"/>
                <a:gd name="T23" fmla="*/ 160 h 430"/>
                <a:gd name="T24" fmla="*/ 130 w 276"/>
                <a:gd name="T25" fmla="*/ 138 h 430"/>
                <a:gd name="T26" fmla="*/ 128 w 276"/>
                <a:gd name="T27" fmla="*/ 98 h 430"/>
                <a:gd name="T28" fmla="*/ 158 w 276"/>
                <a:gd name="T29" fmla="*/ 42 h 430"/>
                <a:gd name="T30" fmla="*/ 162 w 276"/>
                <a:gd name="T31" fmla="*/ 12 h 430"/>
                <a:gd name="T32" fmla="*/ 170 w 276"/>
                <a:gd name="T33" fmla="*/ 10 h 430"/>
                <a:gd name="T34" fmla="*/ 190 w 276"/>
                <a:gd name="T35" fmla="*/ 2 h 430"/>
                <a:gd name="T36" fmla="*/ 204 w 276"/>
                <a:gd name="T37" fmla="*/ 0 h 430"/>
                <a:gd name="T38" fmla="*/ 220 w 276"/>
                <a:gd name="T39" fmla="*/ 6 h 430"/>
                <a:gd name="T40" fmla="*/ 226 w 276"/>
                <a:gd name="T41" fmla="*/ 22 h 430"/>
                <a:gd name="T42" fmla="*/ 218 w 276"/>
                <a:gd name="T43" fmla="*/ 40 h 430"/>
                <a:gd name="T44" fmla="*/ 212 w 276"/>
                <a:gd name="T45" fmla="*/ 58 h 430"/>
                <a:gd name="T46" fmla="*/ 196 w 276"/>
                <a:gd name="T47" fmla="*/ 82 h 430"/>
                <a:gd name="T48" fmla="*/ 192 w 276"/>
                <a:gd name="T49" fmla="*/ 108 h 430"/>
                <a:gd name="T50" fmla="*/ 194 w 276"/>
                <a:gd name="T51" fmla="*/ 132 h 430"/>
                <a:gd name="T52" fmla="*/ 232 w 276"/>
                <a:gd name="T53" fmla="*/ 138 h 430"/>
                <a:gd name="T54" fmla="*/ 248 w 276"/>
                <a:gd name="T55" fmla="*/ 154 h 430"/>
                <a:gd name="T56" fmla="*/ 268 w 276"/>
                <a:gd name="T57" fmla="*/ 168 h 430"/>
                <a:gd name="T58" fmla="*/ 276 w 276"/>
                <a:gd name="T59" fmla="*/ 170 h 430"/>
                <a:gd name="T60" fmla="*/ 270 w 276"/>
                <a:gd name="T61" fmla="*/ 184 h 430"/>
                <a:gd name="T62" fmla="*/ 258 w 276"/>
                <a:gd name="T63" fmla="*/ 198 h 430"/>
                <a:gd name="T64" fmla="*/ 252 w 276"/>
                <a:gd name="T65" fmla="*/ 206 h 430"/>
                <a:gd name="T66" fmla="*/ 228 w 276"/>
                <a:gd name="T67" fmla="*/ 226 h 430"/>
                <a:gd name="T68" fmla="*/ 216 w 276"/>
                <a:gd name="T69" fmla="*/ 228 h 430"/>
                <a:gd name="T70" fmla="*/ 202 w 276"/>
                <a:gd name="T71" fmla="*/ 232 h 430"/>
                <a:gd name="T72" fmla="*/ 202 w 276"/>
                <a:gd name="T73" fmla="*/ 248 h 430"/>
                <a:gd name="T74" fmla="*/ 198 w 276"/>
                <a:gd name="T75" fmla="*/ 270 h 430"/>
                <a:gd name="T76" fmla="*/ 188 w 276"/>
                <a:gd name="T77" fmla="*/ 284 h 430"/>
                <a:gd name="T78" fmla="*/ 180 w 276"/>
                <a:gd name="T79" fmla="*/ 308 h 430"/>
                <a:gd name="T80" fmla="*/ 178 w 276"/>
                <a:gd name="T81" fmla="*/ 332 h 430"/>
                <a:gd name="T82" fmla="*/ 194 w 276"/>
                <a:gd name="T83" fmla="*/ 346 h 430"/>
                <a:gd name="T84" fmla="*/ 214 w 276"/>
                <a:gd name="T85" fmla="*/ 352 h 430"/>
                <a:gd name="T86" fmla="*/ 222 w 276"/>
                <a:gd name="T87" fmla="*/ 364 h 430"/>
                <a:gd name="T88" fmla="*/ 222 w 276"/>
                <a:gd name="T89" fmla="*/ 382 h 430"/>
                <a:gd name="T90" fmla="*/ 216 w 276"/>
                <a:gd name="T91" fmla="*/ 394 h 430"/>
                <a:gd name="T92" fmla="*/ 198 w 276"/>
                <a:gd name="T93" fmla="*/ 400 h 430"/>
                <a:gd name="T94" fmla="*/ 184 w 276"/>
                <a:gd name="T95" fmla="*/ 406 h 430"/>
                <a:gd name="T96" fmla="*/ 154 w 276"/>
                <a:gd name="T97" fmla="*/ 430 h 430"/>
                <a:gd name="T98" fmla="*/ 142 w 276"/>
                <a:gd name="T99" fmla="*/ 428 h 430"/>
                <a:gd name="T100" fmla="*/ 106 w 276"/>
                <a:gd name="T101" fmla="*/ 398 h 43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76" h="430">
                  <a:moveTo>
                    <a:pt x="106" y="398"/>
                  </a:moveTo>
                  <a:lnTo>
                    <a:pt x="106" y="398"/>
                  </a:lnTo>
                  <a:lnTo>
                    <a:pt x="98" y="364"/>
                  </a:lnTo>
                  <a:lnTo>
                    <a:pt x="96" y="340"/>
                  </a:lnTo>
                  <a:lnTo>
                    <a:pt x="92" y="318"/>
                  </a:lnTo>
                  <a:lnTo>
                    <a:pt x="86" y="280"/>
                  </a:lnTo>
                  <a:lnTo>
                    <a:pt x="68" y="258"/>
                  </a:lnTo>
                  <a:lnTo>
                    <a:pt x="52" y="240"/>
                  </a:lnTo>
                  <a:lnTo>
                    <a:pt x="36" y="226"/>
                  </a:lnTo>
                  <a:lnTo>
                    <a:pt x="26" y="214"/>
                  </a:lnTo>
                  <a:lnTo>
                    <a:pt x="0" y="200"/>
                  </a:lnTo>
                  <a:lnTo>
                    <a:pt x="4" y="196"/>
                  </a:lnTo>
                  <a:lnTo>
                    <a:pt x="10" y="192"/>
                  </a:lnTo>
                  <a:lnTo>
                    <a:pt x="28" y="186"/>
                  </a:lnTo>
                  <a:lnTo>
                    <a:pt x="68" y="180"/>
                  </a:lnTo>
                  <a:lnTo>
                    <a:pt x="78" y="170"/>
                  </a:lnTo>
                  <a:lnTo>
                    <a:pt x="84" y="166"/>
                  </a:lnTo>
                  <a:lnTo>
                    <a:pt x="94" y="162"/>
                  </a:lnTo>
                  <a:lnTo>
                    <a:pt x="112" y="160"/>
                  </a:lnTo>
                  <a:lnTo>
                    <a:pt x="130" y="138"/>
                  </a:lnTo>
                  <a:lnTo>
                    <a:pt x="128" y="98"/>
                  </a:lnTo>
                  <a:lnTo>
                    <a:pt x="158" y="42"/>
                  </a:lnTo>
                  <a:lnTo>
                    <a:pt x="162" y="12"/>
                  </a:lnTo>
                  <a:lnTo>
                    <a:pt x="170" y="10"/>
                  </a:lnTo>
                  <a:lnTo>
                    <a:pt x="176" y="8"/>
                  </a:lnTo>
                  <a:lnTo>
                    <a:pt x="190" y="2"/>
                  </a:lnTo>
                  <a:lnTo>
                    <a:pt x="198" y="0"/>
                  </a:lnTo>
                  <a:lnTo>
                    <a:pt x="204" y="0"/>
                  </a:lnTo>
                  <a:lnTo>
                    <a:pt x="212" y="2"/>
                  </a:lnTo>
                  <a:lnTo>
                    <a:pt x="220" y="6"/>
                  </a:lnTo>
                  <a:lnTo>
                    <a:pt x="226" y="22"/>
                  </a:lnTo>
                  <a:lnTo>
                    <a:pt x="218" y="40"/>
                  </a:lnTo>
                  <a:lnTo>
                    <a:pt x="212" y="58"/>
                  </a:lnTo>
                  <a:lnTo>
                    <a:pt x="198" y="74"/>
                  </a:lnTo>
                  <a:lnTo>
                    <a:pt x="196" y="82"/>
                  </a:lnTo>
                  <a:lnTo>
                    <a:pt x="192" y="90"/>
                  </a:lnTo>
                  <a:lnTo>
                    <a:pt x="192" y="108"/>
                  </a:lnTo>
                  <a:lnTo>
                    <a:pt x="194" y="132"/>
                  </a:lnTo>
                  <a:lnTo>
                    <a:pt x="232" y="138"/>
                  </a:lnTo>
                  <a:lnTo>
                    <a:pt x="238" y="146"/>
                  </a:lnTo>
                  <a:lnTo>
                    <a:pt x="248" y="154"/>
                  </a:lnTo>
                  <a:lnTo>
                    <a:pt x="260" y="164"/>
                  </a:lnTo>
                  <a:lnTo>
                    <a:pt x="268" y="168"/>
                  </a:lnTo>
                  <a:lnTo>
                    <a:pt x="276" y="170"/>
                  </a:lnTo>
                  <a:lnTo>
                    <a:pt x="274" y="176"/>
                  </a:lnTo>
                  <a:lnTo>
                    <a:pt x="270" y="184"/>
                  </a:lnTo>
                  <a:lnTo>
                    <a:pt x="264" y="192"/>
                  </a:lnTo>
                  <a:lnTo>
                    <a:pt x="258" y="198"/>
                  </a:lnTo>
                  <a:lnTo>
                    <a:pt x="252" y="206"/>
                  </a:lnTo>
                  <a:lnTo>
                    <a:pt x="244" y="214"/>
                  </a:lnTo>
                  <a:lnTo>
                    <a:pt x="228" y="226"/>
                  </a:lnTo>
                  <a:lnTo>
                    <a:pt x="216" y="228"/>
                  </a:lnTo>
                  <a:lnTo>
                    <a:pt x="206" y="228"/>
                  </a:lnTo>
                  <a:lnTo>
                    <a:pt x="202" y="232"/>
                  </a:lnTo>
                  <a:lnTo>
                    <a:pt x="200" y="236"/>
                  </a:lnTo>
                  <a:lnTo>
                    <a:pt x="202" y="248"/>
                  </a:lnTo>
                  <a:lnTo>
                    <a:pt x="200" y="258"/>
                  </a:lnTo>
                  <a:lnTo>
                    <a:pt x="198" y="270"/>
                  </a:lnTo>
                  <a:lnTo>
                    <a:pt x="188" y="284"/>
                  </a:lnTo>
                  <a:lnTo>
                    <a:pt x="182" y="296"/>
                  </a:lnTo>
                  <a:lnTo>
                    <a:pt x="180" y="308"/>
                  </a:lnTo>
                  <a:lnTo>
                    <a:pt x="178" y="332"/>
                  </a:lnTo>
                  <a:lnTo>
                    <a:pt x="194" y="346"/>
                  </a:lnTo>
                  <a:lnTo>
                    <a:pt x="202" y="348"/>
                  </a:lnTo>
                  <a:lnTo>
                    <a:pt x="214" y="352"/>
                  </a:lnTo>
                  <a:lnTo>
                    <a:pt x="218" y="358"/>
                  </a:lnTo>
                  <a:lnTo>
                    <a:pt x="222" y="364"/>
                  </a:lnTo>
                  <a:lnTo>
                    <a:pt x="224" y="372"/>
                  </a:lnTo>
                  <a:lnTo>
                    <a:pt x="222" y="382"/>
                  </a:lnTo>
                  <a:lnTo>
                    <a:pt x="216" y="394"/>
                  </a:lnTo>
                  <a:lnTo>
                    <a:pt x="198" y="400"/>
                  </a:lnTo>
                  <a:lnTo>
                    <a:pt x="184" y="406"/>
                  </a:lnTo>
                  <a:lnTo>
                    <a:pt x="160" y="426"/>
                  </a:lnTo>
                  <a:lnTo>
                    <a:pt x="154" y="430"/>
                  </a:lnTo>
                  <a:lnTo>
                    <a:pt x="148" y="430"/>
                  </a:lnTo>
                  <a:lnTo>
                    <a:pt x="142" y="428"/>
                  </a:lnTo>
                  <a:lnTo>
                    <a:pt x="134" y="422"/>
                  </a:lnTo>
                  <a:lnTo>
                    <a:pt x="106" y="398"/>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31" name="Freeform 32"/>
            <p:cNvSpPr>
              <a:spLocks/>
            </p:cNvSpPr>
            <p:nvPr/>
          </p:nvSpPr>
          <p:spPr bwMode="auto">
            <a:xfrm>
              <a:off x="6108700" y="2295526"/>
              <a:ext cx="850900" cy="1219200"/>
            </a:xfrm>
            <a:custGeom>
              <a:avLst/>
              <a:gdLst>
                <a:gd name="T0" fmla="*/ 108 w 536"/>
                <a:gd name="T1" fmla="*/ 754 h 768"/>
                <a:gd name="T2" fmla="*/ 22 w 536"/>
                <a:gd name="T3" fmla="*/ 720 h 768"/>
                <a:gd name="T4" fmla="*/ 52 w 536"/>
                <a:gd name="T5" fmla="*/ 664 h 768"/>
                <a:gd name="T6" fmla="*/ 58 w 536"/>
                <a:gd name="T7" fmla="*/ 572 h 768"/>
                <a:gd name="T8" fmla="*/ 6 w 536"/>
                <a:gd name="T9" fmla="*/ 508 h 768"/>
                <a:gd name="T10" fmla="*/ 32 w 536"/>
                <a:gd name="T11" fmla="*/ 458 h 768"/>
                <a:gd name="T12" fmla="*/ 78 w 536"/>
                <a:gd name="T13" fmla="*/ 412 h 768"/>
                <a:gd name="T14" fmla="*/ 40 w 536"/>
                <a:gd name="T15" fmla="*/ 334 h 768"/>
                <a:gd name="T16" fmla="*/ 18 w 536"/>
                <a:gd name="T17" fmla="*/ 316 h 768"/>
                <a:gd name="T18" fmla="*/ 46 w 536"/>
                <a:gd name="T19" fmla="*/ 282 h 768"/>
                <a:gd name="T20" fmla="*/ 24 w 536"/>
                <a:gd name="T21" fmla="*/ 236 h 768"/>
                <a:gd name="T22" fmla="*/ 0 w 536"/>
                <a:gd name="T23" fmla="*/ 164 h 768"/>
                <a:gd name="T24" fmla="*/ 28 w 536"/>
                <a:gd name="T25" fmla="*/ 142 h 768"/>
                <a:gd name="T26" fmla="*/ 44 w 536"/>
                <a:gd name="T27" fmla="*/ 84 h 768"/>
                <a:gd name="T28" fmla="*/ 70 w 536"/>
                <a:gd name="T29" fmla="*/ 88 h 768"/>
                <a:gd name="T30" fmla="*/ 72 w 536"/>
                <a:gd name="T31" fmla="*/ 118 h 768"/>
                <a:gd name="T32" fmla="*/ 82 w 536"/>
                <a:gd name="T33" fmla="*/ 150 h 768"/>
                <a:gd name="T34" fmla="*/ 124 w 536"/>
                <a:gd name="T35" fmla="*/ 154 h 768"/>
                <a:gd name="T36" fmla="*/ 136 w 536"/>
                <a:gd name="T37" fmla="*/ 134 h 768"/>
                <a:gd name="T38" fmla="*/ 180 w 536"/>
                <a:gd name="T39" fmla="*/ 106 h 768"/>
                <a:gd name="T40" fmla="*/ 252 w 536"/>
                <a:gd name="T41" fmla="*/ 92 h 768"/>
                <a:gd name="T42" fmla="*/ 266 w 536"/>
                <a:gd name="T43" fmla="*/ 22 h 768"/>
                <a:gd name="T44" fmla="*/ 310 w 536"/>
                <a:gd name="T45" fmla="*/ 0 h 768"/>
                <a:gd name="T46" fmla="*/ 332 w 536"/>
                <a:gd name="T47" fmla="*/ 40 h 768"/>
                <a:gd name="T48" fmla="*/ 378 w 536"/>
                <a:gd name="T49" fmla="*/ 128 h 768"/>
                <a:gd name="T50" fmla="*/ 424 w 536"/>
                <a:gd name="T51" fmla="*/ 138 h 768"/>
                <a:gd name="T52" fmla="*/ 444 w 536"/>
                <a:gd name="T53" fmla="*/ 152 h 768"/>
                <a:gd name="T54" fmla="*/ 430 w 536"/>
                <a:gd name="T55" fmla="*/ 188 h 768"/>
                <a:gd name="T56" fmla="*/ 448 w 536"/>
                <a:gd name="T57" fmla="*/ 210 h 768"/>
                <a:gd name="T58" fmla="*/ 520 w 536"/>
                <a:gd name="T59" fmla="*/ 250 h 768"/>
                <a:gd name="T60" fmla="*/ 488 w 536"/>
                <a:gd name="T61" fmla="*/ 330 h 768"/>
                <a:gd name="T62" fmla="*/ 450 w 536"/>
                <a:gd name="T63" fmla="*/ 370 h 768"/>
                <a:gd name="T64" fmla="*/ 398 w 536"/>
                <a:gd name="T65" fmla="*/ 384 h 768"/>
                <a:gd name="T66" fmla="*/ 350 w 536"/>
                <a:gd name="T67" fmla="*/ 340 h 768"/>
                <a:gd name="T68" fmla="*/ 344 w 536"/>
                <a:gd name="T69" fmla="*/ 288 h 768"/>
                <a:gd name="T70" fmla="*/ 310 w 536"/>
                <a:gd name="T71" fmla="*/ 252 h 768"/>
                <a:gd name="T72" fmla="*/ 294 w 536"/>
                <a:gd name="T73" fmla="*/ 200 h 768"/>
                <a:gd name="T74" fmla="*/ 258 w 536"/>
                <a:gd name="T75" fmla="*/ 184 h 768"/>
                <a:gd name="T76" fmla="*/ 226 w 536"/>
                <a:gd name="T77" fmla="*/ 190 h 768"/>
                <a:gd name="T78" fmla="*/ 194 w 536"/>
                <a:gd name="T79" fmla="*/ 228 h 768"/>
                <a:gd name="T80" fmla="*/ 178 w 536"/>
                <a:gd name="T81" fmla="*/ 266 h 768"/>
                <a:gd name="T82" fmla="*/ 172 w 536"/>
                <a:gd name="T83" fmla="*/ 298 h 768"/>
                <a:gd name="T84" fmla="*/ 142 w 536"/>
                <a:gd name="T85" fmla="*/ 314 h 768"/>
                <a:gd name="T86" fmla="*/ 142 w 536"/>
                <a:gd name="T87" fmla="*/ 360 h 768"/>
                <a:gd name="T88" fmla="*/ 222 w 536"/>
                <a:gd name="T89" fmla="*/ 346 h 768"/>
                <a:gd name="T90" fmla="*/ 252 w 536"/>
                <a:gd name="T91" fmla="*/ 342 h 768"/>
                <a:gd name="T92" fmla="*/ 274 w 536"/>
                <a:gd name="T93" fmla="*/ 360 h 768"/>
                <a:gd name="T94" fmla="*/ 300 w 536"/>
                <a:gd name="T95" fmla="*/ 436 h 768"/>
                <a:gd name="T96" fmla="*/ 352 w 536"/>
                <a:gd name="T97" fmla="*/ 468 h 768"/>
                <a:gd name="T98" fmla="*/ 354 w 536"/>
                <a:gd name="T99" fmla="*/ 512 h 768"/>
                <a:gd name="T100" fmla="*/ 328 w 536"/>
                <a:gd name="T101" fmla="*/ 540 h 768"/>
                <a:gd name="T102" fmla="*/ 266 w 536"/>
                <a:gd name="T103" fmla="*/ 582 h 768"/>
                <a:gd name="T104" fmla="*/ 202 w 536"/>
                <a:gd name="T105" fmla="*/ 650 h 768"/>
                <a:gd name="T106" fmla="*/ 180 w 536"/>
                <a:gd name="T107" fmla="*/ 730 h 76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36" h="768">
                  <a:moveTo>
                    <a:pt x="192" y="768"/>
                  </a:moveTo>
                  <a:lnTo>
                    <a:pt x="192" y="768"/>
                  </a:lnTo>
                  <a:lnTo>
                    <a:pt x="178" y="754"/>
                  </a:lnTo>
                  <a:lnTo>
                    <a:pt x="108" y="754"/>
                  </a:lnTo>
                  <a:lnTo>
                    <a:pt x="44" y="740"/>
                  </a:lnTo>
                  <a:lnTo>
                    <a:pt x="32" y="730"/>
                  </a:lnTo>
                  <a:lnTo>
                    <a:pt x="22" y="720"/>
                  </a:lnTo>
                  <a:lnTo>
                    <a:pt x="16" y="712"/>
                  </a:lnTo>
                  <a:lnTo>
                    <a:pt x="14" y="708"/>
                  </a:lnTo>
                  <a:lnTo>
                    <a:pt x="52" y="664"/>
                  </a:lnTo>
                  <a:lnTo>
                    <a:pt x="62" y="630"/>
                  </a:lnTo>
                  <a:lnTo>
                    <a:pt x="66" y="608"/>
                  </a:lnTo>
                  <a:lnTo>
                    <a:pt x="64" y="588"/>
                  </a:lnTo>
                  <a:lnTo>
                    <a:pt x="58" y="572"/>
                  </a:lnTo>
                  <a:lnTo>
                    <a:pt x="50" y="558"/>
                  </a:lnTo>
                  <a:lnTo>
                    <a:pt x="42" y="544"/>
                  </a:lnTo>
                  <a:lnTo>
                    <a:pt x="30" y="532"/>
                  </a:lnTo>
                  <a:lnTo>
                    <a:pt x="6" y="508"/>
                  </a:lnTo>
                  <a:lnTo>
                    <a:pt x="6" y="494"/>
                  </a:lnTo>
                  <a:lnTo>
                    <a:pt x="10" y="482"/>
                  </a:lnTo>
                  <a:lnTo>
                    <a:pt x="16" y="474"/>
                  </a:lnTo>
                  <a:lnTo>
                    <a:pt x="22" y="464"/>
                  </a:lnTo>
                  <a:lnTo>
                    <a:pt x="32" y="458"/>
                  </a:lnTo>
                  <a:lnTo>
                    <a:pt x="40" y="450"/>
                  </a:lnTo>
                  <a:lnTo>
                    <a:pt x="62" y="438"/>
                  </a:lnTo>
                  <a:lnTo>
                    <a:pt x="78" y="412"/>
                  </a:lnTo>
                  <a:lnTo>
                    <a:pt x="78" y="382"/>
                  </a:lnTo>
                  <a:lnTo>
                    <a:pt x="64" y="362"/>
                  </a:lnTo>
                  <a:lnTo>
                    <a:pt x="52" y="346"/>
                  </a:lnTo>
                  <a:lnTo>
                    <a:pt x="40" y="334"/>
                  </a:lnTo>
                  <a:lnTo>
                    <a:pt x="26" y="322"/>
                  </a:lnTo>
                  <a:lnTo>
                    <a:pt x="18" y="320"/>
                  </a:lnTo>
                  <a:lnTo>
                    <a:pt x="18" y="316"/>
                  </a:lnTo>
                  <a:lnTo>
                    <a:pt x="38" y="300"/>
                  </a:lnTo>
                  <a:lnTo>
                    <a:pt x="44" y="288"/>
                  </a:lnTo>
                  <a:lnTo>
                    <a:pt x="46" y="282"/>
                  </a:lnTo>
                  <a:lnTo>
                    <a:pt x="48" y="276"/>
                  </a:lnTo>
                  <a:lnTo>
                    <a:pt x="24" y="256"/>
                  </a:lnTo>
                  <a:lnTo>
                    <a:pt x="24" y="236"/>
                  </a:lnTo>
                  <a:lnTo>
                    <a:pt x="10" y="220"/>
                  </a:lnTo>
                  <a:lnTo>
                    <a:pt x="0" y="208"/>
                  </a:lnTo>
                  <a:lnTo>
                    <a:pt x="0" y="164"/>
                  </a:lnTo>
                  <a:lnTo>
                    <a:pt x="16" y="146"/>
                  </a:lnTo>
                  <a:lnTo>
                    <a:pt x="22" y="144"/>
                  </a:lnTo>
                  <a:lnTo>
                    <a:pt x="28" y="142"/>
                  </a:lnTo>
                  <a:lnTo>
                    <a:pt x="34" y="140"/>
                  </a:lnTo>
                  <a:lnTo>
                    <a:pt x="34" y="94"/>
                  </a:lnTo>
                  <a:lnTo>
                    <a:pt x="44" y="84"/>
                  </a:lnTo>
                  <a:lnTo>
                    <a:pt x="50" y="80"/>
                  </a:lnTo>
                  <a:lnTo>
                    <a:pt x="58" y="78"/>
                  </a:lnTo>
                  <a:lnTo>
                    <a:pt x="64" y="82"/>
                  </a:lnTo>
                  <a:lnTo>
                    <a:pt x="70" y="88"/>
                  </a:lnTo>
                  <a:lnTo>
                    <a:pt x="76" y="98"/>
                  </a:lnTo>
                  <a:lnTo>
                    <a:pt x="78" y="104"/>
                  </a:lnTo>
                  <a:lnTo>
                    <a:pt x="80" y="112"/>
                  </a:lnTo>
                  <a:lnTo>
                    <a:pt x="72" y="118"/>
                  </a:lnTo>
                  <a:lnTo>
                    <a:pt x="68" y="124"/>
                  </a:lnTo>
                  <a:lnTo>
                    <a:pt x="68" y="130"/>
                  </a:lnTo>
                  <a:lnTo>
                    <a:pt x="70" y="136"/>
                  </a:lnTo>
                  <a:lnTo>
                    <a:pt x="76" y="142"/>
                  </a:lnTo>
                  <a:lnTo>
                    <a:pt x="82" y="150"/>
                  </a:lnTo>
                  <a:lnTo>
                    <a:pt x="98" y="164"/>
                  </a:lnTo>
                  <a:lnTo>
                    <a:pt x="108" y="164"/>
                  </a:lnTo>
                  <a:lnTo>
                    <a:pt x="124" y="154"/>
                  </a:lnTo>
                  <a:lnTo>
                    <a:pt x="124" y="148"/>
                  </a:lnTo>
                  <a:lnTo>
                    <a:pt x="128" y="142"/>
                  </a:lnTo>
                  <a:lnTo>
                    <a:pt x="132" y="138"/>
                  </a:lnTo>
                  <a:lnTo>
                    <a:pt x="136" y="134"/>
                  </a:lnTo>
                  <a:lnTo>
                    <a:pt x="148" y="126"/>
                  </a:lnTo>
                  <a:lnTo>
                    <a:pt x="162" y="120"/>
                  </a:lnTo>
                  <a:lnTo>
                    <a:pt x="170" y="110"/>
                  </a:lnTo>
                  <a:lnTo>
                    <a:pt x="180" y="106"/>
                  </a:lnTo>
                  <a:lnTo>
                    <a:pt x="190" y="104"/>
                  </a:lnTo>
                  <a:lnTo>
                    <a:pt x="202" y="102"/>
                  </a:lnTo>
                  <a:lnTo>
                    <a:pt x="228" y="100"/>
                  </a:lnTo>
                  <a:lnTo>
                    <a:pt x="240" y="98"/>
                  </a:lnTo>
                  <a:lnTo>
                    <a:pt x="252" y="92"/>
                  </a:lnTo>
                  <a:lnTo>
                    <a:pt x="250" y="40"/>
                  </a:lnTo>
                  <a:lnTo>
                    <a:pt x="258" y="30"/>
                  </a:lnTo>
                  <a:lnTo>
                    <a:pt x="266" y="22"/>
                  </a:lnTo>
                  <a:lnTo>
                    <a:pt x="288" y="8"/>
                  </a:lnTo>
                  <a:lnTo>
                    <a:pt x="296" y="2"/>
                  </a:lnTo>
                  <a:lnTo>
                    <a:pt x="304" y="0"/>
                  </a:lnTo>
                  <a:lnTo>
                    <a:pt x="310" y="0"/>
                  </a:lnTo>
                  <a:lnTo>
                    <a:pt x="314" y="4"/>
                  </a:lnTo>
                  <a:lnTo>
                    <a:pt x="318" y="10"/>
                  </a:lnTo>
                  <a:lnTo>
                    <a:pt x="322" y="18"/>
                  </a:lnTo>
                  <a:lnTo>
                    <a:pt x="332" y="40"/>
                  </a:lnTo>
                  <a:lnTo>
                    <a:pt x="370" y="100"/>
                  </a:lnTo>
                  <a:lnTo>
                    <a:pt x="372" y="112"/>
                  </a:lnTo>
                  <a:lnTo>
                    <a:pt x="374" y="122"/>
                  </a:lnTo>
                  <a:lnTo>
                    <a:pt x="378" y="128"/>
                  </a:lnTo>
                  <a:lnTo>
                    <a:pt x="382" y="132"/>
                  </a:lnTo>
                  <a:lnTo>
                    <a:pt x="388" y="136"/>
                  </a:lnTo>
                  <a:lnTo>
                    <a:pt x="398" y="140"/>
                  </a:lnTo>
                  <a:lnTo>
                    <a:pt x="424" y="138"/>
                  </a:lnTo>
                  <a:lnTo>
                    <a:pt x="442" y="138"/>
                  </a:lnTo>
                  <a:lnTo>
                    <a:pt x="458" y="140"/>
                  </a:lnTo>
                  <a:lnTo>
                    <a:pt x="450" y="146"/>
                  </a:lnTo>
                  <a:lnTo>
                    <a:pt x="444" y="152"/>
                  </a:lnTo>
                  <a:lnTo>
                    <a:pt x="436" y="158"/>
                  </a:lnTo>
                  <a:lnTo>
                    <a:pt x="430" y="166"/>
                  </a:lnTo>
                  <a:lnTo>
                    <a:pt x="430" y="178"/>
                  </a:lnTo>
                  <a:lnTo>
                    <a:pt x="430" y="188"/>
                  </a:lnTo>
                  <a:lnTo>
                    <a:pt x="432" y="192"/>
                  </a:lnTo>
                  <a:lnTo>
                    <a:pt x="436" y="198"/>
                  </a:lnTo>
                  <a:lnTo>
                    <a:pt x="440" y="204"/>
                  </a:lnTo>
                  <a:lnTo>
                    <a:pt x="448" y="210"/>
                  </a:lnTo>
                  <a:lnTo>
                    <a:pt x="458" y="212"/>
                  </a:lnTo>
                  <a:lnTo>
                    <a:pt x="466" y="216"/>
                  </a:lnTo>
                  <a:lnTo>
                    <a:pt x="482" y="226"/>
                  </a:lnTo>
                  <a:lnTo>
                    <a:pt x="500" y="238"/>
                  </a:lnTo>
                  <a:lnTo>
                    <a:pt x="520" y="250"/>
                  </a:lnTo>
                  <a:lnTo>
                    <a:pt x="536" y="264"/>
                  </a:lnTo>
                  <a:lnTo>
                    <a:pt x="488" y="330"/>
                  </a:lnTo>
                  <a:lnTo>
                    <a:pt x="486" y="336"/>
                  </a:lnTo>
                  <a:lnTo>
                    <a:pt x="482" y="344"/>
                  </a:lnTo>
                  <a:lnTo>
                    <a:pt x="476" y="352"/>
                  </a:lnTo>
                  <a:lnTo>
                    <a:pt x="468" y="358"/>
                  </a:lnTo>
                  <a:lnTo>
                    <a:pt x="450" y="370"/>
                  </a:lnTo>
                  <a:lnTo>
                    <a:pt x="436" y="376"/>
                  </a:lnTo>
                  <a:lnTo>
                    <a:pt x="416" y="380"/>
                  </a:lnTo>
                  <a:lnTo>
                    <a:pt x="398" y="384"/>
                  </a:lnTo>
                  <a:lnTo>
                    <a:pt x="382" y="372"/>
                  </a:lnTo>
                  <a:lnTo>
                    <a:pt x="370" y="360"/>
                  </a:lnTo>
                  <a:lnTo>
                    <a:pt x="360" y="348"/>
                  </a:lnTo>
                  <a:lnTo>
                    <a:pt x="350" y="340"/>
                  </a:lnTo>
                  <a:lnTo>
                    <a:pt x="346" y="332"/>
                  </a:lnTo>
                  <a:lnTo>
                    <a:pt x="346" y="324"/>
                  </a:lnTo>
                  <a:lnTo>
                    <a:pt x="346" y="308"/>
                  </a:lnTo>
                  <a:lnTo>
                    <a:pt x="344" y="294"/>
                  </a:lnTo>
                  <a:lnTo>
                    <a:pt x="344" y="288"/>
                  </a:lnTo>
                  <a:lnTo>
                    <a:pt x="342" y="284"/>
                  </a:lnTo>
                  <a:lnTo>
                    <a:pt x="310" y="272"/>
                  </a:lnTo>
                  <a:lnTo>
                    <a:pt x="310" y="252"/>
                  </a:lnTo>
                  <a:lnTo>
                    <a:pt x="312" y="232"/>
                  </a:lnTo>
                  <a:lnTo>
                    <a:pt x="314" y="214"/>
                  </a:lnTo>
                  <a:lnTo>
                    <a:pt x="314" y="202"/>
                  </a:lnTo>
                  <a:lnTo>
                    <a:pt x="294" y="200"/>
                  </a:lnTo>
                  <a:lnTo>
                    <a:pt x="278" y="198"/>
                  </a:lnTo>
                  <a:lnTo>
                    <a:pt x="270" y="196"/>
                  </a:lnTo>
                  <a:lnTo>
                    <a:pt x="264" y="192"/>
                  </a:lnTo>
                  <a:lnTo>
                    <a:pt x="260" y="188"/>
                  </a:lnTo>
                  <a:lnTo>
                    <a:pt x="258" y="184"/>
                  </a:lnTo>
                  <a:lnTo>
                    <a:pt x="238" y="184"/>
                  </a:lnTo>
                  <a:lnTo>
                    <a:pt x="232" y="184"/>
                  </a:lnTo>
                  <a:lnTo>
                    <a:pt x="228" y="186"/>
                  </a:lnTo>
                  <a:lnTo>
                    <a:pt x="226" y="190"/>
                  </a:lnTo>
                  <a:lnTo>
                    <a:pt x="224" y="196"/>
                  </a:lnTo>
                  <a:lnTo>
                    <a:pt x="220" y="214"/>
                  </a:lnTo>
                  <a:lnTo>
                    <a:pt x="206" y="220"/>
                  </a:lnTo>
                  <a:lnTo>
                    <a:pt x="194" y="228"/>
                  </a:lnTo>
                  <a:lnTo>
                    <a:pt x="172" y="244"/>
                  </a:lnTo>
                  <a:lnTo>
                    <a:pt x="172" y="250"/>
                  </a:lnTo>
                  <a:lnTo>
                    <a:pt x="174" y="258"/>
                  </a:lnTo>
                  <a:lnTo>
                    <a:pt x="178" y="266"/>
                  </a:lnTo>
                  <a:lnTo>
                    <a:pt x="184" y="278"/>
                  </a:lnTo>
                  <a:lnTo>
                    <a:pt x="182" y="286"/>
                  </a:lnTo>
                  <a:lnTo>
                    <a:pt x="176" y="292"/>
                  </a:lnTo>
                  <a:lnTo>
                    <a:pt x="172" y="298"/>
                  </a:lnTo>
                  <a:lnTo>
                    <a:pt x="164" y="300"/>
                  </a:lnTo>
                  <a:lnTo>
                    <a:pt x="152" y="306"/>
                  </a:lnTo>
                  <a:lnTo>
                    <a:pt x="146" y="310"/>
                  </a:lnTo>
                  <a:lnTo>
                    <a:pt x="142" y="314"/>
                  </a:lnTo>
                  <a:lnTo>
                    <a:pt x="142" y="326"/>
                  </a:lnTo>
                  <a:lnTo>
                    <a:pt x="140" y="338"/>
                  </a:lnTo>
                  <a:lnTo>
                    <a:pt x="138" y="350"/>
                  </a:lnTo>
                  <a:lnTo>
                    <a:pt x="140" y="356"/>
                  </a:lnTo>
                  <a:lnTo>
                    <a:pt x="142" y="360"/>
                  </a:lnTo>
                  <a:lnTo>
                    <a:pt x="206" y="360"/>
                  </a:lnTo>
                  <a:lnTo>
                    <a:pt x="214" y="352"/>
                  </a:lnTo>
                  <a:lnTo>
                    <a:pt x="222" y="346"/>
                  </a:lnTo>
                  <a:lnTo>
                    <a:pt x="228" y="342"/>
                  </a:lnTo>
                  <a:lnTo>
                    <a:pt x="234" y="342"/>
                  </a:lnTo>
                  <a:lnTo>
                    <a:pt x="242" y="340"/>
                  </a:lnTo>
                  <a:lnTo>
                    <a:pt x="252" y="342"/>
                  </a:lnTo>
                  <a:lnTo>
                    <a:pt x="256" y="348"/>
                  </a:lnTo>
                  <a:lnTo>
                    <a:pt x="260" y="350"/>
                  </a:lnTo>
                  <a:lnTo>
                    <a:pt x="266" y="356"/>
                  </a:lnTo>
                  <a:lnTo>
                    <a:pt x="274" y="360"/>
                  </a:lnTo>
                  <a:lnTo>
                    <a:pt x="282" y="378"/>
                  </a:lnTo>
                  <a:lnTo>
                    <a:pt x="290" y="422"/>
                  </a:lnTo>
                  <a:lnTo>
                    <a:pt x="300" y="436"/>
                  </a:lnTo>
                  <a:lnTo>
                    <a:pt x="314" y="448"/>
                  </a:lnTo>
                  <a:lnTo>
                    <a:pt x="330" y="460"/>
                  </a:lnTo>
                  <a:lnTo>
                    <a:pt x="340" y="464"/>
                  </a:lnTo>
                  <a:lnTo>
                    <a:pt x="352" y="468"/>
                  </a:lnTo>
                  <a:lnTo>
                    <a:pt x="372" y="502"/>
                  </a:lnTo>
                  <a:lnTo>
                    <a:pt x="368" y="502"/>
                  </a:lnTo>
                  <a:lnTo>
                    <a:pt x="362" y="504"/>
                  </a:lnTo>
                  <a:lnTo>
                    <a:pt x="354" y="512"/>
                  </a:lnTo>
                  <a:lnTo>
                    <a:pt x="346" y="520"/>
                  </a:lnTo>
                  <a:lnTo>
                    <a:pt x="340" y="526"/>
                  </a:lnTo>
                  <a:lnTo>
                    <a:pt x="336" y="534"/>
                  </a:lnTo>
                  <a:lnTo>
                    <a:pt x="328" y="540"/>
                  </a:lnTo>
                  <a:lnTo>
                    <a:pt x="312" y="554"/>
                  </a:lnTo>
                  <a:lnTo>
                    <a:pt x="296" y="564"/>
                  </a:lnTo>
                  <a:lnTo>
                    <a:pt x="280" y="570"/>
                  </a:lnTo>
                  <a:lnTo>
                    <a:pt x="266" y="582"/>
                  </a:lnTo>
                  <a:lnTo>
                    <a:pt x="254" y="592"/>
                  </a:lnTo>
                  <a:lnTo>
                    <a:pt x="244" y="606"/>
                  </a:lnTo>
                  <a:lnTo>
                    <a:pt x="234" y="620"/>
                  </a:lnTo>
                  <a:lnTo>
                    <a:pt x="202" y="650"/>
                  </a:lnTo>
                  <a:lnTo>
                    <a:pt x="190" y="662"/>
                  </a:lnTo>
                  <a:lnTo>
                    <a:pt x="182" y="676"/>
                  </a:lnTo>
                  <a:lnTo>
                    <a:pt x="176" y="690"/>
                  </a:lnTo>
                  <a:lnTo>
                    <a:pt x="176" y="708"/>
                  </a:lnTo>
                  <a:lnTo>
                    <a:pt x="180" y="730"/>
                  </a:lnTo>
                  <a:lnTo>
                    <a:pt x="190" y="756"/>
                  </a:lnTo>
                  <a:lnTo>
                    <a:pt x="192" y="768"/>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32" name="Freeform 33"/>
            <p:cNvSpPr>
              <a:spLocks/>
            </p:cNvSpPr>
            <p:nvPr/>
          </p:nvSpPr>
          <p:spPr bwMode="auto">
            <a:xfrm>
              <a:off x="555625" y="1035051"/>
              <a:ext cx="3143250" cy="2406650"/>
            </a:xfrm>
            <a:custGeom>
              <a:avLst/>
              <a:gdLst>
                <a:gd name="T0" fmla="*/ 1348 w 1980"/>
                <a:gd name="T1" fmla="*/ 1486 h 1516"/>
                <a:gd name="T2" fmla="*/ 1296 w 1980"/>
                <a:gd name="T3" fmla="*/ 1480 h 1516"/>
                <a:gd name="T4" fmla="*/ 1206 w 1980"/>
                <a:gd name="T5" fmla="*/ 1418 h 1516"/>
                <a:gd name="T6" fmla="*/ 1068 w 1980"/>
                <a:gd name="T7" fmla="*/ 1416 h 1516"/>
                <a:gd name="T8" fmla="*/ 938 w 1980"/>
                <a:gd name="T9" fmla="*/ 1464 h 1516"/>
                <a:gd name="T10" fmla="*/ 842 w 1980"/>
                <a:gd name="T11" fmla="*/ 1464 h 1516"/>
                <a:gd name="T12" fmla="*/ 720 w 1980"/>
                <a:gd name="T13" fmla="*/ 1458 h 1516"/>
                <a:gd name="T14" fmla="*/ 664 w 1980"/>
                <a:gd name="T15" fmla="*/ 1408 h 1516"/>
                <a:gd name="T16" fmla="*/ 580 w 1980"/>
                <a:gd name="T17" fmla="*/ 1446 h 1516"/>
                <a:gd name="T18" fmla="*/ 528 w 1980"/>
                <a:gd name="T19" fmla="*/ 1412 h 1516"/>
                <a:gd name="T20" fmla="*/ 420 w 1980"/>
                <a:gd name="T21" fmla="*/ 1446 h 1516"/>
                <a:gd name="T22" fmla="*/ 332 w 1980"/>
                <a:gd name="T23" fmla="*/ 1490 h 1516"/>
                <a:gd name="T24" fmla="*/ 278 w 1980"/>
                <a:gd name="T25" fmla="*/ 1444 h 1516"/>
                <a:gd name="T26" fmla="*/ 256 w 1980"/>
                <a:gd name="T27" fmla="*/ 1350 h 1516"/>
                <a:gd name="T28" fmla="*/ 190 w 1980"/>
                <a:gd name="T29" fmla="*/ 1318 h 1516"/>
                <a:gd name="T30" fmla="*/ 112 w 1980"/>
                <a:gd name="T31" fmla="*/ 1224 h 1516"/>
                <a:gd name="T32" fmla="*/ 98 w 1980"/>
                <a:gd name="T33" fmla="*/ 1128 h 1516"/>
                <a:gd name="T34" fmla="*/ 36 w 1980"/>
                <a:gd name="T35" fmla="*/ 1054 h 1516"/>
                <a:gd name="T36" fmla="*/ 86 w 1980"/>
                <a:gd name="T37" fmla="*/ 920 h 1516"/>
                <a:gd name="T38" fmla="*/ 20 w 1980"/>
                <a:gd name="T39" fmla="*/ 884 h 1516"/>
                <a:gd name="T40" fmla="*/ 0 w 1980"/>
                <a:gd name="T41" fmla="*/ 864 h 1516"/>
                <a:gd name="T42" fmla="*/ 8 w 1980"/>
                <a:gd name="T43" fmla="*/ 798 h 1516"/>
                <a:gd name="T44" fmla="*/ 106 w 1980"/>
                <a:gd name="T45" fmla="*/ 726 h 1516"/>
                <a:gd name="T46" fmla="*/ 236 w 1980"/>
                <a:gd name="T47" fmla="*/ 732 h 1516"/>
                <a:gd name="T48" fmla="*/ 308 w 1980"/>
                <a:gd name="T49" fmla="*/ 746 h 1516"/>
                <a:gd name="T50" fmla="*/ 418 w 1980"/>
                <a:gd name="T51" fmla="*/ 684 h 1516"/>
                <a:gd name="T52" fmla="*/ 510 w 1980"/>
                <a:gd name="T53" fmla="*/ 688 h 1516"/>
                <a:gd name="T54" fmla="*/ 638 w 1980"/>
                <a:gd name="T55" fmla="*/ 620 h 1516"/>
                <a:gd name="T56" fmla="*/ 708 w 1980"/>
                <a:gd name="T57" fmla="*/ 536 h 1516"/>
                <a:gd name="T58" fmla="*/ 728 w 1980"/>
                <a:gd name="T59" fmla="*/ 392 h 1516"/>
                <a:gd name="T60" fmla="*/ 772 w 1980"/>
                <a:gd name="T61" fmla="*/ 326 h 1516"/>
                <a:gd name="T62" fmla="*/ 904 w 1980"/>
                <a:gd name="T63" fmla="*/ 356 h 1516"/>
                <a:gd name="T64" fmla="*/ 926 w 1980"/>
                <a:gd name="T65" fmla="*/ 302 h 1516"/>
                <a:gd name="T66" fmla="*/ 1008 w 1980"/>
                <a:gd name="T67" fmla="*/ 172 h 1516"/>
                <a:gd name="T68" fmla="*/ 1092 w 1980"/>
                <a:gd name="T69" fmla="*/ 186 h 1516"/>
                <a:gd name="T70" fmla="*/ 1196 w 1980"/>
                <a:gd name="T71" fmla="*/ 202 h 1516"/>
                <a:gd name="T72" fmla="*/ 1246 w 1980"/>
                <a:gd name="T73" fmla="*/ 76 h 1516"/>
                <a:gd name="T74" fmla="*/ 1352 w 1980"/>
                <a:gd name="T75" fmla="*/ 36 h 1516"/>
                <a:gd name="T76" fmla="*/ 1426 w 1980"/>
                <a:gd name="T77" fmla="*/ 22 h 1516"/>
                <a:gd name="T78" fmla="*/ 1568 w 1980"/>
                <a:gd name="T79" fmla="*/ 164 h 1516"/>
                <a:gd name="T80" fmla="*/ 1612 w 1980"/>
                <a:gd name="T81" fmla="*/ 320 h 1516"/>
                <a:gd name="T82" fmla="*/ 1568 w 1980"/>
                <a:gd name="T83" fmla="*/ 390 h 1516"/>
                <a:gd name="T84" fmla="*/ 1614 w 1980"/>
                <a:gd name="T85" fmla="*/ 488 h 1516"/>
                <a:gd name="T86" fmla="*/ 1778 w 1980"/>
                <a:gd name="T87" fmla="*/ 526 h 1516"/>
                <a:gd name="T88" fmla="*/ 1918 w 1980"/>
                <a:gd name="T89" fmla="*/ 628 h 1516"/>
                <a:gd name="T90" fmla="*/ 1974 w 1980"/>
                <a:gd name="T91" fmla="*/ 736 h 1516"/>
                <a:gd name="T92" fmla="*/ 1952 w 1980"/>
                <a:gd name="T93" fmla="*/ 832 h 1516"/>
                <a:gd name="T94" fmla="*/ 1878 w 1980"/>
                <a:gd name="T95" fmla="*/ 908 h 1516"/>
                <a:gd name="T96" fmla="*/ 1774 w 1980"/>
                <a:gd name="T97" fmla="*/ 980 h 1516"/>
                <a:gd name="T98" fmla="*/ 1672 w 1980"/>
                <a:gd name="T99" fmla="*/ 1034 h 1516"/>
                <a:gd name="T100" fmla="*/ 1646 w 1980"/>
                <a:gd name="T101" fmla="*/ 1106 h 1516"/>
                <a:gd name="T102" fmla="*/ 1580 w 1980"/>
                <a:gd name="T103" fmla="*/ 1194 h 1516"/>
                <a:gd name="T104" fmla="*/ 1396 w 1980"/>
                <a:gd name="T105" fmla="*/ 1236 h 1516"/>
                <a:gd name="T106" fmla="*/ 1404 w 1980"/>
                <a:gd name="T107" fmla="*/ 1294 h 1516"/>
                <a:gd name="T108" fmla="*/ 1474 w 1980"/>
                <a:gd name="T109" fmla="*/ 1370 h 1516"/>
                <a:gd name="T110" fmla="*/ 1434 w 1980"/>
                <a:gd name="T111" fmla="*/ 1426 h 1516"/>
                <a:gd name="T112" fmla="*/ 1450 w 1980"/>
                <a:gd name="T113" fmla="*/ 1504 h 151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980" h="1516">
                  <a:moveTo>
                    <a:pt x="1416" y="1516"/>
                  </a:moveTo>
                  <a:lnTo>
                    <a:pt x="1416" y="1516"/>
                  </a:lnTo>
                  <a:lnTo>
                    <a:pt x="1402" y="1508"/>
                  </a:lnTo>
                  <a:lnTo>
                    <a:pt x="1378" y="1484"/>
                  </a:lnTo>
                  <a:lnTo>
                    <a:pt x="1362" y="1484"/>
                  </a:lnTo>
                  <a:lnTo>
                    <a:pt x="1352" y="1484"/>
                  </a:lnTo>
                  <a:lnTo>
                    <a:pt x="1348" y="1486"/>
                  </a:lnTo>
                  <a:lnTo>
                    <a:pt x="1346" y="1488"/>
                  </a:lnTo>
                  <a:lnTo>
                    <a:pt x="1340" y="1502"/>
                  </a:lnTo>
                  <a:lnTo>
                    <a:pt x="1330" y="1498"/>
                  </a:lnTo>
                  <a:lnTo>
                    <a:pt x="1304" y="1500"/>
                  </a:lnTo>
                  <a:lnTo>
                    <a:pt x="1298" y="1490"/>
                  </a:lnTo>
                  <a:lnTo>
                    <a:pt x="1296" y="1480"/>
                  </a:lnTo>
                  <a:lnTo>
                    <a:pt x="1294" y="1466"/>
                  </a:lnTo>
                  <a:lnTo>
                    <a:pt x="1276" y="1458"/>
                  </a:lnTo>
                  <a:lnTo>
                    <a:pt x="1252" y="1438"/>
                  </a:lnTo>
                  <a:lnTo>
                    <a:pt x="1242" y="1430"/>
                  </a:lnTo>
                  <a:lnTo>
                    <a:pt x="1230" y="1424"/>
                  </a:lnTo>
                  <a:lnTo>
                    <a:pt x="1218" y="1420"/>
                  </a:lnTo>
                  <a:lnTo>
                    <a:pt x="1206" y="1418"/>
                  </a:lnTo>
                  <a:lnTo>
                    <a:pt x="1194" y="1418"/>
                  </a:lnTo>
                  <a:lnTo>
                    <a:pt x="1180" y="1422"/>
                  </a:lnTo>
                  <a:lnTo>
                    <a:pt x="1142" y="1428"/>
                  </a:lnTo>
                  <a:lnTo>
                    <a:pt x="1122" y="1428"/>
                  </a:lnTo>
                  <a:lnTo>
                    <a:pt x="1104" y="1428"/>
                  </a:lnTo>
                  <a:lnTo>
                    <a:pt x="1068" y="1416"/>
                  </a:lnTo>
                  <a:lnTo>
                    <a:pt x="1038" y="1416"/>
                  </a:lnTo>
                  <a:lnTo>
                    <a:pt x="1018" y="1426"/>
                  </a:lnTo>
                  <a:lnTo>
                    <a:pt x="1000" y="1436"/>
                  </a:lnTo>
                  <a:lnTo>
                    <a:pt x="984" y="1450"/>
                  </a:lnTo>
                  <a:lnTo>
                    <a:pt x="978" y="1458"/>
                  </a:lnTo>
                  <a:lnTo>
                    <a:pt x="972" y="1466"/>
                  </a:lnTo>
                  <a:lnTo>
                    <a:pt x="938" y="1464"/>
                  </a:lnTo>
                  <a:lnTo>
                    <a:pt x="906" y="1450"/>
                  </a:lnTo>
                  <a:lnTo>
                    <a:pt x="884" y="1450"/>
                  </a:lnTo>
                  <a:lnTo>
                    <a:pt x="876" y="1452"/>
                  </a:lnTo>
                  <a:lnTo>
                    <a:pt x="870" y="1458"/>
                  </a:lnTo>
                  <a:lnTo>
                    <a:pt x="842" y="1464"/>
                  </a:lnTo>
                  <a:lnTo>
                    <a:pt x="826" y="1466"/>
                  </a:lnTo>
                  <a:lnTo>
                    <a:pt x="814" y="1470"/>
                  </a:lnTo>
                  <a:lnTo>
                    <a:pt x="802" y="1476"/>
                  </a:lnTo>
                  <a:lnTo>
                    <a:pt x="788" y="1480"/>
                  </a:lnTo>
                  <a:lnTo>
                    <a:pt x="776" y="1480"/>
                  </a:lnTo>
                  <a:lnTo>
                    <a:pt x="764" y="1476"/>
                  </a:lnTo>
                  <a:lnTo>
                    <a:pt x="740" y="1468"/>
                  </a:lnTo>
                  <a:lnTo>
                    <a:pt x="720" y="1458"/>
                  </a:lnTo>
                  <a:lnTo>
                    <a:pt x="708" y="1448"/>
                  </a:lnTo>
                  <a:lnTo>
                    <a:pt x="706" y="1428"/>
                  </a:lnTo>
                  <a:lnTo>
                    <a:pt x="704" y="1424"/>
                  </a:lnTo>
                  <a:lnTo>
                    <a:pt x="702" y="1420"/>
                  </a:lnTo>
                  <a:lnTo>
                    <a:pt x="694" y="1414"/>
                  </a:lnTo>
                  <a:lnTo>
                    <a:pt x="684" y="1406"/>
                  </a:lnTo>
                  <a:lnTo>
                    <a:pt x="664" y="1408"/>
                  </a:lnTo>
                  <a:lnTo>
                    <a:pt x="658" y="1408"/>
                  </a:lnTo>
                  <a:lnTo>
                    <a:pt x="654" y="1410"/>
                  </a:lnTo>
                  <a:lnTo>
                    <a:pt x="646" y="1418"/>
                  </a:lnTo>
                  <a:lnTo>
                    <a:pt x="634" y="1434"/>
                  </a:lnTo>
                  <a:lnTo>
                    <a:pt x="618" y="1438"/>
                  </a:lnTo>
                  <a:lnTo>
                    <a:pt x="602" y="1440"/>
                  </a:lnTo>
                  <a:lnTo>
                    <a:pt x="586" y="1442"/>
                  </a:lnTo>
                  <a:lnTo>
                    <a:pt x="580" y="1446"/>
                  </a:lnTo>
                  <a:lnTo>
                    <a:pt x="572" y="1448"/>
                  </a:lnTo>
                  <a:lnTo>
                    <a:pt x="566" y="1448"/>
                  </a:lnTo>
                  <a:lnTo>
                    <a:pt x="562" y="1438"/>
                  </a:lnTo>
                  <a:lnTo>
                    <a:pt x="550" y="1428"/>
                  </a:lnTo>
                  <a:lnTo>
                    <a:pt x="540" y="1420"/>
                  </a:lnTo>
                  <a:lnTo>
                    <a:pt x="528" y="1412"/>
                  </a:lnTo>
                  <a:lnTo>
                    <a:pt x="516" y="1406"/>
                  </a:lnTo>
                  <a:lnTo>
                    <a:pt x="504" y="1400"/>
                  </a:lnTo>
                  <a:lnTo>
                    <a:pt x="492" y="1398"/>
                  </a:lnTo>
                  <a:lnTo>
                    <a:pt x="482" y="1396"/>
                  </a:lnTo>
                  <a:lnTo>
                    <a:pt x="470" y="1398"/>
                  </a:lnTo>
                  <a:lnTo>
                    <a:pt x="448" y="1414"/>
                  </a:lnTo>
                  <a:lnTo>
                    <a:pt x="432" y="1428"/>
                  </a:lnTo>
                  <a:lnTo>
                    <a:pt x="420" y="1446"/>
                  </a:lnTo>
                  <a:lnTo>
                    <a:pt x="408" y="1468"/>
                  </a:lnTo>
                  <a:lnTo>
                    <a:pt x="398" y="1480"/>
                  </a:lnTo>
                  <a:lnTo>
                    <a:pt x="388" y="1488"/>
                  </a:lnTo>
                  <a:lnTo>
                    <a:pt x="376" y="1494"/>
                  </a:lnTo>
                  <a:lnTo>
                    <a:pt x="362" y="1498"/>
                  </a:lnTo>
                  <a:lnTo>
                    <a:pt x="332" y="1490"/>
                  </a:lnTo>
                  <a:lnTo>
                    <a:pt x="322" y="1484"/>
                  </a:lnTo>
                  <a:lnTo>
                    <a:pt x="318" y="1482"/>
                  </a:lnTo>
                  <a:lnTo>
                    <a:pt x="312" y="1482"/>
                  </a:lnTo>
                  <a:lnTo>
                    <a:pt x="308" y="1472"/>
                  </a:lnTo>
                  <a:lnTo>
                    <a:pt x="304" y="1464"/>
                  </a:lnTo>
                  <a:lnTo>
                    <a:pt x="298" y="1456"/>
                  </a:lnTo>
                  <a:lnTo>
                    <a:pt x="292" y="1452"/>
                  </a:lnTo>
                  <a:lnTo>
                    <a:pt x="278" y="1444"/>
                  </a:lnTo>
                  <a:lnTo>
                    <a:pt x="264" y="1438"/>
                  </a:lnTo>
                  <a:lnTo>
                    <a:pt x="252" y="1420"/>
                  </a:lnTo>
                  <a:lnTo>
                    <a:pt x="252" y="1378"/>
                  </a:lnTo>
                  <a:lnTo>
                    <a:pt x="256" y="1372"/>
                  </a:lnTo>
                  <a:lnTo>
                    <a:pt x="256" y="1364"/>
                  </a:lnTo>
                  <a:lnTo>
                    <a:pt x="256" y="1350"/>
                  </a:lnTo>
                  <a:lnTo>
                    <a:pt x="250" y="1340"/>
                  </a:lnTo>
                  <a:lnTo>
                    <a:pt x="244" y="1332"/>
                  </a:lnTo>
                  <a:lnTo>
                    <a:pt x="234" y="1326"/>
                  </a:lnTo>
                  <a:lnTo>
                    <a:pt x="226" y="1324"/>
                  </a:lnTo>
                  <a:lnTo>
                    <a:pt x="206" y="1322"/>
                  </a:lnTo>
                  <a:lnTo>
                    <a:pt x="198" y="1320"/>
                  </a:lnTo>
                  <a:lnTo>
                    <a:pt x="190" y="1318"/>
                  </a:lnTo>
                  <a:lnTo>
                    <a:pt x="174" y="1302"/>
                  </a:lnTo>
                  <a:lnTo>
                    <a:pt x="150" y="1258"/>
                  </a:lnTo>
                  <a:lnTo>
                    <a:pt x="114" y="1250"/>
                  </a:lnTo>
                  <a:lnTo>
                    <a:pt x="112" y="1242"/>
                  </a:lnTo>
                  <a:lnTo>
                    <a:pt x="112" y="1232"/>
                  </a:lnTo>
                  <a:lnTo>
                    <a:pt x="112" y="1224"/>
                  </a:lnTo>
                  <a:lnTo>
                    <a:pt x="114" y="1216"/>
                  </a:lnTo>
                  <a:lnTo>
                    <a:pt x="120" y="1200"/>
                  </a:lnTo>
                  <a:lnTo>
                    <a:pt x="126" y="1186"/>
                  </a:lnTo>
                  <a:lnTo>
                    <a:pt x="124" y="1174"/>
                  </a:lnTo>
                  <a:lnTo>
                    <a:pt x="122" y="1162"/>
                  </a:lnTo>
                  <a:lnTo>
                    <a:pt x="118" y="1152"/>
                  </a:lnTo>
                  <a:lnTo>
                    <a:pt x="112" y="1144"/>
                  </a:lnTo>
                  <a:lnTo>
                    <a:pt x="98" y="1128"/>
                  </a:lnTo>
                  <a:lnTo>
                    <a:pt x="84" y="1114"/>
                  </a:lnTo>
                  <a:lnTo>
                    <a:pt x="38" y="1092"/>
                  </a:lnTo>
                  <a:lnTo>
                    <a:pt x="32" y="1084"/>
                  </a:lnTo>
                  <a:lnTo>
                    <a:pt x="32" y="1062"/>
                  </a:lnTo>
                  <a:lnTo>
                    <a:pt x="32" y="1056"/>
                  </a:lnTo>
                  <a:lnTo>
                    <a:pt x="36" y="1054"/>
                  </a:lnTo>
                  <a:lnTo>
                    <a:pt x="40" y="1050"/>
                  </a:lnTo>
                  <a:lnTo>
                    <a:pt x="46" y="1048"/>
                  </a:lnTo>
                  <a:lnTo>
                    <a:pt x="66" y="1038"/>
                  </a:lnTo>
                  <a:lnTo>
                    <a:pt x="78" y="1028"/>
                  </a:lnTo>
                  <a:lnTo>
                    <a:pt x="82" y="1024"/>
                  </a:lnTo>
                  <a:lnTo>
                    <a:pt x="86" y="1018"/>
                  </a:lnTo>
                  <a:lnTo>
                    <a:pt x="86" y="920"/>
                  </a:lnTo>
                  <a:lnTo>
                    <a:pt x="82" y="904"/>
                  </a:lnTo>
                  <a:lnTo>
                    <a:pt x="76" y="894"/>
                  </a:lnTo>
                  <a:lnTo>
                    <a:pt x="68" y="888"/>
                  </a:lnTo>
                  <a:lnTo>
                    <a:pt x="60" y="886"/>
                  </a:lnTo>
                  <a:lnTo>
                    <a:pt x="50" y="884"/>
                  </a:lnTo>
                  <a:lnTo>
                    <a:pt x="40" y="884"/>
                  </a:lnTo>
                  <a:lnTo>
                    <a:pt x="20" y="884"/>
                  </a:lnTo>
                  <a:lnTo>
                    <a:pt x="14" y="888"/>
                  </a:lnTo>
                  <a:lnTo>
                    <a:pt x="10" y="894"/>
                  </a:lnTo>
                  <a:lnTo>
                    <a:pt x="8" y="894"/>
                  </a:lnTo>
                  <a:lnTo>
                    <a:pt x="8" y="898"/>
                  </a:lnTo>
                  <a:lnTo>
                    <a:pt x="2" y="882"/>
                  </a:lnTo>
                  <a:lnTo>
                    <a:pt x="0" y="872"/>
                  </a:lnTo>
                  <a:lnTo>
                    <a:pt x="0" y="864"/>
                  </a:lnTo>
                  <a:lnTo>
                    <a:pt x="2" y="856"/>
                  </a:lnTo>
                  <a:lnTo>
                    <a:pt x="26" y="844"/>
                  </a:lnTo>
                  <a:lnTo>
                    <a:pt x="26" y="820"/>
                  </a:lnTo>
                  <a:lnTo>
                    <a:pt x="18" y="808"/>
                  </a:lnTo>
                  <a:lnTo>
                    <a:pt x="12" y="802"/>
                  </a:lnTo>
                  <a:lnTo>
                    <a:pt x="8" y="798"/>
                  </a:lnTo>
                  <a:lnTo>
                    <a:pt x="8" y="796"/>
                  </a:lnTo>
                  <a:lnTo>
                    <a:pt x="16" y="792"/>
                  </a:lnTo>
                  <a:lnTo>
                    <a:pt x="26" y="786"/>
                  </a:lnTo>
                  <a:lnTo>
                    <a:pt x="40" y="778"/>
                  </a:lnTo>
                  <a:lnTo>
                    <a:pt x="64" y="742"/>
                  </a:lnTo>
                  <a:lnTo>
                    <a:pt x="106" y="726"/>
                  </a:lnTo>
                  <a:lnTo>
                    <a:pt x="136" y="724"/>
                  </a:lnTo>
                  <a:lnTo>
                    <a:pt x="160" y="722"/>
                  </a:lnTo>
                  <a:lnTo>
                    <a:pt x="186" y="716"/>
                  </a:lnTo>
                  <a:lnTo>
                    <a:pt x="214" y="704"/>
                  </a:lnTo>
                  <a:lnTo>
                    <a:pt x="232" y="704"/>
                  </a:lnTo>
                  <a:lnTo>
                    <a:pt x="232" y="716"/>
                  </a:lnTo>
                  <a:lnTo>
                    <a:pt x="236" y="732"/>
                  </a:lnTo>
                  <a:lnTo>
                    <a:pt x="240" y="738"/>
                  </a:lnTo>
                  <a:lnTo>
                    <a:pt x="246" y="746"/>
                  </a:lnTo>
                  <a:lnTo>
                    <a:pt x="254" y="752"/>
                  </a:lnTo>
                  <a:lnTo>
                    <a:pt x="262" y="756"/>
                  </a:lnTo>
                  <a:lnTo>
                    <a:pt x="274" y="756"/>
                  </a:lnTo>
                  <a:lnTo>
                    <a:pt x="284" y="754"/>
                  </a:lnTo>
                  <a:lnTo>
                    <a:pt x="296" y="752"/>
                  </a:lnTo>
                  <a:lnTo>
                    <a:pt x="308" y="746"/>
                  </a:lnTo>
                  <a:lnTo>
                    <a:pt x="338" y="706"/>
                  </a:lnTo>
                  <a:lnTo>
                    <a:pt x="362" y="708"/>
                  </a:lnTo>
                  <a:lnTo>
                    <a:pt x="374" y="708"/>
                  </a:lnTo>
                  <a:lnTo>
                    <a:pt x="388" y="706"/>
                  </a:lnTo>
                  <a:lnTo>
                    <a:pt x="402" y="694"/>
                  </a:lnTo>
                  <a:lnTo>
                    <a:pt x="418" y="684"/>
                  </a:lnTo>
                  <a:lnTo>
                    <a:pt x="436" y="682"/>
                  </a:lnTo>
                  <a:lnTo>
                    <a:pt x="458" y="690"/>
                  </a:lnTo>
                  <a:lnTo>
                    <a:pt x="472" y="694"/>
                  </a:lnTo>
                  <a:lnTo>
                    <a:pt x="488" y="696"/>
                  </a:lnTo>
                  <a:lnTo>
                    <a:pt x="498" y="692"/>
                  </a:lnTo>
                  <a:lnTo>
                    <a:pt x="510" y="688"/>
                  </a:lnTo>
                  <a:lnTo>
                    <a:pt x="536" y="686"/>
                  </a:lnTo>
                  <a:lnTo>
                    <a:pt x="562" y="682"/>
                  </a:lnTo>
                  <a:lnTo>
                    <a:pt x="576" y="678"/>
                  </a:lnTo>
                  <a:lnTo>
                    <a:pt x="588" y="674"/>
                  </a:lnTo>
                  <a:lnTo>
                    <a:pt x="628" y="650"/>
                  </a:lnTo>
                  <a:lnTo>
                    <a:pt x="638" y="620"/>
                  </a:lnTo>
                  <a:lnTo>
                    <a:pt x="648" y="616"/>
                  </a:lnTo>
                  <a:lnTo>
                    <a:pt x="656" y="608"/>
                  </a:lnTo>
                  <a:lnTo>
                    <a:pt x="662" y="600"/>
                  </a:lnTo>
                  <a:lnTo>
                    <a:pt x="668" y="590"/>
                  </a:lnTo>
                  <a:lnTo>
                    <a:pt x="676" y="568"/>
                  </a:lnTo>
                  <a:lnTo>
                    <a:pt x="682" y="550"/>
                  </a:lnTo>
                  <a:lnTo>
                    <a:pt x="700" y="542"/>
                  </a:lnTo>
                  <a:lnTo>
                    <a:pt x="708" y="536"/>
                  </a:lnTo>
                  <a:lnTo>
                    <a:pt x="716" y="528"/>
                  </a:lnTo>
                  <a:lnTo>
                    <a:pt x="730" y="496"/>
                  </a:lnTo>
                  <a:lnTo>
                    <a:pt x="732" y="438"/>
                  </a:lnTo>
                  <a:lnTo>
                    <a:pt x="726" y="414"/>
                  </a:lnTo>
                  <a:lnTo>
                    <a:pt x="728" y="392"/>
                  </a:lnTo>
                  <a:lnTo>
                    <a:pt x="732" y="370"/>
                  </a:lnTo>
                  <a:lnTo>
                    <a:pt x="732" y="358"/>
                  </a:lnTo>
                  <a:lnTo>
                    <a:pt x="732" y="350"/>
                  </a:lnTo>
                  <a:lnTo>
                    <a:pt x="730" y="342"/>
                  </a:lnTo>
                  <a:lnTo>
                    <a:pt x="726" y="334"/>
                  </a:lnTo>
                  <a:lnTo>
                    <a:pt x="722" y="324"/>
                  </a:lnTo>
                  <a:lnTo>
                    <a:pt x="772" y="326"/>
                  </a:lnTo>
                  <a:lnTo>
                    <a:pt x="798" y="328"/>
                  </a:lnTo>
                  <a:lnTo>
                    <a:pt x="824" y="332"/>
                  </a:lnTo>
                  <a:lnTo>
                    <a:pt x="834" y="334"/>
                  </a:lnTo>
                  <a:lnTo>
                    <a:pt x="842" y="338"/>
                  </a:lnTo>
                  <a:lnTo>
                    <a:pt x="860" y="340"/>
                  </a:lnTo>
                  <a:lnTo>
                    <a:pt x="882" y="344"/>
                  </a:lnTo>
                  <a:lnTo>
                    <a:pt x="892" y="350"/>
                  </a:lnTo>
                  <a:lnTo>
                    <a:pt x="904" y="356"/>
                  </a:lnTo>
                  <a:lnTo>
                    <a:pt x="918" y="356"/>
                  </a:lnTo>
                  <a:lnTo>
                    <a:pt x="932" y="342"/>
                  </a:lnTo>
                  <a:lnTo>
                    <a:pt x="932" y="328"/>
                  </a:lnTo>
                  <a:lnTo>
                    <a:pt x="928" y="314"/>
                  </a:lnTo>
                  <a:lnTo>
                    <a:pt x="926" y="302"/>
                  </a:lnTo>
                  <a:lnTo>
                    <a:pt x="930" y="290"/>
                  </a:lnTo>
                  <a:lnTo>
                    <a:pt x="934" y="280"/>
                  </a:lnTo>
                  <a:lnTo>
                    <a:pt x="972" y="234"/>
                  </a:lnTo>
                  <a:lnTo>
                    <a:pt x="978" y="214"/>
                  </a:lnTo>
                  <a:lnTo>
                    <a:pt x="984" y="200"/>
                  </a:lnTo>
                  <a:lnTo>
                    <a:pt x="994" y="186"/>
                  </a:lnTo>
                  <a:lnTo>
                    <a:pt x="1008" y="172"/>
                  </a:lnTo>
                  <a:lnTo>
                    <a:pt x="1012" y="160"/>
                  </a:lnTo>
                  <a:lnTo>
                    <a:pt x="1016" y="154"/>
                  </a:lnTo>
                  <a:lnTo>
                    <a:pt x="1018" y="152"/>
                  </a:lnTo>
                  <a:lnTo>
                    <a:pt x="1022" y="150"/>
                  </a:lnTo>
                  <a:lnTo>
                    <a:pt x="1034" y="150"/>
                  </a:lnTo>
                  <a:lnTo>
                    <a:pt x="1092" y="186"/>
                  </a:lnTo>
                  <a:lnTo>
                    <a:pt x="1104" y="188"/>
                  </a:lnTo>
                  <a:lnTo>
                    <a:pt x="1118" y="190"/>
                  </a:lnTo>
                  <a:lnTo>
                    <a:pt x="1134" y="194"/>
                  </a:lnTo>
                  <a:lnTo>
                    <a:pt x="1142" y="198"/>
                  </a:lnTo>
                  <a:lnTo>
                    <a:pt x="1150" y="204"/>
                  </a:lnTo>
                  <a:lnTo>
                    <a:pt x="1172" y="204"/>
                  </a:lnTo>
                  <a:lnTo>
                    <a:pt x="1184" y="204"/>
                  </a:lnTo>
                  <a:lnTo>
                    <a:pt x="1196" y="202"/>
                  </a:lnTo>
                  <a:lnTo>
                    <a:pt x="1208" y="198"/>
                  </a:lnTo>
                  <a:lnTo>
                    <a:pt x="1218" y="194"/>
                  </a:lnTo>
                  <a:lnTo>
                    <a:pt x="1226" y="186"/>
                  </a:lnTo>
                  <a:lnTo>
                    <a:pt x="1232" y="174"/>
                  </a:lnTo>
                  <a:lnTo>
                    <a:pt x="1226" y="106"/>
                  </a:lnTo>
                  <a:lnTo>
                    <a:pt x="1236" y="88"/>
                  </a:lnTo>
                  <a:lnTo>
                    <a:pt x="1246" y="76"/>
                  </a:lnTo>
                  <a:lnTo>
                    <a:pt x="1258" y="68"/>
                  </a:lnTo>
                  <a:lnTo>
                    <a:pt x="1270" y="62"/>
                  </a:lnTo>
                  <a:lnTo>
                    <a:pt x="1284" y="58"/>
                  </a:lnTo>
                  <a:lnTo>
                    <a:pt x="1298" y="56"/>
                  </a:lnTo>
                  <a:lnTo>
                    <a:pt x="1336" y="52"/>
                  </a:lnTo>
                  <a:lnTo>
                    <a:pt x="1340" y="50"/>
                  </a:lnTo>
                  <a:lnTo>
                    <a:pt x="1344" y="46"/>
                  </a:lnTo>
                  <a:lnTo>
                    <a:pt x="1352" y="36"/>
                  </a:lnTo>
                  <a:lnTo>
                    <a:pt x="1360" y="14"/>
                  </a:lnTo>
                  <a:lnTo>
                    <a:pt x="1374" y="0"/>
                  </a:lnTo>
                  <a:lnTo>
                    <a:pt x="1418" y="0"/>
                  </a:lnTo>
                  <a:lnTo>
                    <a:pt x="1420" y="2"/>
                  </a:lnTo>
                  <a:lnTo>
                    <a:pt x="1424" y="8"/>
                  </a:lnTo>
                  <a:lnTo>
                    <a:pt x="1426" y="22"/>
                  </a:lnTo>
                  <a:lnTo>
                    <a:pt x="1430" y="40"/>
                  </a:lnTo>
                  <a:lnTo>
                    <a:pt x="1436" y="58"/>
                  </a:lnTo>
                  <a:lnTo>
                    <a:pt x="1480" y="124"/>
                  </a:lnTo>
                  <a:lnTo>
                    <a:pt x="1504" y="134"/>
                  </a:lnTo>
                  <a:lnTo>
                    <a:pt x="1538" y="144"/>
                  </a:lnTo>
                  <a:lnTo>
                    <a:pt x="1568" y="164"/>
                  </a:lnTo>
                  <a:lnTo>
                    <a:pt x="1584" y="190"/>
                  </a:lnTo>
                  <a:lnTo>
                    <a:pt x="1590" y="242"/>
                  </a:lnTo>
                  <a:lnTo>
                    <a:pt x="1610" y="280"/>
                  </a:lnTo>
                  <a:lnTo>
                    <a:pt x="1612" y="298"/>
                  </a:lnTo>
                  <a:lnTo>
                    <a:pt x="1612" y="320"/>
                  </a:lnTo>
                  <a:lnTo>
                    <a:pt x="1612" y="332"/>
                  </a:lnTo>
                  <a:lnTo>
                    <a:pt x="1610" y="342"/>
                  </a:lnTo>
                  <a:lnTo>
                    <a:pt x="1606" y="354"/>
                  </a:lnTo>
                  <a:lnTo>
                    <a:pt x="1602" y="364"/>
                  </a:lnTo>
                  <a:lnTo>
                    <a:pt x="1580" y="378"/>
                  </a:lnTo>
                  <a:lnTo>
                    <a:pt x="1574" y="382"/>
                  </a:lnTo>
                  <a:lnTo>
                    <a:pt x="1572" y="386"/>
                  </a:lnTo>
                  <a:lnTo>
                    <a:pt x="1568" y="390"/>
                  </a:lnTo>
                  <a:lnTo>
                    <a:pt x="1568" y="396"/>
                  </a:lnTo>
                  <a:lnTo>
                    <a:pt x="1566" y="420"/>
                  </a:lnTo>
                  <a:lnTo>
                    <a:pt x="1570" y="440"/>
                  </a:lnTo>
                  <a:lnTo>
                    <a:pt x="1574" y="452"/>
                  </a:lnTo>
                  <a:lnTo>
                    <a:pt x="1582" y="466"/>
                  </a:lnTo>
                  <a:lnTo>
                    <a:pt x="1614" y="488"/>
                  </a:lnTo>
                  <a:lnTo>
                    <a:pt x="1662" y="500"/>
                  </a:lnTo>
                  <a:lnTo>
                    <a:pt x="1674" y="506"/>
                  </a:lnTo>
                  <a:lnTo>
                    <a:pt x="1688" y="512"/>
                  </a:lnTo>
                  <a:lnTo>
                    <a:pt x="1700" y="516"/>
                  </a:lnTo>
                  <a:lnTo>
                    <a:pt x="1714" y="520"/>
                  </a:lnTo>
                  <a:lnTo>
                    <a:pt x="1744" y="524"/>
                  </a:lnTo>
                  <a:lnTo>
                    <a:pt x="1778" y="526"/>
                  </a:lnTo>
                  <a:lnTo>
                    <a:pt x="1790" y="534"/>
                  </a:lnTo>
                  <a:lnTo>
                    <a:pt x="1806" y="546"/>
                  </a:lnTo>
                  <a:lnTo>
                    <a:pt x="1836" y="576"/>
                  </a:lnTo>
                  <a:lnTo>
                    <a:pt x="1882" y="614"/>
                  </a:lnTo>
                  <a:lnTo>
                    <a:pt x="1894" y="616"/>
                  </a:lnTo>
                  <a:lnTo>
                    <a:pt x="1906" y="620"/>
                  </a:lnTo>
                  <a:lnTo>
                    <a:pt x="1918" y="628"/>
                  </a:lnTo>
                  <a:lnTo>
                    <a:pt x="1930" y="640"/>
                  </a:lnTo>
                  <a:lnTo>
                    <a:pt x="1938" y="672"/>
                  </a:lnTo>
                  <a:lnTo>
                    <a:pt x="1944" y="690"/>
                  </a:lnTo>
                  <a:lnTo>
                    <a:pt x="1952" y="710"/>
                  </a:lnTo>
                  <a:lnTo>
                    <a:pt x="1964" y="718"/>
                  </a:lnTo>
                  <a:lnTo>
                    <a:pt x="1968" y="724"/>
                  </a:lnTo>
                  <a:lnTo>
                    <a:pt x="1974" y="736"/>
                  </a:lnTo>
                  <a:lnTo>
                    <a:pt x="1972" y="766"/>
                  </a:lnTo>
                  <a:lnTo>
                    <a:pt x="1980" y="788"/>
                  </a:lnTo>
                  <a:lnTo>
                    <a:pt x="1968" y="796"/>
                  </a:lnTo>
                  <a:lnTo>
                    <a:pt x="1960" y="804"/>
                  </a:lnTo>
                  <a:lnTo>
                    <a:pt x="1956" y="814"/>
                  </a:lnTo>
                  <a:lnTo>
                    <a:pt x="1952" y="832"/>
                  </a:lnTo>
                  <a:lnTo>
                    <a:pt x="1952" y="864"/>
                  </a:lnTo>
                  <a:lnTo>
                    <a:pt x="1958" y="902"/>
                  </a:lnTo>
                  <a:lnTo>
                    <a:pt x="1952" y="906"/>
                  </a:lnTo>
                  <a:lnTo>
                    <a:pt x="1878" y="908"/>
                  </a:lnTo>
                  <a:lnTo>
                    <a:pt x="1844" y="914"/>
                  </a:lnTo>
                  <a:lnTo>
                    <a:pt x="1830" y="918"/>
                  </a:lnTo>
                  <a:lnTo>
                    <a:pt x="1818" y="922"/>
                  </a:lnTo>
                  <a:lnTo>
                    <a:pt x="1808" y="930"/>
                  </a:lnTo>
                  <a:lnTo>
                    <a:pt x="1798" y="940"/>
                  </a:lnTo>
                  <a:lnTo>
                    <a:pt x="1792" y="952"/>
                  </a:lnTo>
                  <a:lnTo>
                    <a:pt x="1786" y="968"/>
                  </a:lnTo>
                  <a:lnTo>
                    <a:pt x="1774" y="980"/>
                  </a:lnTo>
                  <a:lnTo>
                    <a:pt x="1766" y="990"/>
                  </a:lnTo>
                  <a:lnTo>
                    <a:pt x="1760" y="1002"/>
                  </a:lnTo>
                  <a:lnTo>
                    <a:pt x="1754" y="1018"/>
                  </a:lnTo>
                  <a:lnTo>
                    <a:pt x="1744" y="1024"/>
                  </a:lnTo>
                  <a:lnTo>
                    <a:pt x="1732" y="1028"/>
                  </a:lnTo>
                  <a:lnTo>
                    <a:pt x="1710" y="1032"/>
                  </a:lnTo>
                  <a:lnTo>
                    <a:pt x="1690" y="1034"/>
                  </a:lnTo>
                  <a:lnTo>
                    <a:pt x="1672" y="1034"/>
                  </a:lnTo>
                  <a:lnTo>
                    <a:pt x="1670" y="1044"/>
                  </a:lnTo>
                  <a:lnTo>
                    <a:pt x="1664" y="1056"/>
                  </a:lnTo>
                  <a:lnTo>
                    <a:pt x="1656" y="1066"/>
                  </a:lnTo>
                  <a:lnTo>
                    <a:pt x="1648" y="1074"/>
                  </a:lnTo>
                  <a:lnTo>
                    <a:pt x="1644" y="1082"/>
                  </a:lnTo>
                  <a:lnTo>
                    <a:pt x="1644" y="1090"/>
                  </a:lnTo>
                  <a:lnTo>
                    <a:pt x="1646" y="1106"/>
                  </a:lnTo>
                  <a:lnTo>
                    <a:pt x="1652" y="1124"/>
                  </a:lnTo>
                  <a:lnTo>
                    <a:pt x="1658" y="1146"/>
                  </a:lnTo>
                  <a:lnTo>
                    <a:pt x="1660" y="1170"/>
                  </a:lnTo>
                  <a:lnTo>
                    <a:pt x="1604" y="1182"/>
                  </a:lnTo>
                  <a:lnTo>
                    <a:pt x="1592" y="1188"/>
                  </a:lnTo>
                  <a:lnTo>
                    <a:pt x="1580" y="1194"/>
                  </a:lnTo>
                  <a:lnTo>
                    <a:pt x="1560" y="1206"/>
                  </a:lnTo>
                  <a:lnTo>
                    <a:pt x="1526" y="1214"/>
                  </a:lnTo>
                  <a:lnTo>
                    <a:pt x="1490" y="1220"/>
                  </a:lnTo>
                  <a:lnTo>
                    <a:pt x="1458" y="1224"/>
                  </a:lnTo>
                  <a:lnTo>
                    <a:pt x="1426" y="1224"/>
                  </a:lnTo>
                  <a:lnTo>
                    <a:pt x="1408" y="1228"/>
                  </a:lnTo>
                  <a:lnTo>
                    <a:pt x="1396" y="1236"/>
                  </a:lnTo>
                  <a:lnTo>
                    <a:pt x="1396" y="1244"/>
                  </a:lnTo>
                  <a:lnTo>
                    <a:pt x="1398" y="1250"/>
                  </a:lnTo>
                  <a:lnTo>
                    <a:pt x="1402" y="1258"/>
                  </a:lnTo>
                  <a:lnTo>
                    <a:pt x="1412" y="1272"/>
                  </a:lnTo>
                  <a:lnTo>
                    <a:pt x="1406" y="1280"/>
                  </a:lnTo>
                  <a:lnTo>
                    <a:pt x="1404" y="1288"/>
                  </a:lnTo>
                  <a:lnTo>
                    <a:pt x="1404" y="1294"/>
                  </a:lnTo>
                  <a:lnTo>
                    <a:pt x="1408" y="1302"/>
                  </a:lnTo>
                  <a:lnTo>
                    <a:pt x="1412" y="1308"/>
                  </a:lnTo>
                  <a:lnTo>
                    <a:pt x="1420" y="1314"/>
                  </a:lnTo>
                  <a:lnTo>
                    <a:pt x="1438" y="1328"/>
                  </a:lnTo>
                  <a:lnTo>
                    <a:pt x="1460" y="1360"/>
                  </a:lnTo>
                  <a:lnTo>
                    <a:pt x="1468" y="1364"/>
                  </a:lnTo>
                  <a:lnTo>
                    <a:pt x="1474" y="1370"/>
                  </a:lnTo>
                  <a:lnTo>
                    <a:pt x="1476" y="1374"/>
                  </a:lnTo>
                  <a:lnTo>
                    <a:pt x="1476" y="1380"/>
                  </a:lnTo>
                  <a:lnTo>
                    <a:pt x="1476" y="1396"/>
                  </a:lnTo>
                  <a:lnTo>
                    <a:pt x="1464" y="1408"/>
                  </a:lnTo>
                  <a:lnTo>
                    <a:pt x="1444" y="1418"/>
                  </a:lnTo>
                  <a:lnTo>
                    <a:pt x="1438" y="1422"/>
                  </a:lnTo>
                  <a:lnTo>
                    <a:pt x="1434" y="1426"/>
                  </a:lnTo>
                  <a:lnTo>
                    <a:pt x="1430" y="1432"/>
                  </a:lnTo>
                  <a:lnTo>
                    <a:pt x="1428" y="1438"/>
                  </a:lnTo>
                  <a:lnTo>
                    <a:pt x="1428" y="1460"/>
                  </a:lnTo>
                  <a:lnTo>
                    <a:pt x="1434" y="1466"/>
                  </a:lnTo>
                  <a:lnTo>
                    <a:pt x="1442" y="1476"/>
                  </a:lnTo>
                  <a:lnTo>
                    <a:pt x="1448" y="1488"/>
                  </a:lnTo>
                  <a:lnTo>
                    <a:pt x="1450" y="1496"/>
                  </a:lnTo>
                  <a:lnTo>
                    <a:pt x="1450" y="1504"/>
                  </a:lnTo>
                  <a:lnTo>
                    <a:pt x="1440" y="1510"/>
                  </a:lnTo>
                  <a:lnTo>
                    <a:pt x="1430" y="1512"/>
                  </a:lnTo>
                  <a:lnTo>
                    <a:pt x="1416" y="1516"/>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33" name="Freeform 34"/>
            <p:cNvSpPr>
              <a:spLocks/>
            </p:cNvSpPr>
            <p:nvPr/>
          </p:nvSpPr>
          <p:spPr bwMode="auto">
            <a:xfrm>
              <a:off x="3883025" y="361951"/>
              <a:ext cx="3463925" cy="2965450"/>
            </a:xfrm>
            <a:custGeom>
              <a:avLst/>
              <a:gdLst>
                <a:gd name="T0" fmla="*/ 538 w 2182"/>
                <a:gd name="T1" fmla="*/ 1714 h 1868"/>
                <a:gd name="T2" fmla="*/ 526 w 2182"/>
                <a:gd name="T3" fmla="*/ 1632 h 1868"/>
                <a:gd name="T4" fmla="*/ 362 w 2182"/>
                <a:gd name="T5" fmla="*/ 1664 h 1868"/>
                <a:gd name="T6" fmla="*/ 286 w 2182"/>
                <a:gd name="T7" fmla="*/ 1690 h 1868"/>
                <a:gd name="T8" fmla="*/ 168 w 2182"/>
                <a:gd name="T9" fmla="*/ 1576 h 1868"/>
                <a:gd name="T10" fmla="*/ 220 w 2182"/>
                <a:gd name="T11" fmla="*/ 1468 h 1868"/>
                <a:gd name="T12" fmla="*/ 66 w 2182"/>
                <a:gd name="T13" fmla="*/ 1450 h 1868"/>
                <a:gd name="T14" fmla="*/ 20 w 2182"/>
                <a:gd name="T15" fmla="*/ 1304 h 1868"/>
                <a:gd name="T16" fmla="*/ 400 w 2182"/>
                <a:gd name="T17" fmla="*/ 1336 h 1868"/>
                <a:gd name="T18" fmla="*/ 594 w 2182"/>
                <a:gd name="T19" fmla="*/ 1418 h 1868"/>
                <a:gd name="T20" fmla="*/ 724 w 2182"/>
                <a:gd name="T21" fmla="*/ 1354 h 1868"/>
                <a:gd name="T22" fmla="*/ 828 w 2182"/>
                <a:gd name="T23" fmla="*/ 1308 h 1868"/>
                <a:gd name="T24" fmla="*/ 1006 w 2182"/>
                <a:gd name="T25" fmla="*/ 1300 h 1868"/>
                <a:gd name="T26" fmla="*/ 1170 w 2182"/>
                <a:gd name="T27" fmla="*/ 1170 h 1868"/>
                <a:gd name="T28" fmla="*/ 1178 w 2182"/>
                <a:gd name="T29" fmla="*/ 1032 h 1868"/>
                <a:gd name="T30" fmla="*/ 1260 w 2182"/>
                <a:gd name="T31" fmla="*/ 1006 h 1868"/>
                <a:gd name="T32" fmla="*/ 1410 w 2182"/>
                <a:gd name="T33" fmla="*/ 924 h 1868"/>
                <a:gd name="T34" fmla="*/ 1524 w 2182"/>
                <a:gd name="T35" fmla="*/ 876 h 1868"/>
                <a:gd name="T36" fmla="*/ 1632 w 2182"/>
                <a:gd name="T37" fmla="*/ 776 h 1868"/>
                <a:gd name="T38" fmla="*/ 1798 w 2182"/>
                <a:gd name="T39" fmla="*/ 740 h 1868"/>
                <a:gd name="T40" fmla="*/ 1712 w 2182"/>
                <a:gd name="T41" fmla="*/ 614 h 1868"/>
                <a:gd name="T42" fmla="*/ 1586 w 2182"/>
                <a:gd name="T43" fmla="*/ 646 h 1868"/>
                <a:gd name="T44" fmla="*/ 1456 w 2182"/>
                <a:gd name="T45" fmla="*/ 650 h 1868"/>
                <a:gd name="T46" fmla="*/ 1480 w 2182"/>
                <a:gd name="T47" fmla="*/ 512 h 1868"/>
                <a:gd name="T48" fmla="*/ 1602 w 2182"/>
                <a:gd name="T49" fmla="*/ 428 h 1868"/>
                <a:gd name="T50" fmla="*/ 1698 w 2182"/>
                <a:gd name="T51" fmla="*/ 250 h 1868"/>
                <a:gd name="T52" fmla="*/ 1738 w 2182"/>
                <a:gd name="T53" fmla="*/ 108 h 1868"/>
                <a:gd name="T54" fmla="*/ 1736 w 2182"/>
                <a:gd name="T55" fmla="*/ 20 h 1868"/>
                <a:gd name="T56" fmla="*/ 1800 w 2182"/>
                <a:gd name="T57" fmla="*/ 42 h 1868"/>
                <a:gd name="T58" fmla="*/ 1848 w 2182"/>
                <a:gd name="T59" fmla="*/ 80 h 1868"/>
                <a:gd name="T60" fmla="*/ 1926 w 2182"/>
                <a:gd name="T61" fmla="*/ 178 h 1868"/>
                <a:gd name="T62" fmla="*/ 2052 w 2182"/>
                <a:gd name="T63" fmla="*/ 152 h 1868"/>
                <a:gd name="T64" fmla="*/ 2136 w 2182"/>
                <a:gd name="T65" fmla="*/ 246 h 1868"/>
                <a:gd name="T66" fmla="*/ 2136 w 2182"/>
                <a:gd name="T67" fmla="*/ 440 h 1868"/>
                <a:gd name="T68" fmla="*/ 2118 w 2182"/>
                <a:gd name="T69" fmla="*/ 476 h 1868"/>
                <a:gd name="T70" fmla="*/ 2064 w 2182"/>
                <a:gd name="T71" fmla="*/ 514 h 1868"/>
                <a:gd name="T72" fmla="*/ 2020 w 2182"/>
                <a:gd name="T73" fmla="*/ 674 h 1868"/>
                <a:gd name="T74" fmla="*/ 2068 w 2182"/>
                <a:gd name="T75" fmla="*/ 716 h 1868"/>
                <a:gd name="T76" fmla="*/ 2026 w 2182"/>
                <a:gd name="T77" fmla="*/ 796 h 1868"/>
                <a:gd name="T78" fmla="*/ 1968 w 2182"/>
                <a:gd name="T79" fmla="*/ 828 h 1868"/>
                <a:gd name="T80" fmla="*/ 2054 w 2182"/>
                <a:gd name="T81" fmla="*/ 986 h 1868"/>
                <a:gd name="T82" fmla="*/ 2154 w 2182"/>
                <a:gd name="T83" fmla="*/ 1034 h 1868"/>
                <a:gd name="T84" fmla="*/ 2156 w 2182"/>
                <a:gd name="T85" fmla="*/ 1130 h 1868"/>
                <a:gd name="T86" fmla="*/ 2054 w 2182"/>
                <a:gd name="T87" fmla="*/ 1170 h 1868"/>
                <a:gd name="T88" fmla="*/ 1920 w 2182"/>
                <a:gd name="T89" fmla="*/ 1272 h 1868"/>
                <a:gd name="T90" fmla="*/ 1850 w 2182"/>
                <a:gd name="T91" fmla="*/ 1260 h 1868"/>
                <a:gd name="T92" fmla="*/ 1786 w 2182"/>
                <a:gd name="T93" fmla="*/ 1338 h 1868"/>
                <a:gd name="T94" fmla="*/ 1696 w 2182"/>
                <a:gd name="T95" fmla="*/ 1206 h 1868"/>
                <a:gd name="T96" fmla="*/ 1524 w 2182"/>
                <a:gd name="T97" fmla="*/ 1346 h 1868"/>
                <a:gd name="T98" fmla="*/ 1494 w 2182"/>
                <a:gd name="T99" fmla="*/ 1334 h 1868"/>
                <a:gd name="T100" fmla="*/ 1424 w 2182"/>
                <a:gd name="T101" fmla="*/ 1310 h 1868"/>
                <a:gd name="T102" fmla="*/ 1392 w 2182"/>
                <a:gd name="T103" fmla="*/ 1430 h 1868"/>
                <a:gd name="T104" fmla="*/ 1288 w 2182"/>
                <a:gd name="T105" fmla="*/ 1520 h 1868"/>
                <a:gd name="T106" fmla="*/ 1140 w 2182"/>
                <a:gd name="T107" fmla="*/ 1612 h 1868"/>
                <a:gd name="T108" fmla="*/ 1076 w 2182"/>
                <a:gd name="T109" fmla="*/ 1650 h 1868"/>
                <a:gd name="T110" fmla="*/ 988 w 2182"/>
                <a:gd name="T111" fmla="*/ 1790 h 1868"/>
                <a:gd name="T112" fmla="*/ 838 w 2182"/>
                <a:gd name="T113" fmla="*/ 1810 h 1868"/>
                <a:gd name="T114" fmla="*/ 814 w 2182"/>
                <a:gd name="T115" fmla="*/ 1666 h 1868"/>
                <a:gd name="T116" fmla="*/ 732 w 2182"/>
                <a:gd name="T117" fmla="*/ 1678 h 1868"/>
                <a:gd name="T118" fmla="*/ 662 w 2182"/>
                <a:gd name="T119" fmla="*/ 1816 h 186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182" h="1868">
                  <a:moveTo>
                    <a:pt x="556" y="1868"/>
                  </a:moveTo>
                  <a:lnTo>
                    <a:pt x="556" y="1868"/>
                  </a:lnTo>
                  <a:lnTo>
                    <a:pt x="518" y="1832"/>
                  </a:lnTo>
                  <a:lnTo>
                    <a:pt x="498" y="1792"/>
                  </a:lnTo>
                  <a:lnTo>
                    <a:pt x="500" y="1764"/>
                  </a:lnTo>
                  <a:lnTo>
                    <a:pt x="502" y="1754"/>
                  </a:lnTo>
                  <a:lnTo>
                    <a:pt x="506" y="1744"/>
                  </a:lnTo>
                  <a:lnTo>
                    <a:pt x="512" y="1736"/>
                  </a:lnTo>
                  <a:lnTo>
                    <a:pt x="518" y="1728"/>
                  </a:lnTo>
                  <a:lnTo>
                    <a:pt x="528" y="1720"/>
                  </a:lnTo>
                  <a:lnTo>
                    <a:pt x="538" y="1714"/>
                  </a:lnTo>
                  <a:lnTo>
                    <a:pt x="556" y="1698"/>
                  </a:lnTo>
                  <a:lnTo>
                    <a:pt x="572" y="1674"/>
                  </a:lnTo>
                  <a:lnTo>
                    <a:pt x="570" y="1658"/>
                  </a:lnTo>
                  <a:lnTo>
                    <a:pt x="562" y="1646"/>
                  </a:lnTo>
                  <a:lnTo>
                    <a:pt x="556" y="1638"/>
                  </a:lnTo>
                  <a:lnTo>
                    <a:pt x="548" y="1634"/>
                  </a:lnTo>
                  <a:lnTo>
                    <a:pt x="542" y="1632"/>
                  </a:lnTo>
                  <a:lnTo>
                    <a:pt x="534" y="1630"/>
                  </a:lnTo>
                  <a:lnTo>
                    <a:pt x="526" y="1632"/>
                  </a:lnTo>
                  <a:lnTo>
                    <a:pt x="506" y="1638"/>
                  </a:lnTo>
                  <a:lnTo>
                    <a:pt x="482" y="1658"/>
                  </a:lnTo>
                  <a:lnTo>
                    <a:pt x="448" y="1674"/>
                  </a:lnTo>
                  <a:lnTo>
                    <a:pt x="442" y="1668"/>
                  </a:lnTo>
                  <a:lnTo>
                    <a:pt x="436" y="1664"/>
                  </a:lnTo>
                  <a:lnTo>
                    <a:pt x="426" y="1658"/>
                  </a:lnTo>
                  <a:lnTo>
                    <a:pt x="384" y="1658"/>
                  </a:lnTo>
                  <a:lnTo>
                    <a:pt x="370" y="1660"/>
                  </a:lnTo>
                  <a:lnTo>
                    <a:pt x="362" y="1664"/>
                  </a:lnTo>
                  <a:lnTo>
                    <a:pt x="356" y="1672"/>
                  </a:lnTo>
                  <a:lnTo>
                    <a:pt x="352" y="1682"/>
                  </a:lnTo>
                  <a:lnTo>
                    <a:pt x="350" y="1700"/>
                  </a:lnTo>
                  <a:lnTo>
                    <a:pt x="348" y="1722"/>
                  </a:lnTo>
                  <a:lnTo>
                    <a:pt x="342" y="1726"/>
                  </a:lnTo>
                  <a:lnTo>
                    <a:pt x="336" y="1726"/>
                  </a:lnTo>
                  <a:lnTo>
                    <a:pt x="330" y="1726"/>
                  </a:lnTo>
                  <a:lnTo>
                    <a:pt x="324" y="1724"/>
                  </a:lnTo>
                  <a:lnTo>
                    <a:pt x="314" y="1718"/>
                  </a:lnTo>
                  <a:lnTo>
                    <a:pt x="306" y="1716"/>
                  </a:lnTo>
                  <a:lnTo>
                    <a:pt x="286" y="1690"/>
                  </a:lnTo>
                  <a:lnTo>
                    <a:pt x="270" y="1674"/>
                  </a:lnTo>
                  <a:lnTo>
                    <a:pt x="262" y="1654"/>
                  </a:lnTo>
                  <a:lnTo>
                    <a:pt x="252" y="1638"/>
                  </a:lnTo>
                  <a:lnTo>
                    <a:pt x="248" y="1632"/>
                  </a:lnTo>
                  <a:lnTo>
                    <a:pt x="242" y="1626"/>
                  </a:lnTo>
                  <a:lnTo>
                    <a:pt x="234" y="1624"/>
                  </a:lnTo>
                  <a:lnTo>
                    <a:pt x="226" y="1620"/>
                  </a:lnTo>
                  <a:lnTo>
                    <a:pt x="190" y="1582"/>
                  </a:lnTo>
                  <a:lnTo>
                    <a:pt x="168" y="1576"/>
                  </a:lnTo>
                  <a:lnTo>
                    <a:pt x="170" y="1568"/>
                  </a:lnTo>
                  <a:lnTo>
                    <a:pt x="172" y="1560"/>
                  </a:lnTo>
                  <a:lnTo>
                    <a:pt x="178" y="1554"/>
                  </a:lnTo>
                  <a:lnTo>
                    <a:pt x="184" y="1548"/>
                  </a:lnTo>
                  <a:lnTo>
                    <a:pt x="198" y="1538"/>
                  </a:lnTo>
                  <a:lnTo>
                    <a:pt x="206" y="1532"/>
                  </a:lnTo>
                  <a:lnTo>
                    <a:pt x="212" y="1526"/>
                  </a:lnTo>
                  <a:lnTo>
                    <a:pt x="226" y="1496"/>
                  </a:lnTo>
                  <a:lnTo>
                    <a:pt x="226" y="1484"/>
                  </a:lnTo>
                  <a:lnTo>
                    <a:pt x="224" y="1474"/>
                  </a:lnTo>
                  <a:lnTo>
                    <a:pt x="220" y="1468"/>
                  </a:lnTo>
                  <a:lnTo>
                    <a:pt x="216" y="1464"/>
                  </a:lnTo>
                  <a:lnTo>
                    <a:pt x="182" y="1464"/>
                  </a:lnTo>
                  <a:lnTo>
                    <a:pt x="150" y="1468"/>
                  </a:lnTo>
                  <a:lnTo>
                    <a:pt x="120" y="1474"/>
                  </a:lnTo>
                  <a:lnTo>
                    <a:pt x="92" y="1484"/>
                  </a:lnTo>
                  <a:lnTo>
                    <a:pt x="84" y="1490"/>
                  </a:lnTo>
                  <a:lnTo>
                    <a:pt x="76" y="1492"/>
                  </a:lnTo>
                  <a:lnTo>
                    <a:pt x="70" y="1492"/>
                  </a:lnTo>
                  <a:lnTo>
                    <a:pt x="64" y="1492"/>
                  </a:lnTo>
                  <a:lnTo>
                    <a:pt x="66" y="1450"/>
                  </a:lnTo>
                  <a:lnTo>
                    <a:pt x="50" y="1428"/>
                  </a:lnTo>
                  <a:lnTo>
                    <a:pt x="14" y="1398"/>
                  </a:lnTo>
                  <a:lnTo>
                    <a:pt x="14" y="1386"/>
                  </a:lnTo>
                  <a:lnTo>
                    <a:pt x="18" y="1376"/>
                  </a:lnTo>
                  <a:lnTo>
                    <a:pt x="26" y="1358"/>
                  </a:lnTo>
                  <a:lnTo>
                    <a:pt x="24" y="1328"/>
                  </a:lnTo>
                  <a:lnTo>
                    <a:pt x="24" y="1316"/>
                  </a:lnTo>
                  <a:lnTo>
                    <a:pt x="20" y="1304"/>
                  </a:lnTo>
                  <a:lnTo>
                    <a:pt x="0" y="1278"/>
                  </a:lnTo>
                  <a:lnTo>
                    <a:pt x="0" y="1244"/>
                  </a:lnTo>
                  <a:lnTo>
                    <a:pt x="100" y="1268"/>
                  </a:lnTo>
                  <a:lnTo>
                    <a:pt x="274" y="1270"/>
                  </a:lnTo>
                  <a:lnTo>
                    <a:pt x="306" y="1278"/>
                  </a:lnTo>
                  <a:lnTo>
                    <a:pt x="326" y="1284"/>
                  </a:lnTo>
                  <a:lnTo>
                    <a:pt x="344" y="1290"/>
                  </a:lnTo>
                  <a:lnTo>
                    <a:pt x="400" y="1336"/>
                  </a:lnTo>
                  <a:lnTo>
                    <a:pt x="414" y="1342"/>
                  </a:lnTo>
                  <a:lnTo>
                    <a:pt x="466" y="1350"/>
                  </a:lnTo>
                  <a:lnTo>
                    <a:pt x="490" y="1366"/>
                  </a:lnTo>
                  <a:lnTo>
                    <a:pt x="556" y="1388"/>
                  </a:lnTo>
                  <a:lnTo>
                    <a:pt x="562" y="1392"/>
                  </a:lnTo>
                  <a:lnTo>
                    <a:pt x="568" y="1398"/>
                  </a:lnTo>
                  <a:lnTo>
                    <a:pt x="584" y="1412"/>
                  </a:lnTo>
                  <a:lnTo>
                    <a:pt x="594" y="1418"/>
                  </a:lnTo>
                  <a:lnTo>
                    <a:pt x="604" y="1420"/>
                  </a:lnTo>
                  <a:lnTo>
                    <a:pt x="614" y="1418"/>
                  </a:lnTo>
                  <a:lnTo>
                    <a:pt x="628" y="1412"/>
                  </a:lnTo>
                  <a:lnTo>
                    <a:pt x="632" y="1406"/>
                  </a:lnTo>
                  <a:lnTo>
                    <a:pt x="638" y="1400"/>
                  </a:lnTo>
                  <a:lnTo>
                    <a:pt x="650" y="1392"/>
                  </a:lnTo>
                  <a:lnTo>
                    <a:pt x="666" y="1386"/>
                  </a:lnTo>
                  <a:lnTo>
                    <a:pt x="680" y="1380"/>
                  </a:lnTo>
                  <a:lnTo>
                    <a:pt x="696" y="1368"/>
                  </a:lnTo>
                  <a:lnTo>
                    <a:pt x="708" y="1360"/>
                  </a:lnTo>
                  <a:lnTo>
                    <a:pt x="724" y="1354"/>
                  </a:lnTo>
                  <a:lnTo>
                    <a:pt x="746" y="1350"/>
                  </a:lnTo>
                  <a:lnTo>
                    <a:pt x="746" y="1346"/>
                  </a:lnTo>
                  <a:lnTo>
                    <a:pt x="750" y="1344"/>
                  </a:lnTo>
                  <a:lnTo>
                    <a:pt x="758" y="1340"/>
                  </a:lnTo>
                  <a:lnTo>
                    <a:pt x="768" y="1336"/>
                  </a:lnTo>
                  <a:lnTo>
                    <a:pt x="778" y="1332"/>
                  </a:lnTo>
                  <a:lnTo>
                    <a:pt x="784" y="1332"/>
                  </a:lnTo>
                  <a:lnTo>
                    <a:pt x="792" y="1328"/>
                  </a:lnTo>
                  <a:lnTo>
                    <a:pt x="806" y="1320"/>
                  </a:lnTo>
                  <a:lnTo>
                    <a:pt x="820" y="1310"/>
                  </a:lnTo>
                  <a:lnTo>
                    <a:pt x="828" y="1308"/>
                  </a:lnTo>
                  <a:lnTo>
                    <a:pt x="836" y="1306"/>
                  </a:lnTo>
                  <a:lnTo>
                    <a:pt x="848" y="1300"/>
                  </a:lnTo>
                  <a:lnTo>
                    <a:pt x="862" y="1296"/>
                  </a:lnTo>
                  <a:lnTo>
                    <a:pt x="876" y="1296"/>
                  </a:lnTo>
                  <a:lnTo>
                    <a:pt x="894" y="1296"/>
                  </a:lnTo>
                  <a:lnTo>
                    <a:pt x="918" y="1302"/>
                  </a:lnTo>
                  <a:lnTo>
                    <a:pt x="952" y="1306"/>
                  </a:lnTo>
                  <a:lnTo>
                    <a:pt x="970" y="1306"/>
                  </a:lnTo>
                  <a:lnTo>
                    <a:pt x="986" y="1306"/>
                  </a:lnTo>
                  <a:lnTo>
                    <a:pt x="1000" y="1302"/>
                  </a:lnTo>
                  <a:lnTo>
                    <a:pt x="1006" y="1300"/>
                  </a:lnTo>
                  <a:lnTo>
                    <a:pt x="1010" y="1296"/>
                  </a:lnTo>
                  <a:lnTo>
                    <a:pt x="1028" y="1294"/>
                  </a:lnTo>
                  <a:lnTo>
                    <a:pt x="1044" y="1286"/>
                  </a:lnTo>
                  <a:lnTo>
                    <a:pt x="1060" y="1278"/>
                  </a:lnTo>
                  <a:lnTo>
                    <a:pt x="1074" y="1266"/>
                  </a:lnTo>
                  <a:lnTo>
                    <a:pt x="1086" y="1254"/>
                  </a:lnTo>
                  <a:lnTo>
                    <a:pt x="1100" y="1240"/>
                  </a:lnTo>
                  <a:lnTo>
                    <a:pt x="1122" y="1212"/>
                  </a:lnTo>
                  <a:lnTo>
                    <a:pt x="1156" y="1182"/>
                  </a:lnTo>
                  <a:lnTo>
                    <a:pt x="1170" y="1170"/>
                  </a:lnTo>
                  <a:lnTo>
                    <a:pt x="1186" y="1158"/>
                  </a:lnTo>
                  <a:lnTo>
                    <a:pt x="1202" y="1150"/>
                  </a:lnTo>
                  <a:lnTo>
                    <a:pt x="1210" y="1146"/>
                  </a:lnTo>
                  <a:lnTo>
                    <a:pt x="1218" y="1138"/>
                  </a:lnTo>
                  <a:lnTo>
                    <a:pt x="1216" y="1112"/>
                  </a:lnTo>
                  <a:lnTo>
                    <a:pt x="1182" y="1080"/>
                  </a:lnTo>
                  <a:lnTo>
                    <a:pt x="1176" y="1058"/>
                  </a:lnTo>
                  <a:lnTo>
                    <a:pt x="1178" y="1032"/>
                  </a:lnTo>
                  <a:lnTo>
                    <a:pt x="1180" y="1020"/>
                  </a:lnTo>
                  <a:lnTo>
                    <a:pt x="1182" y="1010"/>
                  </a:lnTo>
                  <a:lnTo>
                    <a:pt x="1186" y="1002"/>
                  </a:lnTo>
                  <a:lnTo>
                    <a:pt x="1192" y="994"/>
                  </a:lnTo>
                  <a:lnTo>
                    <a:pt x="1200" y="986"/>
                  </a:lnTo>
                  <a:lnTo>
                    <a:pt x="1212" y="982"/>
                  </a:lnTo>
                  <a:lnTo>
                    <a:pt x="1214" y="978"/>
                  </a:lnTo>
                  <a:lnTo>
                    <a:pt x="1216" y="976"/>
                  </a:lnTo>
                  <a:lnTo>
                    <a:pt x="1220" y="978"/>
                  </a:lnTo>
                  <a:lnTo>
                    <a:pt x="1226" y="982"/>
                  </a:lnTo>
                  <a:lnTo>
                    <a:pt x="1260" y="1006"/>
                  </a:lnTo>
                  <a:lnTo>
                    <a:pt x="1286" y="1014"/>
                  </a:lnTo>
                  <a:lnTo>
                    <a:pt x="1314" y="1014"/>
                  </a:lnTo>
                  <a:lnTo>
                    <a:pt x="1326" y="1010"/>
                  </a:lnTo>
                  <a:lnTo>
                    <a:pt x="1336" y="1002"/>
                  </a:lnTo>
                  <a:lnTo>
                    <a:pt x="1348" y="992"/>
                  </a:lnTo>
                  <a:lnTo>
                    <a:pt x="1358" y="980"/>
                  </a:lnTo>
                  <a:lnTo>
                    <a:pt x="1380" y="956"/>
                  </a:lnTo>
                  <a:lnTo>
                    <a:pt x="1398" y="932"/>
                  </a:lnTo>
                  <a:lnTo>
                    <a:pt x="1404" y="928"/>
                  </a:lnTo>
                  <a:lnTo>
                    <a:pt x="1410" y="924"/>
                  </a:lnTo>
                  <a:lnTo>
                    <a:pt x="1416" y="924"/>
                  </a:lnTo>
                  <a:lnTo>
                    <a:pt x="1424" y="922"/>
                  </a:lnTo>
                  <a:lnTo>
                    <a:pt x="1438" y="924"/>
                  </a:lnTo>
                  <a:lnTo>
                    <a:pt x="1454" y="926"/>
                  </a:lnTo>
                  <a:lnTo>
                    <a:pt x="1464" y="918"/>
                  </a:lnTo>
                  <a:lnTo>
                    <a:pt x="1472" y="914"/>
                  </a:lnTo>
                  <a:lnTo>
                    <a:pt x="1492" y="906"/>
                  </a:lnTo>
                  <a:lnTo>
                    <a:pt x="1518" y="882"/>
                  </a:lnTo>
                  <a:lnTo>
                    <a:pt x="1522" y="880"/>
                  </a:lnTo>
                  <a:lnTo>
                    <a:pt x="1524" y="876"/>
                  </a:lnTo>
                  <a:lnTo>
                    <a:pt x="1530" y="866"/>
                  </a:lnTo>
                  <a:lnTo>
                    <a:pt x="1534" y="848"/>
                  </a:lnTo>
                  <a:lnTo>
                    <a:pt x="1540" y="832"/>
                  </a:lnTo>
                  <a:lnTo>
                    <a:pt x="1546" y="822"/>
                  </a:lnTo>
                  <a:lnTo>
                    <a:pt x="1554" y="816"/>
                  </a:lnTo>
                  <a:lnTo>
                    <a:pt x="1562" y="812"/>
                  </a:lnTo>
                  <a:lnTo>
                    <a:pt x="1580" y="806"/>
                  </a:lnTo>
                  <a:lnTo>
                    <a:pt x="1594" y="804"/>
                  </a:lnTo>
                  <a:lnTo>
                    <a:pt x="1610" y="798"/>
                  </a:lnTo>
                  <a:lnTo>
                    <a:pt x="1620" y="786"/>
                  </a:lnTo>
                  <a:lnTo>
                    <a:pt x="1632" y="776"/>
                  </a:lnTo>
                  <a:lnTo>
                    <a:pt x="1646" y="768"/>
                  </a:lnTo>
                  <a:lnTo>
                    <a:pt x="1660" y="760"/>
                  </a:lnTo>
                  <a:lnTo>
                    <a:pt x="1670" y="754"/>
                  </a:lnTo>
                  <a:lnTo>
                    <a:pt x="1680" y="752"/>
                  </a:lnTo>
                  <a:lnTo>
                    <a:pt x="1696" y="750"/>
                  </a:lnTo>
                  <a:lnTo>
                    <a:pt x="1712" y="750"/>
                  </a:lnTo>
                  <a:lnTo>
                    <a:pt x="1746" y="752"/>
                  </a:lnTo>
                  <a:lnTo>
                    <a:pt x="1776" y="756"/>
                  </a:lnTo>
                  <a:lnTo>
                    <a:pt x="1792" y="748"/>
                  </a:lnTo>
                  <a:lnTo>
                    <a:pt x="1798" y="740"/>
                  </a:lnTo>
                  <a:lnTo>
                    <a:pt x="1802" y="730"/>
                  </a:lnTo>
                  <a:lnTo>
                    <a:pt x="1804" y="720"/>
                  </a:lnTo>
                  <a:lnTo>
                    <a:pt x="1804" y="712"/>
                  </a:lnTo>
                  <a:lnTo>
                    <a:pt x="1802" y="702"/>
                  </a:lnTo>
                  <a:lnTo>
                    <a:pt x="1798" y="694"/>
                  </a:lnTo>
                  <a:lnTo>
                    <a:pt x="1790" y="680"/>
                  </a:lnTo>
                  <a:lnTo>
                    <a:pt x="1764" y="656"/>
                  </a:lnTo>
                  <a:lnTo>
                    <a:pt x="1718" y="628"/>
                  </a:lnTo>
                  <a:lnTo>
                    <a:pt x="1716" y="622"/>
                  </a:lnTo>
                  <a:lnTo>
                    <a:pt x="1712" y="614"/>
                  </a:lnTo>
                  <a:lnTo>
                    <a:pt x="1702" y="604"/>
                  </a:lnTo>
                  <a:lnTo>
                    <a:pt x="1688" y="590"/>
                  </a:lnTo>
                  <a:lnTo>
                    <a:pt x="1656" y="590"/>
                  </a:lnTo>
                  <a:lnTo>
                    <a:pt x="1640" y="608"/>
                  </a:lnTo>
                  <a:lnTo>
                    <a:pt x="1610" y="608"/>
                  </a:lnTo>
                  <a:lnTo>
                    <a:pt x="1604" y="644"/>
                  </a:lnTo>
                  <a:lnTo>
                    <a:pt x="1596" y="646"/>
                  </a:lnTo>
                  <a:lnTo>
                    <a:pt x="1586" y="646"/>
                  </a:lnTo>
                  <a:lnTo>
                    <a:pt x="1578" y="644"/>
                  </a:lnTo>
                  <a:lnTo>
                    <a:pt x="1570" y="642"/>
                  </a:lnTo>
                  <a:lnTo>
                    <a:pt x="1554" y="634"/>
                  </a:lnTo>
                  <a:lnTo>
                    <a:pt x="1544" y="630"/>
                  </a:lnTo>
                  <a:lnTo>
                    <a:pt x="1516" y="630"/>
                  </a:lnTo>
                  <a:lnTo>
                    <a:pt x="1504" y="634"/>
                  </a:lnTo>
                  <a:lnTo>
                    <a:pt x="1494" y="640"/>
                  </a:lnTo>
                  <a:lnTo>
                    <a:pt x="1476" y="654"/>
                  </a:lnTo>
                  <a:lnTo>
                    <a:pt x="1466" y="654"/>
                  </a:lnTo>
                  <a:lnTo>
                    <a:pt x="1456" y="650"/>
                  </a:lnTo>
                  <a:lnTo>
                    <a:pt x="1450" y="646"/>
                  </a:lnTo>
                  <a:lnTo>
                    <a:pt x="1446" y="640"/>
                  </a:lnTo>
                  <a:lnTo>
                    <a:pt x="1442" y="634"/>
                  </a:lnTo>
                  <a:lnTo>
                    <a:pt x="1440" y="628"/>
                  </a:lnTo>
                  <a:lnTo>
                    <a:pt x="1440" y="616"/>
                  </a:lnTo>
                  <a:lnTo>
                    <a:pt x="1470" y="588"/>
                  </a:lnTo>
                  <a:lnTo>
                    <a:pt x="1468" y="556"/>
                  </a:lnTo>
                  <a:lnTo>
                    <a:pt x="1470" y="544"/>
                  </a:lnTo>
                  <a:lnTo>
                    <a:pt x="1470" y="532"/>
                  </a:lnTo>
                  <a:lnTo>
                    <a:pt x="1480" y="512"/>
                  </a:lnTo>
                  <a:lnTo>
                    <a:pt x="1488" y="494"/>
                  </a:lnTo>
                  <a:lnTo>
                    <a:pt x="1488" y="472"/>
                  </a:lnTo>
                  <a:lnTo>
                    <a:pt x="1490" y="456"/>
                  </a:lnTo>
                  <a:lnTo>
                    <a:pt x="1494" y="440"/>
                  </a:lnTo>
                  <a:lnTo>
                    <a:pt x="1502" y="426"/>
                  </a:lnTo>
                  <a:lnTo>
                    <a:pt x="1522" y="426"/>
                  </a:lnTo>
                  <a:lnTo>
                    <a:pt x="1546" y="430"/>
                  </a:lnTo>
                  <a:lnTo>
                    <a:pt x="1574" y="432"/>
                  </a:lnTo>
                  <a:lnTo>
                    <a:pt x="1588" y="430"/>
                  </a:lnTo>
                  <a:lnTo>
                    <a:pt x="1602" y="428"/>
                  </a:lnTo>
                  <a:lnTo>
                    <a:pt x="1616" y="424"/>
                  </a:lnTo>
                  <a:lnTo>
                    <a:pt x="1628" y="416"/>
                  </a:lnTo>
                  <a:lnTo>
                    <a:pt x="1642" y="404"/>
                  </a:lnTo>
                  <a:lnTo>
                    <a:pt x="1658" y="390"/>
                  </a:lnTo>
                  <a:lnTo>
                    <a:pt x="1672" y="376"/>
                  </a:lnTo>
                  <a:lnTo>
                    <a:pt x="1684" y="362"/>
                  </a:lnTo>
                  <a:lnTo>
                    <a:pt x="1684" y="332"/>
                  </a:lnTo>
                  <a:lnTo>
                    <a:pt x="1686" y="296"/>
                  </a:lnTo>
                  <a:lnTo>
                    <a:pt x="1688" y="278"/>
                  </a:lnTo>
                  <a:lnTo>
                    <a:pt x="1692" y="262"/>
                  </a:lnTo>
                  <a:lnTo>
                    <a:pt x="1698" y="250"/>
                  </a:lnTo>
                  <a:lnTo>
                    <a:pt x="1702" y="246"/>
                  </a:lnTo>
                  <a:lnTo>
                    <a:pt x="1708" y="242"/>
                  </a:lnTo>
                  <a:lnTo>
                    <a:pt x="1714" y="232"/>
                  </a:lnTo>
                  <a:lnTo>
                    <a:pt x="1720" y="220"/>
                  </a:lnTo>
                  <a:lnTo>
                    <a:pt x="1724" y="198"/>
                  </a:lnTo>
                  <a:lnTo>
                    <a:pt x="1730" y="176"/>
                  </a:lnTo>
                  <a:lnTo>
                    <a:pt x="1736" y="166"/>
                  </a:lnTo>
                  <a:lnTo>
                    <a:pt x="1742" y="158"/>
                  </a:lnTo>
                  <a:lnTo>
                    <a:pt x="1742" y="116"/>
                  </a:lnTo>
                  <a:lnTo>
                    <a:pt x="1738" y="108"/>
                  </a:lnTo>
                  <a:lnTo>
                    <a:pt x="1716" y="82"/>
                  </a:lnTo>
                  <a:lnTo>
                    <a:pt x="1696" y="72"/>
                  </a:lnTo>
                  <a:lnTo>
                    <a:pt x="1696" y="62"/>
                  </a:lnTo>
                  <a:lnTo>
                    <a:pt x="1698" y="54"/>
                  </a:lnTo>
                  <a:lnTo>
                    <a:pt x="1702" y="46"/>
                  </a:lnTo>
                  <a:lnTo>
                    <a:pt x="1706" y="40"/>
                  </a:lnTo>
                  <a:lnTo>
                    <a:pt x="1712" y="34"/>
                  </a:lnTo>
                  <a:lnTo>
                    <a:pt x="1720" y="28"/>
                  </a:lnTo>
                  <a:lnTo>
                    <a:pt x="1736" y="20"/>
                  </a:lnTo>
                  <a:lnTo>
                    <a:pt x="1744" y="20"/>
                  </a:lnTo>
                  <a:lnTo>
                    <a:pt x="1750" y="16"/>
                  </a:lnTo>
                  <a:lnTo>
                    <a:pt x="1764" y="10"/>
                  </a:lnTo>
                  <a:lnTo>
                    <a:pt x="1778" y="4"/>
                  </a:lnTo>
                  <a:lnTo>
                    <a:pt x="1784" y="2"/>
                  </a:lnTo>
                  <a:lnTo>
                    <a:pt x="1794" y="0"/>
                  </a:lnTo>
                  <a:lnTo>
                    <a:pt x="1794" y="6"/>
                  </a:lnTo>
                  <a:lnTo>
                    <a:pt x="1796" y="8"/>
                  </a:lnTo>
                  <a:lnTo>
                    <a:pt x="1804" y="16"/>
                  </a:lnTo>
                  <a:lnTo>
                    <a:pt x="1800" y="42"/>
                  </a:lnTo>
                  <a:lnTo>
                    <a:pt x="1792" y="52"/>
                  </a:lnTo>
                  <a:lnTo>
                    <a:pt x="1786" y="58"/>
                  </a:lnTo>
                  <a:lnTo>
                    <a:pt x="1782" y="66"/>
                  </a:lnTo>
                  <a:lnTo>
                    <a:pt x="1780" y="78"/>
                  </a:lnTo>
                  <a:lnTo>
                    <a:pt x="1804" y="96"/>
                  </a:lnTo>
                  <a:lnTo>
                    <a:pt x="1810" y="104"/>
                  </a:lnTo>
                  <a:lnTo>
                    <a:pt x="1816" y="110"/>
                  </a:lnTo>
                  <a:lnTo>
                    <a:pt x="1826" y="114"/>
                  </a:lnTo>
                  <a:lnTo>
                    <a:pt x="1842" y="116"/>
                  </a:lnTo>
                  <a:lnTo>
                    <a:pt x="1848" y="80"/>
                  </a:lnTo>
                  <a:lnTo>
                    <a:pt x="1856" y="80"/>
                  </a:lnTo>
                  <a:lnTo>
                    <a:pt x="1866" y="80"/>
                  </a:lnTo>
                  <a:lnTo>
                    <a:pt x="1878" y="84"/>
                  </a:lnTo>
                  <a:lnTo>
                    <a:pt x="1892" y="92"/>
                  </a:lnTo>
                  <a:lnTo>
                    <a:pt x="1900" y="104"/>
                  </a:lnTo>
                  <a:lnTo>
                    <a:pt x="1904" y="122"/>
                  </a:lnTo>
                  <a:lnTo>
                    <a:pt x="1908" y="140"/>
                  </a:lnTo>
                  <a:lnTo>
                    <a:pt x="1914" y="160"/>
                  </a:lnTo>
                  <a:lnTo>
                    <a:pt x="1920" y="168"/>
                  </a:lnTo>
                  <a:lnTo>
                    <a:pt x="1926" y="178"/>
                  </a:lnTo>
                  <a:lnTo>
                    <a:pt x="1938" y="184"/>
                  </a:lnTo>
                  <a:lnTo>
                    <a:pt x="1968" y="182"/>
                  </a:lnTo>
                  <a:lnTo>
                    <a:pt x="1978" y="178"/>
                  </a:lnTo>
                  <a:lnTo>
                    <a:pt x="1988" y="174"/>
                  </a:lnTo>
                  <a:lnTo>
                    <a:pt x="2010" y="172"/>
                  </a:lnTo>
                  <a:lnTo>
                    <a:pt x="2022" y="168"/>
                  </a:lnTo>
                  <a:lnTo>
                    <a:pt x="2032" y="166"/>
                  </a:lnTo>
                  <a:lnTo>
                    <a:pt x="2042" y="160"/>
                  </a:lnTo>
                  <a:lnTo>
                    <a:pt x="2052" y="152"/>
                  </a:lnTo>
                  <a:lnTo>
                    <a:pt x="2060" y="138"/>
                  </a:lnTo>
                  <a:lnTo>
                    <a:pt x="2068" y="128"/>
                  </a:lnTo>
                  <a:lnTo>
                    <a:pt x="2076" y="122"/>
                  </a:lnTo>
                  <a:lnTo>
                    <a:pt x="2084" y="118"/>
                  </a:lnTo>
                  <a:lnTo>
                    <a:pt x="2094" y="120"/>
                  </a:lnTo>
                  <a:lnTo>
                    <a:pt x="2104" y="124"/>
                  </a:lnTo>
                  <a:lnTo>
                    <a:pt x="2114" y="132"/>
                  </a:lnTo>
                  <a:lnTo>
                    <a:pt x="2126" y="146"/>
                  </a:lnTo>
                  <a:lnTo>
                    <a:pt x="2146" y="200"/>
                  </a:lnTo>
                  <a:lnTo>
                    <a:pt x="2142" y="220"/>
                  </a:lnTo>
                  <a:lnTo>
                    <a:pt x="2136" y="246"/>
                  </a:lnTo>
                  <a:lnTo>
                    <a:pt x="2128" y="274"/>
                  </a:lnTo>
                  <a:lnTo>
                    <a:pt x="2118" y="296"/>
                  </a:lnTo>
                  <a:lnTo>
                    <a:pt x="2118" y="320"/>
                  </a:lnTo>
                  <a:lnTo>
                    <a:pt x="2142" y="366"/>
                  </a:lnTo>
                  <a:lnTo>
                    <a:pt x="2140" y="374"/>
                  </a:lnTo>
                  <a:lnTo>
                    <a:pt x="2138" y="384"/>
                  </a:lnTo>
                  <a:lnTo>
                    <a:pt x="2130" y="406"/>
                  </a:lnTo>
                  <a:lnTo>
                    <a:pt x="2128" y="418"/>
                  </a:lnTo>
                  <a:lnTo>
                    <a:pt x="2130" y="428"/>
                  </a:lnTo>
                  <a:lnTo>
                    <a:pt x="2136" y="440"/>
                  </a:lnTo>
                  <a:lnTo>
                    <a:pt x="2140" y="444"/>
                  </a:lnTo>
                  <a:lnTo>
                    <a:pt x="2148" y="450"/>
                  </a:lnTo>
                  <a:lnTo>
                    <a:pt x="2150" y="462"/>
                  </a:lnTo>
                  <a:lnTo>
                    <a:pt x="2150" y="476"/>
                  </a:lnTo>
                  <a:lnTo>
                    <a:pt x="2148" y="510"/>
                  </a:lnTo>
                  <a:lnTo>
                    <a:pt x="2126" y="514"/>
                  </a:lnTo>
                  <a:lnTo>
                    <a:pt x="2122" y="508"/>
                  </a:lnTo>
                  <a:lnTo>
                    <a:pt x="2118" y="502"/>
                  </a:lnTo>
                  <a:lnTo>
                    <a:pt x="2116" y="492"/>
                  </a:lnTo>
                  <a:lnTo>
                    <a:pt x="2118" y="476"/>
                  </a:lnTo>
                  <a:lnTo>
                    <a:pt x="2114" y="466"/>
                  </a:lnTo>
                  <a:lnTo>
                    <a:pt x="2108" y="458"/>
                  </a:lnTo>
                  <a:lnTo>
                    <a:pt x="2094" y="460"/>
                  </a:lnTo>
                  <a:lnTo>
                    <a:pt x="2086" y="462"/>
                  </a:lnTo>
                  <a:lnTo>
                    <a:pt x="2084" y="466"/>
                  </a:lnTo>
                  <a:lnTo>
                    <a:pt x="2082" y="470"/>
                  </a:lnTo>
                  <a:lnTo>
                    <a:pt x="2084" y="484"/>
                  </a:lnTo>
                  <a:lnTo>
                    <a:pt x="2082" y="492"/>
                  </a:lnTo>
                  <a:lnTo>
                    <a:pt x="2078" y="500"/>
                  </a:lnTo>
                  <a:lnTo>
                    <a:pt x="2064" y="514"/>
                  </a:lnTo>
                  <a:lnTo>
                    <a:pt x="2054" y="528"/>
                  </a:lnTo>
                  <a:lnTo>
                    <a:pt x="2046" y="544"/>
                  </a:lnTo>
                  <a:lnTo>
                    <a:pt x="2042" y="564"/>
                  </a:lnTo>
                  <a:lnTo>
                    <a:pt x="2034" y="576"/>
                  </a:lnTo>
                  <a:lnTo>
                    <a:pt x="2024" y="586"/>
                  </a:lnTo>
                  <a:lnTo>
                    <a:pt x="2012" y="598"/>
                  </a:lnTo>
                  <a:lnTo>
                    <a:pt x="2002" y="606"/>
                  </a:lnTo>
                  <a:lnTo>
                    <a:pt x="2000" y="642"/>
                  </a:lnTo>
                  <a:lnTo>
                    <a:pt x="2008" y="654"/>
                  </a:lnTo>
                  <a:lnTo>
                    <a:pt x="2020" y="674"/>
                  </a:lnTo>
                  <a:lnTo>
                    <a:pt x="2054" y="694"/>
                  </a:lnTo>
                  <a:lnTo>
                    <a:pt x="2078" y="692"/>
                  </a:lnTo>
                  <a:lnTo>
                    <a:pt x="2094" y="668"/>
                  </a:lnTo>
                  <a:lnTo>
                    <a:pt x="2100" y="680"/>
                  </a:lnTo>
                  <a:lnTo>
                    <a:pt x="2104" y="690"/>
                  </a:lnTo>
                  <a:lnTo>
                    <a:pt x="2106" y="702"/>
                  </a:lnTo>
                  <a:lnTo>
                    <a:pt x="2086" y="708"/>
                  </a:lnTo>
                  <a:lnTo>
                    <a:pt x="2068" y="716"/>
                  </a:lnTo>
                  <a:lnTo>
                    <a:pt x="2068" y="724"/>
                  </a:lnTo>
                  <a:lnTo>
                    <a:pt x="2070" y="732"/>
                  </a:lnTo>
                  <a:lnTo>
                    <a:pt x="2070" y="738"/>
                  </a:lnTo>
                  <a:lnTo>
                    <a:pt x="2074" y="742"/>
                  </a:lnTo>
                  <a:lnTo>
                    <a:pt x="2078" y="748"/>
                  </a:lnTo>
                  <a:lnTo>
                    <a:pt x="2084" y="750"/>
                  </a:lnTo>
                  <a:lnTo>
                    <a:pt x="2064" y="778"/>
                  </a:lnTo>
                  <a:lnTo>
                    <a:pt x="2052" y="790"/>
                  </a:lnTo>
                  <a:lnTo>
                    <a:pt x="2040" y="800"/>
                  </a:lnTo>
                  <a:lnTo>
                    <a:pt x="2026" y="796"/>
                  </a:lnTo>
                  <a:lnTo>
                    <a:pt x="1986" y="770"/>
                  </a:lnTo>
                  <a:lnTo>
                    <a:pt x="1968" y="770"/>
                  </a:lnTo>
                  <a:lnTo>
                    <a:pt x="1960" y="780"/>
                  </a:lnTo>
                  <a:lnTo>
                    <a:pt x="1958" y="786"/>
                  </a:lnTo>
                  <a:lnTo>
                    <a:pt x="1956" y="792"/>
                  </a:lnTo>
                  <a:lnTo>
                    <a:pt x="1958" y="818"/>
                  </a:lnTo>
                  <a:lnTo>
                    <a:pt x="1962" y="824"/>
                  </a:lnTo>
                  <a:lnTo>
                    <a:pt x="1968" y="828"/>
                  </a:lnTo>
                  <a:lnTo>
                    <a:pt x="1982" y="838"/>
                  </a:lnTo>
                  <a:lnTo>
                    <a:pt x="2000" y="852"/>
                  </a:lnTo>
                  <a:lnTo>
                    <a:pt x="2008" y="860"/>
                  </a:lnTo>
                  <a:lnTo>
                    <a:pt x="2016" y="870"/>
                  </a:lnTo>
                  <a:lnTo>
                    <a:pt x="2016" y="908"/>
                  </a:lnTo>
                  <a:lnTo>
                    <a:pt x="2024" y="920"/>
                  </a:lnTo>
                  <a:lnTo>
                    <a:pt x="2032" y="938"/>
                  </a:lnTo>
                  <a:lnTo>
                    <a:pt x="2046" y="976"/>
                  </a:lnTo>
                  <a:lnTo>
                    <a:pt x="2054" y="986"/>
                  </a:lnTo>
                  <a:lnTo>
                    <a:pt x="2070" y="986"/>
                  </a:lnTo>
                  <a:lnTo>
                    <a:pt x="2084" y="958"/>
                  </a:lnTo>
                  <a:lnTo>
                    <a:pt x="2110" y="940"/>
                  </a:lnTo>
                  <a:lnTo>
                    <a:pt x="2124" y="962"/>
                  </a:lnTo>
                  <a:lnTo>
                    <a:pt x="2134" y="976"/>
                  </a:lnTo>
                  <a:lnTo>
                    <a:pt x="2142" y="994"/>
                  </a:lnTo>
                  <a:lnTo>
                    <a:pt x="2144" y="1010"/>
                  </a:lnTo>
                  <a:lnTo>
                    <a:pt x="2150" y="1026"/>
                  </a:lnTo>
                  <a:lnTo>
                    <a:pt x="2154" y="1034"/>
                  </a:lnTo>
                  <a:lnTo>
                    <a:pt x="2160" y="1040"/>
                  </a:lnTo>
                  <a:lnTo>
                    <a:pt x="2168" y="1048"/>
                  </a:lnTo>
                  <a:lnTo>
                    <a:pt x="2178" y="1054"/>
                  </a:lnTo>
                  <a:lnTo>
                    <a:pt x="2182" y="1062"/>
                  </a:lnTo>
                  <a:lnTo>
                    <a:pt x="2180" y="1074"/>
                  </a:lnTo>
                  <a:lnTo>
                    <a:pt x="2180" y="1088"/>
                  </a:lnTo>
                  <a:lnTo>
                    <a:pt x="2180" y="1120"/>
                  </a:lnTo>
                  <a:lnTo>
                    <a:pt x="2168" y="1132"/>
                  </a:lnTo>
                  <a:lnTo>
                    <a:pt x="2156" y="1130"/>
                  </a:lnTo>
                  <a:lnTo>
                    <a:pt x="2150" y="1126"/>
                  </a:lnTo>
                  <a:lnTo>
                    <a:pt x="2138" y="1120"/>
                  </a:lnTo>
                  <a:lnTo>
                    <a:pt x="2108" y="1122"/>
                  </a:lnTo>
                  <a:lnTo>
                    <a:pt x="2096" y="1124"/>
                  </a:lnTo>
                  <a:lnTo>
                    <a:pt x="2088" y="1128"/>
                  </a:lnTo>
                  <a:lnTo>
                    <a:pt x="2080" y="1134"/>
                  </a:lnTo>
                  <a:lnTo>
                    <a:pt x="2074" y="1140"/>
                  </a:lnTo>
                  <a:lnTo>
                    <a:pt x="2062" y="1162"/>
                  </a:lnTo>
                  <a:lnTo>
                    <a:pt x="2058" y="1166"/>
                  </a:lnTo>
                  <a:lnTo>
                    <a:pt x="2054" y="1170"/>
                  </a:lnTo>
                  <a:lnTo>
                    <a:pt x="2052" y="1176"/>
                  </a:lnTo>
                  <a:lnTo>
                    <a:pt x="2046" y="1182"/>
                  </a:lnTo>
                  <a:lnTo>
                    <a:pt x="2028" y="1196"/>
                  </a:lnTo>
                  <a:lnTo>
                    <a:pt x="1994" y="1218"/>
                  </a:lnTo>
                  <a:lnTo>
                    <a:pt x="1988" y="1228"/>
                  </a:lnTo>
                  <a:lnTo>
                    <a:pt x="1974" y="1238"/>
                  </a:lnTo>
                  <a:lnTo>
                    <a:pt x="1948" y="1256"/>
                  </a:lnTo>
                  <a:lnTo>
                    <a:pt x="1938" y="1268"/>
                  </a:lnTo>
                  <a:lnTo>
                    <a:pt x="1920" y="1272"/>
                  </a:lnTo>
                  <a:lnTo>
                    <a:pt x="1902" y="1254"/>
                  </a:lnTo>
                  <a:lnTo>
                    <a:pt x="1894" y="1236"/>
                  </a:lnTo>
                  <a:lnTo>
                    <a:pt x="1890" y="1230"/>
                  </a:lnTo>
                  <a:lnTo>
                    <a:pt x="1884" y="1226"/>
                  </a:lnTo>
                  <a:lnTo>
                    <a:pt x="1880" y="1222"/>
                  </a:lnTo>
                  <a:lnTo>
                    <a:pt x="1874" y="1222"/>
                  </a:lnTo>
                  <a:lnTo>
                    <a:pt x="1860" y="1220"/>
                  </a:lnTo>
                  <a:lnTo>
                    <a:pt x="1856" y="1228"/>
                  </a:lnTo>
                  <a:lnTo>
                    <a:pt x="1854" y="1238"/>
                  </a:lnTo>
                  <a:lnTo>
                    <a:pt x="1852" y="1248"/>
                  </a:lnTo>
                  <a:lnTo>
                    <a:pt x="1850" y="1260"/>
                  </a:lnTo>
                  <a:lnTo>
                    <a:pt x="1852" y="1270"/>
                  </a:lnTo>
                  <a:lnTo>
                    <a:pt x="1854" y="1282"/>
                  </a:lnTo>
                  <a:lnTo>
                    <a:pt x="1860" y="1292"/>
                  </a:lnTo>
                  <a:lnTo>
                    <a:pt x="1868" y="1302"/>
                  </a:lnTo>
                  <a:lnTo>
                    <a:pt x="1872" y="1344"/>
                  </a:lnTo>
                  <a:lnTo>
                    <a:pt x="1846" y="1346"/>
                  </a:lnTo>
                  <a:lnTo>
                    <a:pt x="1824" y="1348"/>
                  </a:lnTo>
                  <a:lnTo>
                    <a:pt x="1812" y="1346"/>
                  </a:lnTo>
                  <a:lnTo>
                    <a:pt x="1802" y="1344"/>
                  </a:lnTo>
                  <a:lnTo>
                    <a:pt x="1794" y="1342"/>
                  </a:lnTo>
                  <a:lnTo>
                    <a:pt x="1786" y="1338"/>
                  </a:lnTo>
                  <a:lnTo>
                    <a:pt x="1782" y="1316"/>
                  </a:lnTo>
                  <a:lnTo>
                    <a:pt x="1776" y="1302"/>
                  </a:lnTo>
                  <a:lnTo>
                    <a:pt x="1768" y="1292"/>
                  </a:lnTo>
                  <a:lnTo>
                    <a:pt x="1758" y="1280"/>
                  </a:lnTo>
                  <a:lnTo>
                    <a:pt x="1732" y="1222"/>
                  </a:lnTo>
                  <a:lnTo>
                    <a:pt x="1720" y="1210"/>
                  </a:lnTo>
                  <a:lnTo>
                    <a:pt x="1712" y="1206"/>
                  </a:lnTo>
                  <a:lnTo>
                    <a:pt x="1706" y="1206"/>
                  </a:lnTo>
                  <a:lnTo>
                    <a:pt x="1696" y="1206"/>
                  </a:lnTo>
                  <a:lnTo>
                    <a:pt x="1684" y="1216"/>
                  </a:lnTo>
                  <a:lnTo>
                    <a:pt x="1670" y="1226"/>
                  </a:lnTo>
                  <a:lnTo>
                    <a:pt x="1658" y="1234"/>
                  </a:lnTo>
                  <a:lnTo>
                    <a:pt x="1646" y="1244"/>
                  </a:lnTo>
                  <a:lnTo>
                    <a:pt x="1642" y="1256"/>
                  </a:lnTo>
                  <a:lnTo>
                    <a:pt x="1640" y="1270"/>
                  </a:lnTo>
                  <a:lnTo>
                    <a:pt x="1640" y="1288"/>
                  </a:lnTo>
                  <a:lnTo>
                    <a:pt x="1644" y="1306"/>
                  </a:lnTo>
                  <a:lnTo>
                    <a:pt x="1580" y="1312"/>
                  </a:lnTo>
                  <a:lnTo>
                    <a:pt x="1524" y="1346"/>
                  </a:lnTo>
                  <a:lnTo>
                    <a:pt x="1516" y="1362"/>
                  </a:lnTo>
                  <a:lnTo>
                    <a:pt x="1510" y="1368"/>
                  </a:lnTo>
                  <a:lnTo>
                    <a:pt x="1508" y="1370"/>
                  </a:lnTo>
                  <a:lnTo>
                    <a:pt x="1504" y="1370"/>
                  </a:lnTo>
                  <a:lnTo>
                    <a:pt x="1492" y="1362"/>
                  </a:lnTo>
                  <a:lnTo>
                    <a:pt x="1486" y="1356"/>
                  </a:lnTo>
                  <a:lnTo>
                    <a:pt x="1484" y="1348"/>
                  </a:lnTo>
                  <a:lnTo>
                    <a:pt x="1482" y="1342"/>
                  </a:lnTo>
                  <a:lnTo>
                    <a:pt x="1494" y="1334"/>
                  </a:lnTo>
                  <a:lnTo>
                    <a:pt x="1492" y="1322"/>
                  </a:lnTo>
                  <a:lnTo>
                    <a:pt x="1490" y="1312"/>
                  </a:lnTo>
                  <a:lnTo>
                    <a:pt x="1486" y="1304"/>
                  </a:lnTo>
                  <a:lnTo>
                    <a:pt x="1480" y="1298"/>
                  </a:lnTo>
                  <a:lnTo>
                    <a:pt x="1474" y="1292"/>
                  </a:lnTo>
                  <a:lnTo>
                    <a:pt x="1466" y="1288"/>
                  </a:lnTo>
                  <a:lnTo>
                    <a:pt x="1458" y="1286"/>
                  </a:lnTo>
                  <a:lnTo>
                    <a:pt x="1450" y="1286"/>
                  </a:lnTo>
                  <a:lnTo>
                    <a:pt x="1440" y="1290"/>
                  </a:lnTo>
                  <a:lnTo>
                    <a:pt x="1434" y="1296"/>
                  </a:lnTo>
                  <a:lnTo>
                    <a:pt x="1428" y="1302"/>
                  </a:lnTo>
                  <a:lnTo>
                    <a:pt x="1424" y="1310"/>
                  </a:lnTo>
                  <a:lnTo>
                    <a:pt x="1424" y="1318"/>
                  </a:lnTo>
                  <a:lnTo>
                    <a:pt x="1424" y="1328"/>
                  </a:lnTo>
                  <a:lnTo>
                    <a:pt x="1428" y="1352"/>
                  </a:lnTo>
                  <a:lnTo>
                    <a:pt x="1408" y="1356"/>
                  </a:lnTo>
                  <a:lnTo>
                    <a:pt x="1404" y="1362"/>
                  </a:lnTo>
                  <a:lnTo>
                    <a:pt x="1402" y="1370"/>
                  </a:lnTo>
                  <a:lnTo>
                    <a:pt x="1392" y="1374"/>
                  </a:lnTo>
                  <a:lnTo>
                    <a:pt x="1392" y="1430"/>
                  </a:lnTo>
                  <a:lnTo>
                    <a:pt x="1412" y="1454"/>
                  </a:lnTo>
                  <a:lnTo>
                    <a:pt x="1412" y="1472"/>
                  </a:lnTo>
                  <a:lnTo>
                    <a:pt x="1402" y="1490"/>
                  </a:lnTo>
                  <a:lnTo>
                    <a:pt x="1380" y="1504"/>
                  </a:lnTo>
                  <a:lnTo>
                    <a:pt x="1356" y="1510"/>
                  </a:lnTo>
                  <a:lnTo>
                    <a:pt x="1336" y="1514"/>
                  </a:lnTo>
                  <a:lnTo>
                    <a:pt x="1314" y="1514"/>
                  </a:lnTo>
                  <a:lnTo>
                    <a:pt x="1298" y="1516"/>
                  </a:lnTo>
                  <a:lnTo>
                    <a:pt x="1288" y="1520"/>
                  </a:lnTo>
                  <a:lnTo>
                    <a:pt x="1280" y="1526"/>
                  </a:lnTo>
                  <a:lnTo>
                    <a:pt x="1270" y="1534"/>
                  </a:lnTo>
                  <a:lnTo>
                    <a:pt x="1256" y="1546"/>
                  </a:lnTo>
                  <a:lnTo>
                    <a:pt x="1244" y="1566"/>
                  </a:lnTo>
                  <a:lnTo>
                    <a:pt x="1228" y="1586"/>
                  </a:lnTo>
                  <a:lnTo>
                    <a:pt x="1192" y="1626"/>
                  </a:lnTo>
                  <a:lnTo>
                    <a:pt x="1168" y="1610"/>
                  </a:lnTo>
                  <a:lnTo>
                    <a:pt x="1140" y="1612"/>
                  </a:lnTo>
                  <a:lnTo>
                    <a:pt x="1136" y="1626"/>
                  </a:lnTo>
                  <a:lnTo>
                    <a:pt x="1132" y="1632"/>
                  </a:lnTo>
                  <a:lnTo>
                    <a:pt x="1128" y="1636"/>
                  </a:lnTo>
                  <a:lnTo>
                    <a:pt x="1124" y="1630"/>
                  </a:lnTo>
                  <a:lnTo>
                    <a:pt x="1118" y="1626"/>
                  </a:lnTo>
                  <a:lnTo>
                    <a:pt x="1108" y="1622"/>
                  </a:lnTo>
                  <a:lnTo>
                    <a:pt x="1100" y="1622"/>
                  </a:lnTo>
                  <a:lnTo>
                    <a:pt x="1092" y="1622"/>
                  </a:lnTo>
                  <a:lnTo>
                    <a:pt x="1088" y="1632"/>
                  </a:lnTo>
                  <a:lnTo>
                    <a:pt x="1082" y="1640"/>
                  </a:lnTo>
                  <a:lnTo>
                    <a:pt x="1076" y="1650"/>
                  </a:lnTo>
                  <a:lnTo>
                    <a:pt x="1066" y="1658"/>
                  </a:lnTo>
                  <a:lnTo>
                    <a:pt x="1056" y="1664"/>
                  </a:lnTo>
                  <a:lnTo>
                    <a:pt x="1046" y="1674"/>
                  </a:lnTo>
                  <a:lnTo>
                    <a:pt x="1038" y="1684"/>
                  </a:lnTo>
                  <a:lnTo>
                    <a:pt x="1030" y="1696"/>
                  </a:lnTo>
                  <a:lnTo>
                    <a:pt x="1014" y="1718"/>
                  </a:lnTo>
                  <a:lnTo>
                    <a:pt x="1004" y="1728"/>
                  </a:lnTo>
                  <a:lnTo>
                    <a:pt x="994" y="1736"/>
                  </a:lnTo>
                  <a:lnTo>
                    <a:pt x="990" y="1748"/>
                  </a:lnTo>
                  <a:lnTo>
                    <a:pt x="988" y="1760"/>
                  </a:lnTo>
                  <a:lnTo>
                    <a:pt x="988" y="1790"/>
                  </a:lnTo>
                  <a:lnTo>
                    <a:pt x="988" y="1798"/>
                  </a:lnTo>
                  <a:lnTo>
                    <a:pt x="988" y="1812"/>
                  </a:lnTo>
                  <a:lnTo>
                    <a:pt x="982" y="1836"/>
                  </a:lnTo>
                  <a:lnTo>
                    <a:pt x="976" y="1840"/>
                  </a:lnTo>
                  <a:lnTo>
                    <a:pt x="946" y="1838"/>
                  </a:lnTo>
                  <a:lnTo>
                    <a:pt x="920" y="1834"/>
                  </a:lnTo>
                  <a:lnTo>
                    <a:pt x="870" y="1826"/>
                  </a:lnTo>
                  <a:lnTo>
                    <a:pt x="838" y="1810"/>
                  </a:lnTo>
                  <a:lnTo>
                    <a:pt x="820" y="1790"/>
                  </a:lnTo>
                  <a:lnTo>
                    <a:pt x="784" y="1782"/>
                  </a:lnTo>
                  <a:lnTo>
                    <a:pt x="784" y="1752"/>
                  </a:lnTo>
                  <a:lnTo>
                    <a:pt x="796" y="1734"/>
                  </a:lnTo>
                  <a:lnTo>
                    <a:pt x="808" y="1716"/>
                  </a:lnTo>
                  <a:lnTo>
                    <a:pt x="816" y="1696"/>
                  </a:lnTo>
                  <a:lnTo>
                    <a:pt x="818" y="1686"/>
                  </a:lnTo>
                  <a:lnTo>
                    <a:pt x="818" y="1676"/>
                  </a:lnTo>
                  <a:lnTo>
                    <a:pt x="814" y="1666"/>
                  </a:lnTo>
                  <a:lnTo>
                    <a:pt x="810" y="1660"/>
                  </a:lnTo>
                  <a:lnTo>
                    <a:pt x="804" y="1656"/>
                  </a:lnTo>
                  <a:lnTo>
                    <a:pt x="798" y="1652"/>
                  </a:lnTo>
                  <a:lnTo>
                    <a:pt x="784" y="1652"/>
                  </a:lnTo>
                  <a:lnTo>
                    <a:pt x="772" y="1652"/>
                  </a:lnTo>
                  <a:lnTo>
                    <a:pt x="764" y="1656"/>
                  </a:lnTo>
                  <a:lnTo>
                    <a:pt x="758" y="1660"/>
                  </a:lnTo>
                  <a:lnTo>
                    <a:pt x="740" y="1662"/>
                  </a:lnTo>
                  <a:lnTo>
                    <a:pt x="734" y="1664"/>
                  </a:lnTo>
                  <a:lnTo>
                    <a:pt x="732" y="1668"/>
                  </a:lnTo>
                  <a:lnTo>
                    <a:pt x="732" y="1678"/>
                  </a:lnTo>
                  <a:lnTo>
                    <a:pt x="730" y="1700"/>
                  </a:lnTo>
                  <a:lnTo>
                    <a:pt x="722" y="1708"/>
                  </a:lnTo>
                  <a:lnTo>
                    <a:pt x="718" y="1720"/>
                  </a:lnTo>
                  <a:lnTo>
                    <a:pt x="698" y="1756"/>
                  </a:lnTo>
                  <a:lnTo>
                    <a:pt x="700" y="1796"/>
                  </a:lnTo>
                  <a:lnTo>
                    <a:pt x="688" y="1810"/>
                  </a:lnTo>
                  <a:lnTo>
                    <a:pt x="672" y="1814"/>
                  </a:lnTo>
                  <a:lnTo>
                    <a:pt x="662" y="1816"/>
                  </a:lnTo>
                  <a:lnTo>
                    <a:pt x="654" y="1822"/>
                  </a:lnTo>
                  <a:lnTo>
                    <a:pt x="644" y="1830"/>
                  </a:lnTo>
                  <a:lnTo>
                    <a:pt x="618" y="1836"/>
                  </a:lnTo>
                  <a:lnTo>
                    <a:pt x="590" y="1842"/>
                  </a:lnTo>
                  <a:lnTo>
                    <a:pt x="580" y="1850"/>
                  </a:lnTo>
                  <a:lnTo>
                    <a:pt x="572" y="1856"/>
                  </a:lnTo>
                  <a:lnTo>
                    <a:pt x="566" y="1864"/>
                  </a:lnTo>
                  <a:lnTo>
                    <a:pt x="556" y="1868"/>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34" name="Freeform 35"/>
            <p:cNvSpPr>
              <a:spLocks/>
            </p:cNvSpPr>
            <p:nvPr/>
          </p:nvSpPr>
          <p:spPr bwMode="auto">
            <a:xfrm>
              <a:off x="6346825" y="2600326"/>
              <a:ext cx="368300" cy="419100"/>
            </a:xfrm>
            <a:custGeom>
              <a:avLst/>
              <a:gdLst>
                <a:gd name="T0" fmla="*/ 196 w 232"/>
                <a:gd name="T1" fmla="*/ 264 h 264"/>
                <a:gd name="T2" fmla="*/ 170 w 232"/>
                <a:gd name="T3" fmla="*/ 248 h 264"/>
                <a:gd name="T4" fmla="*/ 158 w 232"/>
                <a:gd name="T5" fmla="*/ 238 h 264"/>
                <a:gd name="T6" fmla="*/ 148 w 232"/>
                <a:gd name="T7" fmla="*/ 218 h 264"/>
                <a:gd name="T8" fmla="*/ 144 w 232"/>
                <a:gd name="T9" fmla="*/ 186 h 264"/>
                <a:gd name="T10" fmla="*/ 140 w 232"/>
                <a:gd name="T11" fmla="*/ 178 h 264"/>
                <a:gd name="T12" fmla="*/ 136 w 232"/>
                <a:gd name="T13" fmla="*/ 166 h 264"/>
                <a:gd name="T14" fmla="*/ 116 w 232"/>
                <a:gd name="T15" fmla="*/ 148 h 264"/>
                <a:gd name="T16" fmla="*/ 100 w 232"/>
                <a:gd name="T17" fmla="*/ 140 h 264"/>
                <a:gd name="T18" fmla="*/ 82 w 232"/>
                <a:gd name="T19" fmla="*/ 140 h 264"/>
                <a:gd name="T20" fmla="*/ 62 w 232"/>
                <a:gd name="T21" fmla="*/ 144 h 264"/>
                <a:gd name="T22" fmla="*/ 50 w 232"/>
                <a:gd name="T23" fmla="*/ 158 h 264"/>
                <a:gd name="T24" fmla="*/ 0 w 232"/>
                <a:gd name="T25" fmla="*/ 160 h 264"/>
                <a:gd name="T26" fmla="*/ 0 w 232"/>
                <a:gd name="T27" fmla="*/ 146 h 264"/>
                <a:gd name="T28" fmla="*/ 2 w 232"/>
                <a:gd name="T29" fmla="*/ 130 h 264"/>
                <a:gd name="T30" fmla="*/ 10 w 232"/>
                <a:gd name="T31" fmla="*/ 124 h 264"/>
                <a:gd name="T32" fmla="*/ 18 w 232"/>
                <a:gd name="T33" fmla="*/ 122 h 264"/>
                <a:gd name="T34" fmla="*/ 40 w 232"/>
                <a:gd name="T35" fmla="*/ 104 h 264"/>
                <a:gd name="T36" fmla="*/ 44 w 232"/>
                <a:gd name="T37" fmla="*/ 88 h 264"/>
                <a:gd name="T38" fmla="*/ 42 w 232"/>
                <a:gd name="T39" fmla="*/ 76 h 264"/>
                <a:gd name="T40" fmla="*/ 34 w 232"/>
                <a:gd name="T41" fmla="*/ 60 h 264"/>
                <a:gd name="T42" fmla="*/ 34 w 232"/>
                <a:gd name="T43" fmla="*/ 56 h 264"/>
                <a:gd name="T44" fmla="*/ 70 w 232"/>
                <a:gd name="T45" fmla="*/ 32 h 264"/>
                <a:gd name="T46" fmla="*/ 82 w 232"/>
                <a:gd name="T47" fmla="*/ 22 h 264"/>
                <a:gd name="T48" fmla="*/ 86 w 232"/>
                <a:gd name="T49" fmla="*/ 6 h 264"/>
                <a:gd name="T50" fmla="*/ 100 w 232"/>
                <a:gd name="T51" fmla="*/ 0 h 264"/>
                <a:gd name="T52" fmla="*/ 118 w 232"/>
                <a:gd name="T53" fmla="*/ 16 h 264"/>
                <a:gd name="T54" fmla="*/ 154 w 232"/>
                <a:gd name="T55" fmla="*/ 20 h 264"/>
                <a:gd name="T56" fmla="*/ 150 w 232"/>
                <a:gd name="T57" fmla="*/ 32 h 264"/>
                <a:gd name="T58" fmla="*/ 150 w 232"/>
                <a:gd name="T59" fmla="*/ 74 h 264"/>
                <a:gd name="T60" fmla="*/ 156 w 232"/>
                <a:gd name="T61" fmla="*/ 94 h 264"/>
                <a:gd name="T62" fmla="*/ 174 w 232"/>
                <a:gd name="T63" fmla="*/ 96 h 264"/>
                <a:gd name="T64" fmla="*/ 186 w 232"/>
                <a:gd name="T65" fmla="*/ 104 h 264"/>
                <a:gd name="T66" fmla="*/ 184 w 232"/>
                <a:gd name="T67" fmla="*/ 124 h 264"/>
                <a:gd name="T68" fmla="*/ 186 w 232"/>
                <a:gd name="T69" fmla="*/ 140 h 264"/>
                <a:gd name="T70" fmla="*/ 194 w 232"/>
                <a:gd name="T71" fmla="*/ 154 h 264"/>
                <a:gd name="T72" fmla="*/ 212 w 232"/>
                <a:gd name="T73" fmla="*/ 170 h 264"/>
                <a:gd name="T74" fmla="*/ 232 w 232"/>
                <a:gd name="T75" fmla="*/ 196 h 264"/>
                <a:gd name="T76" fmla="*/ 208 w 232"/>
                <a:gd name="T77" fmla="*/ 208 h 264"/>
                <a:gd name="T78" fmla="*/ 194 w 232"/>
                <a:gd name="T79" fmla="*/ 224 h 264"/>
                <a:gd name="T80" fmla="*/ 196 w 232"/>
                <a:gd name="T81" fmla="*/ 264 h 26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32" h="264">
                  <a:moveTo>
                    <a:pt x="196" y="264"/>
                  </a:moveTo>
                  <a:lnTo>
                    <a:pt x="196" y="264"/>
                  </a:lnTo>
                  <a:lnTo>
                    <a:pt x="182" y="256"/>
                  </a:lnTo>
                  <a:lnTo>
                    <a:pt x="170" y="248"/>
                  </a:lnTo>
                  <a:lnTo>
                    <a:pt x="158" y="238"/>
                  </a:lnTo>
                  <a:lnTo>
                    <a:pt x="152" y="228"/>
                  </a:lnTo>
                  <a:lnTo>
                    <a:pt x="148" y="218"/>
                  </a:lnTo>
                  <a:lnTo>
                    <a:pt x="146" y="202"/>
                  </a:lnTo>
                  <a:lnTo>
                    <a:pt x="144" y="186"/>
                  </a:lnTo>
                  <a:lnTo>
                    <a:pt x="142" y="182"/>
                  </a:lnTo>
                  <a:lnTo>
                    <a:pt x="140" y="178"/>
                  </a:lnTo>
                  <a:lnTo>
                    <a:pt x="136" y="166"/>
                  </a:lnTo>
                  <a:lnTo>
                    <a:pt x="116" y="148"/>
                  </a:lnTo>
                  <a:lnTo>
                    <a:pt x="108" y="144"/>
                  </a:lnTo>
                  <a:lnTo>
                    <a:pt x="100" y="140"/>
                  </a:lnTo>
                  <a:lnTo>
                    <a:pt x="92" y="138"/>
                  </a:lnTo>
                  <a:lnTo>
                    <a:pt x="82" y="140"/>
                  </a:lnTo>
                  <a:lnTo>
                    <a:pt x="62" y="144"/>
                  </a:lnTo>
                  <a:lnTo>
                    <a:pt x="56" y="152"/>
                  </a:lnTo>
                  <a:lnTo>
                    <a:pt x="50" y="158"/>
                  </a:lnTo>
                  <a:lnTo>
                    <a:pt x="0" y="160"/>
                  </a:lnTo>
                  <a:lnTo>
                    <a:pt x="0" y="146"/>
                  </a:lnTo>
                  <a:lnTo>
                    <a:pt x="2" y="134"/>
                  </a:lnTo>
                  <a:lnTo>
                    <a:pt x="2" y="130"/>
                  </a:lnTo>
                  <a:lnTo>
                    <a:pt x="6" y="126"/>
                  </a:lnTo>
                  <a:lnTo>
                    <a:pt x="10" y="124"/>
                  </a:lnTo>
                  <a:lnTo>
                    <a:pt x="18" y="122"/>
                  </a:lnTo>
                  <a:lnTo>
                    <a:pt x="40" y="104"/>
                  </a:lnTo>
                  <a:lnTo>
                    <a:pt x="42" y="96"/>
                  </a:lnTo>
                  <a:lnTo>
                    <a:pt x="44" y="88"/>
                  </a:lnTo>
                  <a:lnTo>
                    <a:pt x="44" y="82"/>
                  </a:lnTo>
                  <a:lnTo>
                    <a:pt x="42" y="76"/>
                  </a:lnTo>
                  <a:lnTo>
                    <a:pt x="36" y="66"/>
                  </a:lnTo>
                  <a:lnTo>
                    <a:pt x="34" y="60"/>
                  </a:lnTo>
                  <a:lnTo>
                    <a:pt x="34" y="56"/>
                  </a:lnTo>
                  <a:lnTo>
                    <a:pt x="58" y="42"/>
                  </a:lnTo>
                  <a:lnTo>
                    <a:pt x="70" y="32"/>
                  </a:lnTo>
                  <a:lnTo>
                    <a:pt x="82" y="22"/>
                  </a:lnTo>
                  <a:lnTo>
                    <a:pt x="84" y="12"/>
                  </a:lnTo>
                  <a:lnTo>
                    <a:pt x="86" y="6"/>
                  </a:lnTo>
                  <a:lnTo>
                    <a:pt x="90" y="2"/>
                  </a:lnTo>
                  <a:lnTo>
                    <a:pt x="100" y="0"/>
                  </a:lnTo>
                  <a:lnTo>
                    <a:pt x="118" y="16"/>
                  </a:lnTo>
                  <a:lnTo>
                    <a:pt x="154" y="20"/>
                  </a:lnTo>
                  <a:lnTo>
                    <a:pt x="150" y="32"/>
                  </a:lnTo>
                  <a:lnTo>
                    <a:pt x="148" y="52"/>
                  </a:lnTo>
                  <a:lnTo>
                    <a:pt x="150" y="74"/>
                  </a:lnTo>
                  <a:lnTo>
                    <a:pt x="152" y="84"/>
                  </a:lnTo>
                  <a:lnTo>
                    <a:pt x="156" y="94"/>
                  </a:lnTo>
                  <a:lnTo>
                    <a:pt x="174" y="96"/>
                  </a:lnTo>
                  <a:lnTo>
                    <a:pt x="186" y="104"/>
                  </a:lnTo>
                  <a:lnTo>
                    <a:pt x="184" y="124"/>
                  </a:lnTo>
                  <a:lnTo>
                    <a:pt x="184" y="132"/>
                  </a:lnTo>
                  <a:lnTo>
                    <a:pt x="186" y="140"/>
                  </a:lnTo>
                  <a:lnTo>
                    <a:pt x="188" y="146"/>
                  </a:lnTo>
                  <a:lnTo>
                    <a:pt x="194" y="154"/>
                  </a:lnTo>
                  <a:lnTo>
                    <a:pt x="200" y="162"/>
                  </a:lnTo>
                  <a:lnTo>
                    <a:pt x="212" y="170"/>
                  </a:lnTo>
                  <a:lnTo>
                    <a:pt x="232" y="196"/>
                  </a:lnTo>
                  <a:lnTo>
                    <a:pt x="208" y="208"/>
                  </a:lnTo>
                  <a:lnTo>
                    <a:pt x="200" y="214"/>
                  </a:lnTo>
                  <a:lnTo>
                    <a:pt x="194" y="224"/>
                  </a:lnTo>
                  <a:lnTo>
                    <a:pt x="196" y="264"/>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35" name="Freeform 36"/>
            <p:cNvSpPr>
              <a:spLocks/>
            </p:cNvSpPr>
            <p:nvPr/>
          </p:nvSpPr>
          <p:spPr bwMode="auto">
            <a:xfrm>
              <a:off x="6807200" y="2041526"/>
              <a:ext cx="933450" cy="879475"/>
            </a:xfrm>
            <a:custGeom>
              <a:avLst/>
              <a:gdLst>
                <a:gd name="T0" fmla="*/ 234 w 588"/>
                <a:gd name="T1" fmla="*/ 550 h 554"/>
                <a:gd name="T2" fmla="*/ 248 w 588"/>
                <a:gd name="T3" fmla="*/ 530 h 554"/>
                <a:gd name="T4" fmla="*/ 264 w 588"/>
                <a:gd name="T5" fmla="*/ 516 h 554"/>
                <a:gd name="T6" fmla="*/ 274 w 588"/>
                <a:gd name="T7" fmla="*/ 480 h 554"/>
                <a:gd name="T8" fmla="*/ 252 w 588"/>
                <a:gd name="T9" fmla="*/ 468 h 554"/>
                <a:gd name="T10" fmla="*/ 252 w 588"/>
                <a:gd name="T11" fmla="*/ 438 h 554"/>
                <a:gd name="T12" fmla="*/ 280 w 588"/>
                <a:gd name="T13" fmla="*/ 404 h 554"/>
                <a:gd name="T14" fmla="*/ 288 w 588"/>
                <a:gd name="T15" fmla="*/ 388 h 554"/>
                <a:gd name="T16" fmla="*/ 290 w 588"/>
                <a:gd name="T17" fmla="*/ 342 h 554"/>
                <a:gd name="T18" fmla="*/ 252 w 588"/>
                <a:gd name="T19" fmla="*/ 300 h 554"/>
                <a:gd name="T20" fmla="*/ 200 w 588"/>
                <a:gd name="T21" fmla="*/ 304 h 554"/>
                <a:gd name="T22" fmla="*/ 174 w 588"/>
                <a:gd name="T23" fmla="*/ 330 h 554"/>
                <a:gd name="T24" fmla="*/ 130 w 588"/>
                <a:gd name="T25" fmla="*/ 390 h 554"/>
                <a:gd name="T26" fmla="*/ 110 w 588"/>
                <a:gd name="T27" fmla="*/ 416 h 554"/>
                <a:gd name="T28" fmla="*/ 36 w 588"/>
                <a:gd name="T29" fmla="*/ 364 h 554"/>
                <a:gd name="T30" fmla="*/ 12 w 588"/>
                <a:gd name="T31" fmla="*/ 358 h 554"/>
                <a:gd name="T32" fmla="*/ 0 w 588"/>
                <a:gd name="T33" fmla="*/ 348 h 554"/>
                <a:gd name="T34" fmla="*/ 4 w 588"/>
                <a:gd name="T35" fmla="*/ 324 h 554"/>
                <a:gd name="T36" fmla="*/ 18 w 588"/>
                <a:gd name="T37" fmla="*/ 320 h 554"/>
                <a:gd name="T38" fmla="*/ 40 w 588"/>
                <a:gd name="T39" fmla="*/ 292 h 554"/>
                <a:gd name="T40" fmla="*/ 34 w 588"/>
                <a:gd name="T41" fmla="*/ 238 h 554"/>
                <a:gd name="T42" fmla="*/ 28 w 588"/>
                <a:gd name="T43" fmla="*/ 228 h 554"/>
                <a:gd name="T44" fmla="*/ 20 w 588"/>
                <a:gd name="T45" fmla="*/ 186 h 554"/>
                <a:gd name="T46" fmla="*/ 26 w 588"/>
                <a:gd name="T47" fmla="*/ 172 h 554"/>
                <a:gd name="T48" fmla="*/ 44 w 588"/>
                <a:gd name="T49" fmla="*/ 190 h 554"/>
                <a:gd name="T50" fmla="*/ 58 w 588"/>
                <a:gd name="T51" fmla="*/ 210 h 554"/>
                <a:gd name="T52" fmla="*/ 80 w 588"/>
                <a:gd name="T53" fmla="*/ 224 h 554"/>
                <a:gd name="T54" fmla="*/ 100 w 588"/>
                <a:gd name="T55" fmla="*/ 222 h 554"/>
                <a:gd name="T56" fmla="*/ 142 w 588"/>
                <a:gd name="T57" fmla="*/ 186 h 554"/>
                <a:gd name="T58" fmla="*/ 216 w 588"/>
                <a:gd name="T59" fmla="*/ 128 h 554"/>
                <a:gd name="T60" fmla="*/ 232 w 588"/>
                <a:gd name="T61" fmla="*/ 104 h 554"/>
                <a:gd name="T62" fmla="*/ 262 w 588"/>
                <a:gd name="T63" fmla="*/ 76 h 554"/>
                <a:gd name="T64" fmla="*/ 292 w 588"/>
                <a:gd name="T65" fmla="*/ 74 h 554"/>
                <a:gd name="T66" fmla="*/ 312 w 588"/>
                <a:gd name="T67" fmla="*/ 84 h 554"/>
                <a:gd name="T68" fmla="*/ 348 w 588"/>
                <a:gd name="T69" fmla="*/ 66 h 554"/>
                <a:gd name="T70" fmla="*/ 348 w 588"/>
                <a:gd name="T71" fmla="*/ 16 h 554"/>
                <a:gd name="T72" fmla="*/ 362 w 588"/>
                <a:gd name="T73" fmla="*/ 2 h 554"/>
                <a:gd name="T74" fmla="*/ 396 w 588"/>
                <a:gd name="T75" fmla="*/ 32 h 554"/>
                <a:gd name="T76" fmla="*/ 418 w 588"/>
                <a:gd name="T77" fmla="*/ 46 h 554"/>
                <a:gd name="T78" fmla="*/ 436 w 588"/>
                <a:gd name="T79" fmla="*/ 44 h 554"/>
                <a:gd name="T80" fmla="*/ 440 w 588"/>
                <a:gd name="T81" fmla="*/ 28 h 554"/>
                <a:gd name="T82" fmla="*/ 458 w 588"/>
                <a:gd name="T83" fmla="*/ 24 h 554"/>
                <a:gd name="T84" fmla="*/ 460 w 588"/>
                <a:gd name="T85" fmla="*/ 62 h 554"/>
                <a:gd name="T86" fmla="*/ 498 w 588"/>
                <a:gd name="T87" fmla="*/ 110 h 554"/>
                <a:gd name="T88" fmla="*/ 516 w 588"/>
                <a:gd name="T89" fmla="*/ 178 h 554"/>
                <a:gd name="T90" fmla="*/ 530 w 588"/>
                <a:gd name="T91" fmla="*/ 196 h 554"/>
                <a:gd name="T92" fmla="*/ 588 w 588"/>
                <a:gd name="T93" fmla="*/ 236 h 554"/>
                <a:gd name="T94" fmla="*/ 580 w 588"/>
                <a:gd name="T95" fmla="*/ 250 h 554"/>
                <a:gd name="T96" fmla="*/ 520 w 588"/>
                <a:gd name="T97" fmla="*/ 292 h 554"/>
                <a:gd name="T98" fmla="*/ 502 w 588"/>
                <a:gd name="T99" fmla="*/ 310 h 554"/>
                <a:gd name="T100" fmla="*/ 472 w 588"/>
                <a:gd name="T101" fmla="*/ 346 h 554"/>
                <a:gd name="T102" fmla="*/ 466 w 588"/>
                <a:gd name="T103" fmla="*/ 374 h 554"/>
                <a:gd name="T104" fmla="*/ 448 w 588"/>
                <a:gd name="T105" fmla="*/ 390 h 554"/>
                <a:gd name="T106" fmla="*/ 412 w 588"/>
                <a:gd name="T107" fmla="*/ 402 h 554"/>
                <a:gd name="T108" fmla="*/ 362 w 588"/>
                <a:gd name="T109" fmla="*/ 424 h 554"/>
                <a:gd name="T110" fmla="*/ 322 w 588"/>
                <a:gd name="T111" fmla="*/ 460 h 554"/>
                <a:gd name="T112" fmla="*/ 304 w 588"/>
                <a:gd name="T113" fmla="*/ 494 h 554"/>
                <a:gd name="T114" fmla="*/ 290 w 588"/>
                <a:gd name="T115" fmla="*/ 542 h 554"/>
                <a:gd name="T116" fmla="*/ 236 w 588"/>
                <a:gd name="T117" fmla="*/ 554 h 55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588" h="554">
                  <a:moveTo>
                    <a:pt x="236" y="554"/>
                  </a:moveTo>
                  <a:lnTo>
                    <a:pt x="236" y="554"/>
                  </a:lnTo>
                  <a:lnTo>
                    <a:pt x="234" y="550"/>
                  </a:lnTo>
                  <a:lnTo>
                    <a:pt x="240" y="536"/>
                  </a:lnTo>
                  <a:lnTo>
                    <a:pt x="248" y="530"/>
                  </a:lnTo>
                  <a:lnTo>
                    <a:pt x="254" y="524"/>
                  </a:lnTo>
                  <a:lnTo>
                    <a:pt x="264" y="516"/>
                  </a:lnTo>
                  <a:lnTo>
                    <a:pt x="274" y="496"/>
                  </a:lnTo>
                  <a:lnTo>
                    <a:pt x="274" y="480"/>
                  </a:lnTo>
                  <a:lnTo>
                    <a:pt x="252" y="468"/>
                  </a:lnTo>
                  <a:lnTo>
                    <a:pt x="250" y="456"/>
                  </a:lnTo>
                  <a:lnTo>
                    <a:pt x="250" y="446"/>
                  </a:lnTo>
                  <a:lnTo>
                    <a:pt x="252" y="438"/>
                  </a:lnTo>
                  <a:lnTo>
                    <a:pt x="256" y="430"/>
                  </a:lnTo>
                  <a:lnTo>
                    <a:pt x="266" y="416"/>
                  </a:lnTo>
                  <a:lnTo>
                    <a:pt x="280" y="404"/>
                  </a:lnTo>
                  <a:lnTo>
                    <a:pt x="284" y="396"/>
                  </a:lnTo>
                  <a:lnTo>
                    <a:pt x="288" y="388"/>
                  </a:lnTo>
                  <a:lnTo>
                    <a:pt x="290" y="370"/>
                  </a:lnTo>
                  <a:lnTo>
                    <a:pt x="290" y="356"/>
                  </a:lnTo>
                  <a:lnTo>
                    <a:pt x="290" y="342"/>
                  </a:lnTo>
                  <a:lnTo>
                    <a:pt x="252" y="300"/>
                  </a:lnTo>
                  <a:lnTo>
                    <a:pt x="234" y="298"/>
                  </a:lnTo>
                  <a:lnTo>
                    <a:pt x="200" y="304"/>
                  </a:lnTo>
                  <a:lnTo>
                    <a:pt x="186" y="316"/>
                  </a:lnTo>
                  <a:lnTo>
                    <a:pt x="174" y="330"/>
                  </a:lnTo>
                  <a:lnTo>
                    <a:pt x="148" y="360"/>
                  </a:lnTo>
                  <a:lnTo>
                    <a:pt x="130" y="390"/>
                  </a:lnTo>
                  <a:lnTo>
                    <a:pt x="120" y="404"/>
                  </a:lnTo>
                  <a:lnTo>
                    <a:pt x="110" y="416"/>
                  </a:lnTo>
                  <a:lnTo>
                    <a:pt x="70" y="390"/>
                  </a:lnTo>
                  <a:lnTo>
                    <a:pt x="52" y="376"/>
                  </a:lnTo>
                  <a:lnTo>
                    <a:pt x="36" y="364"/>
                  </a:lnTo>
                  <a:lnTo>
                    <a:pt x="22" y="362"/>
                  </a:lnTo>
                  <a:lnTo>
                    <a:pt x="12" y="358"/>
                  </a:lnTo>
                  <a:lnTo>
                    <a:pt x="6" y="352"/>
                  </a:lnTo>
                  <a:lnTo>
                    <a:pt x="0" y="348"/>
                  </a:lnTo>
                  <a:lnTo>
                    <a:pt x="0" y="334"/>
                  </a:lnTo>
                  <a:lnTo>
                    <a:pt x="2" y="326"/>
                  </a:lnTo>
                  <a:lnTo>
                    <a:pt x="4" y="324"/>
                  </a:lnTo>
                  <a:lnTo>
                    <a:pt x="6" y="322"/>
                  </a:lnTo>
                  <a:lnTo>
                    <a:pt x="18" y="320"/>
                  </a:lnTo>
                  <a:lnTo>
                    <a:pt x="28" y="306"/>
                  </a:lnTo>
                  <a:lnTo>
                    <a:pt x="40" y="292"/>
                  </a:lnTo>
                  <a:lnTo>
                    <a:pt x="38" y="240"/>
                  </a:lnTo>
                  <a:lnTo>
                    <a:pt x="34" y="238"/>
                  </a:lnTo>
                  <a:lnTo>
                    <a:pt x="28" y="228"/>
                  </a:lnTo>
                  <a:lnTo>
                    <a:pt x="20" y="206"/>
                  </a:lnTo>
                  <a:lnTo>
                    <a:pt x="20" y="186"/>
                  </a:lnTo>
                  <a:lnTo>
                    <a:pt x="22" y="178"/>
                  </a:lnTo>
                  <a:lnTo>
                    <a:pt x="26" y="172"/>
                  </a:lnTo>
                  <a:lnTo>
                    <a:pt x="34" y="176"/>
                  </a:lnTo>
                  <a:lnTo>
                    <a:pt x="40" y="180"/>
                  </a:lnTo>
                  <a:lnTo>
                    <a:pt x="44" y="190"/>
                  </a:lnTo>
                  <a:lnTo>
                    <a:pt x="48" y="202"/>
                  </a:lnTo>
                  <a:lnTo>
                    <a:pt x="58" y="210"/>
                  </a:lnTo>
                  <a:lnTo>
                    <a:pt x="68" y="218"/>
                  </a:lnTo>
                  <a:lnTo>
                    <a:pt x="74" y="222"/>
                  </a:lnTo>
                  <a:lnTo>
                    <a:pt x="80" y="224"/>
                  </a:lnTo>
                  <a:lnTo>
                    <a:pt x="88" y="224"/>
                  </a:lnTo>
                  <a:lnTo>
                    <a:pt x="100" y="222"/>
                  </a:lnTo>
                  <a:lnTo>
                    <a:pt x="118" y="204"/>
                  </a:lnTo>
                  <a:lnTo>
                    <a:pt x="142" y="186"/>
                  </a:lnTo>
                  <a:lnTo>
                    <a:pt x="168" y="166"/>
                  </a:lnTo>
                  <a:lnTo>
                    <a:pt x="192" y="146"/>
                  </a:lnTo>
                  <a:lnTo>
                    <a:pt x="216" y="128"/>
                  </a:lnTo>
                  <a:lnTo>
                    <a:pt x="226" y="116"/>
                  </a:lnTo>
                  <a:lnTo>
                    <a:pt x="232" y="104"/>
                  </a:lnTo>
                  <a:lnTo>
                    <a:pt x="244" y="82"/>
                  </a:lnTo>
                  <a:lnTo>
                    <a:pt x="262" y="76"/>
                  </a:lnTo>
                  <a:lnTo>
                    <a:pt x="278" y="72"/>
                  </a:lnTo>
                  <a:lnTo>
                    <a:pt x="284" y="72"/>
                  </a:lnTo>
                  <a:lnTo>
                    <a:pt x="292" y="74"/>
                  </a:lnTo>
                  <a:lnTo>
                    <a:pt x="302" y="78"/>
                  </a:lnTo>
                  <a:lnTo>
                    <a:pt x="312" y="84"/>
                  </a:lnTo>
                  <a:lnTo>
                    <a:pt x="332" y="84"/>
                  </a:lnTo>
                  <a:lnTo>
                    <a:pt x="348" y="66"/>
                  </a:lnTo>
                  <a:lnTo>
                    <a:pt x="348" y="16"/>
                  </a:lnTo>
                  <a:lnTo>
                    <a:pt x="354" y="0"/>
                  </a:lnTo>
                  <a:lnTo>
                    <a:pt x="362" y="2"/>
                  </a:lnTo>
                  <a:lnTo>
                    <a:pt x="374" y="8"/>
                  </a:lnTo>
                  <a:lnTo>
                    <a:pt x="384" y="18"/>
                  </a:lnTo>
                  <a:lnTo>
                    <a:pt x="396" y="32"/>
                  </a:lnTo>
                  <a:lnTo>
                    <a:pt x="408" y="42"/>
                  </a:lnTo>
                  <a:lnTo>
                    <a:pt x="418" y="46"/>
                  </a:lnTo>
                  <a:lnTo>
                    <a:pt x="432" y="48"/>
                  </a:lnTo>
                  <a:lnTo>
                    <a:pt x="436" y="44"/>
                  </a:lnTo>
                  <a:lnTo>
                    <a:pt x="438" y="36"/>
                  </a:lnTo>
                  <a:lnTo>
                    <a:pt x="440" y="28"/>
                  </a:lnTo>
                  <a:lnTo>
                    <a:pt x="450" y="16"/>
                  </a:lnTo>
                  <a:lnTo>
                    <a:pt x="458" y="24"/>
                  </a:lnTo>
                  <a:lnTo>
                    <a:pt x="460" y="62"/>
                  </a:lnTo>
                  <a:lnTo>
                    <a:pt x="472" y="76"/>
                  </a:lnTo>
                  <a:lnTo>
                    <a:pt x="484" y="92"/>
                  </a:lnTo>
                  <a:lnTo>
                    <a:pt x="498" y="110"/>
                  </a:lnTo>
                  <a:lnTo>
                    <a:pt x="516" y="128"/>
                  </a:lnTo>
                  <a:lnTo>
                    <a:pt x="516" y="178"/>
                  </a:lnTo>
                  <a:lnTo>
                    <a:pt x="530" y="196"/>
                  </a:lnTo>
                  <a:lnTo>
                    <a:pt x="564" y="220"/>
                  </a:lnTo>
                  <a:lnTo>
                    <a:pt x="588" y="236"/>
                  </a:lnTo>
                  <a:lnTo>
                    <a:pt x="586" y="242"/>
                  </a:lnTo>
                  <a:lnTo>
                    <a:pt x="580" y="250"/>
                  </a:lnTo>
                  <a:lnTo>
                    <a:pt x="558" y="266"/>
                  </a:lnTo>
                  <a:lnTo>
                    <a:pt x="534" y="282"/>
                  </a:lnTo>
                  <a:lnTo>
                    <a:pt x="520" y="292"/>
                  </a:lnTo>
                  <a:lnTo>
                    <a:pt x="502" y="310"/>
                  </a:lnTo>
                  <a:lnTo>
                    <a:pt x="486" y="328"/>
                  </a:lnTo>
                  <a:lnTo>
                    <a:pt x="472" y="346"/>
                  </a:lnTo>
                  <a:lnTo>
                    <a:pt x="470" y="354"/>
                  </a:lnTo>
                  <a:lnTo>
                    <a:pt x="468" y="364"/>
                  </a:lnTo>
                  <a:lnTo>
                    <a:pt x="466" y="374"/>
                  </a:lnTo>
                  <a:lnTo>
                    <a:pt x="462" y="384"/>
                  </a:lnTo>
                  <a:lnTo>
                    <a:pt x="448" y="390"/>
                  </a:lnTo>
                  <a:lnTo>
                    <a:pt x="432" y="398"/>
                  </a:lnTo>
                  <a:lnTo>
                    <a:pt x="412" y="402"/>
                  </a:lnTo>
                  <a:lnTo>
                    <a:pt x="394" y="408"/>
                  </a:lnTo>
                  <a:lnTo>
                    <a:pt x="378" y="416"/>
                  </a:lnTo>
                  <a:lnTo>
                    <a:pt x="362" y="424"/>
                  </a:lnTo>
                  <a:lnTo>
                    <a:pt x="348" y="434"/>
                  </a:lnTo>
                  <a:lnTo>
                    <a:pt x="336" y="446"/>
                  </a:lnTo>
                  <a:lnTo>
                    <a:pt x="322" y="460"/>
                  </a:lnTo>
                  <a:lnTo>
                    <a:pt x="310" y="476"/>
                  </a:lnTo>
                  <a:lnTo>
                    <a:pt x="304" y="494"/>
                  </a:lnTo>
                  <a:lnTo>
                    <a:pt x="296" y="518"/>
                  </a:lnTo>
                  <a:lnTo>
                    <a:pt x="290" y="542"/>
                  </a:lnTo>
                  <a:lnTo>
                    <a:pt x="260" y="550"/>
                  </a:lnTo>
                  <a:lnTo>
                    <a:pt x="236" y="554"/>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36" name="Freeform 37"/>
            <p:cNvSpPr>
              <a:spLocks/>
            </p:cNvSpPr>
            <p:nvPr/>
          </p:nvSpPr>
          <p:spPr bwMode="auto">
            <a:xfrm>
              <a:off x="7004050" y="1552576"/>
              <a:ext cx="1330325" cy="844550"/>
            </a:xfrm>
            <a:custGeom>
              <a:avLst/>
              <a:gdLst>
                <a:gd name="T0" fmla="*/ 410 w 838"/>
                <a:gd name="T1" fmla="*/ 492 h 532"/>
                <a:gd name="T2" fmla="*/ 402 w 838"/>
                <a:gd name="T3" fmla="*/ 438 h 532"/>
                <a:gd name="T4" fmla="*/ 376 w 838"/>
                <a:gd name="T5" fmla="*/ 398 h 532"/>
                <a:gd name="T6" fmla="*/ 346 w 838"/>
                <a:gd name="T7" fmla="*/ 366 h 532"/>
                <a:gd name="T8" fmla="*/ 324 w 838"/>
                <a:gd name="T9" fmla="*/ 314 h 532"/>
                <a:gd name="T10" fmla="*/ 300 w 838"/>
                <a:gd name="T11" fmla="*/ 346 h 532"/>
                <a:gd name="T12" fmla="*/ 258 w 838"/>
                <a:gd name="T13" fmla="*/ 308 h 532"/>
                <a:gd name="T14" fmla="*/ 206 w 838"/>
                <a:gd name="T15" fmla="*/ 288 h 532"/>
                <a:gd name="T16" fmla="*/ 186 w 838"/>
                <a:gd name="T17" fmla="*/ 240 h 532"/>
                <a:gd name="T18" fmla="*/ 152 w 838"/>
                <a:gd name="T19" fmla="*/ 174 h 532"/>
                <a:gd name="T20" fmla="*/ 112 w 838"/>
                <a:gd name="T21" fmla="*/ 200 h 532"/>
                <a:gd name="T22" fmla="*/ 80 w 838"/>
                <a:gd name="T23" fmla="*/ 200 h 532"/>
                <a:gd name="T24" fmla="*/ 60 w 838"/>
                <a:gd name="T25" fmla="*/ 152 h 532"/>
                <a:gd name="T26" fmla="*/ 36 w 838"/>
                <a:gd name="T27" fmla="*/ 88 h 532"/>
                <a:gd name="T28" fmla="*/ 0 w 838"/>
                <a:gd name="T29" fmla="*/ 58 h 532"/>
                <a:gd name="T30" fmla="*/ 14 w 838"/>
                <a:gd name="T31" fmla="*/ 30 h 532"/>
                <a:gd name="T32" fmla="*/ 68 w 838"/>
                <a:gd name="T33" fmla="*/ 60 h 532"/>
                <a:gd name="T34" fmla="*/ 108 w 838"/>
                <a:gd name="T35" fmla="*/ 32 h 532"/>
                <a:gd name="T36" fmla="*/ 138 w 838"/>
                <a:gd name="T37" fmla="*/ 0 h 532"/>
                <a:gd name="T38" fmla="*/ 166 w 838"/>
                <a:gd name="T39" fmla="*/ 22 h 532"/>
                <a:gd name="T40" fmla="*/ 198 w 838"/>
                <a:gd name="T41" fmla="*/ 68 h 532"/>
                <a:gd name="T42" fmla="*/ 294 w 838"/>
                <a:gd name="T43" fmla="*/ 66 h 532"/>
                <a:gd name="T44" fmla="*/ 350 w 838"/>
                <a:gd name="T45" fmla="*/ 30 h 532"/>
                <a:gd name="T46" fmla="*/ 358 w 838"/>
                <a:gd name="T47" fmla="*/ 80 h 532"/>
                <a:gd name="T48" fmla="*/ 398 w 838"/>
                <a:gd name="T49" fmla="*/ 78 h 532"/>
                <a:gd name="T50" fmla="*/ 422 w 838"/>
                <a:gd name="T51" fmla="*/ 76 h 532"/>
                <a:gd name="T52" fmla="*/ 470 w 838"/>
                <a:gd name="T53" fmla="*/ 110 h 532"/>
                <a:gd name="T54" fmla="*/ 518 w 838"/>
                <a:gd name="T55" fmla="*/ 166 h 532"/>
                <a:gd name="T56" fmla="*/ 546 w 838"/>
                <a:gd name="T57" fmla="*/ 134 h 532"/>
                <a:gd name="T58" fmla="*/ 572 w 838"/>
                <a:gd name="T59" fmla="*/ 140 h 532"/>
                <a:gd name="T60" fmla="*/ 606 w 838"/>
                <a:gd name="T61" fmla="*/ 184 h 532"/>
                <a:gd name="T62" fmla="*/ 664 w 838"/>
                <a:gd name="T63" fmla="*/ 204 h 532"/>
                <a:gd name="T64" fmla="*/ 684 w 838"/>
                <a:gd name="T65" fmla="*/ 186 h 532"/>
                <a:gd name="T66" fmla="*/ 684 w 838"/>
                <a:gd name="T67" fmla="*/ 168 h 532"/>
                <a:gd name="T68" fmla="*/ 724 w 838"/>
                <a:gd name="T69" fmla="*/ 146 h 532"/>
                <a:gd name="T70" fmla="*/ 742 w 838"/>
                <a:gd name="T71" fmla="*/ 132 h 532"/>
                <a:gd name="T72" fmla="*/ 756 w 838"/>
                <a:gd name="T73" fmla="*/ 154 h 532"/>
                <a:gd name="T74" fmla="*/ 806 w 838"/>
                <a:gd name="T75" fmla="*/ 188 h 532"/>
                <a:gd name="T76" fmla="*/ 838 w 838"/>
                <a:gd name="T77" fmla="*/ 228 h 532"/>
                <a:gd name="T78" fmla="*/ 818 w 838"/>
                <a:gd name="T79" fmla="*/ 272 h 532"/>
                <a:gd name="T80" fmla="*/ 802 w 838"/>
                <a:gd name="T81" fmla="*/ 308 h 532"/>
                <a:gd name="T82" fmla="*/ 778 w 838"/>
                <a:gd name="T83" fmla="*/ 300 h 532"/>
                <a:gd name="T84" fmla="*/ 770 w 838"/>
                <a:gd name="T85" fmla="*/ 258 h 532"/>
                <a:gd name="T86" fmla="*/ 744 w 838"/>
                <a:gd name="T87" fmla="*/ 242 h 532"/>
                <a:gd name="T88" fmla="*/ 716 w 838"/>
                <a:gd name="T89" fmla="*/ 282 h 532"/>
                <a:gd name="T90" fmla="*/ 686 w 838"/>
                <a:gd name="T91" fmla="*/ 346 h 532"/>
                <a:gd name="T92" fmla="*/ 632 w 838"/>
                <a:gd name="T93" fmla="*/ 368 h 532"/>
                <a:gd name="T94" fmla="*/ 618 w 838"/>
                <a:gd name="T95" fmla="*/ 410 h 532"/>
                <a:gd name="T96" fmla="*/ 638 w 838"/>
                <a:gd name="T97" fmla="*/ 444 h 532"/>
                <a:gd name="T98" fmla="*/ 588 w 838"/>
                <a:gd name="T99" fmla="*/ 456 h 532"/>
                <a:gd name="T100" fmla="*/ 540 w 838"/>
                <a:gd name="T101" fmla="*/ 438 h 532"/>
                <a:gd name="T102" fmla="*/ 502 w 838"/>
                <a:gd name="T103" fmla="*/ 456 h 532"/>
                <a:gd name="T104" fmla="*/ 476 w 838"/>
                <a:gd name="T105" fmla="*/ 530 h 53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838" h="532">
                  <a:moveTo>
                    <a:pt x="464" y="532"/>
                  </a:moveTo>
                  <a:lnTo>
                    <a:pt x="464" y="532"/>
                  </a:lnTo>
                  <a:lnTo>
                    <a:pt x="452" y="520"/>
                  </a:lnTo>
                  <a:lnTo>
                    <a:pt x="436" y="508"/>
                  </a:lnTo>
                  <a:lnTo>
                    <a:pt x="410" y="492"/>
                  </a:lnTo>
                  <a:lnTo>
                    <a:pt x="402" y="482"/>
                  </a:lnTo>
                  <a:lnTo>
                    <a:pt x="404" y="450"/>
                  </a:lnTo>
                  <a:lnTo>
                    <a:pt x="402" y="438"/>
                  </a:lnTo>
                  <a:lnTo>
                    <a:pt x="398" y="426"/>
                  </a:lnTo>
                  <a:lnTo>
                    <a:pt x="388" y="416"/>
                  </a:lnTo>
                  <a:lnTo>
                    <a:pt x="382" y="410"/>
                  </a:lnTo>
                  <a:lnTo>
                    <a:pt x="376" y="398"/>
                  </a:lnTo>
                  <a:lnTo>
                    <a:pt x="348" y="368"/>
                  </a:lnTo>
                  <a:lnTo>
                    <a:pt x="346" y="366"/>
                  </a:lnTo>
                  <a:lnTo>
                    <a:pt x="344" y="326"/>
                  </a:lnTo>
                  <a:lnTo>
                    <a:pt x="336" y="318"/>
                  </a:lnTo>
                  <a:lnTo>
                    <a:pt x="330" y="314"/>
                  </a:lnTo>
                  <a:lnTo>
                    <a:pt x="324" y="314"/>
                  </a:lnTo>
                  <a:lnTo>
                    <a:pt x="318" y="314"/>
                  </a:lnTo>
                  <a:lnTo>
                    <a:pt x="312" y="322"/>
                  </a:lnTo>
                  <a:lnTo>
                    <a:pt x="308" y="328"/>
                  </a:lnTo>
                  <a:lnTo>
                    <a:pt x="300" y="346"/>
                  </a:lnTo>
                  <a:lnTo>
                    <a:pt x="296" y="346"/>
                  </a:lnTo>
                  <a:lnTo>
                    <a:pt x="270" y="320"/>
                  </a:lnTo>
                  <a:lnTo>
                    <a:pt x="258" y="308"/>
                  </a:lnTo>
                  <a:lnTo>
                    <a:pt x="246" y="300"/>
                  </a:lnTo>
                  <a:lnTo>
                    <a:pt x="228" y="296"/>
                  </a:lnTo>
                  <a:lnTo>
                    <a:pt x="216" y="292"/>
                  </a:lnTo>
                  <a:lnTo>
                    <a:pt x="206" y="288"/>
                  </a:lnTo>
                  <a:lnTo>
                    <a:pt x="200" y="280"/>
                  </a:lnTo>
                  <a:lnTo>
                    <a:pt x="194" y="274"/>
                  </a:lnTo>
                  <a:lnTo>
                    <a:pt x="192" y="264"/>
                  </a:lnTo>
                  <a:lnTo>
                    <a:pt x="186" y="240"/>
                  </a:lnTo>
                  <a:lnTo>
                    <a:pt x="180" y="224"/>
                  </a:lnTo>
                  <a:lnTo>
                    <a:pt x="170" y="210"/>
                  </a:lnTo>
                  <a:lnTo>
                    <a:pt x="156" y="190"/>
                  </a:lnTo>
                  <a:lnTo>
                    <a:pt x="152" y="174"/>
                  </a:lnTo>
                  <a:lnTo>
                    <a:pt x="144" y="172"/>
                  </a:lnTo>
                  <a:lnTo>
                    <a:pt x="112" y="200"/>
                  </a:lnTo>
                  <a:lnTo>
                    <a:pt x="98" y="226"/>
                  </a:lnTo>
                  <a:lnTo>
                    <a:pt x="90" y="220"/>
                  </a:lnTo>
                  <a:lnTo>
                    <a:pt x="86" y="214"/>
                  </a:lnTo>
                  <a:lnTo>
                    <a:pt x="80" y="200"/>
                  </a:lnTo>
                  <a:lnTo>
                    <a:pt x="76" y="186"/>
                  </a:lnTo>
                  <a:lnTo>
                    <a:pt x="74" y="182"/>
                  </a:lnTo>
                  <a:lnTo>
                    <a:pt x="72" y="178"/>
                  </a:lnTo>
                  <a:lnTo>
                    <a:pt x="60" y="152"/>
                  </a:lnTo>
                  <a:lnTo>
                    <a:pt x="60" y="116"/>
                  </a:lnTo>
                  <a:lnTo>
                    <a:pt x="48" y="100"/>
                  </a:lnTo>
                  <a:lnTo>
                    <a:pt x="36" y="88"/>
                  </a:lnTo>
                  <a:lnTo>
                    <a:pt x="12" y="68"/>
                  </a:lnTo>
                  <a:lnTo>
                    <a:pt x="6" y="66"/>
                  </a:lnTo>
                  <a:lnTo>
                    <a:pt x="2" y="64"/>
                  </a:lnTo>
                  <a:lnTo>
                    <a:pt x="0" y="58"/>
                  </a:lnTo>
                  <a:lnTo>
                    <a:pt x="0" y="52"/>
                  </a:lnTo>
                  <a:lnTo>
                    <a:pt x="4" y="38"/>
                  </a:lnTo>
                  <a:lnTo>
                    <a:pt x="8" y="32"/>
                  </a:lnTo>
                  <a:lnTo>
                    <a:pt x="14" y="30"/>
                  </a:lnTo>
                  <a:lnTo>
                    <a:pt x="28" y="40"/>
                  </a:lnTo>
                  <a:lnTo>
                    <a:pt x="42" y="50"/>
                  </a:lnTo>
                  <a:lnTo>
                    <a:pt x="58" y="56"/>
                  </a:lnTo>
                  <a:lnTo>
                    <a:pt x="68" y="60"/>
                  </a:lnTo>
                  <a:lnTo>
                    <a:pt x="78" y="60"/>
                  </a:lnTo>
                  <a:lnTo>
                    <a:pt x="88" y="52"/>
                  </a:lnTo>
                  <a:lnTo>
                    <a:pt x="98" y="42"/>
                  </a:lnTo>
                  <a:lnTo>
                    <a:pt x="108" y="32"/>
                  </a:lnTo>
                  <a:lnTo>
                    <a:pt x="118" y="24"/>
                  </a:lnTo>
                  <a:lnTo>
                    <a:pt x="128" y="8"/>
                  </a:lnTo>
                  <a:lnTo>
                    <a:pt x="134" y="4"/>
                  </a:lnTo>
                  <a:lnTo>
                    <a:pt x="138" y="0"/>
                  </a:lnTo>
                  <a:lnTo>
                    <a:pt x="144" y="0"/>
                  </a:lnTo>
                  <a:lnTo>
                    <a:pt x="152" y="4"/>
                  </a:lnTo>
                  <a:lnTo>
                    <a:pt x="158" y="10"/>
                  </a:lnTo>
                  <a:lnTo>
                    <a:pt x="166" y="22"/>
                  </a:lnTo>
                  <a:lnTo>
                    <a:pt x="168" y="32"/>
                  </a:lnTo>
                  <a:lnTo>
                    <a:pt x="172" y="42"/>
                  </a:lnTo>
                  <a:lnTo>
                    <a:pt x="180" y="52"/>
                  </a:lnTo>
                  <a:lnTo>
                    <a:pt x="188" y="60"/>
                  </a:lnTo>
                  <a:lnTo>
                    <a:pt x="198" y="68"/>
                  </a:lnTo>
                  <a:lnTo>
                    <a:pt x="210" y="74"/>
                  </a:lnTo>
                  <a:lnTo>
                    <a:pt x="224" y="78"/>
                  </a:lnTo>
                  <a:lnTo>
                    <a:pt x="238" y="82"/>
                  </a:lnTo>
                  <a:lnTo>
                    <a:pt x="294" y="66"/>
                  </a:lnTo>
                  <a:lnTo>
                    <a:pt x="340" y="26"/>
                  </a:lnTo>
                  <a:lnTo>
                    <a:pt x="350" y="30"/>
                  </a:lnTo>
                  <a:lnTo>
                    <a:pt x="348" y="46"/>
                  </a:lnTo>
                  <a:lnTo>
                    <a:pt x="348" y="54"/>
                  </a:lnTo>
                  <a:lnTo>
                    <a:pt x="348" y="64"/>
                  </a:lnTo>
                  <a:lnTo>
                    <a:pt x="352" y="72"/>
                  </a:lnTo>
                  <a:lnTo>
                    <a:pt x="358" y="80"/>
                  </a:lnTo>
                  <a:lnTo>
                    <a:pt x="366" y="84"/>
                  </a:lnTo>
                  <a:lnTo>
                    <a:pt x="380" y="86"/>
                  </a:lnTo>
                  <a:lnTo>
                    <a:pt x="388" y="82"/>
                  </a:lnTo>
                  <a:lnTo>
                    <a:pt x="398" y="78"/>
                  </a:lnTo>
                  <a:lnTo>
                    <a:pt x="404" y="74"/>
                  </a:lnTo>
                  <a:lnTo>
                    <a:pt x="410" y="72"/>
                  </a:lnTo>
                  <a:lnTo>
                    <a:pt x="416" y="74"/>
                  </a:lnTo>
                  <a:lnTo>
                    <a:pt x="422" y="76"/>
                  </a:lnTo>
                  <a:lnTo>
                    <a:pt x="434" y="88"/>
                  </a:lnTo>
                  <a:lnTo>
                    <a:pt x="446" y="102"/>
                  </a:lnTo>
                  <a:lnTo>
                    <a:pt x="470" y="110"/>
                  </a:lnTo>
                  <a:lnTo>
                    <a:pt x="478" y="122"/>
                  </a:lnTo>
                  <a:lnTo>
                    <a:pt x="488" y="136"/>
                  </a:lnTo>
                  <a:lnTo>
                    <a:pt x="500" y="152"/>
                  </a:lnTo>
                  <a:lnTo>
                    <a:pt x="518" y="166"/>
                  </a:lnTo>
                  <a:lnTo>
                    <a:pt x="526" y="166"/>
                  </a:lnTo>
                  <a:lnTo>
                    <a:pt x="536" y="156"/>
                  </a:lnTo>
                  <a:lnTo>
                    <a:pt x="542" y="144"/>
                  </a:lnTo>
                  <a:lnTo>
                    <a:pt x="546" y="134"/>
                  </a:lnTo>
                  <a:lnTo>
                    <a:pt x="550" y="122"/>
                  </a:lnTo>
                  <a:lnTo>
                    <a:pt x="568" y="128"/>
                  </a:lnTo>
                  <a:lnTo>
                    <a:pt x="572" y="140"/>
                  </a:lnTo>
                  <a:lnTo>
                    <a:pt x="580" y="154"/>
                  </a:lnTo>
                  <a:lnTo>
                    <a:pt x="592" y="168"/>
                  </a:lnTo>
                  <a:lnTo>
                    <a:pt x="606" y="180"/>
                  </a:lnTo>
                  <a:lnTo>
                    <a:pt x="606" y="184"/>
                  </a:lnTo>
                  <a:lnTo>
                    <a:pt x="632" y="206"/>
                  </a:lnTo>
                  <a:lnTo>
                    <a:pt x="664" y="204"/>
                  </a:lnTo>
                  <a:lnTo>
                    <a:pt x="670" y="196"/>
                  </a:lnTo>
                  <a:lnTo>
                    <a:pt x="678" y="190"/>
                  </a:lnTo>
                  <a:lnTo>
                    <a:pt x="680" y="188"/>
                  </a:lnTo>
                  <a:lnTo>
                    <a:pt x="684" y="186"/>
                  </a:lnTo>
                  <a:lnTo>
                    <a:pt x="690" y="180"/>
                  </a:lnTo>
                  <a:lnTo>
                    <a:pt x="690" y="172"/>
                  </a:lnTo>
                  <a:lnTo>
                    <a:pt x="684" y="168"/>
                  </a:lnTo>
                  <a:lnTo>
                    <a:pt x="684" y="164"/>
                  </a:lnTo>
                  <a:lnTo>
                    <a:pt x="688" y="160"/>
                  </a:lnTo>
                  <a:lnTo>
                    <a:pt x="700" y="154"/>
                  </a:lnTo>
                  <a:lnTo>
                    <a:pt x="724" y="146"/>
                  </a:lnTo>
                  <a:lnTo>
                    <a:pt x="730" y="142"/>
                  </a:lnTo>
                  <a:lnTo>
                    <a:pt x="734" y="140"/>
                  </a:lnTo>
                  <a:lnTo>
                    <a:pt x="742" y="132"/>
                  </a:lnTo>
                  <a:lnTo>
                    <a:pt x="744" y="134"/>
                  </a:lnTo>
                  <a:lnTo>
                    <a:pt x="746" y="136"/>
                  </a:lnTo>
                  <a:lnTo>
                    <a:pt x="750" y="144"/>
                  </a:lnTo>
                  <a:lnTo>
                    <a:pt x="756" y="154"/>
                  </a:lnTo>
                  <a:lnTo>
                    <a:pt x="762" y="158"/>
                  </a:lnTo>
                  <a:lnTo>
                    <a:pt x="770" y="162"/>
                  </a:lnTo>
                  <a:lnTo>
                    <a:pt x="806" y="188"/>
                  </a:lnTo>
                  <a:lnTo>
                    <a:pt x="838" y="194"/>
                  </a:lnTo>
                  <a:lnTo>
                    <a:pt x="838" y="204"/>
                  </a:lnTo>
                  <a:lnTo>
                    <a:pt x="838" y="220"/>
                  </a:lnTo>
                  <a:lnTo>
                    <a:pt x="838" y="228"/>
                  </a:lnTo>
                  <a:lnTo>
                    <a:pt x="836" y="236"/>
                  </a:lnTo>
                  <a:lnTo>
                    <a:pt x="834" y="242"/>
                  </a:lnTo>
                  <a:lnTo>
                    <a:pt x="828" y="246"/>
                  </a:lnTo>
                  <a:lnTo>
                    <a:pt x="818" y="272"/>
                  </a:lnTo>
                  <a:lnTo>
                    <a:pt x="812" y="306"/>
                  </a:lnTo>
                  <a:lnTo>
                    <a:pt x="802" y="308"/>
                  </a:lnTo>
                  <a:lnTo>
                    <a:pt x="800" y="302"/>
                  </a:lnTo>
                  <a:lnTo>
                    <a:pt x="796" y="300"/>
                  </a:lnTo>
                  <a:lnTo>
                    <a:pt x="792" y="298"/>
                  </a:lnTo>
                  <a:lnTo>
                    <a:pt x="788" y="298"/>
                  </a:lnTo>
                  <a:lnTo>
                    <a:pt x="778" y="300"/>
                  </a:lnTo>
                  <a:lnTo>
                    <a:pt x="774" y="302"/>
                  </a:lnTo>
                  <a:lnTo>
                    <a:pt x="770" y="300"/>
                  </a:lnTo>
                  <a:lnTo>
                    <a:pt x="770" y="258"/>
                  </a:lnTo>
                  <a:lnTo>
                    <a:pt x="762" y="248"/>
                  </a:lnTo>
                  <a:lnTo>
                    <a:pt x="756" y="244"/>
                  </a:lnTo>
                  <a:lnTo>
                    <a:pt x="750" y="242"/>
                  </a:lnTo>
                  <a:lnTo>
                    <a:pt x="744" y="242"/>
                  </a:lnTo>
                  <a:lnTo>
                    <a:pt x="738" y="244"/>
                  </a:lnTo>
                  <a:lnTo>
                    <a:pt x="732" y="250"/>
                  </a:lnTo>
                  <a:lnTo>
                    <a:pt x="722" y="264"/>
                  </a:lnTo>
                  <a:lnTo>
                    <a:pt x="716" y="282"/>
                  </a:lnTo>
                  <a:lnTo>
                    <a:pt x="708" y="302"/>
                  </a:lnTo>
                  <a:lnTo>
                    <a:pt x="698" y="320"/>
                  </a:lnTo>
                  <a:lnTo>
                    <a:pt x="690" y="340"/>
                  </a:lnTo>
                  <a:lnTo>
                    <a:pt x="686" y="346"/>
                  </a:lnTo>
                  <a:lnTo>
                    <a:pt x="680" y="354"/>
                  </a:lnTo>
                  <a:lnTo>
                    <a:pt x="666" y="362"/>
                  </a:lnTo>
                  <a:lnTo>
                    <a:pt x="652" y="366"/>
                  </a:lnTo>
                  <a:lnTo>
                    <a:pt x="632" y="368"/>
                  </a:lnTo>
                  <a:lnTo>
                    <a:pt x="624" y="372"/>
                  </a:lnTo>
                  <a:lnTo>
                    <a:pt x="622" y="374"/>
                  </a:lnTo>
                  <a:lnTo>
                    <a:pt x="620" y="378"/>
                  </a:lnTo>
                  <a:lnTo>
                    <a:pt x="618" y="390"/>
                  </a:lnTo>
                  <a:lnTo>
                    <a:pt x="618" y="410"/>
                  </a:lnTo>
                  <a:lnTo>
                    <a:pt x="644" y="432"/>
                  </a:lnTo>
                  <a:lnTo>
                    <a:pt x="642" y="438"/>
                  </a:lnTo>
                  <a:lnTo>
                    <a:pt x="638" y="444"/>
                  </a:lnTo>
                  <a:lnTo>
                    <a:pt x="628" y="454"/>
                  </a:lnTo>
                  <a:lnTo>
                    <a:pt x="620" y="456"/>
                  </a:lnTo>
                  <a:lnTo>
                    <a:pt x="610" y="456"/>
                  </a:lnTo>
                  <a:lnTo>
                    <a:pt x="588" y="456"/>
                  </a:lnTo>
                  <a:lnTo>
                    <a:pt x="570" y="452"/>
                  </a:lnTo>
                  <a:lnTo>
                    <a:pt x="556" y="448"/>
                  </a:lnTo>
                  <a:lnTo>
                    <a:pt x="548" y="442"/>
                  </a:lnTo>
                  <a:lnTo>
                    <a:pt x="540" y="438"/>
                  </a:lnTo>
                  <a:lnTo>
                    <a:pt x="532" y="436"/>
                  </a:lnTo>
                  <a:lnTo>
                    <a:pt x="526" y="438"/>
                  </a:lnTo>
                  <a:lnTo>
                    <a:pt x="520" y="440"/>
                  </a:lnTo>
                  <a:lnTo>
                    <a:pt x="514" y="446"/>
                  </a:lnTo>
                  <a:lnTo>
                    <a:pt x="502" y="456"/>
                  </a:lnTo>
                  <a:lnTo>
                    <a:pt x="480" y="520"/>
                  </a:lnTo>
                  <a:lnTo>
                    <a:pt x="476" y="530"/>
                  </a:lnTo>
                  <a:lnTo>
                    <a:pt x="464" y="532"/>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37" name="Freeform 38"/>
            <p:cNvSpPr>
              <a:spLocks/>
            </p:cNvSpPr>
            <p:nvPr/>
          </p:nvSpPr>
          <p:spPr bwMode="auto">
            <a:xfrm>
              <a:off x="6727825" y="285751"/>
              <a:ext cx="1768475" cy="1581150"/>
            </a:xfrm>
            <a:custGeom>
              <a:avLst/>
              <a:gdLst>
                <a:gd name="T0" fmla="*/ 750 w 1114"/>
                <a:gd name="T1" fmla="*/ 920 h 996"/>
                <a:gd name="T2" fmla="*/ 698 w 1114"/>
                <a:gd name="T3" fmla="*/ 952 h 996"/>
                <a:gd name="T4" fmla="*/ 656 w 1114"/>
                <a:gd name="T5" fmla="*/ 908 h 996"/>
                <a:gd name="T6" fmla="*/ 614 w 1114"/>
                <a:gd name="T7" fmla="*/ 872 h 996"/>
                <a:gd name="T8" fmla="*/ 568 w 1114"/>
                <a:gd name="T9" fmla="*/ 866 h 996"/>
                <a:gd name="T10" fmla="*/ 534 w 1114"/>
                <a:gd name="T11" fmla="*/ 824 h 996"/>
                <a:gd name="T12" fmla="*/ 488 w 1114"/>
                <a:gd name="T13" fmla="*/ 834 h 996"/>
                <a:gd name="T14" fmla="*/ 442 w 1114"/>
                <a:gd name="T15" fmla="*/ 860 h 996"/>
                <a:gd name="T16" fmla="*/ 360 w 1114"/>
                <a:gd name="T17" fmla="*/ 840 h 996"/>
                <a:gd name="T18" fmla="*/ 320 w 1114"/>
                <a:gd name="T19" fmla="*/ 790 h 996"/>
                <a:gd name="T20" fmla="*/ 288 w 1114"/>
                <a:gd name="T21" fmla="*/ 776 h 996"/>
                <a:gd name="T22" fmla="*/ 324 w 1114"/>
                <a:gd name="T23" fmla="*/ 756 h 996"/>
                <a:gd name="T24" fmla="*/ 288 w 1114"/>
                <a:gd name="T25" fmla="*/ 712 h 996"/>
                <a:gd name="T26" fmla="*/ 244 w 1114"/>
                <a:gd name="T27" fmla="*/ 716 h 996"/>
                <a:gd name="T28" fmla="*/ 220 w 1114"/>
                <a:gd name="T29" fmla="*/ 662 h 996"/>
                <a:gd name="T30" fmla="*/ 268 w 1114"/>
                <a:gd name="T31" fmla="*/ 592 h 996"/>
                <a:gd name="T32" fmla="*/ 304 w 1114"/>
                <a:gd name="T33" fmla="*/ 516 h 996"/>
                <a:gd name="T34" fmla="*/ 314 w 1114"/>
                <a:gd name="T35" fmla="*/ 550 h 996"/>
                <a:gd name="T36" fmla="*/ 358 w 1114"/>
                <a:gd name="T37" fmla="*/ 568 h 996"/>
                <a:gd name="T38" fmla="*/ 358 w 1114"/>
                <a:gd name="T39" fmla="*/ 484 h 996"/>
                <a:gd name="T40" fmla="*/ 360 w 1114"/>
                <a:gd name="T41" fmla="*/ 428 h 996"/>
                <a:gd name="T42" fmla="*/ 338 w 1114"/>
                <a:gd name="T43" fmla="*/ 348 h 996"/>
                <a:gd name="T44" fmla="*/ 362 w 1114"/>
                <a:gd name="T45" fmla="*/ 252 h 996"/>
                <a:gd name="T46" fmla="*/ 314 w 1114"/>
                <a:gd name="T47" fmla="*/ 158 h 996"/>
                <a:gd name="T48" fmla="*/ 252 w 1114"/>
                <a:gd name="T49" fmla="*/ 188 h 996"/>
                <a:gd name="T50" fmla="*/ 166 w 1114"/>
                <a:gd name="T51" fmla="*/ 218 h 996"/>
                <a:gd name="T52" fmla="*/ 130 w 1114"/>
                <a:gd name="T53" fmla="*/ 192 h 996"/>
                <a:gd name="T54" fmla="*/ 102 w 1114"/>
                <a:gd name="T55" fmla="*/ 126 h 996"/>
                <a:gd name="T56" fmla="*/ 44 w 1114"/>
                <a:gd name="T57" fmla="*/ 140 h 996"/>
                <a:gd name="T58" fmla="*/ 20 w 1114"/>
                <a:gd name="T59" fmla="*/ 96 h 996"/>
                <a:gd name="T60" fmla="*/ 72 w 1114"/>
                <a:gd name="T61" fmla="*/ 10 h 996"/>
                <a:gd name="T62" fmla="*/ 168 w 1114"/>
                <a:gd name="T63" fmla="*/ 16 h 996"/>
                <a:gd name="T64" fmla="*/ 282 w 1114"/>
                <a:gd name="T65" fmla="*/ 26 h 996"/>
                <a:gd name="T66" fmla="*/ 392 w 1114"/>
                <a:gd name="T67" fmla="*/ 184 h 996"/>
                <a:gd name="T68" fmla="*/ 458 w 1114"/>
                <a:gd name="T69" fmla="*/ 278 h 996"/>
                <a:gd name="T70" fmla="*/ 498 w 1114"/>
                <a:gd name="T71" fmla="*/ 330 h 996"/>
                <a:gd name="T72" fmla="*/ 570 w 1114"/>
                <a:gd name="T73" fmla="*/ 354 h 996"/>
                <a:gd name="T74" fmla="*/ 638 w 1114"/>
                <a:gd name="T75" fmla="*/ 366 h 996"/>
                <a:gd name="T76" fmla="*/ 716 w 1114"/>
                <a:gd name="T77" fmla="*/ 396 h 996"/>
                <a:gd name="T78" fmla="*/ 770 w 1114"/>
                <a:gd name="T79" fmla="*/ 448 h 996"/>
                <a:gd name="T80" fmla="*/ 814 w 1114"/>
                <a:gd name="T81" fmla="*/ 512 h 996"/>
                <a:gd name="T82" fmla="*/ 912 w 1114"/>
                <a:gd name="T83" fmla="*/ 486 h 996"/>
                <a:gd name="T84" fmla="*/ 990 w 1114"/>
                <a:gd name="T85" fmla="*/ 404 h 996"/>
                <a:gd name="T86" fmla="*/ 1084 w 1114"/>
                <a:gd name="T87" fmla="*/ 340 h 996"/>
                <a:gd name="T88" fmla="*/ 1084 w 1114"/>
                <a:gd name="T89" fmla="*/ 412 h 996"/>
                <a:gd name="T90" fmla="*/ 1112 w 1114"/>
                <a:gd name="T91" fmla="*/ 498 h 996"/>
                <a:gd name="T92" fmla="*/ 1096 w 1114"/>
                <a:gd name="T93" fmla="*/ 584 h 996"/>
                <a:gd name="T94" fmla="*/ 1088 w 1114"/>
                <a:gd name="T95" fmla="*/ 732 h 996"/>
                <a:gd name="T96" fmla="*/ 1028 w 1114"/>
                <a:gd name="T97" fmla="*/ 748 h 996"/>
                <a:gd name="T98" fmla="*/ 974 w 1114"/>
                <a:gd name="T99" fmla="*/ 772 h 996"/>
                <a:gd name="T100" fmla="*/ 942 w 1114"/>
                <a:gd name="T101" fmla="*/ 800 h 996"/>
                <a:gd name="T102" fmla="*/ 984 w 1114"/>
                <a:gd name="T103" fmla="*/ 910 h 996"/>
                <a:gd name="T104" fmla="*/ 972 w 1114"/>
                <a:gd name="T105" fmla="*/ 968 h 996"/>
                <a:gd name="T106" fmla="*/ 928 w 1114"/>
                <a:gd name="T107" fmla="*/ 924 h 996"/>
                <a:gd name="T108" fmla="*/ 904 w 1114"/>
                <a:gd name="T109" fmla="*/ 930 h 996"/>
                <a:gd name="T110" fmla="*/ 848 w 1114"/>
                <a:gd name="T111" fmla="*/ 972 h 996"/>
                <a:gd name="T112" fmla="*/ 812 w 1114"/>
                <a:gd name="T113" fmla="*/ 996 h 99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114" h="996">
                  <a:moveTo>
                    <a:pt x="812" y="996"/>
                  </a:moveTo>
                  <a:lnTo>
                    <a:pt x="812" y="996"/>
                  </a:lnTo>
                  <a:lnTo>
                    <a:pt x="772" y="958"/>
                  </a:lnTo>
                  <a:lnTo>
                    <a:pt x="760" y="936"/>
                  </a:lnTo>
                  <a:lnTo>
                    <a:pt x="754" y="926"/>
                  </a:lnTo>
                  <a:lnTo>
                    <a:pt x="750" y="920"/>
                  </a:lnTo>
                  <a:lnTo>
                    <a:pt x="742" y="916"/>
                  </a:lnTo>
                  <a:lnTo>
                    <a:pt x="736" y="912"/>
                  </a:lnTo>
                  <a:lnTo>
                    <a:pt x="726" y="910"/>
                  </a:lnTo>
                  <a:lnTo>
                    <a:pt x="716" y="912"/>
                  </a:lnTo>
                  <a:lnTo>
                    <a:pt x="698" y="952"/>
                  </a:lnTo>
                  <a:lnTo>
                    <a:pt x="692" y="950"/>
                  </a:lnTo>
                  <a:lnTo>
                    <a:pt x="684" y="946"/>
                  </a:lnTo>
                  <a:lnTo>
                    <a:pt x="672" y="932"/>
                  </a:lnTo>
                  <a:lnTo>
                    <a:pt x="664" y="918"/>
                  </a:lnTo>
                  <a:lnTo>
                    <a:pt x="660" y="910"/>
                  </a:lnTo>
                  <a:lnTo>
                    <a:pt x="656" y="908"/>
                  </a:lnTo>
                  <a:lnTo>
                    <a:pt x="654" y="904"/>
                  </a:lnTo>
                  <a:lnTo>
                    <a:pt x="650" y="896"/>
                  </a:lnTo>
                  <a:lnTo>
                    <a:pt x="628" y="892"/>
                  </a:lnTo>
                  <a:lnTo>
                    <a:pt x="620" y="880"/>
                  </a:lnTo>
                  <a:lnTo>
                    <a:pt x="614" y="872"/>
                  </a:lnTo>
                  <a:lnTo>
                    <a:pt x="608" y="868"/>
                  </a:lnTo>
                  <a:lnTo>
                    <a:pt x="602" y="864"/>
                  </a:lnTo>
                  <a:lnTo>
                    <a:pt x="588" y="862"/>
                  </a:lnTo>
                  <a:lnTo>
                    <a:pt x="572" y="860"/>
                  </a:lnTo>
                  <a:lnTo>
                    <a:pt x="568" y="866"/>
                  </a:lnTo>
                  <a:lnTo>
                    <a:pt x="554" y="870"/>
                  </a:lnTo>
                  <a:lnTo>
                    <a:pt x="544" y="870"/>
                  </a:lnTo>
                  <a:lnTo>
                    <a:pt x="538" y="866"/>
                  </a:lnTo>
                  <a:lnTo>
                    <a:pt x="536" y="860"/>
                  </a:lnTo>
                  <a:lnTo>
                    <a:pt x="534" y="852"/>
                  </a:lnTo>
                  <a:lnTo>
                    <a:pt x="534" y="842"/>
                  </a:lnTo>
                  <a:lnTo>
                    <a:pt x="534" y="824"/>
                  </a:lnTo>
                  <a:lnTo>
                    <a:pt x="526" y="816"/>
                  </a:lnTo>
                  <a:lnTo>
                    <a:pt x="520" y="814"/>
                  </a:lnTo>
                  <a:lnTo>
                    <a:pt x="514" y="812"/>
                  </a:lnTo>
                  <a:lnTo>
                    <a:pt x="506" y="812"/>
                  </a:lnTo>
                  <a:lnTo>
                    <a:pt x="488" y="834"/>
                  </a:lnTo>
                  <a:lnTo>
                    <a:pt x="474" y="842"/>
                  </a:lnTo>
                  <a:lnTo>
                    <a:pt x="468" y="848"/>
                  </a:lnTo>
                  <a:lnTo>
                    <a:pt x="460" y="852"/>
                  </a:lnTo>
                  <a:lnTo>
                    <a:pt x="452" y="858"/>
                  </a:lnTo>
                  <a:lnTo>
                    <a:pt x="442" y="860"/>
                  </a:lnTo>
                  <a:lnTo>
                    <a:pt x="422" y="866"/>
                  </a:lnTo>
                  <a:lnTo>
                    <a:pt x="404" y="868"/>
                  </a:lnTo>
                  <a:lnTo>
                    <a:pt x="380" y="858"/>
                  </a:lnTo>
                  <a:lnTo>
                    <a:pt x="372" y="852"/>
                  </a:lnTo>
                  <a:lnTo>
                    <a:pt x="364" y="846"/>
                  </a:lnTo>
                  <a:lnTo>
                    <a:pt x="360" y="840"/>
                  </a:lnTo>
                  <a:lnTo>
                    <a:pt x="354" y="832"/>
                  </a:lnTo>
                  <a:lnTo>
                    <a:pt x="348" y="814"/>
                  </a:lnTo>
                  <a:lnTo>
                    <a:pt x="336" y="796"/>
                  </a:lnTo>
                  <a:lnTo>
                    <a:pt x="332" y="792"/>
                  </a:lnTo>
                  <a:lnTo>
                    <a:pt x="330" y="790"/>
                  </a:lnTo>
                  <a:lnTo>
                    <a:pt x="320" y="790"/>
                  </a:lnTo>
                  <a:lnTo>
                    <a:pt x="304" y="788"/>
                  </a:lnTo>
                  <a:lnTo>
                    <a:pt x="302" y="790"/>
                  </a:lnTo>
                  <a:lnTo>
                    <a:pt x="294" y="786"/>
                  </a:lnTo>
                  <a:lnTo>
                    <a:pt x="290" y="782"/>
                  </a:lnTo>
                  <a:lnTo>
                    <a:pt x="288" y="776"/>
                  </a:lnTo>
                  <a:lnTo>
                    <a:pt x="286" y="770"/>
                  </a:lnTo>
                  <a:lnTo>
                    <a:pt x="294" y="768"/>
                  </a:lnTo>
                  <a:lnTo>
                    <a:pt x="304" y="766"/>
                  </a:lnTo>
                  <a:lnTo>
                    <a:pt x="314" y="762"/>
                  </a:lnTo>
                  <a:lnTo>
                    <a:pt x="324" y="756"/>
                  </a:lnTo>
                  <a:lnTo>
                    <a:pt x="322" y="736"/>
                  </a:lnTo>
                  <a:lnTo>
                    <a:pt x="318" y="722"/>
                  </a:lnTo>
                  <a:lnTo>
                    <a:pt x="310" y="708"/>
                  </a:lnTo>
                  <a:lnTo>
                    <a:pt x="296" y="708"/>
                  </a:lnTo>
                  <a:lnTo>
                    <a:pt x="288" y="712"/>
                  </a:lnTo>
                  <a:lnTo>
                    <a:pt x="284" y="720"/>
                  </a:lnTo>
                  <a:lnTo>
                    <a:pt x="278" y="732"/>
                  </a:lnTo>
                  <a:lnTo>
                    <a:pt x="270" y="732"/>
                  </a:lnTo>
                  <a:lnTo>
                    <a:pt x="264" y="730"/>
                  </a:lnTo>
                  <a:lnTo>
                    <a:pt x="252" y="724"/>
                  </a:lnTo>
                  <a:lnTo>
                    <a:pt x="244" y="716"/>
                  </a:lnTo>
                  <a:lnTo>
                    <a:pt x="234" y="712"/>
                  </a:lnTo>
                  <a:lnTo>
                    <a:pt x="232" y="702"/>
                  </a:lnTo>
                  <a:lnTo>
                    <a:pt x="228" y="696"/>
                  </a:lnTo>
                  <a:lnTo>
                    <a:pt x="220" y="686"/>
                  </a:lnTo>
                  <a:lnTo>
                    <a:pt x="220" y="662"/>
                  </a:lnTo>
                  <a:lnTo>
                    <a:pt x="232" y="650"/>
                  </a:lnTo>
                  <a:lnTo>
                    <a:pt x="244" y="640"/>
                  </a:lnTo>
                  <a:lnTo>
                    <a:pt x="260" y="616"/>
                  </a:lnTo>
                  <a:lnTo>
                    <a:pt x="264" y="602"/>
                  </a:lnTo>
                  <a:lnTo>
                    <a:pt x="268" y="592"/>
                  </a:lnTo>
                  <a:lnTo>
                    <a:pt x="274" y="582"/>
                  </a:lnTo>
                  <a:lnTo>
                    <a:pt x="280" y="572"/>
                  </a:lnTo>
                  <a:lnTo>
                    <a:pt x="292" y="556"/>
                  </a:lnTo>
                  <a:lnTo>
                    <a:pt x="298" y="546"/>
                  </a:lnTo>
                  <a:lnTo>
                    <a:pt x="302" y="536"/>
                  </a:lnTo>
                  <a:lnTo>
                    <a:pt x="304" y="516"/>
                  </a:lnTo>
                  <a:lnTo>
                    <a:pt x="308" y="518"/>
                  </a:lnTo>
                  <a:lnTo>
                    <a:pt x="312" y="520"/>
                  </a:lnTo>
                  <a:lnTo>
                    <a:pt x="316" y="528"/>
                  </a:lnTo>
                  <a:lnTo>
                    <a:pt x="316" y="538"/>
                  </a:lnTo>
                  <a:lnTo>
                    <a:pt x="314" y="550"/>
                  </a:lnTo>
                  <a:lnTo>
                    <a:pt x="316" y="556"/>
                  </a:lnTo>
                  <a:lnTo>
                    <a:pt x="318" y="562"/>
                  </a:lnTo>
                  <a:lnTo>
                    <a:pt x="322" y="568"/>
                  </a:lnTo>
                  <a:lnTo>
                    <a:pt x="330" y="572"/>
                  </a:lnTo>
                  <a:lnTo>
                    <a:pt x="348" y="572"/>
                  </a:lnTo>
                  <a:lnTo>
                    <a:pt x="358" y="568"/>
                  </a:lnTo>
                  <a:lnTo>
                    <a:pt x="366" y="562"/>
                  </a:lnTo>
                  <a:lnTo>
                    <a:pt x="368" y="524"/>
                  </a:lnTo>
                  <a:lnTo>
                    <a:pt x="368" y="508"/>
                  </a:lnTo>
                  <a:lnTo>
                    <a:pt x="366" y="494"/>
                  </a:lnTo>
                  <a:lnTo>
                    <a:pt x="358" y="484"/>
                  </a:lnTo>
                  <a:lnTo>
                    <a:pt x="352" y="474"/>
                  </a:lnTo>
                  <a:lnTo>
                    <a:pt x="348" y="466"/>
                  </a:lnTo>
                  <a:lnTo>
                    <a:pt x="348" y="458"/>
                  </a:lnTo>
                  <a:lnTo>
                    <a:pt x="350" y="452"/>
                  </a:lnTo>
                  <a:lnTo>
                    <a:pt x="352" y="444"/>
                  </a:lnTo>
                  <a:lnTo>
                    <a:pt x="360" y="428"/>
                  </a:lnTo>
                  <a:lnTo>
                    <a:pt x="358" y="410"/>
                  </a:lnTo>
                  <a:lnTo>
                    <a:pt x="352" y="392"/>
                  </a:lnTo>
                  <a:lnTo>
                    <a:pt x="346" y="380"/>
                  </a:lnTo>
                  <a:lnTo>
                    <a:pt x="340" y="372"/>
                  </a:lnTo>
                  <a:lnTo>
                    <a:pt x="338" y="348"/>
                  </a:lnTo>
                  <a:lnTo>
                    <a:pt x="350" y="320"/>
                  </a:lnTo>
                  <a:lnTo>
                    <a:pt x="352" y="306"/>
                  </a:lnTo>
                  <a:lnTo>
                    <a:pt x="354" y="294"/>
                  </a:lnTo>
                  <a:lnTo>
                    <a:pt x="364" y="268"/>
                  </a:lnTo>
                  <a:lnTo>
                    <a:pt x="362" y="252"/>
                  </a:lnTo>
                  <a:lnTo>
                    <a:pt x="360" y="236"/>
                  </a:lnTo>
                  <a:lnTo>
                    <a:pt x="356" y="218"/>
                  </a:lnTo>
                  <a:lnTo>
                    <a:pt x="350" y="202"/>
                  </a:lnTo>
                  <a:lnTo>
                    <a:pt x="342" y="188"/>
                  </a:lnTo>
                  <a:lnTo>
                    <a:pt x="334" y="174"/>
                  </a:lnTo>
                  <a:lnTo>
                    <a:pt x="324" y="164"/>
                  </a:lnTo>
                  <a:lnTo>
                    <a:pt x="314" y="158"/>
                  </a:lnTo>
                  <a:lnTo>
                    <a:pt x="296" y="158"/>
                  </a:lnTo>
                  <a:lnTo>
                    <a:pt x="284" y="160"/>
                  </a:lnTo>
                  <a:lnTo>
                    <a:pt x="272" y="164"/>
                  </a:lnTo>
                  <a:lnTo>
                    <a:pt x="262" y="172"/>
                  </a:lnTo>
                  <a:lnTo>
                    <a:pt x="252" y="188"/>
                  </a:lnTo>
                  <a:lnTo>
                    <a:pt x="244" y="198"/>
                  </a:lnTo>
                  <a:lnTo>
                    <a:pt x="234" y="204"/>
                  </a:lnTo>
                  <a:lnTo>
                    <a:pt x="216" y="208"/>
                  </a:lnTo>
                  <a:lnTo>
                    <a:pt x="198" y="210"/>
                  </a:lnTo>
                  <a:lnTo>
                    <a:pt x="182" y="214"/>
                  </a:lnTo>
                  <a:lnTo>
                    <a:pt x="166" y="218"/>
                  </a:lnTo>
                  <a:lnTo>
                    <a:pt x="152" y="222"/>
                  </a:lnTo>
                  <a:lnTo>
                    <a:pt x="144" y="218"/>
                  </a:lnTo>
                  <a:lnTo>
                    <a:pt x="138" y="212"/>
                  </a:lnTo>
                  <a:lnTo>
                    <a:pt x="134" y="208"/>
                  </a:lnTo>
                  <a:lnTo>
                    <a:pt x="132" y="202"/>
                  </a:lnTo>
                  <a:lnTo>
                    <a:pt x="130" y="192"/>
                  </a:lnTo>
                  <a:lnTo>
                    <a:pt x="128" y="184"/>
                  </a:lnTo>
                  <a:lnTo>
                    <a:pt x="124" y="164"/>
                  </a:lnTo>
                  <a:lnTo>
                    <a:pt x="118" y="148"/>
                  </a:lnTo>
                  <a:lnTo>
                    <a:pt x="110" y="136"/>
                  </a:lnTo>
                  <a:lnTo>
                    <a:pt x="102" y="126"/>
                  </a:lnTo>
                  <a:lnTo>
                    <a:pt x="86" y="120"/>
                  </a:lnTo>
                  <a:lnTo>
                    <a:pt x="72" y="116"/>
                  </a:lnTo>
                  <a:lnTo>
                    <a:pt x="62" y="114"/>
                  </a:lnTo>
                  <a:lnTo>
                    <a:pt x="54" y="116"/>
                  </a:lnTo>
                  <a:lnTo>
                    <a:pt x="48" y="122"/>
                  </a:lnTo>
                  <a:lnTo>
                    <a:pt x="46" y="130"/>
                  </a:lnTo>
                  <a:lnTo>
                    <a:pt x="44" y="140"/>
                  </a:lnTo>
                  <a:lnTo>
                    <a:pt x="44" y="156"/>
                  </a:lnTo>
                  <a:lnTo>
                    <a:pt x="0" y="124"/>
                  </a:lnTo>
                  <a:lnTo>
                    <a:pt x="0" y="118"/>
                  </a:lnTo>
                  <a:lnTo>
                    <a:pt x="20" y="96"/>
                  </a:lnTo>
                  <a:lnTo>
                    <a:pt x="24" y="58"/>
                  </a:lnTo>
                  <a:lnTo>
                    <a:pt x="10" y="46"/>
                  </a:lnTo>
                  <a:lnTo>
                    <a:pt x="72" y="10"/>
                  </a:lnTo>
                  <a:lnTo>
                    <a:pt x="88" y="4"/>
                  </a:lnTo>
                  <a:lnTo>
                    <a:pt x="104" y="0"/>
                  </a:lnTo>
                  <a:lnTo>
                    <a:pt x="122" y="0"/>
                  </a:lnTo>
                  <a:lnTo>
                    <a:pt x="142" y="2"/>
                  </a:lnTo>
                  <a:lnTo>
                    <a:pt x="156" y="10"/>
                  </a:lnTo>
                  <a:lnTo>
                    <a:pt x="168" y="16"/>
                  </a:lnTo>
                  <a:lnTo>
                    <a:pt x="184" y="18"/>
                  </a:lnTo>
                  <a:lnTo>
                    <a:pt x="204" y="20"/>
                  </a:lnTo>
                  <a:lnTo>
                    <a:pt x="224" y="16"/>
                  </a:lnTo>
                  <a:lnTo>
                    <a:pt x="240" y="14"/>
                  </a:lnTo>
                  <a:lnTo>
                    <a:pt x="258" y="18"/>
                  </a:lnTo>
                  <a:lnTo>
                    <a:pt x="282" y="26"/>
                  </a:lnTo>
                  <a:lnTo>
                    <a:pt x="324" y="78"/>
                  </a:lnTo>
                  <a:lnTo>
                    <a:pt x="348" y="106"/>
                  </a:lnTo>
                  <a:lnTo>
                    <a:pt x="374" y="136"/>
                  </a:lnTo>
                  <a:lnTo>
                    <a:pt x="392" y="184"/>
                  </a:lnTo>
                  <a:lnTo>
                    <a:pt x="436" y="222"/>
                  </a:lnTo>
                  <a:lnTo>
                    <a:pt x="446" y="236"/>
                  </a:lnTo>
                  <a:lnTo>
                    <a:pt x="452" y="246"/>
                  </a:lnTo>
                  <a:lnTo>
                    <a:pt x="456" y="258"/>
                  </a:lnTo>
                  <a:lnTo>
                    <a:pt x="458" y="278"/>
                  </a:lnTo>
                  <a:lnTo>
                    <a:pt x="464" y="284"/>
                  </a:lnTo>
                  <a:lnTo>
                    <a:pt x="470" y="290"/>
                  </a:lnTo>
                  <a:lnTo>
                    <a:pt x="492" y="306"/>
                  </a:lnTo>
                  <a:lnTo>
                    <a:pt x="496" y="314"/>
                  </a:lnTo>
                  <a:lnTo>
                    <a:pt x="498" y="330"/>
                  </a:lnTo>
                  <a:lnTo>
                    <a:pt x="504" y="354"/>
                  </a:lnTo>
                  <a:lnTo>
                    <a:pt x="514" y="358"/>
                  </a:lnTo>
                  <a:lnTo>
                    <a:pt x="532" y="358"/>
                  </a:lnTo>
                  <a:lnTo>
                    <a:pt x="552" y="356"/>
                  </a:lnTo>
                  <a:lnTo>
                    <a:pt x="570" y="354"/>
                  </a:lnTo>
                  <a:lnTo>
                    <a:pt x="580" y="354"/>
                  </a:lnTo>
                  <a:lnTo>
                    <a:pt x="588" y="354"/>
                  </a:lnTo>
                  <a:lnTo>
                    <a:pt x="600" y="358"/>
                  </a:lnTo>
                  <a:lnTo>
                    <a:pt x="614" y="366"/>
                  </a:lnTo>
                  <a:lnTo>
                    <a:pt x="638" y="366"/>
                  </a:lnTo>
                  <a:lnTo>
                    <a:pt x="642" y="362"/>
                  </a:lnTo>
                  <a:lnTo>
                    <a:pt x="646" y="360"/>
                  </a:lnTo>
                  <a:lnTo>
                    <a:pt x="662" y="358"/>
                  </a:lnTo>
                  <a:lnTo>
                    <a:pt x="704" y="396"/>
                  </a:lnTo>
                  <a:lnTo>
                    <a:pt x="716" y="396"/>
                  </a:lnTo>
                  <a:lnTo>
                    <a:pt x="728" y="396"/>
                  </a:lnTo>
                  <a:lnTo>
                    <a:pt x="740" y="400"/>
                  </a:lnTo>
                  <a:lnTo>
                    <a:pt x="748" y="404"/>
                  </a:lnTo>
                  <a:lnTo>
                    <a:pt x="754" y="410"/>
                  </a:lnTo>
                  <a:lnTo>
                    <a:pt x="770" y="448"/>
                  </a:lnTo>
                  <a:lnTo>
                    <a:pt x="772" y="458"/>
                  </a:lnTo>
                  <a:lnTo>
                    <a:pt x="778" y="470"/>
                  </a:lnTo>
                  <a:lnTo>
                    <a:pt x="784" y="484"/>
                  </a:lnTo>
                  <a:lnTo>
                    <a:pt x="792" y="496"/>
                  </a:lnTo>
                  <a:lnTo>
                    <a:pt x="802" y="506"/>
                  </a:lnTo>
                  <a:lnTo>
                    <a:pt x="808" y="510"/>
                  </a:lnTo>
                  <a:lnTo>
                    <a:pt x="814" y="512"/>
                  </a:lnTo>
                  <a:lnTo>
                    <a:pt x="822" y="514"/>
                  </a:lnTo>
                  <a:lnTo>
                    <a:pt x="830" y="512"/>
                  </a:lnTo>
                  <a:lnTo>
                    <a:pt x="838" y="510"/>
                  </a:lnTo>
                  <a:lnTo>
                    <a:pt x="846" y="506"/>
                  </a:lnTo>
                  <a:lnTo>
                    <a:pt x="878" y="498"/>
                  </a:lnTo>
                  <a:lnTo>
                    <a:pt x="912" y="486"/>
                  </a:lnTo>
                  <a:lnTo>
                    <a:pt x="928" y="476"/>
                  </a:lnTo>
                  <a:lnTo>
                    <a:pt x="942" y="454"/>
                  </a:lnTo>
                  <a:lnTo>
                    <a:pt x="956" y="436"/>
                  </a:lnTo>
                  <a:lnTo>
                    <a:pt x="972" y="420"/>
                  </a:lnTo>
                  <a:lnTo>
                    <a:pt x="990" y="404"/>
                  </a:lnTo>
                  <a:lnTo>
                    <a:pt x="1016" y="376"/>
                  </a:lnTo>
                  <a:lnTo>
                    <a:pt x="1064" y="336"/>
                  </a:lnTo>
                  <a:lnTo>
                    <a:pt x="1078" y="338"/>
                  </a:lnTo>
                  <a:lnTo>
                    <a:pt x="1084" y="340"/>
                  </a:lnTo>
                  <a:lnTo>
                    <a:pt x="1086" y="342"/>
                  </a:lnTo>
                  <a:lnTo>
                    <a:pt x="1088" y="346"/>
                  </a:lnTo>
                  <a:lnTo>
                    <a:pt x="1086" y="350"/>
                  </a:lnTo>
                  <a:lnTo>
                    <a:pt x="1084" y="370"/>
                  </a:lnTo>
                  <a:lnTo>
                    <a:pt x="1084" y="412"/>
                  </a:lnTo>
                  <a:lnTo>
                    <a:pt x="1100" y="428"/>
                  </a:lnTo>
                  <a:lnTo>
                    <a:pt x="1108" y="442"/>
                  </a:lnTo>
                  <a:lnTo>
                    <a:pt x="1112" y="448"/>
                  </a:lnTo>
                  <a:lnTo>
                    <a:pt x="1114" y="456"/>
                  </a:lnTo>
                  <a:lnTo>
                    <a:pt x="1112" y="498"/>
                  </a:lnTo>
                  <a:lnTo>
                    <a:pt x="1102" y="524"/>
                  </a:lnTo>
                  <a:lnTo>
                    <a:pt x="1098" y="530"/>
                  </a:lnTo>
                  <a:lnTo>
                    <a:pt x="1094" y="536"/>
                  </a:lnTo>
                  <a:lnTo>
                    <a:pt x="1092" y="550"/>
                  </a:lnTo>
                  <a:lnTo>
                    <a:pt x="1094" y="566"/>
                  </a:lnTo>
                  <a:lnTo>
                    <a:pt x="1096" y="584"/>
                  </a:lnTo>
                  <a:lnTo>
                    <a:pt x="1096" y="650"/>
                  </a:lnTo>
                  <a:lnTo>
                    <a:pt x="1086" y="690"/>
                  </a:lnTo>
                  <a:lnTo>
                    <a:pt x="1088" y="732"/>
                  </a:lnTo>
                  <a:lnTo>
                    <a:pt x="1080" y="742"/>
                  </a:lnTo>
                  <a:lnTo>
                    <a:pt x="1074" y="746"/>
                  </a:lnTo>
                  <a:lnTo>
                    <a:pt x="1068" y="750"/>
                  </a:lnTo>
                  <a:lnTo>
                    <a:pt x="1046" y="752"/>
                  </a:lnTo>
                  <a:lnTo>
                    <a:pt x="1028" y="748"/>
                  </a:lnTo>
                  <a:lnTo>
                    <a:pt x="1014" y="746"/>
                  </a:lnTo>
                  <a:lnTo>
                    <a:pt x="990" y="744"/>
                  </a:lnTo>
                  <a:lnTo>
                    <a:pt x="986" y="752"/>
                  </a:lnTo>
                  <a:lnTo>
                    <a:pt x="982" y="758"/>
                  </a:lnTo>
                  <a:lnTo>
                    <a:pt x="978" y="764"/>
                  </a:lnTo>
                  <a:lnTo>
                    <a:pt x="974" y="772"/>
                  </a:lnTo>
                  <a:lnTo>
                    <a:pt x="964" y="774"/>
                  </a:lnTo>
                  <a:lnTo>
                    <a:pt x="956" y="778"/>
                  </a:lnTo>
                  <a:lnTo>
                    <a:pt x="950" y="782"/>
                  </a:lnTo>
                  <a:lnTo>
                    <a:pt x="946" y="788"/>
                  </a:lnTo>
                  <a:lnTo>
                    <a:pt x="944" y="794"/>
                  </a:lnTo>
                  <a:lnTo>
                    <a:pt x="942" y="800"/>
                  </a:lnTo>
                  <a:lnTo>
                    <a:pt x="944" y="820"/>
                  </a:lnTo>
                  <a:lnTo>
                    <a:pt x="960" y="846"/>
                  </a:lnTo>
                  <a:lnTo>
                    <a:pt x="964" y="866"/>
                  </a:lnTo>
                  <a:lnTo>
                    <a:pt x="972" y="888"/>
                  </a:lnTo>
                  <a:lnTo>
                    <a:pt x="984" y="910"/>
                  </a:lnTo>
                  <a:lnTo>
                    <a:pt x="996" y="936"/>
                  </a:lnTo>
                  <a:lnTo>
                    <a:pt x="1006" y="976"/>
                  </a:lnTo>
                  <a:lnTo>
                    <a:pt x="992" y="976"/>
                  </a:lnTo>
                  <a:lnTo>
                    <a:pt x="982" y="972"/>
                  </a:lnTo>
                  <a:lnTo>
                    <a:pt x="972" y="968"/>
                  </a:lnTo>
                  <a:lnTo>
                    <a:pt x="962" y="962"/>
                  </a:lnTo>
                  <a:lnTo>
                    <a:pt x="948" y="950"/>
                  </a:lnTo>
                  <a:lnTo>
                    <a:pt x="936" y="942"/>
                  </a:lnTo>
                  <a:lnTo>
                    <a:pt x="934" y="934"/>
                  </a:lnTo>
                  <a:lnTo>
                    <a:pt x="932" y="928"/>
                  </a:lnTo>
                  <a:lnTo>
                    <a:pt x="928" y="924"/>
                  </a:lnTo>
                  <a:lnTo>
                    <a:pt x="924" y="920"/>
                  </a:lnTo>
                  <a:lnTo>
                    <a:pt x="918" y="920"/>
                  </a:lnTo>
                  <a:lnTo>
                    <a:pt x="914" y="918"/>
                  </a:lnTo>
                  <a:lnTo>
                    <a:pt x="910" y="920"/>
                  </a:lnTo>
                  <a:lnTo>
                    <a:pt x="906" y="922"/>
                  </a:lnTo>
                  <a:lnTo>
                    <a:pt x="904" y="930"/>
                  </a:lnTo>
                  <a:lnTo>
                    <a:pt x="888" y="934"/>
                  </a:lnTo>
                  <a:lnTo>
                    <a:pt x="874" y="940"/>
                  </a:lnTo>
                  <a:lnTo>
                    <a:pt x="848" y="954"/>
                  </a:lnTo>
                  <a:lnTo>
                    <a:pt x="848" y="972"/>
                  </a:lnTo>
                  <a:lnTo>
                    <a:pt x="852" y="976"/>
                  </a:lnTo>
                  <a:lnTo>
                    <a:pt x="840" y="982"/>
                  </a:lnTo>
                  <a:lnTo>
                    <a:pt x="832" y="992"/>
                  </a:lnTo>
                  <a:lnTo>
                    <a:pt x="812" y="996"/>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38" name="Freeform 39"/>
            <p:cNvSpPr>
              <a:spLocks/>
            </p:cNvSpPr>
            <p:nvPr/>
          </p:nvSpPr>
          <p:spPr bwMode="auto">
            <a:xfrm>
              <a:off x="3181350" y="2301876"/>
              <a:ext cx="2238375" cy="1905000"/>
            </a:xfrm>
            <a:custGeom>
              <a:avLst/>
              <a:gdLst>
                <a:gd name="T0" fmla="*/ 1230 w 1410"/>
                <a:gd name="T1" fmla="*/ 918 h 1200"/>
                <a:gd name="T2" fmla="*/ 1196 w 1410"/>
                <a:gd name="T3" fmla="*/ 976 h 1200"/>
                <a:gd name="T4" fmla="*/ 1214 w 1410"/>
                <a:gd name="T5" fmla="*/ 1092 h 1200"/>
                <a:gd name="T6" fmla="*/ 1172 w 1410"/>
                <a:gd name="T7" fmla="*/ 1136 h 1200"/>
                <a:gd name="T8" fmla="*/ 1124 w 1410"/>
                <a:gd name="T9" fmla="*/ 1194 h 1200"/>
                <a:gd name="T10" fmla="*/ 1036 w 1410"/>
                <a:gd name="T11" fmla="*/ 1182 h 1200"/>
                <a:gd name="T12" fmla="*/ 972 w 1410"/>
                <a:gd name="T13" fmla="*/ 1096 h 1200"/>
                <a:gd name="T14" fmla="*/ 908 w 1410"/>
                <a:gd name="T15" fmla="*/ 1054 h 1200"/>
                <a:gd name="T16" fmla="*/ 834 w 1410"/>
                <a:gd name="T17" fmla="*/ 1030 h 1200"/>
                <a:gd name="T18" fmla="*/ 826 w 1410"/>
                <a:gd name="T19" fmla="*/ 1080 h 1200"/>
                <a:gd name="T20" fmla="*/ 788 w 1410"/>
                <a:gd name="T21" fmla="*/ 1120 h 1200"/>
                <a:gd name="T22" fmla="*/ 696 w 1410"/>
                <a:gd name="T23" fmla="*/ 1046 h 1200"/>
                <a:gd name="T24" fmla="*/ 764 w 1410"/>
                <a:gd name="T25" fmla="*/ 1022 h 1200"/>
                <a:gd name="T26" fmla="*/ 812 w 1410"/>
                <a:gd name="T27" fmla="*/ 1010 h 1200"/>
                <a:gd name="T28" fmla="*/ 818 w 1410"/>
                <a:gd name="T29" fmla="*/ 922 h 1200"/>
                <a:gd name="T30" fmla="*/ 878 w 1410"/>
                <a:gd name="T31" fmla="*/ 860 h 1200"/>
                <a:gd name="T32" fmla="*/ 876 w 1410"/>
                <a:gd name="T33" fmla="*/ 776 h 1200"/>
                <a:gd name="T34" fmla="*/ 846 w 1410"/>
                <a:gd name="T35" fmla="*/ 662 h 1200"/>
                <a:gd name="T36" fmla="*/ 760 w 1410"/>
                <a:gd name="T37" fmla="*/ 608 h 1200"/>
                <a:gd name="T38" fmla="*/ 638 w 1410"/>
                <a:gd name="T39" fmla="*/ 510 h 1200"/>
                <a:gd name="T40" fmla="*/ 506 w 1410"/>
                <a:gd name="T41" fmla="*/ 456 h 1200"/>
                <a:gd name="T42" fmla="*/ 412 w 1410"/>
                <a:gd name="T43" fmla="*/ 428 h 1200"/>
                <a:gd name="T44" fmla="*/ 356 w 1410"/>
                <a:gd name="T45" fmla="*/ 460 h 1200"/>
                <a:gd name="T46" fmla="*/ 318 w 1410"/>
                <a:gd name="T47" fmla="*/ 494 h 1200"/>
                <a:gd name="T48" fmla="*/ 182 w 1410"/>
                <a:gd name="T49" fmla="*/ 398 h 1200"/>
                <a:gd name="T50" fmla="*/ 42 w 1410"/>
                <a:gd name="T51" fmla="*/ 378 h 1200"/>
                <a:gd name="T52" fmla="*/ 8 w 1410"/>
                <a:gd name="T53" fmla="*/ 326 h 1200"/>
                <a:gd name="T54" fmla="*/ 12 w 1410"/>
                <a:gd name="T55" fmla="*/ 278 h 1200"/>
                <a:gd name="T56" fmla="*/ 100 w 1410"/>
                <a:gd name="T57" fmla="*/ 232 h 1200"/>
                <a:gd name="T58" fmla="*/ 156 w 1410"/>
                <a:gd name="T59" fmla="*/ 146 h 1200"/>
                <a:gd name="T60" fmla="*/ 274 w 1410"/>
                <a:gd name="T61" fmla="*/ 120 h 1200"/>
                <a:gd name="T62" fmla="*/ 308 w 1410"/>
                <a:gd name="T63" fmla="*/ 38 h 1200"/>
                <a:gd name="T64" fmla="*/ 346 w 1410"/>
                <a:gd name="T65" fmla="*/ 4 h 1200"/>
                <a:gd name="T66" fmla="*/ 450 w 1410"/>
                <a:gd name="T67" fmla="*/ 90 h 1200"/>
                <a:gd name="T68" fmla="*/ 446 w 1410"/>
                <a:gd name="T69" fmla="*/ 180 h 1200"/>
                <a:gd name="T70" fmla="*/ 506 w 1410"/>
                <a:gd name="T71" fmla="*/ 280 h 1200"/>
                <a:gd name="T72" fmla="*/ 652 w 1410"/>
                <a:gd name="T73" fmla="*/ 252 h 1200"/>
                <a:gd name="T74" fmla="*/ 626 w 1410"/>
                <a:gd name="T75" fmla="*/ 314 h 1200"/>
                <a:gd name="T76" fmla="*/ 632 w 1410"/>
                <a:gd name="T77" fmla="*/ 372 h 1200"/>
                <a:gd name="T78" fmla="*/ 702 w 1410"/>
                <a:gd name="T79" fmla="*/ 456 h 1200"/>
                <a:gd name="T80" fmla="*/ 780 w 1410"/>
                <a:gd name="T81" fmla="*/ 514 h 1200"/>
                <a:gd name="T82" fmla="*/ 808 w 1410"/>
                <a:gd name="T83" fmla="*/ 456 h 1200"/>
                <a:gd name="T84" fmla="*/ 868 w 1410"/>
                <a:gd name="T85" fmla="*/ 450 h 1200"/>
                <a:gd name="T86" fmla="*/ 938 w 1410"/>
                <a:gd name="T87" fmla="*/ 438 h 1200"/>
                <a:gd name="T88" fmla="*/ 1002 w 1410"/>
                <a:gd name="T89" fmla="*/ 440 h 1200"/>
                <a:gd name="T90" fmla="*/ 940 w 1410"/>
                <a:gd name="T91" fmla="*/ 512 h 1200"/>
                <a:gd name="T92" fmla="*/ 974 w 1410"/>
                <a:gd name="T93" fmla="*/ 642 h 1200"/>
                <a:gd name="T94" fmla="*/ 1024 w 1410"/>
                <a:gd name="T95" fmla="*/ 652 h 1200"/>
                <a:gd name="T96" fmla="*/ 1106 w 1410"/>
                <a:gd name="T97" fmla="*/ 762 h 1200"/>
                <a:gd name="T98" fmla="*/ 1152 w 1410"/>
                <a:gd name="T99" fmla="*/ 868 h 1200"/>
                <a:gd name="T100" fmla="*/ 1230 w 1410"/>
                <a:gd name="T101" fmla="*/ 850 h 1200"/>
                <a:gd name="T102" fmla="*/ 1250 w 1410"/>
                <a:gd name="T103" fmla="*/ 792 h 1200"/>
                <a:gd name="T104" fmla="*/ 1214 w 1410"/>
                <a:gd name="T105" fmla="*/ 742 h 1200"/>
                <a:gd name="T106" fmla="*/ 1258 w 1410"/>
                <a:gd name="T107" fmla="*/ 678 h 1200"/>
                <a:gd name="T108" fmla="*/ 1278 w 1410"/>
                <a:gd name="T109" fmla="*/ 688 h 1200"/>
                <a:gd name="T110" fmla="*/ 1344 w 1410"/>
                <a:gd name="T111" fmla="*/ 736 h 1200"/>
                <a:gd name="T112" fmla="*/ 1404 w 1410"/>
                <a:gd name="T113" fmla="*/ 860 h 1200"/>
                <a:gd name="T114" fmla="*/ 1360 w 1410"/>
                <a:gd name="T115" fmla="*/ 880 h 1200"/>
                <a:gd name="T116" fmla="*/ 1324 w 1410"/>
                <a:gd name="T117" fmla="*/ 938 h 12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10" h="1200">
                  <a:moveTo>
                    <a:pt x="1314" y="940"/>
                  </a:moveTo>
                  <a:lnTo>
                    <a:pt x="1314" y="940"/>
                  </a:lnTo>
                  <a:lnTo>
                    <a:pt x="1302" y="932"/>
                  </a:lnTo>
                  <a:lnTo>
                    <a:pt x="1290" y="926"/>
                  </a:lnTo>
                  <a:lnTo>
                    <a:pt x="1280" y="922"/>
                  </a:lnTo>
                  <a:lnTo>
                    <a:pt x="1270" y="918"/>
                  </a:lnTo>
                  <a:lnTo>
                    <a:pt x="1250" y="916"/>
                  </a:lnTo>
                  <a:lnTo>
                    <a:pt x="1230" y="918"/>
                  </a:lnTo>
                  <a:lnTo>
                    <a:pt x="1220" y="920"/>
                  </a:lnTo>
                  <a:lnTo>
                    <a:pt x="1208" y="924"/>
                  </a:lnTo>
                  <a:lnTo>
                    <a:pt x="1202" y="936"/>
                  </a:lnTo>
                  <a:lnTo>
                    <a:pt x="1198" y="950"/>
                  </a:lnTo>
                  <a:lnTo>
                    <a:pt x="1196" y="962"/>
                  </a:lnTo>
                  <a:lnTo>
                    <a:pt x="1196" y="976"/>
                  </a:lnTo>
                  <a:lnTo>
                    <a:pt x="1200" y="990"/>
                  </a:lnTo>
                  <a:lnTo>
                    <a:pt x="1204" y="1006"/>
                  </a:lnTo>
                  <a:lnTo>
                    <a:pt x="1216" y="1036"/>
                  </a:lnTo>
                  <a:lnTo>
                    <a:pt x="1218" y="1062"/>
                  </a:lnTo>
                  <a:lnTo>
                    <a:pt x="1218" y="1076"/>
                  </a:lnTo>
                  <a:lnTo>
                    <a:pt x="1214" y="1092"/>
                  </a:lnTo>
                  <a:lnTo>
                    <a:pt x="1164" y="1092"/>
                  </a:lnTo>
                  <a:lnTo>
                    <a:pt x="1154" y="1098"/>
                  </a:lnTo>
                  <a:lnTo>
                    <a:pt x="1152" y="1102"/>
                  </a:lnTo>
                  <a:lnTo>
                    <a:pt x="1150" y="1120"/>
                  </a:lnTo>
                  <a:lnTo>
                    <a:pt x="1172" y="1136"/>
                  </a:lnTo>
                  <a:lnTo>
                    <a:pt x="1172" y="1150"/>
                  </a:lnTo>
                  <a:lnTo>
                    <a:pt x="1166" y="1166"/>
                  </a:lnTo>
                  <a:lnTo>
                    <a:pt x="1160" y="1182"/>
                  </a:lnTo>
                  <a:lnTo>
                    <a:pt x="1144" y="1184"/>
                  </a:lnTo>
                  <a:lnTo>
                    <a:pt x="1134" y="1188"/>
                  </a:lnTo>
                  <a:lnTo>
                    <a:pt x="1124" y="1194"/>
                  </a:lnTo>
                  <a:lnTo>
                    <a:pt x="1112" y="1198"/>
                  </a:lnTo>
                  <a:lnTo>
                    <a:pt x="1056" y="1200"/>
                  </a:lnTo>
                  <a:lnTo>
                    <a:pt x="1050" y="1198"/>
                  </a:lnTo>
                  <a:lnTo>
                    <a:pt x="1044" y="1188"/>
                  </a:lnTo>
                  <a:lnTo>
                    <a:pt x="1036" y="1182"/>
                  </a:lnTo>
                  <a:lnTo>
                    <a:pt x="1030" y="1178"/>
                  </a:lnTo>
                  <a:lnTo>
                    <a:pt x="1024" y="1176"/>
                  </a:lnTo>
                  <a:lnTo>
                    <a:pt x="1018" y="1160"/>
                  </a:lnTo>
                  <a:lnTo>
                    <a:pt x="996" y="1116"/>
                  </a:lnTo>
                  <a:lnTo>
                    <a:pt x="972" y="1096"/>
                  </a:lnTo>
                  <a:lnTo>
                    <a:pt x="968" y="1090"/>
                  </a:lnTo>
                  <a:lnTo>
                    <a:pt x="962" y="1084"/>
                  </a:lnTo>
                  <a:lnTo>
                    <a:pt x="950" y="1074"/>
                  </a:lnTo>
                  <a:lnTo>
                    <a:pt x="938" y="1070"/>
                  </a:lnTo>
                  <a:lnTo>
                    <a:pt x="928" y="1066"/>
                  </a:lnTo>
                  <a:lnTo>
                    <a:pt x="908" y="1054"/>
                  </a:lnTo>
                  <a:lnTo>
                    <a:pt x="900" y="1036"/>
                  </a:lnTo>
                  <a:lnTo>
                    <a:pt x="892" y="1024"/>
                  </a:lnTo>
                  <a:lnTo>
                    <a:pt x="884" y="1016"/>
                  </a:lnTo>
                  <a:lnTo>
                    <a:pt x="876" y="1014"/>
                  </a:lnTo>
                  <a:lnTo>
                    <a:pt x="868" y="1014"/>
                  </a:lnTo>
                  <a:lnTo>
                    <a:pt x="858" y="1016"/>
                  </a:lnTo>
                  <a:lnTo>
                    <a:pt x="834" y="1030"/>
                  </a:lnTo>
                  <a:lnTo>
                    <a:pt x="826" y="1038"/>
                  </a:lnTo>
                  <a:lnTo>
                    <a:pt x="820" y="1044"/>
                  </a:lnTo>
                  <a:lnTo>
                    <a:pt x="818" y="1052"/>
                  </a:lnTo>
                  <a:lnTo>
                    <a:pt x="818" y="1066"/>
                  </a:lnTo>
                  <a:lnTo>
                    <a:pt x="822" y="1074"/>
                  </a:lnTo>
                  <a:lnTo>
                    <a:pt x="826" y="1080"/>
                  </a:lnTo>
                  <a:lnTo>
                    <a:pt x="828" y="1090"/>
                  </a:lnTo>
                  <a:lnTo>
                    <a:pt x="830" y="1104"/>
                  </a:lnTo>
                  <a:lnTo>
                    <a:pt x="818" y="1112"/>
                  </a:lnTo>
                  <a:lnTo>
                    <a:pt x="812" y="1116"/>
                  </a:lnTo>
                  <a:lnTo>
                    <a:pt x="804" y="1118"/>
                  </a:lnTo>
                  <a:lnTo>
                    <a:pt x="788" y="1120"/>
                  </a:lnTo>
                  <a:lnTo>
                    <a:pt x="764" y="1104"/>
                  </a:lnTo>
                  <a:lnTo>
                    <a:pt x="742" y="1090"/>
                  </a:lnTo>
                  <a:lnTo>
                    <a:pt x="724" y="1074"/>
                  </a:lnTo>
                  <a:lnTo>
                    <a:pt x="708" y="1058"/>
                  </a:lnTo>
                  <a:lnTo>
                    <a:pt x="702" y="1052"/>
                  </a:lnTo>
                  <a:lnTo>
                    <a:pt x="696" y="1046"/>
                  </a:lnTo>
                  <a:lnTo>
                    <a:pt x="692" y="1036"/>
                  </a:lnTo>
                  <a:lnTo>
                    <a:pt x="690" y="1028"/>
                  </a:lnTo>
                  <a:lnTo>
                    <a:pt x="688" y="1010"/>
                  </a:lnTo>
                  <a:lnTo>
                    <a:pt x="688" y="998"/>
                  </a:lnTo>
                  <a:lnTo>
                    <a:pt x="730" y="1000"/>
                  </a:lnTo>
                  <a:lnTo>
                    <a:pt x="764" y="1022"/>
                  </a:lnTo>
                  <a:lnTo>
                    <a:pt x="776" y="1022"/>
                  </a:lnTo>
                  <a:lnTo>
                    <a:pt x="788" y="1022"/>
                  </a:lnTo>
                  <a:lnTo>
                    <a:pt x="794" y="1022"/>
                  </a:lnTo>
                  <a:lnTo>
                    <a:pt x="800" y="1020"/>
                  </a:lnTo>
                  <a:lnTo>
                    <a:pt x="806" y="1016"/>
                  </a:lnTo>
                  <a:lnTo>
                    <a:pt x="812" y="1010"/>
                  </a:lnTo>
                  <a:lnTo>
                    <a:pt x="812" y="994"/>
                  </a:lnTo>
                  <a:lnTo>
                    <a:pt x="790" y="974"/>
                  </a:lnTo>
                  <a:lnTo>
                    <a:pt x="782" y="966"/>
                  </a:lnTo>
                  <a:lnTo>
                    <a:pt x="778" y="958"/>
                  </a:lnTo>
                  <a:lnTo>
                    <a:pt x="798" y="944"/>
                  </a:lnTo>
                  <a:lnTo>
                    <a:pt x="818" y="922"/>
                  </a:lnTo>
                  <a:lnTo>
                    <a:pt x="836" y="900"/>
                  </a:lnTo>
                  <a:lnTo>
                    <a:pt x="842" y="888"/>
                  </a:lnTo>
                  <a:lnTo>
                    <a:pt x="846" y="878"/>
                  </a:lnTo>
                  <a:lnTo>
                    <a:pt x="862" y="870"/>
                  </a:lnTo>
                  <a:lnTo>
                    <a:pt x="874" y="862"/>
                  </a:lnTo>
                  <a:lnTo>
                    <a:pt x="878" y="860"/>
                  </a:lnTo>
                  <a:lnTo>
                    <a:pt x="884" y="856"/>
                  </a:lnTo>
                  <a:lnTo>
                    <a:pt x="892" y="846"/>
                  </a:lnTo>
                  <a:lnTo>
                    <a:pt x="890" y="804"/>
                  </a:lnTo>
                  <a:lnTo>
                    <a:pt x="884" y="796"/>
                  </a:lnTo>
                  <a:lnTo>
                    <a:pt x="878" y="786"/>
                  </a:lnTo>
                  <a:lnTo>
                    <a:pt x="876" y="776"/>
                  </a:lnTo>
                  <a:lnTo>
                    <a:pt x="874" y="768"/>
                  </a:lnTo>
                  <a:lnTo>
                    <a:pt x="874" y="754"/>
                  </a:lnTo>
                  <a:lnTo>
                    <a:pt x="874" y="748"/>
                  </a:lnTo>
                  <a:lnTo>
                    <a:pt x="872" y="746"/>
                  </a:lnTo>
                  <a:lnTo>
                    <a:pt x="852" y="696"/>
                  </a:lnTo>
                  <a:lnTo>
                    <a:pt x="846" y="662"/>
                  </a:lnTo>
                  <a:lnTo>
                    <a:pt x="830" y="630"/>
                  </a:lnTo>
                  <a:lnTo>
                    <a:pt x="824" y="618"/>
                  </a:lnTo>
                  <a:lnTo>
                    <a:pt x="818" y="612"/>
                  </a:lnTo>
                  <a:lnTo>
                    <a:pt x="770" y="612"/>
                  </a:lnTo>
                  <a:lnTo>
                    <a:pt x="760" y="608"/>
                  </a:lnTo>
                  <a:lnTo>
                    <a:pt x="748" y="602"/>
                  </a:lnTo>
                  <a:lnTo>
                    <a:pt x="728" y="588"/>
                  </a:lnTo>
                  <a:lnTo>
                    <a:pt x="710" y="576"/>
                  </a:lnTo>
                  <a:lnTo>
                    <a:pt x="696" y="566"/>
                  </a:lnTo>
                  <a:lnTo>
                    <a:pt x="648" y="510"/>
                  </a:lnTo>
                  <a:lnTo>
                    <a:pt x="638" y="510"/>
                  </a:lnTo>
                  <a:lnTo>
                    <a:pt x="630" y="512"/>
                  </a:lnTo>
                  <a:lnTo>
                    <a:pt x="618" y="516"/>
                  </a:lnTo>
                  <a:lnTo>
                    <a:pt x="594" y="514"/>
                  </a:lnTo>
                  <a:lnTo>
                    <a:pt x="548" y="476"/>
                  </a:lnTo>
                  <a:lnTo>
                    <a:pt x="506" y="456"/>
                  </a:lnTo>
                  <a:lnTo>
                    <a:pt x="486" y="454"/>
                  </a:lnTo>
                  <a:lnTo>
                    <a:pt x="470" y="452"/>
                  </a:lnTo>
                  <a:lnTo>
                    <a:pt x="442" y="446"/>
                  </a:lnTo>
                  <a:lnTo>
                    <a:pt x="430" y="436"/>
                  </a:lnTo>
                  <a:lnTo>
                    <a:pt x="422" y="432"/>
                  </a:lnTo>
                  <a:lnTo>
                    <a:pt x="412" y="428"/>
                  </a:lnTo>
                  <a:lnTo>
                    <a:pt x="406" y="426"/>
                  </a:lnTo>
                  <a:lnTo>
                    <a:pt x="390" y="426"/>
                  </a:lnTo>
                  <a:lnTo>
                    <a:pt x="370" y="426"/>
                  </a:lnTo>
                  <a:lnTo>
                    <a:pt x="352" y="436"/>
                  </a:lnTo>
                  <a:lnTo>
                    <a:pt x="354" y="448"/>
                  </a:lnTo>
                  <a:lnTo>
                    <a:pt x="356" y="460"/>
                  </a:lnTo>
                  <a:lnTo>
                    <a:pt x="358" y="472"/>
                  </a:lnTo>
                  <a:lnTo>
                    <a:pt x="356" y="490"/>
                  </a:lnTo>
                  <a:lnTo>
                    <a:pt x="352" y="494"/>
                  </a:lnTo>
                  <a:lnTo>
                    <a:pt x="346" y="496"/>
                  </a:lnTo>
                  <a:lnTo>
                    <a:pt x="338" y="498"/>
                  </a:lnTo>
                  <a:lnTo>
                    <a:pt x="332" y="498"/>
                  </a:lnTo>
                  <a:lnTo>
                    <a:pt x="318" y="494"/>
                  </a:lnTo>
                  <a:lnTo>
                    <a:pt x="304" y="486"/>
                  </a:lnTo>
                  <a:lnTo>
                    <a:pt x="290" y="478"/>
                  </a:lnTo>
                  <a:lnTo>
                    <a:pt x="278" y="468"/>
                  </a:lnTo>
                  <a:lnTo>
                    <a:pt x="262" y="452"/>
                  </a:lnTo>
                  <a:lnTo>
                    <a:pt x="222" y="420"/>
                  </a:lnTo>
                  <a:lnTo>
                    <a:pt x="182" y="398"/>
                  </a:lnTo>
                  <a:lnTo>
                    <a:pt x="164" y="390"/>
                  </a:lnTo>
                  <a:lnTo>
                    <a:pt x="148" y="384"/>
                  </a:lnTo>
                  <a:lnTo>
                    <a:pt x="116" y="384"/>
                  </a:lnTo>
                  <a:lnTo>
                    <a:pt x="86" y="384"/>
                  </a:lnTo>
                  <a:lnTo>
                    <a:pt x="70" y="384"/>
                  </a:lnTo>
                  <a:lnTo>
                    <a:pt x="56" y="382"/>
                  </a:lnTo>
                  <a:lnTo>
                    <a:pt x="42" y="378"/>
                  </a:lnTo>
                  <a:lnTo>
                    <a:pt x="30" y="374"/>
                  </a:lnTo>
                  <a:lnTo>
                    <a:pt x="20" y="372"/>
                  </a:lnTo>
                  <a:lnTo>
                    <a:pt x="18" y="358"/>
                  </a:lnTo>
                  <a:lnTo>
                    <a:pt x="14" y="344"/>
                  </a:lnTo>
                  <a:lnTo>
                    <a:pt x="12" y="332"/>
                  </a:lnTo>
                  <a:lnTo>
                    <a:pt x="8" y="326"/>
                  </a:lnTo>
                  <a:lnTo>
                    <a:pt x="4" y="310"/>
                  </a:lnTo>
                  <a:lnTo>
                    <a:pt x="0" y="296"/>
                  </a:lnTo>
                  <a:lnTo>
                    <a:pt x="0" y="290"/>
                  </a:lnTo>
                  <a:lnTo>
                    <a:pt x="2" y="284"/>
                  </a:lnTo>
                  <a:lnTo>
                    <a:pt x="4" y="280"/>
                  </a:lnTo>
                  <a:lnTo>
                    <a:pt x="12" y="278"/>
                  </a:lnTo>
                  <a:lnTo>
                    <a:pt x="20" y="262"/>
                  </a:lnTo>
                  <a:lnTo>
                    <a:pt x="28" y="246"/>
                  </a:lnTo>
                  <a:lnTo>
                    <a:pt x="46" y="246"/>
                  </a:lnTo>
                  <a:lnTo>
                    <a:pt x="68" y="244"/>
                  </a:lnTo>
                  <a:lnTo>
                    <a:pt x="80" y="242"/>
                  </a:lnTo>
                  <a:lnTo>
                    <a:pt x="90" y="238"/>
                  </a:lnTo>
                  <a:lnTo>
                    <a:pt x="100" y="232"/>
                  </a:lnTo>
                  <a:lnTo>
                    <a:pt x="108" y="226"/>
                  </a:lnTo>
                  <a:lnTo>
                    <a:pt x="120" y="200"/>
                  </a:lnTo>
                  <a:lnTo>
                    <a:pt x="142" y="176"/>
                  </a:lnTo>
                  <a:lnTo>
                    <a:pt x="150" y="158"/>
                  </a:lnTo>
                  <a:lnTo>
                    <a:pt x="156" y="146"/>
                  </a:lnTo>
                  <a:lnTo>
                    <a:pt x="166" y="136"/>
                  </a:lnTo>
                  <a:lnTo>
                    <a:pt x="176" y="130"/>
                  </a:lnTo>
                  <a:lnTo>
                    <a:pt x="188" y="126"/>
                  </a:lnTo>
                  <a:lnTo>
                    <a:pt x="202" y="124"/>
                  </a:lnTo>
                  <a:lnTo>
                    <a:pt x="238" y="120"/>
                  </a:lnTo>
                  <a:lnTo>
                    <a:pt x="252" y="120"/>
                  </a:lnTo>
                  <a:lnTo>
                    <a:pt x="274" y="120"/>
                  </a:lnTo>
                  <a:lnTo>
                    <a:pt x="286" y="120"/>
                  </a:lnTo>
                  <a:lnTo>
                    <a:pt x="298" y="118"/>
                  </a:lnTo>
                  <a:lnTo>
                    <a:pt x="308" y="114"/>
                  </a:lnTo>
                  <a:lnTo>
                    <a:pt x="316" y="108"/>
                  </a:lnTo>
                  <a:lnTo>
                    <a:pt x="308" y="62"/>
                  </a:lnTo>
                  <a:lnTo>
                    <a:pt x="308" y="38"/>
                  </a:lnTo>
                  <a:lnTo>
                    <a:pt x="310" y="26"/>
                  </a:lnTo>
                  <a:lnTo>
                    <a:pt x="312" y="16"/>
                  </a:lnTo>
                  <a:lnTo>
                    <a:pt x="318" y="8"/>
                  </a:lnTo>
                  <a:lnTo>
                    <a:pt x="324" y="2"/>
                  </a:lnTo>
                  <a:lnTo>
                    <a:pt x="328" y="0"/>
                  </a:lnTo>
                  <a:lnTo>
                    <a:pt x="334" y="0"/>
                  </a:lnTo>
                  <a:lnTo>
                    <a:pt x="346" y="4"/>
                  </a:lnTo>
                  <a:lnTo>
                    <a:pt x="434" y="16"/>
                  </a:lnTo>
                  <a:lnTo>
                    <a:pt x="432" y="24"/>
                  </a:lnTo>
                  <a:lnTo>
                    <a:pt x="430" y="36"/>
                  </a:lnTo>
                  <a:lnTo>
                    <a:pt x="432" y="60"/>
                  </a:lnTo>
                  <a:lnTo>
                    <a:pt x="444" y="80"/>
                  </a:lnTo>
                  <a:lnTo>
                    <a:pt x="450" y="90"/>
                  </a:lnTo>
                  <a:lnTo>
                    <a:pt x="456" y="106"/>
                  </a:lnTo>
                  <a:lnTo>
                    <a:pt x="456" y="130"/>
                  </a:lnTo>
                  <a:lnTo>
                    <a:pt x="448" y="152"/>
                  </a:lnTo>
                  <a:lnTo>
                    <a:pt x="444" y="166"/>
                  </a:lnTo>
                  <a:lnTo>
                    <a:pt x="446" y="180"/>
                  </a:lnTo>
                  <a:lnTo>
                    <a:pt x="490" y="222"/>
                  </a:lnTo>
                  <a:lnTo>
                    <a:pt x="496" y="234"/>
                  </a:lnTo>
                  <a:lnTo>
                    <a:pt x="496" y="276"/>
                  </a:lnTo>
                  <a:lnTo>
                    <a:pt x="500" y="278"/>
                  </a:lnTo>
                  <a:lnTo>
                    <a:pt x="506" y="280"/>
                  </a:lnTo>
                  <a:lnTo>
                    <a:pt x="526" y="282"/>
                  </a:lnTo>
                  <a:lnTo>
                    <a:pt x="538" y="274"/>
                  </a:lnTo>
                  <a:lnTo>
                    <a:pt x="552" y="266"/>
                  </a:lnTo>
                  <a:lnTo>
                    <a:pt x="566" y="262"/>
                  </a:lnTo>
                  <a:lnTo>
                    <a:pt x="582" y="258"/>
                  </a:lnTo>
                  <a:lnTo>
                    <a:pt x="618" y="254"/>
                  </a:lnTo>
                  <a:lnTo>
                    <a:pt x="652" y="252"/>
                  </a:lnTo>
                  <a:lnTo>
                    <a:pt x="658" y="268"/>
                  </a:lnTo>
                  <a:lnTo>
                    <a:pt x="650" y="284"/>
                  </a:lnTo>
                  <a:lnTo>
                    <a:pt x="644" y="298"/>
                  </a:lnTo>
                  <a:lnTo>
                    <a:pt x="636" y="308"/>
                  </a:lnTo>
                  <a:lnTo>
                    <a:pt x="626" y="314"/>
                  </a:lnTo>
                  <a:lnTo>
                    <a:pt x="612" y="324"/>
                  </a:lnTo>
                  <a:lnTo>
                    <a:pt x="606" y="330"/>
                  </a:lnTo>
                  <a:lnTo>
                    <a:pt x="602" y="338"/>
                  </a:lnTo>
                  <a:lnTo>
                    <a:pt x="600" y="348"/>
                  </a:lnTo>
                  <a:lnTo>
                    <a:pt x="600" y="360"/>
                  </a:lnTo>
                  <a:lnTo>
                    <a:pt x="632" y="372"/>
                  </a:lnTo>
                  <a:lnTo>
                    <a:pt x="640" y="384"/>
                  </a:lnTo>
                  <a:lnTo>
                    <a:pt x="652" y="396"/>
                  </a:lnTo>
                  <a:lnTo>
                    <a:pt x="664" y="406"/>
                  </a:lnTo>
                  <a:lnTo>
                    <a:pt x="680" y="416"/>
                  </a:lnTo>
                  <a:lnTo>
                    <a:pt x="686" y="428"/>
                  </a:lnTo>
                  <a:lnTo>
                    <a:pt x="692" y="442"/>
                  </a:lnTo>
                  <a:lnTo>
                    <a:pt x="702" y="456"/>
                  </a:lnTo>
                  <a:lnTo>
                    <a:pt x="706" y="460"/>
                  </a:lnTo>
                  <a:lnTo>
                    <a:pt x="714" y="464"/>
                  </a:lnTo>
                  <a:lnTo>
                    <a:pt x="744" y="504"/>
                  </a:lnTo>
                  <a:lnTo>
                    <a:pt x="754" y="508"/>
                  </a:lnTo>
                  <a:lnTo>
                    <a:pt x="772" y="514"/>
                  </a:lnTo>
                  <a:lnTo>
                    <a:pt x="780" y="514"/>
                  </a:lnTo>
                  <a:lnTo>
                    <a:pt x="788" y="514"/>
                  </a:lnTo>
                  <a:lnTo>
                    <a:pt x="796" y="510"/>
                  </a:lnTo>
                  <a:lnTo>
                    <a:pt x="802" y="504"/>
                  </a:lnTo>
                  <a:lnTo>
                    <a:pt x="802" y="476"/>
                  </a:lnTo>
                  <a:lnTo>
                    <a:pt x="802" y="468"/>
                  </a:lnTo>
                  <a:lnTo>
                    <a:pt x="804" y="460"/>
                  </a:lnTo>
                  <a:lnTo>
                    <a:pt x="808" y="456"/>
                  </a:lnTo>
                  <a:lnTo>
                    <a:pt x="812" y="452"/>
                  </a:lnTo>
                  <a:lnTo>
                    <a:pt x="822" y="448"/>
                  </a:lnTo>
                  <a:lnTo>
                    <a:pt x="834" y="446"/>
                  </a:lnTo>
                  <a:lnTo>
                    <a:pt x="846" y="446"/>
                  </a:lnTo>
                  <a:lnTo>
                    <a:pt x="856" y="446"/>
                  </a:lnTo>
                  <a:lnTo>
                    <a:pt x="862" y="448"/>
                  </a:lnTo>
                  <a:lnTo>
                    <a:pt x="868" y="450"/>
                  </a:lnTo>
                  <a:lnTo>
                    <a:pt x="876" y="454"/>
                  </a:lnTo>
                  <a:lnTo>
                    <a:pt x="882" y="460"/>
                  </a:lnTo>
                  <a:lnTo>
                    <a:pt x="898" y="462"/>
                  </a:lnTo>
                  <a:lnTo>
                    <a:pt x="912" y="454"/>
                  </a:lnTo>
                  <a:lnTo>
                    <a:pt x="926" y="446"/>
                  </a:lnTo>
                  <a:lnTo>
                    <a:pt x="938" y="438"/>
                  </a:lnTo>
                  <a:lnTo>
                    <a:pt x="950" y="430"/>
                  </a:lnTo>
                  <a:lnTo>
                    <a:pt x="956" y="424"/>
                  </a:lnTo>
                  <a:lnTo>
                    <a:pt x="964" y="422"/>
                  </a:lnTo>
                  <a:lnTo>
                    <a:pt x="988" y="420"/>
                  </a:lnTo>
                  <a:lnTo>
                    <a:pt x="1002" y="440"/>
                  </a:lnTo>
                  <a:lnTo>
                    <a:pt x="1000" y="448"/>
                  </a:lnTo>
                  <a:lnTo>
                    <a:pt x="996" y="456"/>
                  </a:lnTo>
                  <a:lnTo>
                    <a:pt x="990" y="464"/>
                  </a:lnTo>
                  <a:lnTo>
                    <a:pt x="984" y="472"/>
                  </a:lnTo>
                  <a:lnTo>
                    <a:pt x="968" y="484"/>
                  </a:lnTo>
                  <a:lnTo>
                    <a:pt x="952" y="496"/>
                  </a:lnTo>
                  <a:lnTo>
                    <a:pt x="940" y="512"/>
                  </a:lnTo>
                  <a:lnTo>
                    <a:pt x="934" y="530"/>
                  </a:lnTo>
                  <a:lnTo>
                    <a:pt x="932" y="550"/>
                  </a:lnTo>
                  <a:lnTo>
                    <a:pt x="930" y="574"/>
                  </a:lnTo>
                  <a:lnTo>
                    <a:pt x="954" y="618"/>
                  </a:lnTo>
                  <a:lnTo>
                    <a:pt x="962" y="630"/>
                  </a:lnTo>
                  <a:lnTo>
                    <a:pt x="974" y="642"/>
                  </a:lnTo>
                  <a:lnTo>
                    <a:pt x="982" y="648"/>
                  </a:lnTo>
                  <a:lnTo>
                    <a:pt x="990" y="652"/>
                  </a:lnTo>
                  <a:lnTo>
                    <a:pt x="1000" y="656"/>
                  </a:lnTo>
                  <a:lnTo>
                    <a:pt x="1010" y="656"/>
                  </a:lnTo>
                  <a:lnTo>
                    <a:pt x="1012" y="652"/>
                  </a:lnTo>
                  <a:lnTo>
                    <a:pt x="1024" y="652"/>
                  </a:lnTo>
                  <a:lnTo>
                    <a:pt x="1032" y="656"/>
                  </a:lnTo>
                  <a:lnTo>
                    <a:pt x="1040" y="662"/>
                  </a:lnTo>
                  <a:lnTo>
                    <a:pt x="1060" y="680"/>
                  </a:lnTo>
                  <a:lnTo>
                    <a:pt x="1082" y="704"/>
                  </a:lnTo>
                  <a:lnTo>
                    <a:pt x="1098" y="726"/>
                  </a:lnTo>
                  <a:lnTo>
                    <a:pt x="1106" y="762"/>
                  </a:lnTo>
                  <a:lnTo>
                    <a:pt x="1108" y="784"/>
                  </a:lnTo>
                  <a:lnTo>
                    <a:pt x="1112" y="810"/>
                  </a:lnTo>
                  <a:lnTo>
                    <a:pt x="1118" y="840"/>
                  </a:lnTo>
                  <a:lnTo>
                    <a:pt x="1130" y="852"/>
                  </a:lnTo>
                  <a:lnTo>
                    <a:pt x="1140" y="860"/>
                  </a:lnTo>
                  <a:lnTo>
                    <a:pt x="1152" y="868"/>
                  </a:lnTo>
                  <a:lnTo>
                    <a:pt x="1172" y="882"/>
                  </a:lnTo>
                  <a:lnTo>
                    <a:pt x="1188" y="876"/>
                  </a:lnTo>
                  <a:lnTo>
                    <a:pt x="1214" y="866"/>
                  </a:lnTo>
                  <a:lnTo>
                    <a:pt x="1216" y="858"/>
                  </a:lnTo>
                  <a:lnTo>
                    <a:pt x="1220" y="854"/>
                  </a:lnTo>
                  <a:lnTo>
                    <a:pt x="1230" y="850"/>
                  </a:lnTo>
                  <a:lnTo>
                    <a:pt x="1246" y="846"/>
                  </a:lnTo>
                  <a:lnTo>
                    <a:pt x="1252" y="836"/>
                  </a:lnTo>
                  <a:lnTo>
                    <a:pt x="1258" y="826"/>
                  </a:lnTo>
                  <a:lnTo>
                    <a:pt x="1258" y="818"/>
                  </a:lnTo>
                  <a:lnTo>
                    <a:pt x="1258" y="808"/>
                  </a:lnTo>
                  <a:lnTo>
                    <a:pt x="1254" y="800"/>
                  </a:lnTo>
                  <a:lnTo>
                    <a:pt x="1250" y="792"/>
                  </a:lnTo>
                  <a:lnTo>
                    <a:pt x="1240" y="780"/>
                  </a:lnTo>
                  <a:lnTo>
                    <a:pt x="1222" y="774"/>
                  </a:lnTo>
                  <a:lnTo>
                    <a:pt x="1216" y="770"/>
                  </a:lnTo>
                  <a:lnTo>
                    <a:pt x="1214" y="766"/>
                  </a:lnTo>
                  <a:lnTo>
                    <a:pt x="1212" y="762"/>
                  </a:lnTo>
                  <a:lnTo>
                    <a:pt x="1212" y="756"/>
                  </a:lnTo>
                  <a:lnTo>
                    <a:pt x="1214" y="742"/>
                  </a:lnTo>
                  <a:lnTo>
                    <a:pt x="1234" y="712"/>
                  </a:lnTo>
                  <a:lnTo>
                    <a:pt x="1234" y="682"/>
                  </a:lnTo>
                  <a:lnTo>
                    <a:pt x="1240" y="678"/>
                  </a:lnTo>
                  <a:lnTo>
                    <a:pt x="1244" y="678"/>
                  </a:lnTo>
                  <a:lnTo>
                    <a:pt x="1258" y="678"/>
                  </a:lnTo>
                  <a:lnTo>
                    <a:pt x="1270" y="664"/>
                  </a:lnTo>
                  <a:lnTo>
                    <a:pt x="1284" y="656"/>
                  </a:lnTo>
                  <a:lnTo>
                    <a:pt x="1286" y="670"/>
                  </a:lnTo>
                  <a:lnTo>
                    <a:pt x="1284" y="678"/>
                  </a:lnTo>
                  <a:lnTo>
                    <a:pt x="1280" y="684"/>
                  </a:lnTo>
                  <a:lnTo>
                    <a:pt x="1278" y="688"/>
                  </a:lnTo>
                  <a:lnTo>
                    <a:pt x="1276" y="708"/>
                  </a:lnTo>
                  <a:lnTo>
                    <a:pt x="1280" y="714"/>
                  </a:lnTo>
                  <a:lnTo>
                    <a:pt x="1288" y="718"/>
                  </a:lnTo>
                  <a:lnTo>
                    <a:pt x="1304" y="726"/>
                  </a:lnTo>
                  <a:lnTo>
                    <a:pt x="1344" y="736"/>
                  </a:lnTo>
                  <a:lnTo>
                    <a:pt x="1394" y="770"/>
                  </a:lnTo>
                  <a:lnTo>
                    <a:pt x="1410" y="770"/>
                  </a:lnTo>
                  <a:lnTo>
                    <a:pt x="1404" y="784"/>
                  </a:lnTo>
                  <a:lnTo>
                    <a:pt x="1396" y="800"/>
                  </a:lnTo>
                  <a:lnTo>
                    <a:pt x="1404" y="860"/>
                  </a:lnTo>
                  <a:lnTo>
                    <a:pt x="1394" y="888"/>
                  </a:lnTo>
                  <a:lnTo>
                    <a:pt x="1386" y="888"/>
                  </a:lnTo>
                  <a:lnTo>
                    <a:pt x="1382" y="886"/>
                  </a:lnTo>
                  <a:lnTo>
                    <a:pt x="1376" y="884"/>
                  </a:lnTo>
                  <a:lnTo>
                    <a:pt x="1360" y="880"/>
                  </a:lnTo>
                  <a:lnTo>
                    <a:pt x="1346" y="882"/>
                  </a:lnTo>
                  <a:lnTo>
                    <a:pt x="1340" y="884"/>
                  </a:lnTo>
                  <a:lnTo>
                    <a:pt x="1334" y="886"/>
                  </a:lnTo>
                  <a:lnTo>
                    <a:pt x="1328" y="892"/>
                  </a:lnTo>
                  <a:lnTo>
                    <a:pt x="1324" y="898"/>
                  </a:lnTo>
                  <a:lnTo>
                    <a:pt x="1324" y="938"/>
                  </a:lnTo>
                  <a:lnTo>
                    <a:pt x="1314" y="940"/>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39" name="Freeform 40"/>
            <p:cNvSpPr>
              <a:spLocks/>
            </p:cNvSpPr>
            <p:nvPr/>
          </p:nvSpPr>
          <p:spPr bwMode="auto">
            <a:xfrm>
              <a:off x="2597150" y="1939926"/>
              <a:ext cx="79375" cy="82550"/>
            </a:xfrm>
            <a:custGeom>
              <a:avLst/>
              <a:gdLst>
                <a:gd name="T0" fmla="*/ 26 w 50"/>
                <a:gd name="T1" fmla="*/ 0 h 52"/>
                <a:gd name="T2" fmla="*/ 26 w 50"/>
                <a:gd name="T3" fmla="*/ 0 h 52"/>
                <a:gd name="T4" fmla="*/ 36 w 50"/>
                <a:gd name="T5" fmla="*/ 2 h 52"/>
                <a:gd name="T6" fmla="*/ 44 w 50"/>
                <a:gd name="T7" fmla="*/ 8 h 52"/>
                <a:gd name="T8" fmla="*/ 48 w 50"/>
                <a:gd name="T9" fmla="*/ 16 h 52"/>
                <a:gd name="T10" fmla="*/ 50 w 50"/>
                <a:gd name="T11" fmla="*/ 26 h 52"/>
                <a:gd name="T12" fmla="*/ 50 w 50"/>
                <a:gd name="T13" fmla="*/ 26 h 52"/>
                <a:gd name="T14" fmla="*/ 48 w 50"/>
                <a:gd name="T15" fmla="*/ 36 h 52"/>
                <a:gd name="T16" fmla="*/ 44 w 50"/>
                <a:gd name="T17" fmla="*/ 44 h 52"/>
                <a:gd name="T18" fmla="*/ 36 w 50"/>
                <a:gd name="T19" fmla="*/ 50 h 52"/>
                <a:gd name="T20" fmla="*/ 26 w 50"/>
                <a:gd name="T21" fmla="*/ 52 h 52"/>
                <a:gd name="T22" fmla="*/ 26 w 50"/>
                <a:gd name="T23" fmla="*/ 52 h 52"/>
                <a:gd name="T24" fmla="*/ 16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6 w 50"/>
                <a:gd name="T39" fmla="*/ 2 h 52"/>
                <a:gd name="T40" fmla="*/ 26 w 50"/>
                <a:gd name="T41" fmla="*/ 0 h 52"/>
                <a:gd name="T42" fmla="*/ 26 w 50"/>
                <a:gd name="T43" fmla="*/ 0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0" h="52">
                  <a:moveTo>
                    <a:pt x="26" y="0"/>
                  </a:moveTo>
                  <a:lnTo>
                    <a:pt x="26" y="0"/>
                  </a:lnTo>
                  <a:lnTo>
                    <a:pt x="36" y="2"/>
                  </a:lnTo>
                  <a:lnTo>
                    <a:pt x="44" y="8"/>
                  </a:lnTo>
                  <a:lnTo>
                    <a:pt x="48" y="16"/>
                  </a:lnTo>
                  <a:lnTo>
                    <a:pt x="50" y="26"/>
                  </a:lnTo>
                  <a:lnTo>
                    <a:pt x="48" y="36"/>
                  </a:lnTo>
                  <a:lnTo>
                    <a:pt x="44" y="44"/>
                  </a:lnTo>
                  <a:lnTo>
                    <a:pt x="36" y="50"/>
                  </a:lnTo>
                  <a:lnTo>
                    <a:pt x="26" y="52"/>
                  </a:lnTo>
                  <a:lnTo>
                    <a:pt x="16" y="50"/>
                  </a:lnTo>
                  <a:lnTo>
                    <a:pt x="6" y="44"/>
                  </a:lnTo>
                  <a:lnTo>
                    <a:pt x="2" y="36"/>
                  </a:lnTo>
                  <a:lnTo>
                    <a:pt x="0" y="26"/>
                  </a:lnTo>
                  <a:lnTo>
                    <a:pt x="2" y="16"/>
                  </a:lnTo>
                  <a:lnTo>
                    <a:pt x="6" y="8"/>
                  </a:lnTo>
                  <a:lnTo>
                    <a:pt x="16" y="2"/>
                  </a:lnTo>
                  <a:lnTo>
                    <a:pt x="26"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40" name="Freeform 41"/>
            <p:cNvSpPr>
              <a:spLocks/>
            </p:cNvSpPr>
            <p:nvPr/>
          </p:nvSpPr>
          <p:spPr bwMode="auto">
            <a:xfrm>
              <a:off x="4384675" y="3463926"/>
              <a:ext cx="79375" cy="82550"/>
            </a:xfrm>
            <a:custGeom>
              <a:avLst/>
              <a:gdLst>
                <a:gd name="T0" fmla="*/ 24 w 50"/>
                <a:gd name="T1" fmla="*/ 0 h 52"/>
                <a:gd name="T2" fmla="*/ 24 w 50"/>
                <a:gd name="T3" fmla="*/ 0 h 52"/>
                <a:gd name="T4" fmla="*/ 34 w 50"/>
                <a:gd name="T5" fmla="*/ 2 h 52"/>
                <a:gd name="T6" fmla="*/ 42 w 50"/>
                <a:gd name="T7" fmla="*/ 8 h 52"/>
                <a:gd name="T8" fmla="*/ 48 w 50"/>
                <a:gd name="T9" fmla="*/ 16 h 52"/>
                <a:gd name="T10" fmla="*/ 50 w 50"/>
                <a:gd name="T11" fmla="*/ 26 h 52"/>
                <a:gd name="T12" fmla="*/ 50 w 50"/>
                <a:gd name="T13" fmla="*/ 26 h 52"/>
                <a:gd name="T14" fmla="*/ 48 w 50"/>
                <a:gd name="T15" fmla="*/ 36 h 52"/>
                <a:gd name="T16" fmla="*/ 42 w 50"/>
                <a:gd name="T17" fmla="*/ 44 h 52"/>
                <a:gd name="T18" fmla="*/ 34 w 50"/>
                <a:gd name="T19" fmla="*/ 50 h 52"/>
                <a:gd name="T20" fmla="*/ 24 w 50"/>
                <a:gd name="T21" fmla="*/ 52 h 52"/>
                <a:gd name="T22" fmla="*/ 24 w 50"/>
                <a:gd name="T23" fmla="*/ 52 h 52"/>
                <a:gd name="T24" fmla="*/ 14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4 w 50"/>
                <a:gd name="T39" fmla="*/ 2 h 52"/>
                <a:gd name="T40" fmla="*/ 24 w 50"/>
                <a:gd name="T41" fmla="*/ 0 h 52"/>
                <a:gd name="T42" fmla="*/ 24 w 50"/>
                <a:gd name="T43" fmla="*/ 0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0" h="52">
                  <a:moveTo>
                    <a:pt x="24" y="0"/>
                  </a:moveTo>
                  <a:lnTo>
                    <a:pt x="24" y="0"/>
                  </a:lnTo>
                  <a:lnTo>
                    <a:pt x="34" y="2"/>
                  </a:lnTo>
                  <a:lnTo>
                    <a:pt x="42" y="8"/>
                  </a:lnTo>
                  <a:lnTo>
                    <a:pt x="48" y="16"/>
                  </a:lnTo>
                  <a:lnTo>
                    <a:pt x="50" y="26"/>
                  </a:lnTo>
                  <a:lnTo>
                    <a:pt x="48" y="36"/>
                  </a:lnTo>
                  <a:lnTo>
                    <a:pt x="42" y="44"/>
                  </a:lnTo>
                  <a:lnTo>
                    <a:pt x="34" y="50"/>
                  </a:lnTo>
                  <a:lnTo>
                    <a:pt x="24" y="52"/>
                  </a:lnTo>
                  <a:lnTo>
                    <a:pt x="14" y="50"/>
                  </a:lnTo>
                  <a:lnTo>
                    <a:pt x="6" y="44"/>
                  </a:lnTo>
                  <a:lnTo>
                    <a:pt x="2" y="36"/>
                  </a:lnTo>
                  <a:lnTo>
                    <a:pt x="0" y="26"/>
                  </a:lnTo>
                  <a:lnTo>
                    <a:pt x="2" y="16"/>
                  </a:lnTo>
                  <a:lnTo>
                    <a:pt x="6" y="8"/>
                  </a:lnTo>
                  <a:lnTo>
                    <a:pt x="14" y="2"/>
                  </a:lnTo>
                  <a:lnTo>
                    <a:pt x="24"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41" name="Freeform 42"/>
            <p:cNvSpPr>
              <a:spLocks/>
            </p:cNvSpPr>
            <p:nvPr/>
          </p:nvSpPr>
          <p:spPr bwMode="auto">
            <a:xfrm>
              <a:off x="4737100" y="454342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28 h 42"/>
                <a:gd name="T30" fmla="*/ 0 w 40"/>
                <a:gd name="T31" fmla="*/ 20 h 42"/>
                <a:gd name="T32" fmla="*/ 0 w 40"/>
                <a:gd name="T33" fmla="*/ 20 h 42"/>
                <a:gd name="T34" fmla="*/ 0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0" y="28"/>
                  </a:lnTo>
                  <a:lnTo>
                    <a:pt x="0" y="20"/>
                  </a:lnTo>
                  <a:lnTo>
                    <a:pt x="0" y="12"/>
                  </a:lnTo>
                  <a:lnTo>
                    <a:pt x="6" y="6"/>
                  </a:lnTo>
                  <a:lnTo>
                    <a:pt x="12" y="2"/>
                  </a:lnTo>
                  <a:lnTo>
                    <a:pt x="20"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42" name="Freeform 43"/>
            <p:cNvSpPr>
              <a:spLocks/>
            </p:cNvSpPr>
            <p:nvPr/>
          </p:nvSpPr>
          <p:spPr bwMode="auto">
            <a:xfrm>
              <a:off x="4495800" y="5581651"/>
              <a:ext cx="66675" cy="63500"/>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2"/>
                  </a:lnTo>
                  <a:lnTo>
                    <a:pt x="36" y="6"/>
                  </a:lnTo>
                  <a:lnTo>
                    <a:pt x="40" y="12"/>
                  </a:lnTo>
                  <a:lnTo>
                    <a:pt x="42" y="20"/>
                  </a:lnTo>
                  <a:lnTo>
                    <a:pt x="40" y="28"/>
                  </a:lnTo>
                  <a:lnTo>
                    <a:pt x="36" y="34"/>
                  </a:lnTo>
                  <a:lnTo>
                    <a:pt x="30" y="38"/>
                  </a:lnTo>
                  <a:lnTo>
                    <a:pt x="22" y="40"/>
                  </a:lnTo>
                  <a:lnTo>
                    <a:pt x="14" y="38"/>
                  </a:lnTo>
                  <a:lnTo>
                    <a:pt x="6" y="34"/>
                  </a:lnTo>
                  <a:lnTo>
                    <a:pt x="2" y="28"/>
                  </a:lnTo>
                  <a:lnTo>
                    <a:pt x="0" y="20"/>
                  </a:lnTo>
                  <a:lnTo>
                    <a:pt x="2" y="12"/>
                  </a:lnTo>
                  <a:lnTo>
                    <a:pt x="6" y="6"/>
                  </a:lnTo>
                  <a:lnTo>
                    <a:pt x="14" y="2"/>
                  </a:lnTo>
                  <a:lnTo>
                    <a:pt x="22"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43" name="Freeform 44"/>
            <p:cNvSpPr>
              <a:spLocks/>
            </p:cNvSpPr>
            <p:nvPr/>
          </p:nvSpPr>
          <p:spPr bwMode="auto">
            <a:xfrm>
              <a:off x="2736850" y="453390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4" y="34"/>
                  </a:lnTo>
                  <a:lnTo>
                    <a:pt x="0" y="28"/>
                  </a:lnTo>
                  <a:lnTo>
                    <a:pt x="0" y="20"/>
                  </a:lnTo>
                  <a:lnTo>
                    <a:pt x="0" y="12"/>
                  </a:lnTo>
                  <a:lnTo>
                    <a:pt x="4" y="6"/>
                  </a:lnTo>
                  <a:lnTo>
                    <a:pt x="12" y="2"/>
                  </a:lnTo>
                  <a:lnTo>
                    <a:pt x="20"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44" name="Freeform 45"/>
            <p:cNvSpPr>
              <a:spLocks/>
            </p:cNvSpPr>
            <p:nvPr/>
          </p:nvSpPr>
          <p:spPr bwMode="auto">
            <a:xfrm>
              <a:off x="5451475" y="59785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6" y="34"/>
                  </a:lnTo>
                  <a:lnTo>
                    <a:pt x="0" y="28"/>
                  </a:lnTo>
                  <a:lnTo>
                    <a:pt x="0" y="20"/>
                  </a:lnTo>
                  <a:lnTo>
                    <a:pt x="0" y="12"/>
                  </a:lnTo>
                  <a:lnTo>
                    <a:pt x="6" y="6"/>
                  </a:lnTo>
                  <a:lnTo>
                    <a:pt x="12" y="2"/>
                  </a:lnTo>
                  <a:lnTo>
                    <a:pt x="20"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45" name="Freeform 46"/>
            <p:cNvSpPr>
              <a:spLocks/>
            </p:cNvSpPr>
            <p:nvPr/>
          </p:nvSpPr>
          <p:spPr bwMode="auto">
            <a:xfrm>
              <a:off x="5181600" y="5302251"/>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2"/>
                  </a:lnTo>
                  <a:lnTo>
                    <a:pt x="40" y="30"/>
                  </a:lnTo>
                  <a:lnTo>
                    <a:pt x="36" y="36"/>
                  </a:lnTo>
                  <a:lnTo>
                    <a:pt x="28" y="40"/>
                  </a:lnTo>
                  <a:lnTo>
                    <a:pt x="20" y="42"/>
                  </a:lnTo>
                  <a:lnTo>
                    <a:pt x="12" y="40"/>
                  </a:lnTo>
                  <a:lnTo>
                    <a:pt x="6" y="36"/>
                  </a:lnTo>
                  <a:lnTo>
                    <a:pt x="2" y="30"/>
                  </a:lnTo>
                  <a:lnTo>
                    <a:pt x="0" y="22"/>
                  </a:lnTo>
                  <a:lnTo>
                    <a:pt x="2" y="14"/>
                  </a:lnTo>
                  <a:lnTo>
                    <a:pt x="6" y="6"/>
                  </a:lnTo>
                  <a:lnTo>
                    <a:pt x="12" y="2"/>
                  </a:lnTo>
                  <a:lnTo>
                    <a:pt x="20"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46" name="Freeform 47"/>
            <p:cNvSpPr>
              <a:spLocks/>
            </p:cNvSpPr>
            <p:nvPr/>
          </p:nvSpPr>
          <p:spPr bwMode="auto">
            <a:xfrm>
              <a:off x="6146800" y="49561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4" y="34"/>
                  </a:lnTo>
                  <a:lnTo>
                    <a:pt x="0" y="28"/>
                  </a:lnTo>
                  <a:lnTo>
                    <a:pt x="0" y="20"/>
                  </a:lnTo>
                  <a:lnTo>
                    <a:pt x="0" y="12"/>
                  </a:lnTo>
                  <a:lnTo>
                    <a:pt x="4" y="6"/>
                  </a:lnTo>
                  <a:lnTo>
                    <a:pt x="12" y="2"/>
                  </a:lnTo>
                  <a:lnTo>
                    <a:pt x="20"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47" name="Freeform 48"/>
            <p:cNvSpPr>
              <a:spLocks/>
            </p:cNvSpPr>
            <p:nvPr/>
          </p:nvSpPr>
          <p:spPr bwMode="auto">
            <a:xfrm>
              <a:off x="6308725" y="5861051"/>
              <a:ext cx="63500" cy="63500"/>
            </a:xfrm>
            <a:custGeom>
              <a:avLst/>
              <a:gdLst>
                <a:gd name="T0" fmla="*/ 20 w 40"/>
                <a:gd name="T1" fmla="*/ 0 h 40"/>
                <a:gd name="T2" fmla="*/ 20 w 40"/>
                <a:gd name="T3" fmla="*/ 0 h 40"/>
                <a:gd name="T4" fmla="*/ 28 w 40"/>
                <a:gd name="T5" fmla="*/ 0 h 40"/>
                <a:gd name="T6" fmla="*/ 34 w 40"/>
                <a:gd name="T7" fmla="*/ 4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4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4"/>
                  </a:lnTo>
                  <a:lnTo>
                    <a:pt x="40" y="12"/>
                  </a:lnTo>
                  <a:lnTo>
                    <a:pt x="40" y="20"/>
                  </a:lnTo>
                  <a:lnTo>
                    <a:pt x="40" y="28"/>
                  </a:lnTo>
                  <a:lnTo>
                    <a:pt x="34" y="34"/>
                  </a:lnTo>
                  <a:lnTo>
                    <a:pt x="28" y="38"/>
                  </a:lnTo>
                  <a:lnTo>
                    <a:pt x="20" y="40"/>
                  </a:lnTo>
                  <a:lnTo>
                    <a:pt x="12" y="38"/>
                  </a:lnTo>
                  <a:lnTo>
                    <a:pt x="6" y="34"/>
                  </a:lnTo>
                  <a:lnTo>
                    <a:pt x="2" y="28"/>
                  </a:lnTo>
                  <a:lnTo>
                    <a:pt x="0" y="20"/>
                  </a:lnTo>
                  <a:lnTo>
                    <a:pt x="2" y="12"/>
                  </a:lnTo>
                  <a:lnTo>
                    <a:pt x="6" y="4"/>
                  </a:lnTo>
                  <a:lnTo>
                    <a:pt x="12" y="0"/>
                  </a:lnTo>
                  <a:lnTo>
                    <a:pt x="20"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48" name="Freeform 49"/>
            <p:cNvSpPr>
              <a:spLocks/>
            </p:cNvSpPr>
            <p:nvPr/>
          </p:nvSpPr>
          <p:spPr bwMode="auto">
            <a:xfrm>
              <a:off x="6642100" y="485140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6 h 40"/>
                <a:gd name="T18" fmla="*/ 28 w 40"/>
                <a:gd name="T19" fmla="*/ 40 h 40"/>
                <a:gd name="T20" fmla="*/ 20 w 40"/>
                <a:gd name="T21" fmla="*/ 40 h 40"/>
                <a:gd name="T22" fmla="*/ 20 w 40"/>
                <a:gd name="T23" fmla="*/ 40 h 40"/>
                <a:gd name="T24" fmla="*/ 12 w 40"/>
                <a:gd name="T25" fmla="*/ 40 h 40"/>
                <a:gd name="T26" fmla="*/ 6 w 40"/>
                <a:gd name="T27" fmla="*/ 36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6"/>
                  </a:lnTo>
                  <a:lnTo>
                    <a:pt x="28" y="40"/>
                  </a:lnTo>
                  <a:lnTo>
                    <a:pt x="20" y="40"/>
                  </a:lnTo>
                  <a:lnTo>
                    <a:pt x="12" y="40"/>
                  </a:lnTo>
                  <a:lnTo>
                    <a:pt x="6" y="36"/>
                  </a:lnTo>
                  <a:lnTo>
                    <a:pt x="2" y="28"/>
                  </a:lnTo>
                  <a:lnTo>
                    <a:pt x="0" y="20"/>
                  </a:lnTo>
                  <a:lnTo>
                    <a:pt x="2" y="12"/>
                  </a:lnTo>
                  <a:lnTo>
                    <a:pt x="6" y="6"/>
                  </a:lnTo>
                  <a:lnTo>
                    <a:pt x="12" y="2"/>
                  </a:lnTo>
                  <a:lnTo>
                    <a:pt x="20"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49" name="Freeform 50"/>
            <p:cNvSpPr>
              <a:spLocks/>
            </p:cNvSpPr>
            <p:nvPr/>
          </p:nvSpPr>
          <p:spPr bwMode="auto">
            <a:xfrm>
              <a:off x="7213600" y="52546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2"/>
                  </a:lnTo>
                  <a:lnTo>
                    <a:pt x="20"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50" name="Freeform 51"/>
            <p:cNvSpPr>
              <a:spLocks/>
            </p:cNvSpPr>
            <p:nvPr/>
          </p:nvSpPr>
          <p:spPr bwMode="auto">
            <a:xfrm>
              <a:off x="7216775" y="4473576"/>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28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28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2"/>
                  </a:lnTo>
                  <a:lnTo>
                    <a:pt x="40" y="28"/>
                  </a:lnTo>
                  <a:lnTo>
                    <a:pt x="36" y="36"/>
                  </a:lnTo>
                  <a:lnTo>
                    <a:pt x="28" y="40"/>
                  </a:lnTo>
                  <a:lnTo>
                    <a:pt x="20" y="42"/>
                  </a:lnTo>
                  <a:lnTo>
                    <a:pt x="12" y="40"/>
                  </a:lnTo>
                  <a:lnTo>
                    <a:pt x="6" y="36"/>
                  </a:lnTo>
                  <a:lnTo>
                    <a:pt x="2" y="28"/>
                  </a:lnTo>
                  <a:lnTo>
                    <a:pt x="0" y="22"/>
                  </a:lnTo>
                  <a:lnTo>
                    <a:pt x="2" y="14"/>
                  </a:lnTo>
                  <a:lnTo>
                    <a:pt x="6" y="6"/>
                  </a:lnTo>
                  <a:lnTo>
                    <a:pt x="12" y="2"/>
                  </a:lnTo>
                  <a:lnTo>
                    <a:pt x="20"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51" name="Freeform 52"/>
            <p:cNvSpPr>
              <a:spLocks/>
            </p:cNvSpPr>
            <p:nvPr/>
          </p:nvSpPr>
          <p:spPr bwMode="auto">
            <a:xfrm>
              <a:off x="6791325" y="42068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52" name="Freeform 53"/>
            <p:cNvSpPr>
              <a:spLocks/>
            </p:cNvSpPr>
            <p:nvPr/>
          </p:nvSpPr>
          <p:spPr bwMode="auto">
            <a:xfrm>
              <a:off x="7073900" y="42068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53" name="Freeform 54"/>
            <p:cNvSpPr>
              <a:spLocks/>
            </p:cNvSpPr>
            <p:nvPr/>
          </p:nvSpPr>
          <p:spPr bwMode="auto">
            <a:xfrm>
              <a:off x="6165850" y="3759201"/>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2" y="28"/>
                  </a:lnTo>
                  <a:lnTo>
                    <a:pt x="0" y="20"/>
                  </a:lnTo>
                  <a:lnTo>
                    <a:pt x="2" y="12"/>
                  </a:lnTo>
                  <a:lnTo>
                    <a:pt x="6" y="6"/>
                  </a:lnTo>
                  <a:lnTo>
                    <a:pt x="12" y="2"/>
                  </a:lnTo>
                  <a:lnTo>
                    <a:pt x="20"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54" name="Freeform 55"/>
            <p:cNvSpPr>
              <a:spLocks/>
            </p:cNvSpPr>
            <p:nvPr/>
          </p:nvSpPr>
          <p:spPr bwMode="auto">
            <a:xfrm>
              <a:off x="5464175" y="3879851"/>
              <a:ext cx="66675" cy="63500"/>
            </a:xfrm>
            <a:custGeom>
              <a:avLst/>
              <a:gdLst>
                <a:gd name="T0" fmla="*/ 20 w 42"/>
                <a:gd name="T1" fmla="*/ 0 h 40"/>
                <a:gd name="T2" fmla="*/ 20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0 w 42"/>
                <a:gd name="T21" fmla="*/ 40 h 40"/>
                <a:gd name="T22" fmla="*/ 20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0 w 42"/>
                <a:gd name="T41" fmla="*/ 0 h 40"/>
                <a:gd name="T42" fmla="*/ 20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0" y="0"/>
                  </a:moveTo>
                  <a:lnTo>
                    <a:pt x="20" y="0"/>
                  </a:lnTo>
                  <a:lnTo>
                    <a:pt x="28" y="2"/>
                  </a:lnTo>
                  <a:lnTo>
                    <a:pt x="36" y="6"/>
                  </a:lnTo>
                  <a:lnTo>
                    <a:pt x="40" y="12"/>
                  </a:lnTo>
                  <a:lnTo>
                    <a:pt x="42" y="20"/>
                  </a:lnTo>
                  <a:lnTo>
                    <a:pt x="40" y="28"/>
                  </a:lnTo>
                  <a:lnTo>
                    <a:pt x="36" y="34"/>
                  </a:lnTo>
                  <a:lnTo>
                    <a:pt x="28" y="38"/>
                  </a:lnTo>
                  <a:lnTo>
                    <a:pt x="20" y="40"/>
                  </a:lnTo>
                  <a:lnTo>
                    <a:pt x="14" y="38"/>
                  </a:lnTo>
                  <a:lnTo>
                    <a:pt x="6" y="34"/>
                  </a:lnTo>
                  <a:lnTo>
                    <a:pt x="2" y="28"/>
                  </a:lnTo>
                  <a:lnTo>
                    <a:pt x="0" y="20"/>
                  </a:lnTo>
                  <a:lnTo>
                    <a:pt x="2" y="12"/>
                  </a:lnTo>
                  <a:lnTo>
                    <a:pt x="6" y="6"/>
                  </a:lnTo>
                  <a:lnTo>
                    <a:pt x="14" y="2"/>
                  </a:lnTo>
                  <a:lnTo>
                    <a:pt x="20"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55" name="Freeform 56"/>
            <p:cNvSpPr>
              <a:spLocks/>
            </p:cNvSpPr>
            <p:nvPr/>
          </p:nvSpPr>
          <p:spPr bwMode="auto">
            <a:xfrm>
              <a:off x="5972175" y="31845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56" name="Freeform 57"/>
            <p:cNvSpPr>
              <a:spLocks/>
            </p:cNvSpPr>
            <p:nvPr/>
          </p:nvSpPr>
          <p:spPr bwMode="auto">
            <a:xfrm>
              <a:off x="6254750" y="308927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2" y="28"/>
                  </a:lnTo>
                  <a:lnTo>
                    <a:pt x="0" y="20"/>
                  </a:lnTo>
                  <a:lnTo>
                    <a:pt x="2" y="12"/>
                  </a:lnTo>
                  <a:lnTo>
                    <a:pt x="6" y="6"/>
                  </a:lnTo>
                  <a:lnTo>
                    <a:pt x="12" y="2"/>
                  </a:lnTo>
                  <a:lnTo>
                    <a:pt x="20"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57" name="Freeform 58"/>
            <p:cNvSpPr>
              <a:spLocks/>
            </p:cNvSpPr>
            <p:nvPr/>
          </p:nvSpPr>
          <p:spPr bwMode="auto">
            <a:xfrm>
              <a:off x="6667500" y="3346451"/>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4"/>
                  </a:lnTo>
                  <a:lnTo>
                    <a:pt x="40" y="22"/>
                  </a:lnTo>
                  <a:lnTo>
                    <a:pt x="38" y="30"/>
                  </a:lnTo>
                  <a:lnTo>
                    <a:pt x="34" y="36"/>
                  </a:lnTo>
                  <a:lnTo>
                    <a:pt x="28" y="40"/>
                  </a:lnTo>
                  <a:lnTo>
                    <a:pt x="20" y="42"/>
                  </a:lnTo>
                  <a:lnTo>
                    <a:pt x="12" y="40"/>
                  </a:lnTo>
                  <a:lnTo>
                    <a:pt x="6" y="36"/>
                  </a:lnTo>
                  <a:lnTo>
                    <a:pt x="0" y="30"/>
                  </a:lnTo>
                  <a:lnTo>
                    <a:pt x="0" y="22"/>
                  </a:lnTo>
                  <a:lnTo>
                    <a:pt x="0" y="14"/>
                  </a:lnTo>
                  <a:lnTo>
                    <a:pt x="6" y="6"/>
                  </a:lnTo>
                  <a:lnTo>
                    <a:pt x="12" y="2"/>
                  </a:lnTo>
                  <a:lnTo>
                    <a:pt x="20"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58" name="Freeform 59"/>
            <p:cNvSpPr>
              <a:spLocks/>
            </p:cNvSpPr>
            <p:nvPr/>
          </p:nvSpPr>
          <p:spPr bwMode="auto">
            <a:xfrm>
              <a:off x="5054600" y="307975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6" y="34"/>
                  </a:lnTo>
                  <a:lnTo>
                    <a:pt x="0" y="28"/>
                  </a:lnTo>
                  <a:lnTo>
                    <a:pt x="0" y="20"/>
                  </a:lnTo>
                  <a:lnTo>
                    <a:pt x="0" y="12"/>
                  </a:lnTo>
                  <a:lnTo>
                    <a:pt x="6" y="6"/>
                  </a:lnTo>
                  <a:lnTo>
                    <a:pt x="12" y="2"/>
                  </a:lnTo>
                  <a:lnTo>
                    <a:pt x="20"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59" name="Freeform 60"/>
            <p:cNvSpPr>
              <a:spLocks/>
            </p:cNvSpPr>
            <p:nvPr/>
          </p:nvSpPr>
          <p:spPr bwMode="auto">
            <a:xfrm>
              <a:off x="5803900" y="2654301"/>
              <a:ext cx="63500" cy="63500"/>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0"/>
                  </a:lnTo>
                  <a:lnTo>
                    <a:pt x="20"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60" name="Freeform 61"/>
            <p:cNvSpPr>
              <a:spLocks/>
            </p:cNvSpPr>
            <p:nvPr/>
          </p:nvSpPr>
          <p:spPr bwMode="auto">
            <a:xfrm>
              <a:off x="6645275" y="2870201"/>
              <a:ext cx="66675" cy="66675"/>
            </a:xfrm>
            <a:custGeom>
              <a:avLst/>
              <a:gdLst>
                <a:gd name="T0" fmla="*/ 22 w 42"/>
                <a:gd name="T1" fmla="*/ 0 h 42"/>
                <a:gd name="T2" fmla="*/ 22 w 42"/>
                <a:gd name="T3" fmla="*/ 0 h 42"/>
                <a:gd name="T4" fmla="*/ 30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30 w 42"/>
                <a:gd name="T19" fmla="*/ 40 h 42"/>
                <a:gd name="T20" fmla="*/ 22 w 42"/>
                <a:gd name="T21" fmla="*/ 42 h 42"/>
                <a:gd name="T22" fmla="*/ 22 w 42"/>
                <a:gd name="T23" fmla="*/ 42 h 42"/>
                <a:gd name="T24" fmla="*/ 14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4 w 42"/>
                <a:gd name="T39" fmla="*/ 2 h 42"/>
                <a:gd name="T40" fmla="*/ 22 w 42"/>
                <a:gd name="T41" fmla="*/ 0 h 42"/>
                <a:gd name="T42" fmla="*/ 22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2" y="0"/>
                  </a:moveTo>
                  <a:lnTo>
                    <a:pt x="22" y="0"/>
                  </a:lnTo>
                  <a:lnTo>
                    <a:pt x="30" y="2"/>
                  </a:lnTo>
                  <a:lnTo>
                    <a:pt x="36" y="6"/>
                  </a:lnTo>
                  <a:lnTo>
                    <a:pt x="40" y="14"/>
                  </a:lnTo>
                  <a:lnTo>
                    <a:pt x="42" y="22"/>
                  </a:lnTo>
                  <a:lnTo>
                    <a:pt x="40" y="30"/>
                  </a:lnTo>
                  <a:lnTo>
                    <a:pt x="36" y="36"/>
                  </a:lnTo>
                  <a:lnTo>
                    <a:pt x="30" y="40"/>
                  </a:lnTo>
                  <a:lnTo>
                    <a:pt x="22" y="42"/>
                  </a:lnTo>
                  <a:lnTo>
                    <a:pt x="14" y="40"/>
                  </a:lnTo>
                  <a:lnTo>
                    <a:pt x="6" y="36"/>
                  </a:lnTo>
                  <a:lnTo>
                    <a:pt x="2" y="30"/>
                  </a:lnTo>
                  <a:lnTo>
                    <a:pt x="0" y="22"/>
                  </a:lnTo>
                  <a:lnTo>
                    <a:pt x="2" y="14"/>
                  </a:lnTo>
                  <a:lnTo>
                    <a:pt x="6" y="6"/>
                  </a:lnTo>
                  <a:lnTo>
                    <a:pt x="14" y="2"/>
                  </a:lnTo>
                  <a:lnTo>
                    <a:pt x="22"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61" name="Freeform 62"/>
            <p:cNvSpPr>
              <a:spLocks/>
            </p:cNvSpPr>
            <p:nvPr/>
          </p:nvSpPr>
          <p:spPr bwMode="auto">
            <a:xfrm>
              <a:off x="7394575" y="2266951"/>
              <a:ext cx="66675" cy="63500"/>
            </a:xfrm>
            <a:custGeom>
              <a:avLst/>
              <a:gdLst>
                <a:gd name="T0" fmla="*/ 22 w 42"/>
                <a:gd name="T1" fmla="*/ 0 h 40"/>
                <a:gd name="T2" fmla="*/ 22 w 42"/>
                <a:gd name="T3" fmla="*/ 0 h 40"/>
                <a:gd name="T4" fmla="*/ 30 w 42"/>
                <a:gd name="T5" fmla="*/ 0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0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0"/>
                  </a:lnTo>
                  <a:lnTo>
                    <a:pt x="36" y="6"/>
                  </a:lnTo>
                  <a:lnTo>
                    <a:pt x="40" y="12"/>
                  </a:lnTo>
                  <a:lnTo>
                    <a:pt x="42" y="20"/>
                  </a:lnTo>
                  <a:lnTo>
                    <a:pt x="40" y="28"/>
                  </a:lnTo>
                  <a:lnTo>
                    <a:pt x="36" y="34"/>
                  </a:lnTo>
                  <a:lnTo>
                    <a:pt x="30" y="38"/>
                  </a:lnTo>
                  <a:lnTo>
                    <a:pt x="22" y="40"/>
                  </a:lnTo>
                  <a:lnTo>
                    <a:pt x="14" y="38"/>
                  </a:lnTo>
                  <a:lnTo>
                    <a:pt x="6" y="34"/>
                  </a:lnTo>
                  <a:lnTo>
                    <a:pt x="2" y="28"/>
                  </a:lnTo>
                  <a:lnTo>
                    <a:pt x="0" y="20"/>
                  </a:lnTo>
                  <a:lnTo>
                    <a:pt x="2" y="12"/>
                  </a:lnTo>
                  <a:lnTo>
                    <a:pt x="6" y="6"/>
                  </a:lnTo>
                  <a:lnTo>
                    <a:pt x="14" y="0"/>
                  </a:lnTo>
                  <a:lnTo>
                    <a:pt x="22"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62" name="Freeform 63"/>
            <p:cNvSpPr>
              <a:spLocks/>
            </p:cNvSpPr>
            <p:nvPr/>
          </p:nvSpPr>
          <p:spPr bwMode="auto">
            <a:xfrm>
              <a:off x="7559675" y="1882776"/>
              <a:ext cx="63500" cy="66675"/>
            </a:xfrm>
            <a:custGeom>
              <a:avLst/>
              <a:gdLst>
                <a:gd name="T0" fmla="*/ 20 w 40"/>
                <a:gd name="T1" fmla="*/ 0 h 42"/>
                <a:gd name="T2" fmla="*/ 20 w 40"/>
                <a:gd name="T3" fmla="*/ 0 h 42"/>
                <a:gd name="T4" fmla="*/ 28 w 40"/>
                <a:gd name="T5" fmla="*/ 2 h 42"/>
                <a:gd name="T6" fmla="*/ 34 w 40"/>
                <a:gd name="T7" fmla="*/ 6 h 42"/>
                <a:gd name="T8" fmla="*/ 40 w 40"/>
                <a:gd name="T9" fmla="*/ 14 h 42"/>
                <a:gd name="T10" fmla="*/ 40 w 40"/>
                <a:gd name="T11" fmla="*/ 20 h 42"/>
                <a:gd name="T12" fmla="*/ 40 w 40"/>
                <a:gd name="T13" fmla="*/ 20 h 42"/>
                <a:gd name="T14" fmla="*/ 40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40" y="14"/>
                  </a:lnTo>
                  <a:lnTo>
                    <a:pt x="40" y="20"/>
                  </a:lnTo>
                  <a:lnTo>
                    <a:pt x="40" y="28"/>
                  </a:lnTo>
                  <a:lnTo>
                    <a:pt x="34" y="36"/>
                  </a:lnTo>
                  <a:lnTo>
                    <a:pt x="28" y="40"/>
                  </a:lnTo>
                  <a:lnTo>
                    <a:pt x="20" y="42"/>
                  </a:lnTo>
                  <a:lnTo>
                    <a:pt x="12" y="40"/>
                  </a:lnTo>
                  <a:lnTo>
                    <a:pt x="6" y="36"/>
                  </a:lnTo>
                  <a:lnTo>
                    <a:pt x="2" y="28"/>
                  </a:lnTo>
                  <a:lnTo>
                    <a:pt x="0" y="20"/>
                  </a:lnTo>
                  <a:lnTo>
                    <a:pt x="2" y="14"/>
                  </a:lnTo>
                  <a:lnTo>
                    <a:pt x="6" y="6"/>
                  </a:lnTo>
                  <a:lnTo>
                    <a:pt x="12" y="2"/>
                  </a:lnTo>
                  <a:lnTo>
                    <a:pt x="20"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63" name="Freeform 64"/>
            <p:cNvSpPr>
              <a:spLocks/>
            </p:cNvSpPr>
            <p:nvPr/>
          </p:nvSpPr>
          <p:spPr bwMode="auto">
            <a:xfrm>
              <a:off x="7645400" y="153987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4"/>
                  </a:lnTo>
                  <a:lnTo>
                    <a:pt x="40" y="22"/>
                  </a:lnTo>
                  <a:lnTo>
                    <a:pt x="38" y="30"/>
                  </a:lnTo>
                  <a:lnTo>
                    <a:pt x="34" y="36"/>
                  </a:lnTo>
                  <a:lnTo>
                    <a:pt x="28" y="40"/>
                  </a:lnTo>
                  <a:lnTo>
                    <a:pt x="20" y="42"/>
                  </a:lnTo>
                  <a:lnTo>
                    <a:pt x="12" y="40"/>
                  </a:lnTo>
                  <a:lnTo>
                    <a:pt x="6" y="36"/>
                  </a:lnTo>
                  <a:lnTo>
                    <a:pt x="0" y="30"/>
                  </a:lnTo>
                  <a:lnTo>
                    <a:pt x="0" y="22"/>
                  </a:lnTo>
                  <a:lnTo>
                    <a:pt x="0" y="14"/>
                  </a:lnTo>
                  <a:lnTo>
                    <a:pt x="6" y="6"/>
                  </a:lnTo>
                  <a:lnTo>
                    <a:pt x="12" y="2"/>
                  </a:lnTo>
                  <a:lnTo>
                    <a:pt x="20"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64" name="Freeform 65"/>
            <p:cNvSpPr>
              <a:spLocks/>
            </p:cNvSpPr>
            <p:nvPr/>
          </p:nvSpPr>
          <p:spPr bwMode="auto">
            <a:xfrm>
              <a:off x="4708525" y="3597276"/>
              <a:ext cx="82550" cy="82550"/>
            </a:xfrm>
            <a:custGeom>
              <a:avLst/>
              <a:gdLst>
                <a:gd name="T0" fmla="*/ 26 w 52"/>
                <a:gd name="T1" fmla="*/ 0 h 52"/>
                <a:gd name="T2" fmla="*/ 26 w 52"/>
                <a:gd name="T3" fmla="*/ 0 h 52"/>
                <a:gd name="T4" fmla="*/ 36 w 52"/>
                <a:gd name="T5" fmla="*/ 4 h 52"/>
                <a:gd name="T6" fmla="*/ 44 w 52"/>
                <a:gd name="T7" fmla="*/ 8 h 52"/>
                <a:gd name="T8" fmla="*/ 50 w 52"/>
                <a:gd name="T9" fmla="*/ 16 h 52"/>
                <a:gd name="T10" fmla="*/ 52 w 52"/>
                <a:gd name="T11" fmla="*/ 26 h 52"/>
                <a:gd name="T12" fmla="*/ 52 w 52"/>
                <a:gd name="T13" fmla="*/ 26 h 52"/>
                <a:gd name="T14" fmla="*/ 50 w 52"/>
                <a:gd name="T15" fmla="*/ 36 h 52"/>
                <a:gd name="T16" fmla="*/ 44 w 52"/>
                <a:gd name="T17" fmla="*/ 44 h 52"/>
                <a:gd name="T18" fmla="*/ 36 w 52"/>
                <a:gd name="T19" fmla="*/ 50 h 52"/>
                <a:gd name="T20" fmla="*/ 26 w 52"/>
                <a:gd name="T21" fmla="*/ 52 h 52"/>
                <a:gd name="T22" fmla="*/ 26 w 52"/>
                <a:gd name="T23" fmla="*/ 52 h 52"/>
                <a:gd name="T24" fmla="*/ 16 w 52"/>
                <a:gd name="T25" fmla="*/ 50 h 52"/>
                <a:gd name="T26" fmla="*/ 8 w 52"/>
                <a:gd name="T27" fmla="*/ 44 h 52"/>
                <a:gd name="T28" fmla="*/ 2 w 52"/>
                <a:gd name="T29" fmla="*/ 36 h 52"/>
                <a:gd name="T30" fmla="*/ 0 w 52"/>
                <a:gd name="T31" fmla="*/ 26 h 52"/>
                <a:gd name="T32" fmla="*/ 0 w 52"/>
                <a:gd name="T33" fmla="*/ 26 h 52"/>
                <a:gd name="T34" fmla="*/ 2 w 52"/>
                <a:gd name="T35" fmla="*/ 16 h 52"/>
                <a:gd name="T36" fmla="*/ 8 w 52"/>
                <a:gd name="T37" fmla="*/ 8 h 52"/>
                <a:gd name="T38" fmla="*/ 16 w 52"/>
                <a:gd name="T39" fmla="*/ 4 h 52"/>
                <a:gd name="T40" fmla="*/ 26 w 52"/>
                <a:gd name="T41" fmla="*/ 0 h 52"/>
                <a:gd name="T42" fmla="*/ 26 w 52"/>
                <a:gd name="T43" fmla="*/ 0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2" h="52">
                  <a:moveTo>
                    <a:pt x="26" y="0"/>
                  </a:moveTo>
                  <a:lnTo>
                    <a:pt x="26" y="0"/>
                  </a:lnTo>
                  <a:lnTo>
                    <a:pt x="36" y="4"/>
                  </a:lnTo>
                  <a:lnTo>
                    <a:pt x="44" y="8"/>
                  </a:lnTo>
                  <a:lnTo>
                    <a:pt x="50" y="16"/>
                  </a:lnTo>
                  <a:lnTo>
                    <a:pt x="52" y="26"/>
                  </a:lnTo>
                  <a:lnTo>
                    <a:pt x="50" y="36"/>
                  </a:lnTo>
                  <a:lnTo>
                    <a:pt x="44" y="44"/>
                  </a:lnTo>
                  <a:lnTo>
                    <a:pt x="36" y="50"/>
                  </a:lnTo>
                  <a:lnTo>
                    <a:pt x="26" y="52"/>
                  </a:lnTo>
                  <a:lnTo>
                    <a:pt x="16" y="50"/>
                  </a:lnTo>
                  <a:lnTo>
                    <a:pt x="8" y="44"/>
                  </a:lnTo>
                  <a:lnTo>
                    <a:pt x="2" y="36"/>
                  </a:lnTo>
                  <a:lnTo>
                    <a:pt x="0" y="26"/>
                  </a:lnTo>
                  <a:lnTo>
                    <a:pt x="2" y="16"/>
                  </a:lnTo>
                  <a:lnTo>
                    <a:pt x="8" y="8"/>
                  </a:lnTo>
                  <a:lnTo>
                    <a:pt x="16" y="4"/>
                  </a:lnTo>
                  <a:lnTo>
                    <a:pt x="26"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65" name="Freeform 66"/>
            <p:cNvSpPr>
              <a:spLocks/>
            </p:cNvSpPr>
            <p:nvPr/>
          </p:nvSpPr>
          <p:spPr bwMode="auto">
            <a:xfrm>
              <a:off x="5759450" y="65373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2"/>
                  </a:lnTo>
                  <a:lnTo>
                    <a:pt x="20"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66" name="Freeform 67"/>
            <p:cNvSpPr>
              <a:spLocks/>
            </p:cNvSpPr>
            <p:nvPr/>
          </p:nvSpPr>
          <p:spPr bwMode="auto">
            <a:xfrm>
              <a:off x="6429375" y="6045201"/>
              <a:ext cx="66675" cy="63500"/>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40 h 40"/>
                <a:gd name="T20" fmla="*/ 22 w 42"/>
                <a:gd name="T21" fmla="*/ 40 h 40"/>
                <a:gd name="T22" fmla="*/ 22 w 42"/>
                <a:gd name="T23" fmla="*/ 40 h 40"/>
                <a:gd name="T24" fmla="*/ 14 w 42"/>
                <a:gd name="T25" fmla="*/ 40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2"/>
                  </a:lnTo>
                  <a:lnTo>
                    <a:pt x="36" y="6"/>
                  </a:lnTo>
                  <a:lnTo>
                    <a:pt x="40" y="12"/>
                  </a:lnTo>
                  <a:lnTo>
                    <a:pt x="42" y="20"/>
                  </a:lnTo>
                  <a:lnTo>
                    <a:pt x="40" y="28"/>
                  </a:lnTo>
                  <a:lnTo>
                    <a:pt x="36" y="34"/>
                  </a:lnTo>
                  <a:lnTo>
                    <a:pt x="30" y="40"/>
                  </a:lnTo>
                  <a:lnTo>
                    <a:pt x="22" y="40"/>
                  </a:lnTo>
                  <a:lnTo>
                    <a:pt x="14" y="40"/>
                  </a:lnTo>
                  <a:lnTo>
                    <a:pt x="6" y="34"/>
                  </a:lnTo>
                  <a:lnTo>
                    <a:pt x="2" y="28"/>
                  </a:lnTo>
                  <a:lnTo>
                    <a:pt x="0" y="20"/>
                  </a:lnTo>
                  <a:lnTo>
                    <a:pt x="2" y="12"/>
                  </a:lnTo>
                  <a:lnTo>
                    <a:pt x="6" y="6"/>
                  </a:lnTo>
                  <a:lnTo>
                    <a:pt x="14" y="2"/>
                  </a:lnTo>
                  <a:lnTo>
                    <a:pt x="22"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67" name="Freeform 68"/>
            <p:cNvSpPr>
              <a:spLocks/>
            </p:cNvSpPr>
            <p:nvPr/>
          </p:nvSpPr>
          <p:spPr bwMode="auto">
            <a:xfrm>
              <a:off x="7600950" y="5419726"/>
              <a:ext cx="63500" cy="63500"/>
            </a:xfrm>
            <a:custGeom>
              <a:avLst/>
              <a:gdLst>
                <a:gd name="T0" fmla="*/ 20 w 40"/>
                <a:gd name="T1" fmla="*/ 0 h 40"/>
                <a:gd name="T2" fmla="*/ 20 w 40"/>
                <a:gd name="T3" fmla="*/ 0 h 40"/>
                <a:gd name="T4" fmla="*/ 28 w 40"/>
                <a:gd name="T5" fmla="*/ 2 h 40"/>
                <a:gd name="T6" fmla="*/ 34 w 40"/>
                <a:gd name="T7" fmla="*/ 6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40" y="12"/>
                  </a:lnTo>
                  <a:lnTo>
                    <a:pt x="40" y="20"/>
                  </a:lnTo>
                  <a:lnTo>
                    <a:pt x="40"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68" name="Freeform 69"/>
            <p:cNvSpPr>
              <a:spLocks/>
            </p:cNvSpPr>
            <p:nvPr/>
          </p:nvSpPr>
          <p:spPr bwMode="auto">
            <a:xfrm>
              <a:off x="7426325" y="4251326"/>
              <a:ext cx="95250" cy="95250"/>
            </a:xfrm>
            <a:custGeom>
              <a:avLst/>
              <a:gdLst>
                <a:gd name="T0" fmla="*/ 30 w 60"/>
                <a:gd name="T1" fmla="*/ 0 h 60"/>
                <a:gd name="T2" fmla="*/ 30 w 60"/>
                <a:gd name="T3" fmla="*/ 0 h 60"/>
                <a:gd name="T4" fmla="*/ 36 w 60"/>
                <a:gd name="T5" fmla="*/ 2 h 60"/>
                <a:gd name="T6" fmla="*/ 42 w 60"/>
                <a:gd name="T7" fmla="*/ 2 h 60"/>
                <a:gd name="T8" fmla="*/ 52 w 60"/>
                <a:gd name="T9" fmla="*/ 10 h 60"/>
                <a:gd name="T10" fmla="*/ 58 w 60"/>
                <a:gd name="T11" fmla="*/ 20 h 60"/>
                <a:gd name="T12" fmla="*/ 60 w 60"/>
                <a:gd name="T13" fmla="*/ 24 h 60"/>
                <a:gd name="T14" fmla="*/ 60 w 60"/>
                <a:gd name="T15" fmla="*/ 30 h 60"/>
                <a:gd name="T16" fmla="*/ 60 w 60"/>
                <a:gd name="T17" fmla="*/ 30 h 60"/>
                <a:gd name="T18" fmla="*/ 60 w 60"/>
                <a:gd name="T19" fmla="*/ 36 h 60"/>
                <a:gd name="T20" fmla="*/ 58 w 60"/>
                <a:gd name="T21" fmla="*/ 42 h 60"/>
                <a:gd name="T22" fmla="*/ 52 w 60"/>
                <a:gd name="T23" fmla="*/ 52 h 60"/>
                <a:gd name="T24" fmla="*/ 42 w 60"/>
                <a:gd name="T25" fmla="*/ 58 h 60"/>
                <a:gd name="T26" fmla="*/ 36 w 60"/>
                <a:gd name="T27" fmla="*/ 60 h 60"/>
                <a:gd name="T28" fmla="*/ 30 w 60"/>
                <a:gd name="T29" fmla="*/ 60 h 60"/>
                <a:gd name="T30" fmla="*/ 30 w 60"/>
                <a:gd name="T31" fmla="*/ 60 h 60"/>
                <a:gd name="T32" fmla="*/ 24 w 60"/>
                <a:gd name="T33" fmla="*/ 60 h 60"/>
                <a:gd name="T34" fmla="*/ 18 w 60"/>
                <a:gd name="T35" fmla="*/ 58 h 60"/>
                <a:gd name="T36" fmla="*/ 8 w 60"/>
                <a:gd name="T37" fmla="*/ 52 h 60"/>
                <a:gd name="T38" fmla="*/ 2 w 60"/>
                <a:gd name="T39" fmla="*/ 42 h 60"/>
                <a:gd name="T40" fmla="*/ 0 w 60"/>
                <a:gd name="T41" fmla="*/ 36 h 60"/>
                <a:gd name="T42" fmla="*/ 0 w 60"/>
                <a:gd name="T43" fmla="*/ 30 h 60"/>
                <a:gd name="T44" fmla="*/ 0 w 60"/>
                <a:gd name="T45" fmla="*/ 30 h 60"/>
                <a:gd name="T46" fmla="*/ 0 w 60"/>
                <a:gd name="T47" fmla="*/ 24 h 60"/>
                <a:gd name="T48" fmla="*/ 2 w 60"/>
                <a:gd name="T49" fmla="*/ 20 h 60"/>
                <a:gd name="T50" fmla="*/ 8 w 60"/>
                <a:gd name="T51" fmla="*/ 10 h 60"/>
                <a:gd name="T52" fmla="*/ 18 w 60"/>
                <a:gd name="T53" fmla="*/ 2 h 60"/>
                <a:gd name="T54" fmla="*/ 24 w 60"/>
                <a:gd name="T55" fmla="*/ 2 h 60"/>
                <a:gd name="T56" fmla="*/ 30 w 60"/>
                <a:gd name="T57" fmla="*/ 0 h 60"/>
                <a:gd name="T58" fmla="*/ 30 w 60"/>
                <a:gd name="T59" fmla="*/ 0 h 6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60" h="60">
                  <a:moveTo>
                    <a:pt x="30" y="0"/>
                  </a:moveTo>
                  <a:lnTo>
                    <a:pt x="30" y="0"/>
                  </a:lnTo>
                  <a:lnTo>
                    <a:pt x="36" y="2"/>
                  </a:lnTo>
                  <a:lnTo>
                    <a:pt x="42" y="2"/>
                  </a:lnTo>
                  <a:lnTo>
                    <a:pt x="52" y="10"/>
                  </a:lnTo>
                  <a:lnTo>
                    <a:pt x="58" y="20"/>
                  </a:lnTo>
                  <a:lnTo>
                    <a:pt x="60" y="24"/>
                  </a:lnTo>
                  <a:lnTo>
                    <a:pt x="60" y="30"/>
                  </a:lnTo>
                  <a:lnTo>
                    <a:pt x="60" y="36"/>
                  </a:lnTo>
                  <a:lnTo>
                    <a:pt x="58" y="42"/>
                  </a:lnTo>
                  <a:lnTo>
                    <a:pt x="52" y="52"/>
                  </a:lnTo>
                  <a:lnTo>
                    <a:pt x="42" y="58"/>
                  </a:lnTo>
                  <a:lnTo>
                    <a:pt x="36" y="60"/>
                  </a:lnTo>
                  <a:lnTo>
                    <a:pt x="30" y="60"/>
                  </a:lnTo>
                  <a:lnTo>
                    <a:pt x="24" y="60"/>
                  </a:lnTo>
                  <a:lnTo>
                    <a:pt x="18" y="58"/>
                  </a:lnTo>
                  <a:lnTo>
                    <a:pt x="8" y="52"/>
                  </a:lnTo>
                  <a:lnTo>
                    <a:pt x="2" y="42"/>
                  </a:lnTo>
                  <a:lnTo>
                    <a:pt x="0" y="36"/>
                  </a:lnTo>
                  <a:lnTo>
                    <a:pt x="0" y="30"/>
                  </a:lnTo>
                  <a:lnTo>
                    <a:pt x="0" y="24"/>
                  </a:lnTo>
                  <a:lnTo>
                    <a:pt x="2" y="20"/>
                  </a:lnTo>
                  <a:lnTo>
                    <a:pt x="8" y="10"/>
                  </a:lnTo>
                  <a:lnTo>
                    <a:pt x="18" y="2"/>
                  </a:lnTo>
                  <a:lnTo>
                    <a:pt x="24" y="2"/>
                  </a:lnTo>
                  <a:lnTo>
                    <a:pt x="30"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69" name="Freeform 70"/>
            <p:cNvSpPr>
              <a:spLocks/>
            </p:cNvSpPr>
            <p:nvPr/>
          </p:nvSpPr>
          <p:spPr bwMode="auto">
            <a:xfrm>
              <a:off x="6362700" y="4521201"/>
              <a:ext cx="66675" cy="63500"/>
            </a:xfrm>
            <a:custGeom>
              <a:avLst/>
              <a:gdLst>
                <a:gd name="T0" fmla="*/ 22 w 42"/>
                <a:gd name="T1" fmla="*/ 0 h 40"/>
                <a:gd name="T2" fmla="*/ 22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28" y="2"/>
                  </a:lnTo>
                  <a:lnTo>
                    <a:pt x="36" y="6"/>
                  </a:lnTo>
                  <a:lnTo>
                    <a:pt x="40" y="12"/>
                  </a:lnTo>
                  <a:lnTo>
                    <a:pt x="42" y="20"/>
                  </a:lnTo>
                  <a:lnTo>
                    <a:pt x="40" y="28"/>
                  </a:lnTo>
                  <a:lnTo>
                    <a:pt x="36" y="34"/>
                  </a:lnTo>
                  <a:lnTo>
                    <a:pt x="28" y="38"/>
                  </a:lnTo>
                  <a:lnTo>
                    <a:pt x="22" y="40"/>
                  </a:lnTo>
                  <a:lnTo>
                    <a:pt x="14" y="38"/>
                  </a:lnTo>
                  <a:lnTo>
                    <a:pt x="6" y="34"/>
                  </a:lnTo>
                  <a:lnTo>
                    <a:pt x="2" y="28"/>
                  </a:lnTo>
                  <a:lnTo>
                    <a:pt x="0" y="20"/>
                  </a:lnTo>
                  <a:lnTo>
                    <a:pt x="2" y="12"/>
                  </a:lnTo>
                  <a:lnTo>
                    <a:pt x="6" y="6"/>
                  </a:lnTo>
                  <a:lnTo>
                    <a:pt x="14" y="2"/>
                  </a:lnTo>
                  <a:lnTo>
                    <a:pt x="22"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70" name="Freeform 71"/>
            <p:cNvSpPr>
              <a:spLocks/>
            </p:cNvSpPr>
            <p:nvPr/>
          </p:nvSpPr>
          <p:spPr bwMode="auto">
            <a:xfrm>
              <a:off x="6416675" y="2724151"/>
              <a:ext cx="123825" cy="120650"/>
            </a:xfrm>
            <a:custGeom>
              <a:avLst/>
              <a:gdLst>
                <a:gd name="T0" fmla="*/ 40 w 78"/>
                <a:gd name="T1" fmla="*/ 0 h 76"/>
                <a:gd name="T2" fmla="*/ 48 w 78"/>
                <a:gd name="T3" fmla="*/ 32 h 76"/>
                <a:gd name="T4" fmla="*/ 78 w 78"/>
                <a:gd name="T5" fmla="*/ 28 h 76"/>
                <a:gd name="T6" fmla="*/ 52 w 78"/>
                <a:gd name="T7" fmla="*/ 46 h 76"/>
                <a:gd name="T8" fmla="*/ 64 w 78"/>
                <a:gd name="T9" fmla="*/ 76 h 76"/>
                <a:gd name="T10" fmla="*/ 40 w 78"/>
                <a:gd name="T11" fmla="*/ 54 h 76"/>
                <a:gd name="T12" fmla="*/ 16 w 78"/>
                <a:gd name="T13" fmla="*/ 76 h 76"/>
                <a:gd name="T14" fmla="*/ 28 w 78"/>
                <a:gd name="T15" fmla="*/ 46 h 76"/>
                <a:gd name="T16" fmla="*/ 0 w 78"/>
                <a:gd name="T17" fmla="*/ 28 h 76"/>
                <a:gd name="T18" fmla="*/ 32 w 78"/>
                <a:gd name="T19" fmla="*/ 32 h 76"/>
                <a:gd name="T20" fmla="*/ 40 w 78"/>
                <a:gd name="T21" fmla="*/ 0 h 76"/>
                <a:gd name="T22" fmla="*/ 40 w 78"/>
                <a:gd name="T23" fmla="*/ 0 h 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8" h="76">
                  <a:moveTo>
                    <a:pt x="40" y="0"/>
                  </a:moveTo>
                  <a:lnTo>
                    <a:pt x="48" y="32"/>
                  </a:lnTo>
                  <a:lnTo>
                    <a:pt x="78" y="28"/>
                  </a:lnTo>
                  <a:lnTo>
                    <a:pt x="52" y="46"/>
                  </a:lnTo>
                  <a:lnTo>
                    <a:pt x="64" y="76"/>
                  </a:lnTo>
                  <a:lnTo>
                    <a:pt x="40" y="54"/>
                  </a:lnTo>
                  <a:lnTo>
                    <a:pt x="16" y="76"/>
                  </a:lnTo>
                  <a:lnTo>
                    <a:pt x="28" y="46"/>
                  </a:lnTo>
                  <a:lnTo>
                    <a:pt x="0" y="28"/>
                  </a:lnTo>
                  <a:lnTo>
                    <a:pt x="32" y="32"/>
                  </a:lnTo>
                  <a:lnTo>
                    <a:pt x="40" y="0"/>
                  </a:lnTo>
                  <a:close/>
                </a:path>
              </a:pathLst>
            </a:custGeom>
            <a:grpFill/>
            <a:ln w="9525">
              <a:solidFill>
                <a:srgbClr val="FF0000"/>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71" name="Freeform 72"/>
            <p:cNvSpPr>
              <a:spLocks/>
            </p:cNvSpPr>
            <p:nvPr/>
          </p:nvSpPr>
          <p:spPr bwMode="auto">
            <a:xfrm>
              <a:off x="6210300" y="6080126"/>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0 h 42"/>
                <a:gd name="T12" fmla="*/ 42 w 42"/>
                <a:gd name="T13" fmla="*/ 20 h 42"/>
                <a:gd name="T14" fmla="*/ 40 w 42"/>
                <a:gd name="T15" fmla="*/ 28 h 42"/>
                <a:gd name="T16" fmla="*/ 36 w 42"/>
                <a:gd name="T17" fmla="*/ 36 h 42"/>
                <a:gd name="T18" fmla="*/ 28 w 42"/>
                <a:gd name="T19" fmla="*/ 40 h 42"/>
                <a:gd name="T20" fmla="*/ 20 w 42"/>
                <a:gd name="T21" fmla="*/ 42 h 42"/>
                <a:gd name="T22" fmla="*/ 20 w 42"/>
                <a:gd name="T23" fmla="*/ 42 h 42"/>
                <a:gd name="T24" fmla="*/ 14 w 42"/>
                <a:gd name="T25" fmla="*/ 40 h 42"/>
                <a:gd name="T26" fmla="*/ 6 w 42"/>
                <a:gd name="T27" fmla="*/ 36 h 42"/>
                <a:gd name="T28" fmla="*/ 2 w 42"/>
                <a:gd name="T29" fmla="*/ 28 h 42"/>
                <a:gd name="T30" fmla="*/ 0 w 42"/>
                <a:gd name="T31" fmla="*/ 20 h 42"/>
                <a:gd name="T32" fmla="*/ 0 w 42"/>
                <a:gd name="T33" fmla="*/ 20 h 42"/>
                <a:gd name="T34" fmla="*/ 2 w 42"/>
                <a:gd name="T35" fmla="*/ 14 h 42"/>
                <a:gd name="T36" fmla="*/ 6 w 42"/>
                <a:gd name="T37" fmla="*/ 6 h 42"/>
                <a:gd name="T38" fmla="*/ 14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0"/>
                  </a:lnTo>
                  <a:lnTo>
                    <a:pt x="40" y="28"/>
                  </a:lnTo>
                  <a:lnTo>
                    <a:pt x="36" y="36"/>
                  </a:lnTo>
                  <a:lnTo>
                    <a:pt x="28" y="40"/>
                  </a:lnTo>
                  <a:lnTo>
                    <a:pt x="20" y="42"/>
                  </a:lnTo>
                  <a:lnTo>
                    <a:pt x="14" y="40"/>
                  </a:lnTo>
                  <a:lnTo>
                    <a:pt x="6" y="36"/>
                  </a:lnTo>
                  <a:lnTo>
                    <a:pt x="2" y="28"/>
                  </a:lnTo>
                  <a:lnTo>
                    <a:pt x="0" y="20"/>
                  </a:lnTo>
                  <a:lnTo>
                    <a:pt x="2" y="14"/>
                  </a:lnTo>
                  <a:lnTo>
                    <a:pt x="6" y="6"/>
                  </a:lnTo>
                  <a:lnTo>
                    <a:pt x="14" y="2"/>
                  </a:lnTo>
                  <a:lnTo>
                    <a:pt x="20"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72" name="Freeform 73"/>
            <p:cNvSpPr>
              <a:spLocks/>
            </p:cNvSpPr>
            <p:nvPr/>
          </p:nvSpPr>
          <p:spPr bwMode="auto">
            <a:xfrm>
              <a:off x="5130800" y="4695826"/>
              <a:ext cx="63500" cy="63500"/>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0"/>
                  </a:lnTo>
                  <a:lnTo>
                    <a:pt x="20"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grpSp>
      <p:grpSp>
        <p:nvGrpSpPr>
          <p:cNvPr id="73" name="组合 72"/>
          <p:cNvGrpSpPr/>
          <p:nvPr/>
        </p:nvGrpSpPr>
        <p:grpSpPr>
          <a:xfrm>
            <a:off x="6172932" y="3577067"/>
            <a:ext cx="5011635" cy="2151279"/>
            <a:chOff x="4413674" y="2466775"/>
            <a:chExt cx="3758726" cy="1613459"/>
          </a:xfrm>
        </p:grpSpPr>
        <p:cxnSp>
          <p:nvCxnSpPr>
            <p:cNvPr id="74" name="直接连接符 73"/>
            <p:cNvCxnSpPr>
              <a:stCxn id="57" idx="8"/>
              <a:endCxn id="75" idx="1"/>
            </p:cNvCxnSpPr>
            <p:nvPr/>
          </p:nvCxnSpPr>
          <p:spPr>
            <a:xfrm>
              <a:off x="4413674" y="2601866"/>
              <a:ext cx="1166438" cy="671639"/>
            </a:xfrm>
            <a:prstGeom prst="line">
              <a:avLst/>
            </a:prstGeom>
            <a:ln w="19050">
              <a:solidFill>
                <a:srgbClr val="0070C0"/>
              </a:solidFill>
              <a:prstDash val="sysDash"/>
              <a:headEnd type="oval"/>
            </a:ln>
          </p:spPr>
          <p:style>
            <a:lnRef idx="1">
              <a:schemeClr val="accent1"/>
            </a:lnRef>
            <a:fillRef idx="0">
              <a:schemeClr val="accent1"/>
            </a:fillRef>
            <a:effectRef idx="0">
              <a:schemeClr val="accent1"/>
            </a:effectRef>
            <a:fontRef idx="minor">
              <a:schemeClr val="tx1"/>
            </a:fontRef>
          </p:style>
        </p:cxnSp>
        <p:sp>
          <p:nvSpPr>
            <p:cNvPr id="75" name="圆角矩形 74"/>
            <p:cNvSpPr/>
            <p:nvPr/>
          </p:nvSpPr>
          <p:spPr>
            <a:xfrm>
              <a:off x="5580112" y="2466775"/>
              <a:ext cx="2592288" cy="1613459"/>
            </a:xfrm>
            <a:prstGeom prst="roundRect">
              <a:avLst>
                <a:gd name="adj" fmla="val 0"/>
              </a:avLst>
            </a:prstGeom>
            <a:solidFill>
              <a:schemeClr val="bg1">
                <a:lumMod val="50000"/>
                <a:alpha val="30000"/>
              </a:schemeClr>
            </a:solidFill>
            <a:ln w="19050">
              <a:noFill/>
              <a:prstDash val="sysDash"/>
              <a:headEnd type="oval"/>
            </a:ln>
            <a:effectLst/>
          </p:spPr>
          <p:style>
            <a:lnRef idx="1">
              <a:schemeClr val="accent1"/>
            </a:lnRef>
            <a:fillRef idx="0">
              <a:schemeClr val="accent1"/>
            </a:fillRef>
            <a:effectRef idx="0">
              <a:schemeClr val="accent1"/>
            </a:effectRef>
            <a:fontRef idx="minor">
              <a:schemeClr val="tx1"/>
            </a:fontRef>
          </p:style>
          <p:txBody>
            <a:bodyPr rtlCol="0" anchor="ctr"/>
            <a:lstStyle/>
            <a:p>
              <a:pPr algn="ctr" defTabSz="914377">
                <a:lnSpc>
                  <a:spcPct val="130000"/>
                </a:lnSpc>
              </a:pPr>
              <a:r>
                <a:rPr lang="zh-CN" altLang="en-US" sz="2000" dirty="0">
                  <a:solidFill>
                    <a:sysClr val="windowText" lastClr="000000"/>
                  </a:solidFill>
                  <a:latin typeface="微软雅黑" panose="020B0503020204020204" pitchFamily="34" charset="-122"/>
                  <a:ea typeface="微软雅黑" panose="020B0503020204020204" pitchFamily="34" charset="-122"/>
                </a:rPr>
                <a:t>单击此处添加文本，</a:t>
              </a:r>
              <a:endParaRPr lang="en-US" altLang="zh-CN" sz="2000" dirty="0">
                <a:solidFill>
                  <a:sysClr val="windowText" lastClr="000000"/>
                </a:solidFill>
                <a:latin typeface="微软雅黑" panose="020B0503020204020204" pitchFamily="34" charset="-122"/>
                <a:ea typeface="微软雅黑" panose="020B0503020204020204" pitchFamily="34" charset="-122"/>
              </a:endParaRPr>
            </a:p>
            <a:p>
              <a:pPr algn="ctr" defTabSz="914377">
                <a:lnSpc>
                  <a:spcPct val="130000"/>
                </a:lnSpc>
              </a:pPr>
              <a:r>
                <a:rPr lang="zh-CN" altLang="en-US" sz="2000" dirty="0">
                  <a:solidFill>
                    <a:sysClr val="windowText" lastClr="000000"/>
                  </a:solidFill>
                  <a:latin typeface="微软雅黑" panose="020B0503020204020204" pitchFamily="34" charset="-122"/>
                  <a:ea typeface="微软雅黑" panose="020B0503020204020204" pitchFamily="34" charset="-122"/>
                </a:rPr>
                <a:t>单击此处添加文本，</a:t>
              </a:r>
              <a:endParaRPr lang="en-US" altLang="zh-CN" sz="2000" dirty="0">
                <a:solidFill>
                  <a:sysClr val="windowText" lastClr="000000"/>
                </a:solidFill>
                <a:latin typeface="微软雅黑" panose="020B0503020204020204" pitchFamily="34" charset="-122"/>
                <a:ea typeface="微软雅黑" panose="020B0503020204020204" pitchFamily="34" charset="-122"/>
              </a:endParaRPr>
            </a:p>
            <a:p>
              <a:pPr algn="ctr" defTabSz="914377">
                <a:lnSpc>
                  <a:spcPct val="130000"/>
                </a:lnSpc>
              </a:pPr>
              <a:r>
                <a:rPr lang="zh-CN" altLang="en-US" sz="2000" dirty="0">
                  <a:solidFill>
                    <a:sysClr val="windowText" lastClr="000000"/>
                  </a:solidFill>
                  <a:latin typeface="微软雅黑" panose="020B0503020204020204" pitchFamily="34" charset="-122"/>
                  <a:ea typeface="微软雅黑" panose="020B0503020204020204" pitchFamily="34" charset="-122"/>
                </a:rPr>
                <a:t>单击此处添加文本，</a:t>
              </a:r>
            </a:p>
            <a:p>
              <a:pPr algn="ctr" defTabSz="914377">
                <a:lnSpc>
                  <a:spcPct val="130000"/>
                </a:lnSpc>
              </a:pPr>
              <a:r>
                <a:rPr lang="zh-CN" altLang="en-US" sz="2000" dirty="0">
                  <a:solidFill>
                    <a:sysClr val="windowText" lastClr="000000"/>
                  </a:solidFill>
                  <a:latin typeface="微软雅黑" panose="020B0503020204020204" pitchFamily="34" charset="-122"/>
                  <a:ea typeface="微软雅黑" panose="020B0503020204020204" pitchFamily="34" charset="-122"/>
                </a:rPr>
                <a:t>单击此处添加文本。</a:t>
              </a:r>
            </a:p>
          </p:txBody>
        </p:sp>
      </p:grpSp>
      <p:sp>
        <p:nvSpPr>
          <p:cNvPr id="76" name="矩形 75"/>
          <p:cNvSpPr/>
          <p:nvPr/>
        </p:nvSpPr>
        <p:spPr>
          <a:xfrm>
            <a:off x="8112226" y="2753357"/>
            <a:ext cx="2585956" cy="592687"/>
          </a:xfrm>
          <a:prstGeom prst="rect">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zh-CN" altLang="en-US" sz="2267" b="1" dirty="0">
                <a:solidFill>
                  <a:prstClr val="white"/>
                </a:solidFill>
                <a:latin typeface="微软雅黑" panose="020B0503020204020204" pitchFamily="34" charset="-122"/>
                <a:ea typeface="微软雅黑" panose="020B0503020204020204" pitchFamily="34" charset="-122"/>
              </a:rPr>
              <a:t>单击添加标题</a:t>
            </a:r>
          </a:p>
        </p:txBody>
      </p:sp>
    </p:spTree>
    <p:extLst>
      <p:ext uri="{BB962C8B-B14F-4D97-AF65-F5344CB8AC3E}">
        <p14:creationId xmlns:p14="http://schemas.microsoft.com/office/powerpoint/2010/main" val="264057346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73"/>
                                        </p:tgtEl>
                                        <p:attrNameLst>
                                          <p:attrName>style.visibility</p:attrName>
                                        </p:attrNameLst>
                                      </p:cBhvr>
                                      <p:to>
                                        <p:strVal val="visible"/>
                                      </p:to>
                                    </p:set>
                                    <p:animEffect transition="in" filter="wipe(left)">
                                      <p:cBhvr>
                                        <p:cTn id="13" dur="500"/>
                                        <p:tgtEl>
                                          <p:spTgt spid="73"/>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76"/>
                                        </p:tgtEl>
                                        <p:attrNameLst>
                                          <p:attrName>style.visibility</p:attrName>
                                        </p:attrNameLst>
                                      </p:cBhvr>
                                      <p:to>
                                        <p:strVal val="visible"/>
                                      </p:to>
                                    </p:set>
                                    <p:animEffect transition="in" filter="fade">
                                      <p:cBhvr>
                                        <p:cTn id="17" dur="500"/>
                                        <p:tgtEl>
                                          <p:spTgt spid="76"/>
                                        </p:tgtEl>
                                      </p:cBhvr>
                                    </p:animEffect>
                                    <p:anim calcmode="lin" valueType="num">
                                      <p:cBhvr>
                                        <p:cTn id="18" dur="500" fill="hold"/>
                                        <p:tgtEl>
                                          <p:spTgt spid="76"/>
                                        </p:tgtEl>
                                        <p:attrNameLst>
                                          <p:attrName>ppt_x</p:attrName>
                                        </p:attrNameLst>
                                      </p:cBhvr>
                                      <p:tavLst>
                                        <p:tav tm="0">
                                          <p:val>
                                            <p:strVal val="#ppt_x"/>
                                          </p:val>
                                        </p:tav>
                                        <p:tav tm="100000">
                                          <p:val>
                                            <p:strVal val="#ppt_x"/>
                                          </p:val>
                                        </p:tav>
                                      </p:tavLst>
                                    </p:anim>
                                    <p:anim calcmode="lin" valueType="num">
                                      <p:cBhvr>
                                        <p:cTn id="19" dur="500" fill="hold"/>
                                        <p:tgtEl>
                                          <p:spTgt spid="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2"/>
            <a:ext cx="12192000" cy="6857999"/>
          </a:xfrm>
          <a:prstGeom prst="rect">
            <a:avLst/>
          </a:prstGeom>
        </p:spPr>
      </p:pic>
      <p:pic>
        <p:nvPicPr>
          <p:cNvPr id="26" name="图片 2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6182" y="24428"/>
            <a:ext cx="5703705" cy="6858000"/>
          </a:xfrm>
          <a:prstGeom prst="rect">
            <a:avLst/>
          </a:prstGeom>
        </p:spPr>
      </p:pic>
      <p:grpSp>
        <p:nvGrpSpPr>
          <p:cNvPr id="27" name="组合 26"/>
          <p:cNvGrpSpPr/>
          <p:nvPr/>
        </p:nvGrpSpPr>
        <p:grpSpPr>
          <a:xfrm>
            <a:off x="1007" y="5266268"/>
            <a:ext cx="12207925" cy="1616160"/>
            <a:chOff x="756" y="4279899"/>
            <a:chExt cx="6661733" cy="881921"/>
          </a:xfrm>
        </p:grpSpPr>
        <p:pic>
          <p:nvPicPr>
            <p:cNvPr id="28" name="图片 27"/>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56" y="4279899"/>
              <a:ext cx="5377567" cy="881921"/>
            </a:xfrm>
            <a:prstGeom prst="rect">
              <a:avLst/>
            </a:prstGeom>
          </p:spPr>
        </p:pic>
        <p:pic>
          <p:nvPicPr>
            <p:cNvPr id="29" name="图片 28"/>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flipH="1">
              <a:off x="5271256" y="4279899"/>
              <a:ext cx="1391233" cy="881921"/>
            </a:xfrm>
            <a:prstGeom prst="rect">
              <a:avLst/>
            </a:prstGeom>
          </p:spPr>
        </p:pic>
      </p:grpSp>
      <p:grpSp>
        <p:nvGrpSpPr>
          <p:cNvPr id="13" name="组合 12"/>
          <p:cNvGrpSpPr/>
          <p:nvPr/>
        </p:nvGrpSpPr>
        <p:grpSpPr>
          <a:xfrm>
            <a:off x="3739675" y="2099734"/>
            <a:ext cx="7985349" cy="3379173"/>
            <a:chOff x="1358950" y="1173758"/>
            <a:chExt cx="7072312" cy="3482975"/>
          </a:xfrm>
        </p:grpSpPr>
        <p:sp>
          <p:nvSpPr>
            <p:cNvPr id="14" name="Freeform 5"/>
            <p:cNvSpPr>
              <a:spLocks/>
            </p:cNvSpPr>
            <p:nvPr/>
          </p:nvSpPr>
          <p:spPr bwMode="auto">
            <a:xfrm>
              <a:off x="1358950" y="1173758"/>
              <a:ext cx="7072312" cy="3482975"/>
            </a:xfrm>
            <a:custGeom>
              <a:avLst/>
              <a:gdLst>
                <a:gd name="T0" fmla="*/ 97 w 9549"/>
                <a:gd name="T1" fmla="*/ 0 h 4700"/>
                <a:gd name="T2" fmla="*/ 9452 w 9549"/>
                <a:gd name="T3" fmla="*/ 0 h 4700"/>
                <a:gd name="T4" fmla="*/ 9549 w 9549"/>
                <a:gd name="T5" fmla="*/ 97 h 4700"/>
                <a:gd name="T6" fmla="*/ 9549 w 9549"/>
                <a:gd name="T7" fmla="*/ 4603 h 4700"/>
                <a:gd name="T8" fmla="*/ 9452 w 9549"/>
                <a:gd name="T9" fmla="*/ 4700 h 4700"/>
                <a:gd name="T10" fmla="*/ 97 w 9549"/>
                <a:gd name="T11" fmla="*/ 4700 h 4700"/>
                <a:gd name="T12" fmla="*/ 0 w 9549"/>
                <a:gd name="T13" fmla="*/ 4603 h 4700"/>
                <a:gd name="T14" fmla="*/ 0 w 9549"/>
                <a:gd name="T15" fmla="*/ 97 h 4700"/>
                <a:gd name="T16" fmla="*/ 97 w 9549"/>
                <a:gd name="T17" fmla="*/ 0 h 4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49" h="4700">
                  <a:moveTo>
                    <a:pt x="97" y="0"/>
                  </a:moveTo>
                  <a:lnTo>
                    <a:pt x="9452" y="0"/>
                  </a:lnTo>
                  <a:cubicBezTo>
                    <a:pt x="9505" y="0"/>
                    <a:pt x="9549" y="43"/>
                    <a:pt x="9549" y="97"/>
                  </a:cubicBezTo>
                  <a:lnTo>
                    <a:pt x="9549" y="4603"/>
                  </a:lnTo>
                  <a:cubicBezTo>
                    <a:pt x="9549" y="4656"/>
                    <a:pt x="9505" y="4700"/>
                    <a:pt x="9452" y="4700"/>
                  </a:cubicBezTo>
                  <a:lnTo>
                    <a:pt x="97" y="4700"/>
                  </a:lnTo>
                  <a:cubicBezTo>
                    <a:pt x="44" y="4700"/>
                    <a:pt x="0" y="4656"/>
                    <a:pt x="0" y="4603"/>
                  </a:cubicBezTo>
                  <a:lnTo>
                    <a:pt x="0" y="97"/>
                  </a:lnTo>
                  <a:cubicBezTo>
                    <a:pt x="0" y="43"/>
                    <a:pt x="44" y="0"/>
                    <a:pt x="97" y="0"/>
                  </a:cubicBez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15" name="Freeform 8"/>
            <p:cNvSpPr>
              <a:spLocks/>
            </p:cNvSpPr>
            <p:nvPr/>
          </p:nvSpPr>
          <p:spPr bwMode="auto">
            <a:xfrm>
              <a:off x="7851825" y="4077295"/>
              <a:ext cx="579437" cy="579438"/>
            </a:xfrm>
            <a:custGeom>
              <a:avLst/>
              <a:gdLst>
                <a:gd name="T0" fmla="*/ 782 w 782"/>
                <a:gd name="T1" fmla="*/ 0 h 782"/>
                <a:gd name="T2" fmla="*/ 782 w 782"/>
                <a:gd name="T3" fmla="*/ 685 h 782"/>
                <a:gd name="T4" fmla="*/ 685 w 782"/>
                <a:gd name="T5" fmla="*/ 782 h 782"/>
                <a:gd name="T6" fmla="*/ 0 w 782"/>
                <a:gd name="T7" fmla="*/ 782 h 782"/>
                <a:gd name="T8" fmla="*/ 782 w 782"/>
                <a:gd name="T9" fmla="*/ 0 h 782"/>
              </a:gdLst>
              <a:ahLst/>
              <a:cxnLst>
                <a:cxn ang="0">
                  <a:pos x="T0" y="T1"/>
                </a:cxn>
                <a:cxn ang="0">
                  <a:pos x="T2" y="T3"/>
                </a:cxn>
                <a:cxn ang="0">
                  <a:pos x="T4" y="T5"/>
                </a:cxn>
                <a:cxn ang="0">
                  <a:pos x="T6" y="T7"/>
                </a:cxn>
                <a:cxn ang="0">
                  <a:pos x="T8" y="T9"/>
                </a:cxn>
              </a:cxnLst>
              <a:rect l="0" t="0" r="r" b="b"/>
              <a:pathLst>
                <a:path w="782" h="782">
                  <a:moveTo>
                    <a:pt x="782" y="0"/>
                  </a:moveTo>
                  <a:lnTo>
                    <a:pt x="782" y="685"/>
                  </a:lnTo>
                  <a:cubicBezTo>
                    <a:pt x="782" y="738"/>
                    <a:pt x="738" y="782"/>
                    <a:pt x="685" y="782"/>
                  </a:cubicBezTo>
                  <a:lnTo>
                    <a:pt x="0" y="782"/>
                  </a:lnTo>
                  <a:lnTo>
                    <a:pt x="782" y="0"/>
                  </a:lnTo>
                  <a:close/>
                </a:path>
              </a:pathLst>
            </a:custGeom>
            <a:solidFill>
              <a:schemeClr val="accent2"/>
            </a:solidFill>
            <a:ln>
              <a:noFill/>
            </a:ln>
          </p:spPr>
          <p:txBody>
            <a:bodyPr vert="horz" wrap="square" lIns="121920" tIns="60960" rIns="121920" bIns="60960" numCol="1" anchor="t" anchorCtr="0" compatLnSpc="1">
              <a:prstTxWarp prst="textNoShape">
                <a:avLst/>
              </a:prstTxWarp>
            </a:bodyPr>
            <a:lstStyle/>
            <a:p>
              <a:pPr defTabSz="914377"/>
              <a:endParaRPr lang="zh-CN" altLang="en-US" sz="1867">
                <a:solidFill>
                  <a:srgbClr val="FEAE01"/>
                </a:solidFill>
                <a:latin typeface="微软雅黑" panose="020B0503020204020204" pitchFamily="34" charset="-122"/>
                <a:ea typeface="微软雅黑" panose="020B0503020204020204" pitchFamily="34" charset="-122"/>
              </a:endParaRPr>
            </a:p>
          </p:txBody>
        </p:sp>
      </p:grpSp>
      <p:sp>
        <p:nvSpPr>
          <p:cNvPr id="16" name="Freeform 6"/>
          <p:cNvSpPr>
            <a:spLocks/>
          </p:cNvSpPr>
          <p:nvPr/>
        </p:nvSpPr>
        <p:spPr bwMode="auto">
          <a:xfrm>
            <a:off x="4079852" y="1912548"/>
            <a:ext cx="2329600" cy="182801"/>
          </a:xfrm>
          <a:custGeom>
            <a:avLst/>
            <a:gdLst>
              <a:gd name="T0" fmla="*/ 249 w 3270"/>
              <a:gd name="T1" fmla="*/ 261 h 261"/>
              <a:gd name="T2" fmla="*/ 3270 w 3270"/>
              <a:gd name="T3" fmla="*/ 261 h 261"/>
              <a:gd name="T4" fmla="*/ 3022 w 3270"/>
              <a:gd name="T5" fmla="*/ 0 h 261"/>
              <a:gd name="T6" fmla="*/ 0 w 3270"/>
              <a:gd name="T7" fmla="*/ 0 h 261"/>
              <a:gd name="T8" fmla="*/ 249 w 3270"/>
              <a:gd name="T9" fmla="*/ 261 h 261"/>
            </a:gdLst>
            <a:ahLst/>
            <a:cxnLst>
              <a:cxn ang="0">
                <a:pos x="T0" y="T1"/>
              </a:cxn>
              <a:cxn ang="0">
                <a:pos x="T2" y="T3"/>
              </a:cxn>
              <a:cxn ang="0">
                <a:pos x="T4" y="T5"/>
              </a:cxn>
              <a:cxn ang="0">
                <a:pos x="T6" y="T7"/>
              </a:cxn>
              <a:cxn ang="0">
                <a:pos x="T8" y="T9"/>
              </a:cxn>
            </a:cxnLst>
            <a:rect l="0" t="0" r="r" b="b"/>
            <a:pathLst>
              <a:path w="3270" h="261">
                <a:moveTo>
                  <a:pt x="249" y="261"/>
                </a:moveTo>
                <a:lnTo>
                  <a:pt x="3270" y="261"/>
                </a:lnTo>
                <a:lnTo>
                  <a:pt x="3022" y="0"/>
                </a:lnTo>
                <a:lnTo>
                  <a:pt x="0" y="0"/>
                </a:lnTo>
                <a:lnTo>
                  <a:pt x="249" y="261"/>
                </a:lnTo>
                <a:close/>
              </a:path>
            </a:pathLst>
          </a:custGeom>
          <a:solidFill>
            <a:schemeClr val="accent4">
              <a:lumMod val="75000"/>
            </a:schemeClr>
          </a:solidFill>
          <a:ln>
            <a:noFill/>
          </a:ln>
        </p:spPr>
        <p:txBody>
          <a:bodyPr vert="horz" wrap="square" lIns="121920" tIns="60960" rIns="121920" bIns="60960" numCol="1" anchor="t" anchorCtr="0" compatLnSpc="1">
            <a:prstTxWarp prst="textNoShape">
              <a:avLst/>
            </a:prstTxWarp>
          </a:bodyPr>
          <a:lstStyle/>
          <a:p>
            <a:pPr defTabSz="914377"/>
            <a:endParaRPr lang="zh-CN" altLang="en-US" sz="1867">
              <a:solidFill>
                <a:srgbClr val="FEAE01"/>
              </a:solidFill>
              <a:latin typeface="微软雅黑" panose="020B0503020204020204" pitchFamily="34" charset="-122"/>
              <a:ea typeface="微软雅黑" panose="020B0503020204020204" pitchFamily="34" charset="-122"/>
            </a:endParaRPr>
          </a:p>
        </p:txBody>
      </p:sp>
      <p:sp>
        <p:nvSpPr>
          <p:cNvPr id="17" name="Freeform 7"/>
          <p:cNvSpPr>
            <a:spLocks/>
          </p:cNvSpPr>
          <p:nvPr/>
        </p:nvSpPr>
        <p:spPr bwMode="auto">
          <a:xfrm>
            <a:off x="4062637" y="1912547"/>
            <a:ext cx="2152513" cy="1466912"/>
          </a:xfrm>
          <a:custGeom>
            <a:avLst/>
            <a:gdLst>
              <a:gd name="T0" fmla="*/ 3022 w 3022"/>
              <a:gd name="T1" fmla="*/ 0 h 2098"/>
              <a:gd name="T2" fmla="*/ 0 w 3022"/>
              <a:gd name="T3" fmla="*/ 0 h 2098"/>
              <a:gd name="T4" fmla="*/ 0 w 3022"/>
              <a:gd name="T5" fmla="*/ 2098 h 2098"/>
              <a:gd name="T6" fmla="*/ 2165 w 3022"/>
              <a:gd name="T7" fmla="*/ 2098 h 2098"/>
              <a:gd name="T8" fmla="*/ 3022 w 3022"/>
              <a:gd name="T9" fmla="*/ 0 h 2098"/>
            </a:gdLst>
            <a:ahLst/>
            <a:cxnLst>
              <a:cxn ang="0">
                <a:pos x="T0" y="T1"/>
              </a:cxn>
              <a:cxn ang="0">
                <a:pos x="T2" y="T3"/>
              </a:cxn>
              <a:cxn ang="0">
                <a:pos x="T4" y="T5"/>
              </a:cxn>
              <a:cxn ang="0">
                <a:pos x="T6" y="T7"/>
              </a:cxn>
              <a:cxn ang="0">
                <a:pos x="T8" y="T9"/>
              </a:cxn>
            </a:cxnLst>
            <a:rect l="0" t="0" r="r" b="b"/>
            <a:pathLst>
              <a:path w="3022" h="2098">
                <a:moveTo>
                  <a:pt x="3022" y="0"/>
                </a:moveTo>
                <a:lnTo>
                  <a:pt x="0" y="0"/>
                </a:lnTo>
                <a:lnTo>
                  <a:pt x="0" y="2098"/>
                </a:lnTo>
                <a:lnTo>
                  <a:pt x="2165" y="2098"/>
                </a:lnTo>
                <a:lnTo>
                  <a:pt x="3022" y="0"/>
                </a:lnTo>
                <a:close/>
              </a:path>
            </a:pathLst>
          </a:custGeom>
          <a:solidFill>
            <a:schemeClr val="accent2"/>
          </a:solidFill>
          <a:ln>
            <a:noFill/>
          </a:ln>
        </p:spPr>
        <p:txBody>
          <a:bodyPr vert="horz" wrap="square" lIns="121920" tIns="60960" rIns="121920" bIns="60960" numCol="1" anchor="t" anchorCtr="0" compatLnSpc="1">
            <a:prstTxWarp prst="textNoShape">
              <a:avLst/>
            </a:prstTxWarp>
          </a:bodyPr>
          <a:lstStyle/>
          <a:p>
            <a:pPr defTabSz="914377"/>
            <a:endParaRPr lang="zh-CN" altLang="en-US" sz="1867">
              <a:solidFill>
                <a:srgbClr val="FEAE01"/>
              </a:solidFill>
              <a:latin typeface="微软雅黑" panose="020B0503020204020204" pitchFamily="34" charset="-122"/>
              <a:ea typeface="微软雅黑" panose="020B0503020204020204" pitchFamily="34" charset="-122"/>
            </a:endParaRPr>
          </a:p>
        </p:txBody>
      </p:sp>
      <p:sp>
        <p:nvSpPr>
          <p:cNvPr id="18" name="Freeform 9"/>
          <p:cNvSpPr>
            <a:spLocks noEditPoints="1"/>
          </p:cNvSpPr>
          <p:nvPr/>
        </p:nvSpPr>
        <p:spPr bwMode="auto">
          <a:xfrm>
            <a:off x="11468907" y="5197821"/>
            <a:ext cx="264583" cy="264584"/>
          </a:xfrm>
          <a:custGeom>
            <a:avLst/>
            <a:gdLst>
              <a:gd name="T0" fmla="*/ 146 w 268"/>
              <a:gd name="T1" fmla="*/ 226 h 268"/>
              <a:gd name="T2" fmla="*/ 125 w 268"/>
              <a:gd name="T3" fmla="*/ 209 h 268"/>
              <a:gd name="T4" fmla="*/ 177 w 268"/>
              <a:gd name="T5" fmla="*/ 148 h 268"/>
              <a:gd name="T6" fmla="*/ 43 w 268"/>
              <a:gd name="T7" fmla="*/ 148 h 268"/>
              <a:gd name="T8" fmla="*/ 43 w 268"/>
              <a:gd name="T9" fmla="*/ 120 h 268"/>
              <a:gd name="T10" fmla="*/ 177 w 268"/>
              <a:gd name="T11" fmla="*/ 120 h 268"/>
              <a:gd name="T12" fmla="*/ 125 w 268"/>
              <a:gd name="T13" fmla="*/ 60 h 268"/>
              <a:gd name="T14" fmla="*/ 146 w 268"/>
              <a:gd name="T15" fmla="*/ 42 h 268"/>
              <a:gd name="T16" fmla="*/ 224 w 268"/>
              <a:gd name="T17" fmla="*/ 134 h 268"/>
              <a:gd name="T18" fmla="*/ 146 w 268"/>
              <a:gd name="T19" fmla="*/ 226 h 268"/>
              <a:gd name="T20" fmla="*/ 134 w 268"/>
              <a:gd name="T21" fmla="*/ 0 h 268"/>
              <a:gd name="T22" fmla="*/ 268 w 268"/>
              <a:gd name="T23" fmla="*/ 134 h 268"/>
              <a:gd name="T24" fmla="*/ 134 w 268"/>
              <a:gd name="T25" fmla="*/ 268 h 268"/>
              <a:gd name="T26" fmla="*/ 0 w 268"/>
              <a:gd name="T27" fmla="*/ 134 h 268"/>
              <a:gd name="T28" fmla="*/ 134 w 268"/>
              <a:gd name="T29" fmla="*/ 0 h 268"/>
              <a:gd name="T30" fmla="*/ 134 w 268"/>
              <a:gd name="T31" fmla="*/ 17 h 268"/>
              <a:gd name="T32" fmla="*/ 250 w 268"/>
              <a:gd name="T33" fmla="*/ 134 h 268"/>
              <a:gd name="T34" fmla="*/ 134 w 268"/>
              <a:gd name="T35" fmla="*/ 251 h 268"/>
              <a:gd name="T36" fmla="*/ 17 w 268"/>
              <a:gd name="T37" fmla="*/ 134 h 268"/>
              <a:gd name="T38" fmla="*/ 134 w 268"/>
              <a:gd name="T39" fmla="*/ 17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8" h="268">
                <a:moveTo>
                  <a:pt x="146" y="226"/>
                </a:moveTo>
                <a:lnTo>
                  <a:pt x="125" y="209"/>
                </a:lnTo>
                <a:lnTo>
                  <a:pt x="177" y="148"/>
                </a:lnTo>
                <a:lnTo>
                  <a:pt x="43" y="148"/>
                </a:lnTo>
                <a:lnTo>
                  <a:pt x="43" y="120"/>
                </a:lnTo>
                <a:lnTo>
                  <a:pt x="177" y="120"/>
                </a:lnTo>
                <a:lnTo>
                  <a:pt x="125" y="60"/>
                </a:lnTo>
                <a:lnTo>
                  <a:pt x="146" y="42"/>
                </a:lnTo>
                <a:lnTo>
                  <a:pt x="224" y="134"/>
                </a:lnTo>
                <a:lnTo>
                  <a:pt x="146" y="226"/>
                </a:lnTo>
                <a:close/>
                <a:moveTo>
                  <a:pt x="134" y="0"/>
                </a:moveTo>
                <a:cubicBezTo>
                  <a:pt x="208" y="0"/>
                  <a:pt x="268" y="60"/>
                  <a:pt x="268" y="134"/>
                </a:cubicBezTo>
                <a:cubicBezTo>
                  <a:pt x="268" y="208"/>
                  <a:pt x="208" y="268"/>
                  <a:pt x="134" y="268"/>
                </a:cubicBezTo>
                <a:cubicBezTo>
                  <a:pt x="60" y="268"/>
                  <a:pt x="0" y="208"/>
                  <a:pt x="0" y="134"/>
                </a:cubicBezTo>
                <a:cubicBezTo>
                  <a:pt x="0" y="60"/>
                  <a:pt x="60" y="0"/>
                  <a:pt x="134" y="0"/>
                </a:cubicBezTo>
                <a:close/>
                <a:moveTo>
                  <a:pt x="134" y="17"/>
                </a:moveTo>
                <a:cubicBezTo>
                  <a:pt x="198" y="17"/>
                  <a:pt x="250" y="70"/>
                  <a:pt x="250" y="134"/>
                </a:cubicBezTo>
                <a:cubicBezTo>
                  <a:pt x="250" y="199"/>
                  <a:pt x="198" y="251"/>
                  <a:pt x="134" y="251"/>
                </a:cubicBezTo>
                <a:cubicBezTo>
                  <a:pt x="69" y="251"/>
                  <a:pt x="17" y="199"/>
                  <a:pt x="17" y="134"/>
                </a:cubicBezTo>
                <a:cubicBezTo>
                  <a:pt x="17" y="70"/>
                  <a:pt x="69" y="17"/>
                  <a:pt x="134" y="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zh-CN" altLang="en-US" sz="2400">
              <a:solidFill>
                <a:srgbClr val="FEAE01"/>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4309191" y="2020679"/>
            <a:ext cx="671988" cy="1446550"/>
          </a:xfrm>
          <a:prstGeom prst="rect">
            <a:avLst/>
          </a:prstGeom>
          <a:noFill/>
        </p:spPr>
        <p:txBody>
          <a:bodyPr wrap="square" rtlCol="0">
            <a:spAutoFit/>
          </a:bodyPr>
          <a:lstStyle/>
          <a:p>
            <a:pPr defTabSz="914377"/>
            <a:r>
              <a:rPr lang="en-US" altLang="zh-CN" sz="8800" b="1" dirty="0">
                <a:solidFill>
                  <a:srgbClr val="F8F8F8"/>
                </a:solidFill>
                <a:latin typeface="微软雅黑" panose="020B0503020204020204" pitchFamily="34" charset="-122"/>
                <a:ea typeface="微软雅黑" panose="020B0503020204020204" pitchFamily="34" charset="-122"/>
              </a:rPr>
              <a:t>4</a:t>
            </a:r>
            <a:endParaRPr lang="zh-CN" altLang="en-US" sz="8800" b="1" dirty="0">
              <a:solidFill>
                <a:srgbClr val="F8F8F8"/>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6437896" y="2163228"/>
            <a:ext cx="4746723" cy="584775"/>
          </a:xfrm>
          <a:prstGeom prst="rect">
            <a:avLst/>
          </a:prstGeom>
          <a:noFill/>
        </p:spPr>
        <p:txBody>
          <a:bodyPr wrap="square" rtlCol="0">
            <a:spAutoFit/>
          </a:bodyPr>
          <a:lstStyle/>
          <a:p>
            <a:pPr defTabSz="914377"/>
            <a:r>
              <a:rPr lang="zh-CN" altLang="en-US" sz="3200" b="1" dirty="0">
                <a:solidFill>
                  <a:srgbClr val="2B2A30"/>
                </a:solidFill>
                <a:latin typeface="微软雅黑" panose="020B0503020204020204" pitchFamily="34" charset="-122"/>
                <a:ea typeface="微软雅黑" panose="020B0503020204020204" pitchFamily="34" charset="-122"/>
              </a:rPr>
              <a:t>请输入第四部分标题</a:t>
            </a:r>
          </a:p>
        </p:txBody>
      </p:sp>
      <p:sp>
        <p:nvSpPr>
          <p:cNvPr id="22" name="TextBox 21"/>
          <p:cNvSpPr txBox="1"/>
          <p:nvPr/>
        </p:nvSpPr>
        <p:spPr>
          <a:xfrm>
            <a:off x="4887470" y="3908293"/>
            <a:ext cx="6250009" cy="1077090"/>
          </a:xfrm>
          <a:prstGeom prst="rect">
            <a:avLst/>
          </a:prstGeom>
          <a:noFill/>
        </p:spPr>
        <p:txBody>
          <a:bodyPr wrap="square" rtlCol="0">
            <a:spAutoFit/>
          </a:bodyPr>
          <a:lstStyle/>
          <a:p>
            <a:pPr defTabSz="914377">
              <a:lnSpc>
                <a:spcPct val="150000"/>
              </a:lnSpc>
            </a:pPr>
            <a:r>
              <a:rPr lang="zh-CN" altLang="en-US" sz="2133" dirty="0">
                <a:solidFill>
                  <a:srgbClr val="2B2A30"/>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p>
        </p:txBody>
      </p:sp>
      <p:sp>
        <p:nvSpPr>
          <p:cNvPr id="23" name="TextBox 22"/>
          <p:cNvSpPr txBox="1"/>
          <p:nvPr/>
        </p:nvSpPr>
        <p:spPr>
          <a:xfrm>
            <a:off x="6409452" y="2915598"/>
            <a:ext cx="5025680" cy="379656"/>
          </a:xfrm>
          <a:prstGeom prst="rect">
            <a:avLst/>
          </a:prstGeom>
          <a:noFill/>
        </p:spPr>
        <p:txBody>
          <a:bodyPr wrap="square" rtlCol="0">
            <a:spAutoFit/>
          </a:bodyPr>
          <a:lstStyle/>
          <a:p>
            <a:pPr defTabSz="914377"/>
            <a:r>
              <a:rPr lang="en-US" altLang="zh-CN" sz="1867" dirty="0">
                <a:solidFill>
                  <a:srgbClr val="2B2A30"/>
                </a:solidFill>
                <a:latin typeface="微软雅黑" panose="020B0503020204020204" pitchFamily="34" charset="-122"/>
                <a:ea typeface="微软雅黑" panose="020B0503020204020204" pitchFamily="34" charset="-122"/>
              </a:rPr>
              <a:t>◎</a:t>
            </a:r>
            <a:r>
              <a:rPr lang="zh-CN" altLang="en-US" sz="1867" dirty="0">
                <a:solidFill>
                  <a:srgbClr val="2B2A30"/>
                </a:solidFill>
                <a:latin typeface="微软雅黑" panose="020B0503020204020204" pitchFamily="34" charset="-122"/>
                <a:ea typeface="微软雅黑" panose="020B0503020204020204" pitchFamily="34" charset="-122"/>
              </a:rPr>
              <a:t>节标题一   </a:t>
            </a:r>
            <a:r>
              <a:rPr lang="en-US" altLang="zh-CN" sz="1867" dirty="0">
                <a:solidFill>
                  <a:srgbClr val="2B2A30"/>
                </a:solidFill>
                <a:latin typeface="微软雅黑" panose="020B0503020204020204" pitchFamily="34" charset="-122"/>
                <a:ea typeface="微软雅黑" panose="020B0503020204020204" pitchFamily="34" charset="-122"/>
              </a:rPr>
              <a:t>◎</a:t>
            </a:r>
            <a:r>
              <a:rPr lang="zh-CN" altLang="en-US" sz="1867" dirty="0">
                <a:solidFill>
                  <a:srgbClr val="2B2A30"/>
                </a:solidFill>
                <a:latin typeface="微软雅黑" panose="020B0503020204020204" pitchFamily="34" charset="-122"/>
                <a:ea typeface="微软雅黑" panose="020B0503020204020204" pitchFamily="34" charset="-122"/>
              </a:rPr>
              <a:t>节标题二  </a:t>
            </a:r>
            <a:r>
              <a:rPr lang="en-US" altLang="zh-CN" sz="1867" dirty="0">
                <a:solidFill>
                  <a:srgbClr val="2B2A30"/>
                </a:solidFill>
                <a:latin typeface="微软雅黑" panose="020B0503020204020204" pitchFamily="34" charset="-122"/>
                <a:ea typeface="微软雅黑" panose="020B0503020204020204" pitchFamily="34" charset="-122"/>
              </a:rPr>
              <a:t>◎</a:t>
            </a:r>
            <a:r>
              <a:rPr lang="zh-CN" altLang="en-US" sz="1867" dirty="0">
                <a:solidFill>
                  <a:srgbClr val="2B2A30"/>
                </a:solidFill>
                <a:latin typeface="微软雅黑" panose="020B0503020204020204" pitchFamily="34" charset="-122"/>
                <a:ea typeface="微软雅黑" panose="020B0503020204020204" pitchFamily="34" charset="-122"/>
              </a:rPr>
              <a:t>节标题三</a:t>
            </a:r>
          </a:p>
        </p:txBody>
      </p:sp>
    </p:spTree>
    <p:extLst>
      <p:ext uri="{BB962C8B-B14F-4D97-AF65-F5344CB8AC3E}">
        <p14:creationId xmlns:p14="http://schemas.microsoft.com/office/powerpoint/2010/main" val="386727630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down)">
                                      <p:cBhvr>
                                        <p:cTn id="11" dur="500"/>
                                        <p:tgtEl>
                                          <p:spTgt spid="16"/>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up)">
                                      <p:cBhvr>
                                        <p:cTn id="15" dur="500"/>
                                        <p:tgtEl>
                                          <p:spTgt spid="17"/>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500" fill="hold"/>
                                        <p:tgtEl>
                                          <p:spTgt spid="19"/>
                                        </p:tgtEl>
                                        <p:attrNameLst>
                                          <p:attrName>ppt_w</p:attrName>
                                        </p:attrNameLst>
                                      </p:cBhvr>
                                      <p:tavLst>
                                        <p:tav tm="0">
                                          <p:val>
                                            <p:fltVal val="0"/>
                                          </p:val>
                                        </p:tav>
                                        <p:tav tm="100000">
                                          <p:val>
                                            <p:strVal val="#ppt_w"/>
                                          </p:val>
                                        </p:tav>
                                      </p:tavLst>
                                    </p:anim>
                                    <p:anim calcmode="lin" valueType="num">
                                      <p:cBhvr>
                                        <p:cTn id="20" dur="500" fill="hold"/>
                                        <p:tgtEl>
                                          <p:spTgt spid="19"/>
                                        </p:tgtEl>
                                        <p:attrNameLst>
                                          <p:attrName>ppt_h</p:attrName>
                                        </p:attrNameLst>
                                      </p:cBhvr>
                                      <p:tavLst>
                                        <p:tav tm="0">
                                          <p:val>
                                            <p:fltVal val="0"/>
                                          </p:val>
                                        </p:tav>
                                        <p:tav tm="100000">
                                          <p:val>
                                            <p:strVal val="#ppt_h"/>
                                          </p:val>
                                        </p:tav>
                                      </p:tavLst>
                                    </p:anim>
                                    <p:anim calcmode="lin" valueType="num">
                                      <p:cBhvr>
                                        <p:cTn id="21" dur="500" fill="hold"/>
                                        <p:tgtEl>
                                          <p:spTgt spid="19"/>
                                        </p:tgtEl>
                                        <p:attrNameLst>
                                          <p:attrName>style.rotation</p:attrName>
                                        </p:attrNameLst>
                                      </p:cBhvr>
                                      <p:tavLst>
                                        <p:tav tm="0">
                                          <p:val>
                                            <p:fltVal val="90"/>
                                          </p:val>
                                        </p:tav>
                                        <p:tav tm="100000">
                                          <p:val>
                                            <p:fltVal val="0"/>
                                          </p:val>
                                        </p:tav>
                                      </p:tavLst>
                                    </p:anim>
                                    <p:animEffect transition="in" filter="fade">
                                      <p:cBhvr>
                                        <p:cTn id="22" dur="500"/>
                                        <p:tgtEl>
                                          <p:spTgt spid="19"/>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left)">
                                      <p:cBhvr>
                                        <p:cTn id="26" dur="500"/>
                                        <p:tgtEl>
                                          <p:spTgt spid="20"/>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wipe(left)">
                                      <p:cBhvr>
                                        <p:cTn id="29" dur="500"/>
                                        <p:tgtEl>
                                          <p:spTgt spid="23"/>
                                        </p:tgtEl>
                                      </p:cBhvr>
                                    </p:animEffect>
                                  </p:childTnLst>
                                </p:cTn>
                              </p:par>
                            </p:childTnLst>
                          </p:cTn>
                        </p:par>
                        <p:par>
                          <p:cTn id="30" fill="hold">
                            <p:stCondLst>
                              <p:cond delay="2500"/>
                            </p:stCondLst>
                            <p:childTnLst>
                              <p:par>
                                <p:cTn id="31" presetID="31" presetClass="entr" presetSubtype="0"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p:cTn id="33" dur="500" fill="hold"/>
                                        <p:tgtEl>
                                          <p:spTgt spid="22"/>
                                        </p:tgtEl>
                                        <p:attrNameLst>
                                          <p:attrName>ppt_w</p:attrName>
                                        </p:attrNameLst>
                                      </p:cBhvr>
                                      <p:tavLst>
                                        <p:tav tm="0">
                                          <p:val>
                                            <p:fltVal val="0"/>
                                          </p:val>
                                        </p:tav>
                                        <p:tav tm="100000">
                                          <p:val>
                                            <p:strVal val="#ppt_w"/>
                                          </p:val>
                                        </p:tav>
                                      </p:tavLst>
                                    </p:anim>
                                    <p:anim calcmode="lin" valueType="num">
                                      <p:cBhvr>
                                        <p:cTn id="34" dur="500" fill="hold"/>
                                        <p:tgtEl>
                                          <p:spTgt spid="22"/>
                                        </p:tgtEl>
                                        <p:attrNameLst>
                                          <p:attrName>ppt_h</p:attrName>
                                        </p:attrNameLst>
                                      </p:cBhvr>
                                      <p:tavLst>
                                        <p:tav tm="0">
                                          <p:val>
                                            <p:fltVal val="0"/>
                                          </p:val>
                                        </p:tav>
                                        <p:tav tm="100000">
                                          <p:val>
                                            <p:strVal val="#ppt_h"/>
                                          </p:val>
                                        </p:tav>
                                      </p:tavLst>
                                    </p:anim>
                                    <p:anim calcmode="lin" valueType="num">
                                      <p:cBhvr>
                                        <p:cTn id="35" dur="500" fill="hold"/>
                                        <p:tgtEl>
                                          <p:spTgt spid="22"/>
                                        </p:tgtEl>
                                        <p:attrNameLst>
                                          <p:attrName>style.rotation</p:attrName>
                                        </p:attrNameLst>
                                      </p:cBhvr>
                                      <p:tavLst>
                                        <p:tav tm="0">
                                          <p:val>
                                            <p:fltVal val="90"/>
                                          </p:val>
                                        </p:tav>
                                        <p:tav tm="100000">
                                          <p:val>
                                            <p:fltVal val="0"/>
                                          </p:val>
                                        </p:tav>
                                      </p:tavLst>
                                    </p:anim>
                                    <p:animEffect transition="in" filter="fade">
                                      <p:cBhvr>
                                        <p:cTn id="3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9" grpId="0"/>
      <p:bldP spid="20" grpId="0"/>
      <p:bldP spid="22" grpId="0"/>
      <p:bldP spid="2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齿轮1"/>
          <p:cNvSpPr/>
          <p:nvPr/>
        </p:nvSpPr>
        <p:spPr>
          <a:xfrm>
            <a:off x="5552824" y="3332989"/>
            <a:ext cx="2980267" cy="2980267"/>
          </a:xfrm>
          <a:custGeom>
            <a:avLst/>
            <a:gdLst>
              <a:gd name="connsiteX0" fmla="*/ 1586555 w 2235200"/>
              <a:gd name="connsiteY0" fmla="*/ 356377 h 2235200"/>
              <a:gd name="connsiteX1" fmla="*/ 1760418 w 2235200"/>
              <a:gd name="connsiteY1" fmla="*/ 210481 h 2235200"/>
              <a:gd name="connsiteX2" fmla="*/ 1899314 w 2235200"/>
              <a:gd name="connsiteY2" fmla="*/ 327029 h 2235200"/>
              <a:gd name="connsiteX3" fmla="*/ 1785825 w 2235200"/>
              <a:gd name="connsiteY3" fmla="*/ 523585 h 2235200"/>
              <a:gd name="connsiteX4" fmla="*/ 1966144 w 2235200"/>
              <a:gd name="connsiteY4" fmla="*/ 835907 h 2235200"/>
              <a:gd name="connsiteX5" fmla="*/ 2193112 w 2235200"/>
              <a:gd name="connsiteY5" fmla="*/ 835901 h 2235200"/>
              <a:gd name="connsiteX6" fmla="*/ 2224597 w 2235200"/>
              <a:gd name="connsiteY6" fmla="*/ 1014463 h 2235200"/>
              <a:gd name="connsiteX7" fmla="*/ 2011316 w 2235200"/>
              <a:gd name="connsiteY7" fmla="*/ 1092085 h 2235200"/>
              <a:gd name="connsiteX8" fmla="*/ 1948692 w 2235200"/>
              <a:gd name="connsiteY8" fmla="*/ 1447245 h 2235200"/>
              <a:gd name="connsiteX9" fmla="*/ 2122562 w 2235200"/>
              <a:gd name="connsiteY9" fmla="*/ 1593132 h 2235200"/>
              <a:gd name="connsiteX10" fmla="*/ 2031904 w 2235200"/>
              <a:gd name="connsiteY10" fmla="*/ 1750157 h 2235200"/>
              <a:gd name="connsiteX11" fmla="*/ 1818627 w 2235200"/>
              <a:gd name="connsiteY11" fmla="*/ 1672524 h 2235200"/>
              <a:gd name="connsiteX12" fmla="*/ 1542362 w 2235200"/>
              <a:gd name="connsiteY12" fmla="*/ 1904338 h 2235200"/>
              <a:gd name="connsiteX13" fmla="*/ 1581780 w 2235200"/>
              <a:gd name="connsiteY13" fmla="*/ 2127856 h 2235200"/>
              <a:gd name="connsiteX14" fmla="*/ 1411398 w 2235200"/>
              <a:gd name="connsiteY14" fmla="*/ 2189870 h 2235200"/>
              <a:gd name="connsiteX15" fmla="*/ 1297919 w 2235200"/>
              <a:gd name="connsiteY15" fmla="*/ 1993308 h 2235200"/>
              <a:gd name="connsiteX16" fmla="*/ 937280 w 2235200"/>
              <a:gd name="connsiteY16" fmla="*/ 1993308 h 2235200"/>
              <a:gd name="connsiteX17" fmla="*/ 823802 w 2235200"/>
              <a:gd name="connsiteY17" fmla="*/ 2189870 h 2235200"/>
              <a:gd name="connsiteX18" fmla="*/ 653420 w 2235200"/>
              <a:gd name="connsiteY18" fmla="*/ 2127856 h 2235200"/>
              <a:gd name="connsiteX19" fmla="*/ 692839 w 2235200"/>
              <a:gd name="connsiteY19" fmla="*/ 1904338 h 2235200"/>
              <a:gd name="connsiteX20" fmla="*/ 416574 w 2235200"/>
              <a:gd name="connsiteY20" fmla="*/ 1672524 h 2235200"/>
              <a:gd name="connsiteX21" fmla="*/ 203296 w 2235200"/>
              <a:gd name="connsiteY21" fmla="*/ 1750157 h 2235200"/>
              <a:gd name="connsiteX22" fmla="*/ 112638 w 2235200"/>
              <a:gd name="connsiteY22" fmla="*/ 1593132 h 2235200"/>
              <a:gd name="connsiteX23" fmla="*/ 286508 w 2235200"/>
              <a:gd name="connsiteY23" fmla="*/ 1447245 h 2235200"/>
              <a:gd name="connsiteX24" fmla="*/ 223884 w 2235200"/>
              <a:gd name="connsiteY24" fmla="*/ 1092085 h 2235200"/>
              <a:gd name="connsiteX25" fmla="*/ 10603 w 2235200"/>
              <a:gd name="connsiteY25" fmla="*/ 1014463 h 2235200"/>
              <a:gd name="connsiteX26" fmla="*/ 42088 w 2235200"/>
              <a:gd name="connsiteY26" fmla="*/ 835901 h 2235200"/>
              <a:gd name="connsiteX27" fmla="*/ 269055 w 2235200"/>
              <a:gd name="connsiteY27" fmla="*/ 835907 h 2235200"/>
              <a:gd name="connsiteX28" fmla="*/ 449374 w 2235200"/>
              <a:gd name="connsiteY28" fmla="*/ 523585 h 2235200"/>
              <a:gd name="connsiteX29" fmla="*/ 335886 w 2235200"/>
              <a:gd name="connsiteY29" fmla="*/ 327029 h 2235200"/>
              <a:gd name="connsiteX30" fmla="*/ 474782 w 2235200"/>
              <a:gd name="connsiteY30" fmla="*/ 210481 h 2235200"/>
              <a:gd name="connsiteX31" fmla="*/ 648645 w 2235200"/>
              <a:gd name="connsiteY31" fmla="*/ 356377 h 2235200"/>
              <a:gd name="connsiteX32" fmla="*/ 987535 w 2235200"/>
              <a:gd name="connsiteY32" fmla="*/ 233031 h 2235200"/>
              <a:gd name="connsiteX33" fmla="*/ 1026942 w 2235200"/>
              <a:gd name="connsiteY33" fmla="*/ 9511 h 2235200"/>
              <a:gd name="connsiteX34" fmla="*/ 1208258 w 2235200"/>
              <a:gd name="connsiteY34" fmla="*/ 9511 h 2235200"/>
              <a:gd name="connsiteX35" fmla="*/ 1247665 w 2235200"/>
              <a:gd name="connsiteY35" fmla="*/ 233031 h 2235200"/>
              <a:gd name="connsiteX36" fmla="*/ 1586555 w 2235200"/>
              <a:gd name="connsiteY36" fmla="*/ 356377 h 223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235200" h="2235200">
                <a:moveTo>
                  <a:pt x="1586555" y="356377"/>
                </a:moveTo>
                <a:lnTo>
                  <a:pt x="1760418" y="210481"/>
                </a:lnTo>
                <a:lnTo>
                  <a:pt x="1899314" y="327029"/>
                </a:lnTo>
                <a:lnTo>
                  <a:pt x="1785825" y="523585"/>
                </a:lnTo>
                <a:cubicBezTo>
                  <a:pt x="1866522" y="614364"/>
                  <a:pt x="1927876" y="720632"/>
                  <a:pt x="1966144" y="835907"/>
                </a:cubicBezTo>
                <a:lnTo>
                  <a:pt x="2193112" y="835901"/>
                </a:lnTo>
                <a:lnTo>
                  <a:pt x="2224597" y="1014463"/>
                </a:lnTo>
                <a:lnTo>
                  <a:pt x="2011316" y="1092085"/>
                </a:lnTo>
                <a:cubicBezTo>
                  <a:pt x="2014782" y="1213496"/>
                  <a:pt x="1993474" y="1334341"/>
                  <a:pt x="1948692" y="1447245"/>
                </a:cubicBezTo>
                <a:lnTo>
                  <a:pt x="2122562" y="1593132"/>
                </a:lnTo>
                <a:lnTo>
                  <a:pt x="2031904" y="1750157"/>
                </a:lnTo>
                <a:lnTo>
                  <a:pt x="1818627" y="1672524"/>
                </a:lnTo>
                <a:cubicBezTo>
                  <a:pt x="1743241" y="1767759"/>
                  <a:pt x="1649240" y="1846634"/>
                  <a:pt x="1542362" y="1904338"/>
                </a:cubicBezTo>
                <a:lnTo>
                  <a:pt x="1581780" y="2127856"/>
                </a:lnTo>
                <a:lnTo>
                  <a:pt x="1411398" y="2189870"/>
                </a:lnTo>
                <a:lnTo>
                  <a:pt x="1297919" y="1993308"/>
                </a:lnTo>
                <a:cubicBezTo>
                  <a:pt x="1178954" y="2017804"/>
                  <a:pt x="1056245" y="2017804"/>
                  <a:pt x="937280" y="1993308"/>
                </a:cubicBezTo>
                <a:lnTo>
                  <a:pt x="823802" y="2189870"/>
                </a:lnTo>
                <a:lnTo>
                  <a:pt x="653420" y="2127856"/>
                </a:lnTo>
                <a:lnTo>
                  <a:pt x="692839" y="1904338"/>
                </a:lnTo>
                <a:cubicBezTo>
                  <a:pt x="585961" y="1846634"/>
                  <a:pt x="491960" y="1767758"/>
                  <a:pt x="416574" y="1672524"/>
                </a:cubicBezTo>
                <a:lnTo>
                  <a:pt x="203296" y="1750157"/>
                </a:lnTo>
                <a:lnTo>
                  <a:pt x="112638" y="1593132"/>
                </a:lnTo>
                <a:lnTo>
                  <a:pt x="286508" y="1447245"/>
                </a:lnTo>
                <a:cubicBezTo>
                  <a:pt x="241726" y="1334341"/>
                  <a:pt x="220417" y="1213496"/>
                  <a:pt x="223884" y="1092085"/>
                </a:cubicBezTo>
                <a:lnTo>
                  <a:pt x="10603" y="1014463"/>
                </a:lnTo>
                <a:lnTo>
                  <a:pt x="42088" y="835901"/>
                </a:lnTo>
                <a:lnTo>
                  <a:pt x="269055" y="835907"/>
                </a:lnTo>
                <a:cubicBezTo>
                  <a:pt x="307323" y="720632"/>
                  <a:pt x="368677" y="614363"/>
                  <a:pt x="449374" y="523585"/>
                </a:cubicBezTo>
                <a:lnTo>
                  <a:pt x="335886" y="327029"/>
                </a:lnTo>
                <a:lnTo>
                  <a:pt x="474782" y="210481"/>
                </a:lnTo>
                <a:lnTo>
                  <a:pt x="648645" y="356377"/>
                </a:lnTo>
                <a:cubicBezTo>
                  <a:pt x="752057" y="292669"/>
                  <a:pt x="867366" y="250701"/>
                  <a:pt x="987535" y="233031"/>
                </a:cubicBezTo>
                <a:lnTo>
                  <a:pt x="1026942" y="9511"/>
                </a:lnTo>
                <a:lnTo>
                  <a:pt x="1208258" y="9511"/>
                </a:lnTo>
                <a:lnTo>
                  <a:pt x="1247665" y="233031"/>
                </a:lnTo>
                <a:cubicBezTo>
                  <a:pt x="1367834" y="250700"/>
                  <a:pt x="1483142" y="292669"/>
                  <a:pt x="1586555" y="356377"/>
                </a:cubicBezTo>
                <a:close/>
              </a:path>
            </a:pathLst>
          </a:custGeom>
          <a:solidFill>
            <a:srgbClr val="FFC000"/>
          </a:solidFill>
          <a:ln w="25400" cap="flat" cmpd="sng" algn="ctr">
            <a:noFill/>
            <a:prstDash val="solid"/>
          </a:ln>
          <a:effectLst>
            <a:outerShdw blurRad="50800" dist="38100" algn="l" rotWithShape="0">
              <a:prstClr val="black">
                <a:alpha val="40000"/>
              </a:prstClr>
            </a:outerShdw>
          </a:effectLst>
        </p:spPr>
        <p:txBody>
          <a:bodyPr anchor="ctr"/>
          <a:lstStyle/>
          <a:p>
            <a:pPr algn="ctr" defTabSz="1219140">
              <a:lnSpc>
                <a:spcPct val="120000"/>
              </a:lnSpc>
              <a:defRPr/>
            </a:pPr>
            <a:r>
              <a:rPr lang="zh-CN" altLang="en-US" sz="3733" b="1" kern="0" dirty="0">
                <a:solidFill>
                  <a:srgbClr val="0070C0"/>
                </a:solidFill>
                <a:latin typeface="Calibri"/>
                <a:ea typeface="微软雅黑" pitchFamily="34" charset="-122"/>
              </a:rPr>
              <a:t>文本</a:t>
            </a:r>
            <a:r>
              <a:rPr lang="en-US" altLang="zh-CN" sz="3733" b="1" kern="0" dirty="0">
                <a:solidFill>
                  <a:srgbClr val="0070C0"/>
                </a:solidFill>
                <a:latin typeface="Calibri"/>
                <a:ea typeface="微软雅黑" pitchFamily="34" charset="-122"/>
              </a:rPr>
              <a:t>1</a:t>
            </a:r>
            <a:endParaRPr lang="zh-CN" altLang="en-US" sz="3733" b="1" kern="0" dirty="0">
              <a:solidFill>
                <a:srgbClr val="0070C0"/>
              </a:solidFill>
              <a:latin typeface="Calibri"/>
              <a:ea typeface="微软雅黑" pitchFamily="34" charset="-122"/>
            </a:endParaRPr>
          </a:p>
        </p:txBody>
      </p:sp>
      <p:sp>
        <p:nvSpPr>
          <p:cNvPr id="7" name="齿轮2"/>
          <p:cNvSpPr/>
          <p:nvPr/>
        </p:nvSpPr>
        <p:spPr>
          <a:xfrm>
            <a:off x="3900033" y="2645672"/>
            <a:ext cx="2167467" cy="2167467"/>
          </a:xfrm>
          <a:custGeom>
            <a:avLst/>
            <a:gdLst>
              <a:gd name="connsiteX0" fmla="*/ 1216350 w 1625600"/>
              <a:gd name="connsiteY0" fmla="*/ 411723 h 1625600"/>
              <a:gd name="connsiteX1" fmla="*/ 1456181 w 1625600"/>
              <a:gd name="connsiteY1" fmla="*/ 339443 h 1625600"/>
              <a:gd name="connsiteX2" fmla="*/ 1544430 w 1625600"/>
              <a:gd name="connsiteY2" fmla="*/ 492294 h 1625600"/>
              <a:gd name="connsiteX3" fmla="*/ 1361918 w 1625600"/>
              <a:gd name="connsiteY3" fmla="*/ 663854 h 1625600"/>
              <a:gd name="connsiteX4" fmla="*/ 1361918 w 1625600"/>
              <a:gd name="connsiteY4" fmla="*/ 961747 h 1625600"/>
              <a:gd name="connsiteX5" fmla="*/ 1544430 w 1625600"/>
              <a:gd name="connsiteY5" fmla="*/ 1133306 h 1625600"/>
              <a:gd name="connsiteX6" fmla="*/ 1456181 w 1625600"/>
              <a:gd name="connsiteY6" fmla="*/ 1286157 h 1625600"/>
              <a:gd name="connsiteX7" fmla="*/ 1216350 w 1625600"/>
              <a:gd name="connsiteY7" fmla="*/ 1213877 h 1625600"/>
              <a:gd name="connsiteX8" fmla="*/ 958367 w 1625600"/>
              <a:gd name="connsiteY8" fmla="*/ 1362823 h 1625600"/>
              <a:gd name="connsiteX9" fmla="*/ 901049 w 1625600"/>
              <a:gd name="connsiteY9" fmla="*/ 1606663 h 1625600"/>
              <a:gd name="connsiteX10" fmla="*/ 724551 w 1625600"/>
              <a:gd name="connsiteY10" fmla="*/ 1606663 h 1625600"/>
              <a:gd name="connsiteX11" fmla="*/ 667232 w 1625600"/>
              <a:gd name="connsiteY11" fmla="*/ 1362823 h 1625600"/>
              <a:gd name="connsiteX12" fmla="*/ 409249 w 1625600"/>
              <a:gd name="connsiteY12" fmla="*/ 1213877 h 1625600"/>
              <a:gd name="connsiteX13" fmla="*/ 169419 w 1625600"/>
              <a:gd name="connsiteY13" fmla="*/ 1286157 h 1625600"/>
              <a:gd name="connsiteX14" fmla="*/ 81170 w 1625600"/>
              <a:gd name="connsiteY14" fmla="*/ 1133306 h 1625600"/>
              <a:gd name="connsiteX15" fmla="*/ 263682 w 1625600"/>
              <a:gd name="connsiteY15" fmla="*/ 961746 h 1625600"/>
              <a:gd name="connsiteX16" fmla="*/ 263682 w 1625600"/>
              <a:gd name="connsiteY16" fmla="*/ 663853 h 1625600"/>
              <a:gd name="connsiteX17" fmla="*/ 81170 w 1625600"/>
              <a:gd name="connsiteY17" fmla="*/ 492294 h 1625600"/>
              <a:gd name="connsiteX18" fmla="*/ 169419 w 1625600"/>
              <a:gd name="connsiteY18" fmla="*/ 339443 h 1625600"/>
              <a:gd name="connsiteX19" fmla="*/ 409250 w 1625600"/>
              <a:gd name="connsiteY19" fmla="*/ 411723 h 1625600"/>
              <a:gd name="connsiteX20" fmla="*/ 667233 w 1625600"/>
              <a:gd name="connsiteY20" fmla="*/ 262777 h 1625600"/>
              <a:gd name="connsiteX21" fmla="*/ 724551 w 1625600"/>
              <a:gd name="connsiteY21" fmla="*/ 18937 h 1625600"/>
              <a:gd name="connsiteX22" fmla="*/ 901049 w 1625600"/>
              <a:gd name="connsiteY22" fmla="*/ 18937 h 1625600"/>
              <a:gd name="connsiteX23" fmla="*/ 958368 w 1625600"/>
              <a:gd name="connsiteY23" fmla="*/ 262777 h 1625600"/>
              <a:gd name="connsiteX24" fmla="*/ 1216351 w 1625600"/>
              <a:gd name="connsiteY24" fmla="*/ 411723 h 1625600"/>
              <a:gd name="connsiteX25" fmla="*/ 1216350 w 1625600"/>
              <a:gd name="connsiteY25" fmla="*/ 411723 h 162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625600" h="1625600">
                <a:moveTo>
                  <a:pt x="1216350" y="411723"/>
                </a:moveTo>
                <a:lnTo>
                  <a:pt x="1456181" y="339443"/>
                </a:lnTo>
                <a:lnTo>
                  <a:pt x="1544430" y="492294"/>
                </a:lnTo>
                <a:lnTo>
                  <a:pt x="1361918" y="663854"/>
                </a:lnTo>
                <a:cubicBezTo>
                  <a:pt x="1388374" y="761389"/>
                  <a:pt x="1388374" y="864211"/>
                  <a:pt x="1361918" y="961747"/>
                </a:cubicBezTo>
                <a:lnTo>
                  <a:pt x="1544430" y="1133306"/>
                </a:lnTo>
                <a:lnTo>
                  <a:pt x="1456181" y="1286157"/>
                </a:lnTo>
                <a:lnTo>
                  <a:pt x="1216350" y="1213877"/>
                </a:lnTo>
                <a:cubicBezTo>
                  <a:pt x="1145110" y="1285556"/>
                  <a:pt x="1056063" y="1336967"/>
                  <a:pt x="958367" y="1362823"/>
                </a:cubicBezTo>
                <a:lnTo>
                  <a:pt x="901049" y="1606663"/>
                </a:lnTo>
                <a:lnTo>
                  <a:pt x="724551" y="1606663"/>
                </a:lnTo>
                <a:lnTo>
                  <a:pt x="667232" y="1362823"/>
                </a:lnTo>
                <a:cubicBezTo>
                  <a:pt x="569536" y="1336967"/>
                  <a:pt x="480489" y="1285556"/>
                  <a:pt x="409249" y="1213877"/>
                </a:cubicBezTo>
                <a:lnTo>
                  <a:pt x="169419" y="1286157"/>
                </a:lnTo>
                <a:lnTo>
                  <a:pt x="81170" y="1133306"/>
                </a:lnTo>
                <a:lnTo>
                  <a:pt x="263682" y="961746"/>
                </a:lnTo>
                <a:cubicBezTo>
                  <a:pt x="237226" y="864211"/>
                  <a:pt x="237226" y="761389"/>
                  <a:pt x="263682" y="663853"/>
                </a:cubicBezTo>
                <a:lnTo>
                  <a:pt x="81170" y="492294"/>
                </a:lnTo>
                <a:lnTo>
                  <a:pt x="169419" y="339443"/>
                </a:lnTo>
                <a:lnTo>
                  <a:pt x="409250" y="411723"/>
                </a:lnTo>
                <a:cubicBezTo>
                  <a:pt x="480490" y="340044"/>
                  <a:pt x="569537" y="288633"/>
                  <a:pt x="667233" y="262777"/>
                </a:cubicBezTo>
                <a:lnTo>
                  <a:pt x="724551" y="18937"/>
                </a:lnTo>
                <a:lnTo>
                  <a:pt x="901049" y="18937"/>
                </a:lnTo>
                <a:lnTo>
                  <a:pt x="958368" y="262777"/>
                </a:lnTo>
                <a:cubicBezTo>
                  <a:pt x="1056064" y="288633"/>
                  <a:pt x="1145111" y="340044"/>
                  <a:pt x="1216351" y="411723"/>
                </a:cubicBezTo>
                <a:lnTo>
                  <a:pt x="1216350" y="411723"/>
                </a:lnTo>
                <a:close/>
              </a:path>
            </a:pathLst>
          </a:custGeom>
          <a:gradFill>
            <a:gsLst>
              <a:gs pos="33000">
                <a:srgbClr val="F9F9F9"/>
              </a:gs>
              <a:gs pos="100000">
                <a:srgbClr val="D7D7D7"/>
              </a:gs>
            </a:gsLst>
            <a:lin ang="5400000" scaled="0"/>
          </a:gradFill>
          <a:ln w="3175" cap="flat" cmpd="sng" algn="ctr">
            <a:solidFill>
              <a:srgbClr val="A9A9A9"/>
            </a:solidFill>
            <a:prstDash val="solid"/>
          </a:ln>
          <a:effectLst>
            <a:outerShdw blurRad="50800" dist="38100" algn="l" rotWithShape="0">
              <a:prstClr val="black">
                <a:alpha val="40000"/>
              </a:prstClr>
            </a:outerShdw>
          </a:effectLst>
        </p:spPr>
        <p:txBody>
          <a:bodyPr anchor="ctr"/>
          <a:lstStyle/>
          <a:p>
            <a:pPr algn="ctr" defTabSz="1219140">
              <a:lnSpc>
                <a:spcPct val="120000"/>
              </a:lnSpc>
              <a:defRPr/>
            </a:pPr>
            <a:r>
              <a:rPr lang="zh-CN" altLang="en-US" sz="2400" b="1" kern="0" dirty="0">
                <a:solidFill>
                  <a:srgbClr val="0070C0"/>
                </a:solidFill>
                <a:latin typeface="微软雅黑" pitchFamily="34" charset="-122"/>
                <a:ea typeface="微软雅黑" pitchFamily="34" charset="-122"/>
              </a:rPr>
              <a:t>文本</a:t>
            </a:r>
            <a:r>
              <a:rPr lang="en-US" altLang="zh-CN" sz="2400" b="1" kern="0" dirty="0">
                <a:solidFill>
                  <a:srgbClr val="0070C0"/>
                </a:solidFill>
                <a:latin typeface="微软雅黑" pitchFamily="34" charset="-122"/>
                <a:ea typeface="微软雅黑" pitchFamily="34" charset="-122"/>
              </a:rPr>
              <a:t>2</a:t>
            </a:r>
            <a:endParaRPr lang="zh-CN" altLang="en-US" sz="2400" b="1" kern="0" dirty="0">
              <a:solidFill>
                <a:srgbClr val="0070C0"/>
              </a:solidFill>
              <a:latin typeface="微软雅黑" pitchFamily="34" charset="-122"/>
              <a:ea typeface="微软雅黑" pitchFamily="34" charset="-122"/>
            </a:endParaRPr>
          </a:p>
        </p:txBody>
      </p:sp>
      <p:sp>
        <p:nvSpPr>
          <p:cNvPr id="8" name="齿轮3"/>
          <p:cNvSpPr/>
          <p:nvPr/>
        </p:nvSpPr>
        <p:spPr>
          <a:xfrm>
            <a:off x="4875391" y="911696"/>
            <a:ext cx="2600960" cy="2600960"/>
          </a:xfrm>
          <a:custGeom>
            <a:avLst/>
            <a:gdLst>
              <a:gd name="connsiteX0" fmla="*/ 1191775 w 1592756"/>
              <a:gd name="connsiteY0" fmla="*/ 403405 h 1592756"/>
              <a:gd name="connsiteX1" fmla="*/ 1426760 w 1592756"/>
              <a:gd name="connsiteY1" fmla="*/ 332584 h 1592756"/>
              <a:gd name="connsiteX2" fmla="*/ 1513226 w 1592756"/>
              <a:gd name="connsiteY2" fmla="*/ 482348 h 1592756"/>
              <a:gd name="connsiteX3" fmla="*/ 1334401 w 1592756"/>
              <a:gd name="connsiteY3" fmla="*/ 650441 h 1592756"/>
              <a:gd name="connsiteX4" fmla="*/ 1334401 w 1592756"/>
              <a:gd name="connsiteY4" fmla="*/ 942315 h 1592756"/>
              <a:gd name="connsiteX5" fmla="*/ 1513226 w 1592756"/>
              <a:gd name="connsiteY5" fmla="*/ 1110408 h 1592756"/>
              <a:gd name="connsiteX6" fmla="*/ 1426760 w 1592756"/>
              <a:gd name="connsiteY6" fmla="*/ 1260172 h 1592756"/>
              <a:gd name="connsiteX7" fmla="*/ 1191775 w 1592756"/>
              <a:gd name="connsiteY7" fmla="*/ 1189351 h 1592756"/>
              <a:gd name="connsiteX8" fmla="*/ 939004 w 1592756"/>
              <a:gd name="connsiteY8" fmla="*/ 1335288 h 1592756"/>
              <a:gd name="connsiteX9" fmla="*/ 882844 w 1592756"/>
              <a:gd name="connsiteY9" fmla="*/ 1574202 h 1592756"/>
              <a:gd name="connsiteX10" fmla="*/ 709912 w 1592756"/>
              <a:gd name="connsiteY10" fmla="*/ 1574202 h 1592756"/>
              <a:gd name="connsiteX11" fmla="*/ 653752 w 1592756"/>
              <a:gd name="connsiteY11" fmla="*/ 1335288 h 1592756"/>
              <a:gd name="connsiteX12" fmla="*/ 400981 w 1592756"/>
              <a:gd name="connsiteY12" fmla="*/ 1189351 h 1592756"/>
              <a:gd name="connsiteX13" fmla="*/ 165996 w 1592756"/>
              <a:gd name="connsiteY13" fmla="*/ 1260172 h 1592756"/>
              <a:gd name="connsiteX14" fmla="*/ 79530 w 1592756"/>
              <a:gd name="connsiteY14" fmla="*/ 1110408 h 1592756"/>
              <a:gd name="connsiteX15" fmla="*/ 258355 w 1592756"/>
              <a:gd name="connsiteY15" fmla="*/ 942315 h 1592756"/>
              <a:gd name="connsiteX16" fmla="*/ 258355 w 1592756"/>
              <a:gd name="connsiteY16" fmla="*/ 650441 h 1592756"/>
              <a:gd name="connsiteX17" fmla="*/ 79530 w 1592756"/>
              <a:gd name="connsiteY17" fmla="*/ 482348 h 1592756"/>
              <a:gd name="connsiteX18" fmla="*/ 165996 w 1592756"/>
              <a:gd name="connsiteY18" fmla="*/ 332584 h 1592756"/>
              <a:gd name="connsiteX19" fmla="*/ 400981 w 1592756"/>
              <a:gd name="connsiteY19" fmla="*/ 403405 h 1592756"/>
              <a:gd name="connsiteX20" fmla="*/ 653752 w 1592756"/>
              <a:gd name="connsiteY20" fmla="*/ 257468 h 1592756"/>
              <a:gd name="connsiteX21" fmla="*/ 709912 w 1592756"/>
              <a:gd name="connsiteY21" fmla="*/ 18554 h 1592756"/>
              <a:gd name="connsiteX22" fmla="*/ 882844 w 1592756"/>
              <a:gd name="connsiteY22" fmla="*/ 18554 h 1592756"/>
              <a:gd name="connsiteX23" fmla="*/ 939004 w 1592756"/>
              <a:gd name="connsiteY23" fmla="*/ 257468 h 1592756"/>
              <a:gd name="connsiteX24" fmla="*/ 1191775 w 1592756"/>
              <a:gd name="connsiteY24" fmla="*/ 403405 h 1592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92756" h="1592756">
                <a:moveTo>
                  <a:pt x="1025173" y="402893"/>
                </a:moveTo>
                <a:lnTo>
                  <a:pt x="1195533" y="297380"/>
                </a:lnTo>
                <a:lnTo>
                  <a:pt x="1295376" y="397223"/>
                </a:lnTo>
                <a:lnTo>
                  <a:pt x="1189863" y="567584"/>
                </a:lnTo>
                <a:cubicBezTo>
                  <a:pt x="1230502" y="637475"/>
                  <a:pt x="1251792" y="716930"/>
                  <a:pt x="1251543" y="797777"/>
                </a:cubicBezTo>
                <a:lnTo>
                  <a:pt x="1428100" y="892558"/>
                </a:lnTo>
                <a:lnTo>
                  <a:pt x="1391556" y="1028945"/>
                </a:lnTo>
                <a:lnTo>
                  <a:pt x="1191263" y="1022749"/>
                </a:lnTo>
                <a:cubicBezTo>
                  <a:pt x="1151054" y="1092889"/>
                  <a:pt x="1092889" y="1151054"/>
                  <a:pt x="1022749" y="1191262"/>
                </a:cubicBezTo>
                <a:lnTo>
                  <a:pt x="1028945" y="1391556"/>
                </a:lnTo>
                <a:lnTo>
                  <a:pt x="892558" y="1428101"/>
                </a:lnTo>
                <a:lnTo>
                  <a:pt x="797778" y="1251543"/>
                </a:lnTo>
                <a:cubicBezTo>
                  <a:pt x="716930" y="1251791"/>
                  <a:pt x="637475" y="1230502"/>
                  <a:pt x="567583" y="1189863"/>
                </a:cubicBezTo>
                <a:lnTo>
                  <a:pt x="397223" y="1295376"/>
                </a:lnTo>
                <a:lnTo>
                  <a:pt x="297380" y="1195533"/>
                </a:lnTo>
                <a:lnTo>
                  <a:pt x="402893" y="1025172"/>
                </a:lnTo>
                <a:cubicBezTo>
                  <a:pt x="362254" y="955281"/>
                  <a:pt x="340964" y="875826"/>
                  <a:pt x="341213" y="794979"/>
                </a:cubicBezTo>
                <a:lnTo>
                  <a:pt x="164656" y="700198"/>
                </a:lnTo>
                <a:lnTo>
                  <a:pt x="201200" y="563811"/>
                </a:lnTo>
                <a:lnTo>
                  <a:pt x="401493" y="570007"/>
                </a:lnTo>
                <a:cubicBezTo>
                  <a:pt x="441702" y="499867"/>
                  <a:pt x="499867" y="441702"/>
                  <a:pt x="570007" y="401494"/>
                </a:cubicBezTo>
                <a:lnTo>
                  <a:pt x="563811" y="201200"/>
                </a:lnTo>
                <a:lnTo>
                  <a:pt x="700198" y="164655"/>
                </a:lnTo>
                <a:lnTo>
                  <a:pt x="794978" y="341213"/>
                </a:lnTo>
                <a:cubicBezTo>
                  <a:pt x="875826" y="340965"/>
                  <a:pt x="955281" y="362254"/>
                  <a:pt x="1025173" y="402893"/>
                </a:cubicBezTo>
                <a:close/>
              </a:path>
            </a:pathLst>
          </a:custGeom>
          <a:gradFill>
            <a:gsLst>
              <a:gs pos="33000">
                <a:srgbClr val="F9F9F9"/>
              </a:gs>
              <a:gs pos="100000">
                <a:srgbClr val="D7D7D7"/>
              </a:gs>
            </a:gsLst>
            <a:lin ang="5400000" scaled="0"/>
          </a:gradFill>
          <a:ln w="3175" cap="flat" cmpd="sng" algn="ctr">
            <a:solidFill>
              <a:srgbClr val="A9A9A9"/>
            </a:solidFill>
            <a:prstDash val="solid"/>
          </a:ln>
          <a:effectLst>
            <a:outerShdw blurRad="50800" dist="38100" algn="l" rotWithShape="0">
              <a:prstClr val="black">
                <a:alpha val="40000"/>
              </a:prstClr>
            </a:outerShdw>
          </a:effectLst>
        </p:spPr>
        <p:txBody>
          <a:bodyPr anchor="ctr"/>
          <a:lstStyle/>
          <a:p>
            <a:pPr algn="ctr" defTabSz="1219140">
              <a:lnSpc>
                <a:spcPct val="120000"/>
              </a:lnSpc>
              <a:defRPr/>
            </a:pPr>
            <a:r>
              <a:rPr lang="zh-CN" altLang="en-US" sz="2400" b="1" kern="0" dirty="0">
                <a:solidFill>
                  <a:srgbClr val="0070C0"/>
                </a:solidFill>
                <a:latin typeface="微软雅黑" pitchFamily="34" charset="-122"/>
                <a:ea typeface="微软雅黑" pitchFamily="34" charset="-122"/>
              </a:rPr>
              <a:t>文本</a:t>
            </a:r>
            <a:r>
              <a:rPr lang="en-US" altLang="zh-CN" sz="2400" b="1" kern="0" dirty="0">
                <a:solidFill>
                  <a:srgbClr val="0070C0"/>
                </a:solidFill>
                <a:latin typeface="微软雅黑" pitchFamily="34" charset="-122"/>
                <a:ea typeface="微软雅黑" pitchFamily="34" charset="-122"/>
              </a:rPr>
              <a:t>3</a:t>
            </a:r>
            <a:endParaRPr lang="zh-CN" altLang="en-US" sz="2400" b="1" kern="0" dirty="0">
              <a:solidFill>
                <a:srgbClr val="0070C0"/>
              </a:solidFill>
              <a:latin typeface="微软雅黑" pitchFamily="34" charset="-122"/>
              <a:ea typeface="微软雅黑" pitchFamily="34" charset="-122"/>
            </a:endParaRPr>
          </a:p>
        </p:txBody>
      </p:sp>
      <p:sp>
        <p:nvSpPr>
          <p:cNvPr id="9" name="箭头1"/>
          <p:cNvSpPr/>
          <p:nvPr/>
        </p:nvSpPr>
        <p:spPr>
          <a:xfrm>
            <a:off x="5402947" y="2901459"/>
            <a:ext cx="3814741" cy="3814741"/>
          </a:xfrm>
          <a:prstGeom prst="circularArrow">
            <a:avLst>
              <a:gd name="adj1" fmla="val 4687"/>
              <a:gd name="adj2" fmla="val 299029"/>
              <a:gd name="adj3" fmla="val 2513083"/>
              <a:gd name="adj4" fmla="val 15867933"/>
              <a:gd name="adj5" fmla="val 5469"/>
            </a:avLst>
          </a:prstGeom>
          <a:gradFill>
            <a:gsLst>
              <a:gs pos="33000">
                <a:srgbClr val="F9F9F9"/>
              </a:gs>
              <a:gs pos="100000">
                <a:srgbClr val="D7D7D7"/>
              </a:gs>
            </a:gsLst>
            <a:lin ang="5400000" scaled="0"/>
          </a:gradFill>
          <a:ln w="3175" cap="flat" cmpd="sng" algn="ctr">
            <a:solidFill>
              <a:srgbClr val="A9A9A9"/>
            </a:solidFill>
            <a:prstDash val="solid"/>
          </a:ln>
          <a:effectLst>
            <a:outerShdw blurRad="50800" dist="38100" algn="l" rotWithShape="0">
              <a:prstClr val="black">
                <a:alpha val="40000"/>
              </a:prstClr>
            </a:outerShdw>
          </a:effectLst>
        </p:spPr>
      </p:sp>
      <p:sp>
        <p:nvSpPr>
          <p:cNvPr id="10" name="箭头2"/>
          <p:cNvSpPr/>
          <p:nvPr/>
        </p:nvSpPr>
        <p:spPr>
          <a:xfrm>
            <a:off x="3516177" y="2166837"/>
            <a:ext cx="2771648" cy="2771648"/>
          </a:xfrm>
          <a:prstGeom prst="leftCircularArrow">
            <a:avLst>
              <a:gd name="adj1" fmla="val 6452"/>
              <a:gd name="adj2" fmla="val 429999"/>
              <a:gd name="adj3" fmla="val 10489124"/>
              <a:gd name="adj4" fmla="val 14837806"/>
              <a:gd name="adj5" fmla="val 7527"/>
            </a:avLst>
          </a:prstGeom>
          <a:solidFill>
            <a:srgbClr val="0070C0"/>
          </a:solidFill>
          <a:ln w="25400" cap="flat" cmpd="sng" algn="ctr">
            <a:noFill/>
            <a:prstDash val="solid"/>
          </a:ln>
          <a:effectLst>
            <a:outerShdw blurRad="50800" dist="38100" algn="l" rotWithShape="0">
              <a:prstClr val="black">
                <a:alpha val="40000"/>
              </a:prstClr>
            </a:outerShdw>
          </a:effectLst>
        </p:spPr>
      </p:sp>
      <p:sp>
        <p:nvSpPr>
          <p:cNvPr id="11" name="Text Box 40"/>
          <p:cNvSpPr txBox="1">
            <a:spLocks noChangeArrowheads="1"/>
          </p:cNvSpPr>
          <p:nvPr/>
        </p:nvSpPr>
        <p:spPr bwMode="gray">
          <a:xfrm>
            <a:off x="1083477" y="5371653"/>
            <a:ext cx="4340448" cy="781881"/>
          </a:xfrm>
          <a:prstGeom prst="rect">
            <a:avLst/>
          </a:prstGeom>
          <a:noFill/>
          <a:ln w="9525">
            <a:noFill/>
            <a:miter lim="800000"/>
            <a:headEnd/>
            <a:tailEnd/>
          </a:ln>
        </p:spPr>
        <p:txBody>
          <a:bodyPr wrap="square">
            <a:spAutoFit/>
          </a:bodyPr>
          <a:lstStyle/>
          <a:p>
            <a:pPr defTabSz="914377">
              <a:lnSpc>
                <a:spcPct val="120000"/>
              </a:lnSpc>
              <a:defRPr/>
            </a:pPr>
            <a:r>
              <a:rPr lang="zh-CN" altLang="en-US" sz="1867" kern="0" dirty="0">
                <a:solidFill>
                  <a:srgbClr val="000000"/>
                </a:solidFill>
                <a:latin typeface="微软雅黑" pitchFamily="34" charset="-122"/>
                <a:ea typeface="微软雅黑" pitchFamily="34" charset="-122"/>
              </a:rPr>
              <a:t>单击此处输入文字单击此处输入文字</a:t>
            </a:r>
          </a:p>
          <a:p>
            <a:pPr defTabSz="914377">
              <a:lnSpc>
                <a:spcPct val="120000"/>
              </a:lnSpc>
              <a:defRPr/>
            </a:pPr>
            <a:r>
              <a:rPr lang="zh-CN" altLang="en-US" sz="1867" kern="0" dirty="0">
                <a:solidFill>
                  <a:srgbClr val="000000"/>
                </a:solidFill>
                <a:latin typeface="微软雅黑" pitchFamily="34" charset="-122"/>
                <a:ea typeface="微软雅黑" pitchFamily="34" charset="-122"/>
              </a:rPr>
              <a:t>单击此处输入文字单击此处输入文字</a:t>
            </a:r>
          </a:p>
        </p:txBody>
      </p:sp>
      <p:sp>
        <p:nvSpPr>
          <p:cNvPr id="12" name="Rectangle 11"/>
          <p:cNvSpPr>
            <a:spLocks noChangeArrowheads="1"/>
          </p:cNvSpPr>
          <p:nvPr/>
        </p:nvSpPr>
        <p:spPr bwMode="gray">
          <a:xfrm>
            <a:off x="1182172" y="4869162"/>
            <a:ext cx="3333773" cy="478367"/>
          </a:xfrm>
          <a:prstGeom prst="rect">
            <a:avLst/>
          </a:prstGeom>
          <a:noFill/>
          <a:ln>
            <a:noFill/>
          </a:ln>
          <a:extLst/>
        </p:spPr>
        <p:txBody>
          <a:bodyPr lIns="0" tIns="0" rIns="0" bIns="0" anchor="ctr"/>
          <a:lstStyle/>
          <a:p>
            <a:pPr defTabSz="914377">
              <a:lnSpc>
                <a:spcPct val="120000"/>
              </a:lnSpc>
              <a:defRPr/>
            </a:pPr>
            <a:r>
              <a:rPr lang="zh-CN" altLang="en-US" sz="2667" b="1" kern="0" dirty="0">
                <a:solidFill>
                  <a:srgbClr val="0070C0"/>
                </a:solidFill>
                <a:latin typeface="微软雅黑" pitchFamily="34" charset="-122"/>
                <a:ea typeface="微软雅黑" pitchFamily="34" charset="-122"/>
              </a:rPr>
              <a:t>单击此处输入小标题</a:t>
            </a:r>
          </a:p>
        </p:txBody>
      </p:sp>
      <p:sp>
        <p:nvSpPr>
          <p:cNvPr id="13" name="Text Box 40"/>
          <p:cNvSpPr txBox="1">
            <a:spLocks noChangeArrowheads="1"/>
          </p:cNvSpPr>
          <p:nvPr/>
        </p:nvSpPr>
        <p:spPr bwMode="gray">
          <a:xfrm>
            <a:off x="7536160" y="1848384"/>
            <a:ext cx="4340448" cy="781881"/>
          </a:xfrm>
          <a:prstGeom prst="rect">
            <a:avLst/>
          </a:prstGeom>
          <a:noFill/>
          <a:ln w="9525">
            <a:noFill/>
            <a:miter lim="800000"/>
            <a:headEnd/>
            <a:tailEnd/>
          </a:ln>
        </p:spPr>
        <p:txBody>
          <a:bodyPr wrap="square">
            <a:spAutoFit/>
          </a:bodyPr>
          <a:lstStyle/>
          <a:p>
            <a:pPr defTabSz="914377">
              <a:lnSpc>
                <a:spcPct val="120000"/>
              </a:lnSpc>
              <a:defRPr/>
            </a:pPr>
            <a:r>
              <a:rPr lang="zh-CN" altLang="en-US" sz="1867" kern="0" dirty="0">
                <a:solidFill>
                  <a:srgbClr val="000000"/>
                </a:solidFill>
                <a:latin typeface="微软雅黑" pitchFamily="34" charset="-122"/>
                <a:ea typeface="微软雅黑" pitchFamily="34" charset="-122"/>
              </a:rPr>
              <a:t>单击此处输入文字单击此处输入文字</a:t>
            </a:r>
          </a:p>
          <a:p>
            <a:pPr defTabSz="914377">
              <a:lnSpc>
                <a:spcPct val="120000"/>
              </a:lnSpc>
              <a:defRPr/>
            </a:pPr>
            <a:r>
              <a:rPr lang="zh-CN" altLang="en-US" sz="1867" kern="0" dirty="0">
                <a:solidFill>
                  <a:srgbClr val="000000"/>
                </a:solidFill>
                <a:latin typeface="微软雅黑" pitchFamily="34" charset="-122"/>
                <a:ea typeface="微软雅黑" pitchFamily="34" charset="-122"/>
              </a:rPr>
              <a:t>单击此处输入文字单击此处输入文字</a:t>
            </a:r>
          </a:p>
        </p:txBody>
      </p:sp>
      <p:sp>
        <p:nvSpPr>
          <p:cNvPr id="14" name="Rectangle 11"/>
          <p:cNvSpPr>
            <a:spLocks noChangeArrowheads="1"/>
          </p:cNvSpPr>
          <p:nvPr/>
        </p:nvSpPr>
        <p:spPr bwMode="gray">
          <a:xfrm>
            <a:off x="7634855" y="1345893"/>
            <a:ext cx="3333773" cy="478367"/>
          </a:xfrm>
          <a:prstGeom prst="rect">
            <a:avLst/>
          </a:prstGeom>
          <a:noFill/>
          <a:ln>
            <a:noFill/>
          </a:ln>
          <a:extLst/>
        </p:spPr>
        <p:txBody>
          <a:bodyPr lIns="0" tIns="0" rIns="0" bIns="0" anchor="ctr"/>
          <a:lstStyle/>
          <a:p>
            <a:pPr defTabSz="914377">
              <a:lnSpc>
                <a:spcPct val="120000"/>
              </a:lnSpc>
              <a:defRPr/>
            </a:pPr>
            <a:r>
              <a:rPr lang="zh-CN" altLang="en-US" sz="2667" b="1" kern="0" dirty="0">
                <a:solidFill>
                  <a:srgbClr val="0070C0"/>
                </a:solidFill>
                <a:latin typeface="微软雅黑" pitchFamily="34" charset="-122"/>
                <a:ea typeface="微软雅黑" pitchFamily="34" charset="-122"/>
              </a:rPr>
              <a:t>单击此处输入小标题</a:t>
            </a:r>
          </a:p>
        </p:txBody>
      </p:sp>
    </p:spTree>
    <p:extLst>
      <p:ext uri="{BB962C8B-B14F-4D97-AF65-F5344CB8AC3E}">
        <p14:creationId xmlns:p14="http://schemas.microsoft.com/office/powerpoint/2010/main" val="196768294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up)">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up)">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par>
                          <p:cTn id="24" fill="hold">
                            <p:stCondLst>
                              <p:cond delay="2500"/>
                            </p:stCondLst>
                            <p:childTnLst>
                              <p:par>
                                <p:cTn id="25" presetID="8" presetClass="emph" presetSubtype="0" repeatCount="indefinite" fill="hold" grpId="1" nodeType="afterEffect">
                                  <p:stCondLst>
                                    <p:cond delay="0"/>
                                  </p:stCondLst>
                                  <p:childTnLst>
                                    <p:animRot by="21600000">
                                      <p:cBhvr>
                                        <p:cTn id="26" dur="3000" fill="hold"/>
                                        <p:tgtEl>
                                          <p:spTgt spid="6"/>
                                        </p:tgtEl>
                                        <p:attrNameLst>
                                          <p:attrName>r</p:attrName>
                                        </p:attrNameLst>
                                      </p:cBhvr>
                                    </p:animRot>
                                  </p:childTnLst>
                                </p:cTn>
                              </p:par>
                              <p:par>
                                <p:cTn id="27" presetID="8" presetClass="emph" presetSubtype="0" repeatCount="indefinite" fill="hold" grpId="1" nodeType="withEffect">
                                  <p:stCondLst>
                                    <p:cond delay="0"/>
                                  </p:stCondLst>
                                  <p:childTnLst>
                                    <p:animRot by="-21600000">
                                      <p:cBhvr>
                                        <p:cTn id="28" dur="2000" fill="hold"/>
                                        <p:tgtEl>
                                          <p:spTgt spid="7"/>
                                        </p:tgtEl>
                                        <p:attrNameLst>
                                          <p:attrName>r</p:attrName>
                                        </p:attrNameLst>
                                      </p:cBhvr>
                                    </p:animRot>
                                  </p:childTnLst>
                                </p:cTn>
                              </p:par>
                              <p:par>
                                <p:cTn id="29" presetID="8" presetClass="emph" presetSubtype="0" repeatCount="indefinite" fill="hold" grpId="1" nodeType="withEffect">
                                  <p:stCondLst>
                                    <p:cond delay="0"/>
                                  </p:stCondLst>
                                  <p:childTnLst>
                                    <p:animRot by="21600000">
                                      <p:cBhvr>
                                        <p:cTn id="30" dur="2000" fill="hold"/>
                                        <p:tgtEl>
                                          <p:spTgt spid="8"/>
                                        </p:tgtEl>
                                        <p:attrNameLst>
                                          <p:attrName>r</p:attrName>
                                        </p:attrNameLst>
                                      </p:cBhvr>
                                    </p:animRot>
                                  </p:childTnLst>
                                </p:cTn>
                              </p:par>
                            </p:childTnLst>
                          </p:cTn>
                        </p:par>
                        <p:par>
                          <p:cTn id="31" fill="hold">
                            <p:stCondLst>
                              <p:cond delay="5500"/>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12"/>
                                        </p:tgtEl>
                                        <p:attrNameLst>
                                          <p:attrName>style.visibility</p:attrName>
                                        </p:attrNameLst>
                                      </p:cBhvr>
                                      <p:to>
                                        <p:strVal val="visible"/>
                                      </p:to>
                                    </p:set>
                                    <p:anim calcmode="lin" valueType="num">
                                      <p:cBhvr>
                                        <p:cTn id="34"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12"/>
                                        </p:tgtEl>
                                        <p:attrNameLst>
                                          <p:attrName>ppt_y</p:attrName>
                                        </p:attrNameLst>
                                      </p:cBhvr>
                                      <p:tavLst>
                                        <p:tav tm="0">
                                          <p:val>
                                            <p:strVal val="#ppt_y"/>
                                          </p:val>
                                        </p:tav>
                                        <p:tav tm="100000">
                                          <p:val>
                                            <p:strVal val="#ppt_y"/>
                                          </p:val>
                                        </p:tav>
                                      </p:tavLst>
                                    </p:anim>
                                    <p:anim calcmode="lin" valueType="num">
                                      <p:cBhvr>
                                        <p:cTn id="36"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12"/>
                                        </p:tgtEl>
                                      </p:cBhvr>
                                    </p:animEffect>
                                  </p:childTnLst>
                                </p:cTn>
                              </p:par>
                            </p:childTnLst>
                          </p:cTn>
                        </p:par>
                        <p:par>
                          <p:cTn id="39" fill="hold">
                            <p:stCondLst>
                              <p:cond delay="6400"/>
                            </p:stCondLst>
                            <p:childTnLst>
                              <p:par>
                                <p:cTn id="40" presetID="42" presetClass="entr" presetSubtype="0"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750"/>
                                        <p:tgtEl>
                                          <p:spTgt spid="11"/>
                                        </p:tgtEl>
                                      </p:cBhvr>
                                    </p:animEffect>
                                    <p:anim calcmode="lin" valueType="num">
                                      <p:cBhvr>
                                        <p:cTn id="43" dur="750" fill="hold"/>
                                        <p:tgtEl>
                                          <p:spTgt spid="11"/>
                                        </p:tgtEl>
                                        <p:attrNameLst>
                                          <p:attrName>ppt_x</p:attrName>
                                        </p:attrNameLst>
                                      </p:cBhvr>
                                      <p:tavLst>
                                        <p:tav tm="0">
                                          <p:val>
                                            <p:strVal val="#ppt_x"/>
                                          </p:val>
                                        </p:tav>
                                        <p:tav tm="100000">
                                          <p:val>
                                            <p:strVal val="#ppt_x"/>
                                          </p:val>
                                        </p:tav>
                                      </p:tavLst>
                                    </p:anim>
                                    <p:anim calcmode="lin" valueType="num">
                                      <p:cBhvr>
                                        <p:cTn id="44" dur="750" fill="hold"/>
                                        <p:tgtEl>
                                          <p:spTgt spid="11"/>
                                        </p:tgtEl>
                                        <p:attrNameLst>
                                          <p:attrName>ppt_y</p:attrName>
                                        </p:attrNameLst>
                                      </p:cBhvr>
                                      <p:tavLst>
                                        <p:tav tm="0">
                                          <p:val>
                                            <p:strVal val="#ppt_y+.1"/>
                                          </p:val>
                                        </p:tav>
                                        <p:tav tm="100000">
                                          <p:val>
                                            <p:strVal val="#ppt_y"/>
                                          </p:val>
                                        </p:tav>
                                      </p:tavLst>
                                    </p:anim>
                                  </p:childTnLst>
                                </p:cTn>
                              </p:par>
                            </p:childTnLst>
                          </p:cTn>
                        </p:par>
                        <p:par>
                          <p:cTn id="45" fill="hold">
                            <p:stCondLst>
                              <p:cond delay="7150"/>
                            </p:stCondLst>
                            <p:childTnLst>
                              <p:par>
                                <p:cTn id="46" presetID="41" presetClass="entr" presetSubtype="0" fill="hold" grpId="0" nodeType="afterEffect">
                                  <p:stCondLst>
                                    <p:cond delay="0"/>
                                  </p:stCondLst>
                                  <p:iterate type="lt">
                                    <p:tmPct val="10000"/>
                                  </p:iterate>
                                  <p:childTnLst>
                                    <p:set>
                                      <p:cBhvr>
                                        <p:cTn id="47" dur="1" fill="hold">
                                          <p:stCondLst>
                                            <p:cond delay="0"/>
                                          </p:stCondLst>
                                        </p:cTn>
                                        <p:tgtEl>
                                          <p:spTgt spid="14"/>
                                        </p:tgtEl>
                                        <p:attrNameLst>
                                          <p:attrName>style.visibility</p:attrName>
                                        </p:attrNameLst>
                                      </p:cBhvr>
                                      <p:to>
                                        <p:strVal val="visible"/>
                                      </p:to>
                                    </p:set>
                                    <p:anim calcmode="lin" valueType="num">
                                      <p:cBhvr>
                                        <p:cTn id="48"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14"/>
                                        </p:tgtEl>
                                        <p:attrNameLst>
                                          <p:attrName>ppt_y</p:attrName>
                                        </p:attrNameLst>
                                      </p:cBhvr>
                                      <p:tavLst>
                                        <p:tav tm="0">
                                          <p:val>
                                            <p:strVal val="#ppt_y"/>
                                          </p:val>
                                        </p:tav>
                                        <p:tav tm="100000">
                                          <p:val>
                                            <p:strVal val="#ppt_y"/>
                                          </p:val>
                                        </p:tav>
                                      </p:tavLst>
                                    </p:anim>
                                    <p:anim calcmode="lin" valueType="num">
                                      <p:cBhvr>
                                        <p:cTn id="50"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14"/>
                                        </p:tgtEl>
                                      </p:cBhvr>
                                    </p:animEffect>
                                  </p:childTnLst>
                                </p:cTn>
                              </p:par>
                            </p:childTnLst>
                          </p:cTn>
                        </p:par>
                        <p:par>
                          <p:cTn id="53" fill="hold">
                            <p:stCondLst>
                              <p:cond delay="8050"/>
                            </p:stCondLst>
                            <p:childTnLst>
                              <p:par>
                                <p:cTn id="54" presetID="42" presetClass="entr" presetSubtype="0" fill="hold" grpId="0" nodeType="after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750"/>
                                        <p:tgtEl>
                                          <p:spTgt spid="13"/>
                                        </p:tgtEl>
                                      </p:cBhvr>
                                    </p:animEffect>
                                    <p:anim calcmode="lin" valueType="num">
                                      <p:cBhvr>
                                        <p:cTn id="57" dur="750" fill="hold"/>
                                        <p:tgtEl>
                                          <p:spTgt spid="13"/>
                                        </p:tgtEl>
                                        <p:attrNameLst>
                                          <p:attrName>ppt_x</p:attrName>
                                        </p:attrNameLst>
                                      </p:cBhvr>
                                      <p:tavLst>
                                        <p:tav tm="0">
                                          <p:val>
                                            <p:strVal val="#ppt_x"/>
                                          </p:val>
                                        </p:tav>
                                        <p:tav tm="100000">
                                          <p:val>
                                            <p:strVal val="#ppt_x"/>
                                          </p:val>
                                        </p:tav>
                                      </p:tavLst>
                                    </p:anim>
                                    <p:anim calcmode="lin" valueType="num">
                                      <p:cBhvr>
                                        <p:cTn id="58" dur="75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7" grpId="1" animBg="1"/>
      <p:bldP spid="8" grpId="0" animBg="1"/>
      <p:bldP spid="8" grpId="1" animBg="1"/>
      <p:bldP spid="11" grpId="0"/>
      <p:bldP spid="12" grpId="0"/>
      <p:bldP spid="13" grpId="0"/>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箭头3"/>
          <p:cNvSpPr>
            <a:spLocks/>
          </p:cNvSpPr>
          <p:nvPr/>
        </p:nvSpPr>
        <p:spPr bwMode="gray">
          <a:xfrm flipV="1">
            <a:off x="1508581" y="3592481"/>
            <a:ext cx="2145803" cy="1876425"/>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75000"/>
            </a:schemeClr>
          </a:solidFill>
          <a:ln>
            <a:noFill/>
          </a:ln>
          <a:effectLst/>
          <a:ex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40">
              <a:defRPr/>
            </a:pPr>
            <a:endParaRPr lang="zh-CN" altLang="en-US" sz="2400">
              <a:solidFill>
                <a:sysClr val="windowText" lastClr="000000"/>
              </a:solidFill>
              <a:latin typeface="Calibri"/>
              <a:ea typeface="宋体"/>
            </a:endParaRPr>
          </a:p>
        </p:txBody>
      </p:sp>
      <p:sp>
        <p:nvSpPr>
          <p:cNvPr id="7" name="箭头2"/>
          <p:cNvSpPr>
            <a:spLocks/>
          </p:cNvSpPr>
          <p:nvPr/>
        </p:nvSpPr>
        <p:spPr bwMode="gray">
          <a:xfrm rot="16200000">
            <a:off x="2153974" y="2341792"/>
            <a:ext cx="477839" cy="2550584"/>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bg1">
              <a:lumMod val="75000"/>
            </a:schemeClr>
          </a:solidFill>
          <a:ln>
            <a:noFill/>
          </a:ln>
          <a:effectLst/>
          <a:ex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40">
              <a:defRPr/>
            </a:pPr>
            <a:endParaRPr lang="zh-CN" altLang="en-US" sz="2400">
              <a:solidFill>
                <a:sysClr val="windowText" lastClr="000000"/>
              </a:solidFill>
              <a:latin typeface="Calibri"/>
              <a:ea typeface="宋体"/>
            </a:endParaRPr>
          </a:p>
        </p:txBody>
      </p:sp>
      <p:sp>
        <p:nvSpPr>
          <p:cNvPr id="8" name="箭头1"/>
          <p:cNvSpPr>
            <a:spLocks/>
          </p:cNvSpPr>
          <p:nvPr/>
        </p:nvSpPr>
        <p:spPr bwMode="gray">
          <a:xfrm>
            <a:off x="1494781" y="1863693"/>
            <a:ext cx="2145803" cy="1876425"/>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75000"/>
            </a:schemeClr>
          </a:solidFill>
          <a:ln>
            <a:noFill/>
          </a:ln>
          <a:effectLst/>
          <a:ex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40">
              <a:defRPr/>
            </a:pPr>
            <a:endParaRPr lang="zh-CN" altLang="en-US" sz="2400">
              <a:solidFill>
                <a:sysClr val="windowText" lastClr="000000"/>
              </a:solidFill>
              <a:latin typeface="Calibri"/>
              <a:ea typeface="宋体"/>
            </a:endParaRPr>
          </a:p>
        </p:txBody>
      </p:sp>
      <p:sp>
        <p:nvSpPr>
          <p:cNvPr id="9" name="文本1"/>
          <p:cNvSpPr>
            <a:spLocks noChangeArrowheads="1"/>
          </p:cNvSpPr>
          <p:nvPr/>
        </p:nvSpPr>
        <p:spPr bwMode="gray">
          <a:xfrm>
            <a:off x="4565651" y="1522380"/>
            <a:ext cx="7277100" cy="1280677"/>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w="6350" algn="ctr">
                <a:solidFill>
                  <a:schemeClr val="tx1"/>
                </a:solidFill>
                <a:prstDash val="sysDot"/>
                <a:round/>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fontAlgn="base">
              <a:lnSpc>
                <a:spcPct val="120000"/>
              </a:lnSpc>
              <a:spcBef>
                <a:spcPct val="0"/>
              </a:spcBef>
              <a:spcAft>
                <a:spcPct val="0"/>
              </a:spcAft>
              <a:defRPr/>
            </a:pPr>
            <a:r>
              <a:rPr lang="zh-CN" altLang="en-US" sz="1867" b="1" dirty="0">
                <a:solidFill>
                  <a:srgbClr val="4D4D4D"/>
                </a:solidFill>
                <a:latin typeface="微软雅黑" pitchFamily="34" charset="-122"/>
                <a:ea typeface="微软雅黑" pitchFamily="34" charset="-122"/>
              </a:rPr>
              <a:t>单击此处添加文本单击此处添加文本</a:t>
            </a:r>
            <a:endParaRPr lang="zh-CN" altLang="zh-CN" sz="1867" b="1" dirty="0">
              <a:solidFill>
                <a:srgbClr val="4D4D4D"/>
              </a:solidFill>
              <a:latin typeface="微软雅黑" pitchFamily="34" charset="-122"/>
              <a:ea typeface="微软雅黑" pitchFamily="34" charset="-122"/>
            </a:endParaRPr>
          </a:p>
        </p:txBody>
      </p:sp>
      <p:sp>
        <p:nvSpPr>
          <p:cNvPr id="10" name="文本2"/>
          <p:cNvSpPr>
            <a:spLocks noChangeArrowheads="1"/>
          </p:cNvSpPr>
          <p:nvPr/>
        </p:nvSpPr>
        <p:spPr bwMode="gray">
          <a:xfrm>
            <a:off x="4565651" y="3017805"/>
            <a:ext cx="7277100" cy="1289587"/>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w="6350" algn="ctr">
                <a:solidFill>
                  <a:schemeClr val="tx1"/>
                </a:solidFill>
                <a:prstDash val="sysDot"/>
                <a:round/>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fontAlgn="base">
              <a:lnSpc>
                <a:spcPct val="120000"/>
              </a:lnSpc>
              <a:spcBef>
                <a:spcPct val="0"/>
              </a:spcBef>
              <a:spcAft>
                <a:spcPct val="0"/>
              </a:spcAft>
              <a:defRPr/>
            </a:pPr>
            <a:r>
              <a:rPr lang="zh-CN" altLang="en-US" sz="1867" b="1" dirty="0">
                <a:solidFill>
                  <a:srgbClr val="4D4D4D"/>
                </a:solidFill>
                <a:latin typeface="微软雅黑" pitchFamily="34" charset="-122"/>
                <a:ea typeface="微软雅黑" pitchFamily="34" charset="-122"/>
              </a:rPr>
              <a:t>单击此处添加文本单击此处添加文本</a:t>
            </a:r>
            <a:endParaRPr lang="zh-CN" altLang="zh-CN" sz="1867" b="1" dirty="0">
              <a:solidFill>
                <a:srgbClr val="4D4D4D"/>
              </a:solidFill>
              <a:latin typeface="微软雅黑" pitchFamily="34" charset="-122"/>
              <a:ea typeface="微软雅黑" pitchFamily="34" charset="-122"/>
            </a:endParaRPr>
          </a:p>
        </p:txBody>
      </p:sp>
      <p:sp>
        <p:nvSpPr>
          <p:cNvPr id="11" name="标题2"/>
          <p:cNvSpPr>
            <a:spLocks noChangeArrowheads="1"/>
          </p:cNvSpPr>
          <p:nvPr/>
        </p:nvSpPr>
        <p:spPr bwMode="gray">
          <a:xfrm>
            <a:off x="3805767" y="3008282"/>
            <a:ext cx="2171700" cy="1298575"/>
          </a:xfrm>
          <a:prstGeom prst="roundRect">
            <a:avLst>
              <a:gd name="adj" fmla="val 11921"/>
            </a:avLst>
          </a:prstGeom>
          <a:solidFill>
            <a:schemeClr val="accent2"/>
          </a:solidFill>
          <a:ln w="25400" cap="flat" cmpd="sng" algn="ctr">
            <a:noFill/>
            <a:prstDash val="solid"/>
          </a:ln>
          <a:effectLst>
            <a:outerShdw blurRad="50800" dist="38100" dir="2700000" algn="tl" rotWithShape="0">
              <a:prstClr val="black">
                <a:alpha val="40000"/>
              </a:prstClr>
            </a:outerShdw>
          </a:effectLst>
        </p:spPr>
        <p:txBody>
          <a:bodyPr anchor="ctr"/>
          <a:lstStyle/>
          <a:p>
            <a:pPr algn="ctr" defTabSz="914377" fontAlgn="base">
              <a:lnSpc>
                <a:spcPct val="120000"/>
              </a:lnSpc>
              <a:spcBef>
                <a:spcPct val="0"/>
              </a:spcBef>
              <a:spcAft>
                <a:spcPct val="0"/>
              </a:spcAft>
            </a:pPr>
            <a:r>
              <a:rPr lang="zh-CN" altLang="en-US" sz="1867" b="1">
                <a:solidFill>
                  <a:sysClr val="window" lastClr="FFFFFF">
                    <a:lumMod val="95000"/>
                  </a:sysClr>
                </a:solidFill>
                <a:latin typeface="微软雅黑" pitchFamily="34" charset="-122"/>
                <a:ea typeface="微软雅黑" pitchFamily="34" charset="-122"/>
              </a:rPr>
              <a:t>此处添加标题</a:t>
            </a:r>
            <a:r>
              <a:rPr lang="en-US" altLang="zh-CN" sz="1867" b="1" dirty="0">
                <a:solidFill>
                  <a:sysClr val="window" lastClr="FFFFFF">
                    <a:lumMod val="95000"/>
                  </a:sysClr>
                </a:solidFill>
                <a:latin typeface="微软雅黑" pitchFamily="34" charset="-122"/>
                <a:ea typeface="微软雅黑" pitchFamily="34" charset="-122"/>
              </a:rPr>
              <a:t>2</a:t>
            </a:r>
            <a:endParaRPr lang="zh-CN" altLang="zh-CN" sz="1867" b="1" dirty="0">
              <a:solidFill>
                <a:sysClr val="window" lastClr="FFFFFF">
                  <a:lumMod val="95000"/>
                </a:sysClr>
              </a:solidFill>
              <a:latin typeface="微软雅黑" pitchFamily="34" charset="-122"/>
              <a:ea typeface="微软雅黑" pitchFamily="34" charset="-122"/>
            </a:endParaRPr>
          </a:p>
        </p:txBody>
      </p:sp>
      <p:sp>
        <p:nvSpPr>
          <p:cNvPr id="12" name="文本3"/>
          <p:cNvSpPr>
            <a:spLocks noChangeArrowheads="1"/>
          </p:cNvSpPr>
          <p:nvPr/>
        </p:nvSpPr>
        <p:spPr bwMode="ltGray">
          <a:xfrm>
            <a:off x="4616451" y="4540217"/>
            <a:ext cx="7230533" cy="1286259"/>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w="6350" algn="ctr">
                <a:solidFill>
                  <a:schemeClr val="tx1"/>
                </a:solidFill>
                <a:prstDash val="sysDot"/>
                <a:round/>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fontAlgn="base">
              <a:lnSpc>
                <a:spcPct val="120000"/>
              </a:lnSpc>
              <a:spcBef>
                <a:spcPct val="0"/>
              </a:spcBef>
              <a:spcAft>
                <a:spcPct val="0"/>
              </a:spcAft>
              <a:defRPr/>
            </a:pPr>
            <a:r>
              <a:rPr lang="zh-CN" altLang="en-US" sz="1867" b="1" dirty="0">
                <a:solidFill>
                  <a:srgbClr val="4D4D4D"/>
                </a:solidFill>
                <a:latin typeface="微软雅黑" pitchFamily="34" charset="-122"/>
                <a:ea typeface="微软雅黑" pitchFamily="34" charset="-122"/>
              </a:rPr>
              <a:t>单击此处添加文本单击此处添加文本</a:t>
            </a:r>
            <a:endParaRPr lang="zh-CN" altLang="zh-CN" sz="1867" b="1" dirty="0">
              <a:solidFill>
                <a:srgbClr val="4D4D4D"/>
              </a:solidFill>
              <a:latin typeface="微软雅黑" pitchFamily="34" charset="-122"/>
              <a:ea typeface="微软雅黑" pitchFamily="34" charset="-122"/>
            </a:endParaRPr>
          </a:p>
        </p:txBody>
      </p:sp>
      <p:sp>
        <p:nvSpPr>
          <p:cNvPr id="13" name="标题3"/>
          <p:cNvSpPr>
            <a:spLocks noChangeArrowheads="1"/>
          </p:cNvSpPr>
          <p:nvPr/>
        </p:nvSpPr>
        <p:spPr bwMode="gray">
          <a:xfrm>
            <a:off x="3780367" y="4530694"/>
            <a:ext cx="2171700" cy="1298575"/>
          </a:xfrm>
          <a:prstGeom prst="roundRect">
            <a:avLst>
              <a:gd name="adj" fmla="val 11921"/>
            </a:avLst>
          </a:prstGeom>
          <a:solidFill>
            <a:schemeClr val="accent2"/>
          </a:solidFill>
          <a:ln w="25400" cap="flat" cmpd="sng" algn="ctr">
            <a:noFill/>
            <a:prstDash val="solid"/>
          </a:ln>
          <a:effectLst>
            <a:outerShdw blurRad="50800" dist="38100" dir="2700000" algn="tl" rotWithShape="0">
              <a:prstClr val="black">
                <a:alpha val="40000"/>
              </a:prstClr>
            </a:outerShdw>
          </a:effectLst>
        </p:spPr>
        <p:txBody>
          <a:bodyPr anchor="ctr"/>
          <a:lstStyle/>
          <a:p>
            <a:pPr algn="ctr" defTabSz="914377" fontAlgn="base">
              <a:lnSpc>
                <a:spcPct val="120000"/>
              </a:lnSpc>
              <a:spcBef>
                <a:spcPct val="0"/>
              </a:spcBef>
              <a:spcAft>
                <a:spcPct val="0"/>
              </a:spcAft>
            </a:pPr>
            <a:r>
              <a:rPr lang="zh-CN" altLang="en-US" sz="1867" b="1">
                <a:solidFill>
                  <a:sysClr val="window" lastClr="FFFFFF">
                    <a:lumMod val="95000"/>
                  </a:sysClr>
                </a:solidFill>
                <a:latin typeface="微软雅黑" pitchFamily="34" charset="-122"/>
                <a:ea typeface="微软雅黑" pitchFamily="34" charset="-122"/>
              </a:rPr>
              <a:t>此处添加标题</a:t>
            </a:r>
            <a:r>
              <a:rPr lang="en-US" altLang="zh-CN" sz="1867" b="1" dirty="0">
                <a:solidFill>
                  <a:sysClr val="window" lastClr="FFFFFF">
                    <a:lumMod val="95000"/>
                  </a:sysClr>
                </a:solidFill>
                <a:latin typeface="微软雅黑" pitchFamily="34" charset="-122"/>
                <a:ea typeface="微软雅黑" pitchFamily="34" charset="-122"/>
              </a:rPr>
              <a:t>3</a:t>
            </a:r>
            <a:endParaRPr lang="zh-CN" altLang="zh-CN" sz="1867" b="1" dirty="0">
              <a:solidFill>
                <a:sysClr val="window" lastClr="FFFFFF">
                  <a:lumMod val="95000"/>
                </a:sysClr>
              </a:solidFill>
              <a:latin typeface="微软雅黑" pitchFamily="34" charset="-122"/>
              <a:ea typeface="微软雅黑" pitchFamily="34" charset="-122"/>
            </a:endParaRPr>
          </a:p>
        </p:txBody>
      </p:sp>
      <p:grpSp>
        <p:nvGrpSpPr>
          <p:cNvPr id="14" name="圆形"/>
          <p:cNvGrpSpPr/>
          <p:nvPr/>
        </p:nvGrpSpPr>
        <p:grpSpPr>
          <a:xfrm>
            <a:off x="590911" y="2624469"/>
            <a:ext cx="1974248" cy="1934387"/>
            <a:chOff x="4828393" y="2858615"/>
            <a:chExt cx="1931237" cy="1931674"/>
          </a:xfrm>
          <a:effectLst>
            <a:outerShdw blurRad="50800" dist="38100" dir="2700000" algn="tl" rotWithShape="0">
              <a:prstClr val="black">
                <a:alpha val="40000"/>
              </a:prstClr>
            </a:outerShdw>
          </a:effectLst>
        </p:grpSpPr>
        <p:sp>
          <p:nvSpPr>
            <p:cNvPr id="15" name="Oval 19"/>
            <p:cNvSpPr>
              <a:spLocks noChangeArrowheads="1"/>
            </p:cNvSpPr>
            <p:nvPr/>
          </p:nvSpPr>
          <p:spPr bwMode="auto">
            <a:xfrm>
              <a:off x="4828393" y="2858615"/>
              <a:ext cx="1931237" cy="1931674"/>
            </a:xfrm>
            <a:prstGeom prst="ellipse">
              <a:avLst/>
            </a:prstGeom>
            <a:solidFill>
              <a:schemeClr val="accent2"/>
            </a:solidFill>
            <a:ln w="9525">
              <a:solidFill>
                <a:srgbClr val="F9F9F9"/>
              </a:solidFill>
              <a:round/>
              <a:headEnd/>
              <a:tailEnd/>
            </a:ln>
            <a:effectLst/>
          </p:spPr>
          <p:txBody>
            <a:bodyPr anchor="ctr"/>
            <a:lstStyle/>
            <a:p>
              <a:pPr algn="ctr" defTabSz="914377">
                <a:lnSpc>
                  <a:spcPct val="120000"/>
                </a:lnSpc>
                <a:defRPr/>
              </a:pPr>
              <a:r>
                <a:rPr lang="zh-CN" altLang="en-US" sz="3200" b="1" kern="0" dirty="0">
                  <a:solidFill>
                    <a:prstClr val="white"/>
                  </a:solidFill>
                  <a:latin typeface="Arial" pitchFamily="34" charset="0"/>
                  <a:ea typeface="微软雅黑" pitchFamily="34" charset="-122"/>
                </a:rPr>
                <a:t>添加</a:t>
              </a:r>
              <a:endParaRPr lang="en-US" altLang="zh-CN" sz="3200" b="1" kern="0" dirty="0">
                <a:solidFill>
                  <a:prstClr val="white"/>
                </a:solidFill>
                <a:latin typeface="Arial" pitchFamily="34" charset="0"/>
                <a:ea typeface="微软雅黑" pitchFamily="34" charset="-122"/>
              </a:endParaRPr>
            </a:p>
            <a:p>
              <a:pPr algn="ctr" defTabSz="914377">
                <a:lnSpc>
                  <a:spcPct val="120000"/>
                </a:lnSpc>
                <a:defRPr/>
              </a:pPr>
              <a:r>
                <a:rPr lang="zh-CN" altLang="en-US" sz="3200" b="1" kern="0" dirty="0">
                  <a:solidFill>
                    <a:prstClr val="white"/>
                  </a:solidFill>
                  <a:latin typeface="Arial" pitchFamily="34" charset="0"/>
                  <a:ea typeface="微软雅黑" pitchFamily="34" charset="-122"/>
                </a:rPr>
                <a:t>文本</a:t>
              </a:r>
            </a:p>
          </p:txBody>
        </p:sp>
        <p:sp>
          <p:nvSpPr>
            <p:cNvPr id="16" name="未知"/>
            <p:cNvSpPr>
              <a:spLocks/>
            </p:cNvSpPr>
            <p:nvPr/>
          </p:nvSpPr>
          <p:spPr bwMode="auto">
            <a:xfrm>
              <a:off x="5049912" y="2902929"/>
              <a:ext cx="1490214" cy="727147"/>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377">
                <a:defRPr/>
              </a:pPr>
              <a:endParaRPr lang="zh-CN" altLang="en-US" sz="3200" b="1" kern="0" dirty="0">
                <a:solidFill>
                  <a:prstClr val="white"/>
                </a:solidFill>
                <a:latin typeface="Calibri" panose="020F0502020204030204"/>
                <a:ea typeface="微软雅黑" pitchFamily="34" charset="-122"/>
              </a:endParaRPr>
            </a:p>
          </p:txBody>
        </p:sp>
      </p:grpSp>
      <p:sp>
        <p:nvSpPr>
          <p:cNvPr id="17" name="标题1"/>
          <p:cNvSpPr>
            <a:spLocks noChangeArrowheads="1"/>
          </p:cNvSpPr>
          <p:nvPr/>
        </p:nvSpPr>
        <p:spPr bwMode="gray">
          <a:xfrm>
            <a:off x="3788835" y="1506507"/>
            <a:ext cx="2171700" cy="1298575"/>
          </a:xfrm>
          <a:prstGeom prst="roundRect">
            <a:avLst>
              <a:gd name="adj" fmla="val 11921"/>
            </a:avLst>
          </a:prstGeom>
          <a:solidFill>
            <a:schemeClr val="accent2"/>
          </a:solidFill>
          <a:ln w="25400" cap="flat" cmpd="sng" algn="ctr">
            <a:noFill/>
            <a:prstDash val="solid"/>
          </a:ln>
          <a:effectLst>
            <a:outerShdw blurRad="50800" dist="38100" dir="2700000" algn="tl"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40" fontAlgn="base">
              <a:lnSpc>
                <a:spcPct val="120000"/>
              </a:lnSpc>
              <a:spcBef>
                <a:spcPct val="0"/>
              </a:spcBef>
              <a:spcAft>
                <a:spcPct val="0"/>
              </a:spcAft>
              <a:defRPr/>
            </a:pPr>
            <a:r>
              <a:rPr lang="zh-CN" altLang="en-US" sz="1867" b="1" dirty="0">
                <a:solidFill>
                  <a:sysClr val="window" lastClr="FFFFFF">
                    <a:lumMod val="95000"/>
                  </a:sysClr>
                </a:solidFill>
                <a:latin typeface="微软雅黑" pitchFamily="34" charset="-122"/>
                <a:ea typeface="微软雅黑" pitchFamily="34" charset="-122"/>
              </a:rPr>
              <a:t>此处添加标题</a:t>
            </a:r>
            <a:r>
              <a:rPr lang="en-US" altLang="zh-CN" sz="1867" b="1" dirty="0">
                <a:solidFill>
                  <a:sysClr val="window" lastClr="FFFFFF">
                    <a:lumMod val="95000"/>
                  </a:sysClr>
                </a:solidFill>
                <a:latin typeface="微软雅黑" pitchFamily="34" charset="-122"/>
                <a:ea typeface="微软雅黑" pitchFamily="34" charset="-122"/>
              </a:rPr>
              <a:t>1</a:t>
            </a:r>
            <a:endParaRPr lang="zh-CN" altLang="zh-CN" sz="1867" b="1" dirty="0">
              <a:solidFill>
                <a:sysClr val="window" lastClr="FFFFFF">
                  <a:lumMod val="95000"/>
                </a:sysClr>
              </a:solidFill>
              <a:latin typeface="微软雅黑" pitchFamily="34" charset="-122"/>
              <a:ea typeface="微软雅黑" pitchFamily="34" charset="-122"/>
            </a:endParaRPr>
          </a:p>
        </p:txBody>
      </p:sp>
    </p:spTree>
    <p:extLst>
      <p:ext uri="{BB962C8B-B14F-4D97-AF65-F5344CB8AC3E}">
        <p14:creationId xmlns:p14="http://schemas.microsoft.com/office/powerpoint/2010/main" val="357113264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childTnLst>
                                </p:cTn>
                              </p:par>
                              <p:par>
                                <p:cTn id="9" presetID="8" presetClass="emph" presetSubtype="0" fill="hold" nodeType="withEffect">
                                  <p:stCondLst>
                                    <p:cond delay="0"/>
                                  </p:stCondLst>
                                  <p:childTnLst>
                                    <p:animRot by="21600000">
                                      <p:cBhvr>
                                        <p:cTn id="10" dur="500" fill="hold"/>
                                        <p:tgtEl>
                                          <p:spTgt spid="14"/>
                                        </p:tgtEl>
                                        <p:attrNameLst>
                                          <p:attrName>r</p:attrName>
                                        </p:attrNameLst>
                                      </p:cBhvr>
                                    </p:animRo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1000"/>
                            </p:stCondLst>
                            <p:childTnLst>
                              <p:par>
                                <p:cTn id="22" presetID="1" presetClass="entr" presetSubtype="0" fill="hold" grpId="1" nodeType="afterEffect">
                                  <p:stCondLst>
                                    <p:cond delay="500"/>
                                  </p:stCondLst>
                                  <p:childTnLst>
                                    <p:set>
                                      <p:cBhvr>
                                        <p:cTn id="23" dur="1" fill="hold">
                                          <p:stCondLst>
                                            <p:cond delay="0"/>
                                          </p:stCondLst>
                                        </p:cTn>
                                        <p:tgtEl>
                                          <p:spTgt spid="17"/>
                                        </p:tgtEl>
                                        <p:attrNameLst>
                                          <p:attrName>style.visibility</p:attrName>
                                        </p:attrNameLst>
                                      </p:cBhvr>
                                      <p:to>
                                        <p:strVal val="visible"/>
                                      </p:to>
                                    </p:set>
                                  </p:childTnLst>
                                </p:cTn>
                              </p:par>
                              <p:par>
                                <p:cTn id="24" presetID="50" presetClass="path" presetSubtype="0" accel="50000" decel="50000" fill="hold" grpId="0" nodeType="withEffect">
                                  <p:stCondLst>
                                    <p:cond delay="500"/>
                                  </p:stCondLst>
                                  <p:childTnLst>
                                    <p:animMotion origin="layout" path="M 3.61111E-6 8.64198E-7 L 0.00677 8.64198E-7 C 0.00902 0.05185 0.0033 0.2213 0.0033 0.31142 C 0.0033 0.40154 0.00659 0.59228 0.00642 0.54105 L 0.00225 0.00401 " pathEditMode="relative" rAng="0" ptsTypes="FfaAF">
                                      <p:cBhvr>
                                        <p:cTn id="25" dur="2000" fill="hold"/>
                                        <p:tgtEl>
                                          <p:spTgt spid="17"/>
                                        </p:tgtEl>
                                        <p:attrNameLst>
                                          <p:attrName>ppt_x</p:attrName>
                                          <p:attrName>ppt_y</p:attrName>
                                        </p:attrNameLst>
                                      </p:cBhvr>
                                      <p:rCtr x="451" y="29599"/>
                                    </p:animMotion>
                                  </p:childTnLst>
                                </p:cTn>
                              </p:par>
                              <p:par>
                                <p:cTn id="26" presetID="32" presetClass="emph" presetSubtype="0" fill="hold" grpId="2" nodeType="withEffect">
                                  <p:stCondLst>
                                    <p:cond delay="500"/>
                                  </p:stCondLst>
                                  <p:childTnLst>
                                    <p:animRot by="120000">
                                      <p:cBhvr>
                                        <p:cTn id="27" dur="200" fill="hold">
                                          <p:stCondLst>
                                            <p:cond delay="0"/>
                                          </p:stCondLst>
                                        </p:cTn>
                                        <p:tgtEl>
                                          <p:spTgt spid="17"/>
                                        </p:tgtEl>
                                        <p:attrNameLst>
                                          <p:attrName>r</p:attrName>
                                        </p:attrNameLst>
                                      </p:cBhvr>
                                    </p:animRot>
                                    <p:animRot by="-240000">
                                      <p:cBhvr>
                                        <p:cTn id="28" dur="400" fill="hold">
                                          <p:stCondLst>
                                            <p:cond delay="400"/>
                                          </p:stCondLst>
                                        </p:cTn>
                                        <p:tgtEl>
                                          <p:spTgt spid="17"/>
                                        </p:tgtEl>
                                        <p:attrNameLst>
                                          <p:attrName>r</p:attrName>
                                        </p:attrNameLst>
                                      </p:cBhvr>
                                    </p:animRot>
                                    <p:animRot by="240000">
                                      <p:cBhvr>
                                        <p:cTn id="29" dur="400" fill="hold">
                                          <p:stCondLst>
                                            <p:cond delay="800"/>
                                          </p:stCondLst>
                                        </p:cTn>
                                        <p:tgtEl>
                                          <p:spTgt spid="17"/>
                                        </p:tgtEl>
                                        <p:attrNameLst>
                                          <p:attrName>r</p:attrName>
                                        </p:attrNameLst>
                                      </p:cBhvr>
                                    </p:animRot>
                                    <p:animRot by="-240000">
                                      <p:cBhvr>
                                        <p:cTn id="30" dur="400" fill="hold">
                                          <p:stCondLst>
                                            <p:cond delay="1200"/>
                                          </p:stCondLst>
                                        </p:cTn>
                                        <p:tgtEl>
                                          <p:spTgt spid="17"/>
                                        </p:tgtEl>
                                        <p:attrNameLst>
                                          <p:attrName>r</p:attrName>
                                        </p:attrNameLst>
                                      </p:cBhvr>
                                    </p:animRot>
                                    <p:animRot by="120000">
                                      <p:cBhvr>
                                        <p:cTn id="31" dur="400" fill="hold">
                                          <p:stCondLst>
                                            <p:cond delay="1600"/>
                                          </p:stCondLst>
                                        </p:cTn>
                                        <p:tgtEl>
                                          <p:spTgt spid="17"/>
                                        </p:tgtEl>
                                        <p:attrNameLst>
                                          <p:attrName>r</p:attrName>
                                        </p:attrNameLst>
                                      </p:cBhvr>
                                    </p:animRot>
                                  </p:childTnLst>
                                </p:cTn>
                              </p:par>
                              <p:par>
                                <p:cTn id="32" presetID="10" presetClass="entr" presetSubtype="0" fill="hold" grpId="0" nodeType="withEffect">
                                  <p:stCondLst>
                                    <p:cond delay="100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1000"/>
                                        <p:tgtEl>
                                          <p:spTgt spid="11"/>
                                        </p:tgtEl>
                                      </p:cBhvr>
                                    </p:animEffect>
                                  </p:childTnLst>
                                </p:cTn>
                              </p:par>
                              <p:par>
                                <p:cTn id="35" presetID="10" presetClass="entr" presetSubtype="0" fill="hold" grpId="0" nodeType="withEffect">
                                  <p:stCondLst>
                                    <p:cond delay="150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1000"/>
                                        <p:tgtEl>
                                          <p:spTgt spid="13"/>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500"/>
                                        <p:tgtEl>
                                          <p:spTgt spid="10"/>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500"/>
                                        <p:tgtEl>
                                          <p:spTgt spid="9"/>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7" grpId="0" animBg="1"/>
      <p:bldP spid="17" grpId="1" animBg="1"/>
      <p:bldP spid="17" grpId="2"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227466" y="3992070"/>
            <a:ext cx="2839239" cy="748795"/>
          </a:xfrm>
          <a:prstGeom prst="rect">
            <a:avLst/>
          </a:prstGeom>
          <a:noFill/>
        </p:spPr>
        <p:txBody>
          <a:bodyPr wrap="none">
            <a:spAutoFit/>
          </a:bodyPr>
          <a:lstStyle/>
          <a:p>
            <a:pPr marL="457178" indent="-457178" defTabSz="914377" fontAlgn="base">
              <a:spcBef>
                <a:spcPct val="0"/>
              </a:spcBef>
              <a:spcAft>
                <a:spcPct val="0"/>
              </a:spcAft>
              <a:buFont typeface="Arial" pitchFamily="34" charset="0"/>
              <a:buChar char="•"/>
              <a:defRPr/>
            </a:pPr>
            <a:r>
              <a:rPr lang="zh-CN" altLang="en-US" sz="2133" dirty="0">
                <a:solidFill>
                  <a:srgbClr val="000000"/>
                </a:solidFill>
                <a:latin typeface="微软雅黑" pitchFamily="34" charset="-122"/>
                <a:ea typeface="微软雅黑" pitchFamily="34" charset="-122"/>
              </a:rPr>
              <a:t>点击此处输入文字</a:t>
            </a:r>
            <a:endParaRPr lang="en-US" altLang="zh-CN" sz="2133" dirty="0">
              <a:solidFill>
                <a:srgbClr val="000000"/>
              </a:solidFill>
              <a:latin typeface="微软雅黑" pitchFamily="34" charset="-122"/>
              <a:ea typeface="微软雅黑" pitchFamily="34" charset="-122"/>
            </a:endParaRPr>
          </a:p>
          <a:p>
            <a:pPr marL="457178" indent="-457178" defTabSz="914377" fontAlgn="base">
              <a:spcBef>
                <a:spcPct val="0"/>
              </a:spcBef>
              <a:spcAft>
                <a:spcPct val="0"/>
              </a:spcAft>
              <a:buFont typeface="Arial" pitchFamily="34" charset="0"/>
              <a:buChar char="•"/>
              <a:defRPr/>
            </a:pPr>
            <a:r>
              <a:rPr lang="zh-CN" altLang="en-US" sz="2133" dirty="0">
                <a:solidFill>
                  <a:srgbClr val="000000"/>
                </a:solidFill>
                <a:latin typeface="微软雅黑" pitchFamily="34" charset="-122"/>
                <a:ea typeface="微软雅黑" pitchFamily="34" charset="-122"/>
              </a:rPr>
              <a:t>点击此处输入文字</a:t>
            </a:r>
            <a:endParaRPr lang="en-US" altLang="zh-CN" sz="2133" dirty="0">
              <a:solidFill>
                <a:srgbClr val="000000"/>
              </a:solidFill>
              <a:latin typeface="微软雅黑" pitchFamily="34" charset="-122"/>
              <a:ea typeface="微软雅黑" pitchFamily="34" charset="-122"/>
            </a:endParaRPr>
          </a:p>
        </p:txBody>
      </p:sp>
      <p:sp>
        <p:nvSpPr>
          <p:cNvPr id="7" name="TextBox 6"/>
          <p:cNvSpPr txBox="1"/>
          <p:nvPr/>
        </p:nvSpPr>
        <p:spPr>
          <a:xfrm>
            <a:off x="3731918" y="4997485"/>
            <a:ext cx="3108543" cy="830997"/>
          </a:xfrm>
          <a:prstGeom prst="rect">
            <a:avLst/>
          </a:prstGeom>
          <a:noFill/>
        </p:spPr>
        <p:txBody>
          <a:bodyPr wrap="none">
            <a:spAutoFit/>
          </a:bodyPr>
          <a:lstStyle/>
          <a:p>
            <a:pPr marL="457178" indent="-457178" defTabSz="914377" fontAlgn="base">
              <a:spcBef>
                <a:spcPct val="0"/>
              </a:spcBef>
              <a:spcAft>
                <a:spcPct val="0"/>
              </a:spcAft>
              <a:buFont typeface="Arial" pitchFamily="34" charset="0"/>
              <a:buChar char="•"/>
              <a:defRPr/>
            </a:pPr>
            <a:r>
              <a:rPr lang="zh-CN" altLang="en-US" sz="2400" b="1" dirty="0">
                <a:solidFill>
                  <a:srgbClr val="0070C0"/>
                </a:solidFill>
                <a:latin typeface="微软雅黑" pitchFamily="34" charset="-122"/>
                <a:ea typeface="微软雅黑" pitchFamily="34" charset="-122"/>
              </a:rPr>
              <a:t>点击此处输入文字</a:t>
            </a:r>
            <a:endParaRPr lang="en-US" altLang="zh-CN" sz="2400" b="1" dirty="0">
              <a:solidFill>
                <a:srgbClr val="0070C0"/>
              </a:solidFill>
              <a:latin typeface="微软雅黑" pitchFamily="34" charset="-122"/>
              <a:ea typeface="微软雅黑" pitchFamily="34" charset="-122"/>
            </a:endParaRPr>
          </a:p>
          <a:p>
            <a:pPr marL="457178" indent="-457178" defTabSz="914377" fontAlgn="base">
              <a:spcBef>
                <a:spcPct val="0"/>
              </a:spcBef>
              <a:spcAft>
                <a:spcPct val="0"/>
              </a:spcAft>
              <a:buFont typeface="Arial" pitchFamily="34" charset="0"/>
              <a:buChar char="•"/>
              <a:defRPr/>
            </a:pPr>
            <a:r>
              <a:rPr lang="zh-CN" altLang="en-US" sz="2400" b="1" dirty="0">
                <a:solidFill>
                  <a:srgbClr val="0070C0"/>
                </a:solidFill>
                <a:latin typeface="微软雅黑" pitchFamily="34" charset="-122"/>
                <a:ea typeface="微软雅黑" pitchFamily="34" charset="-122"/>
              </a:rPr>
              <a:t>点击此处输入文字</a:t>
            </a:r>
            <a:endParaRPr lang="en-US" altLang="zh-CN" sz="2400" b="1" dirty="0">
              <a:solidFill>
                <a:srgbClr val="0070C0"/>
              </a:solidFill>
              <a:latin typeface="微软雅黑" pitchFamily="34" charset="-122"/>
              <a:ea typeface="微软雅黑" pitchFamily="34" charset="-122"/>
            </a:endParaRPr>
          </a:p>
        </p:txBody>
      </p:sp>
      <p:sp>
        <p:nvSpPr>
          <p:cNvPr id="8" name="TextBox 7"/>
          <p:cNvSpPr txBox="1"/>
          <p:nvPr/>
        </p:nvSpPr>
        <p:spPr>
          <a:xfrm>
            <a:off x="8610832" y="2711483"/>
            <a:ext cx="2557110" cy="666977"/>
          </a:xfrm>
          <a:prstGeom prst="rect">
            <a:avLst/>
          </a:prstGeom>
          <a:noFill/>
        </p:spPr>
        <p:txBody>
          <a:bodyPr wrap="none">
            <a:spAutoFit/>
          </a:bodyPr>
          <a:lstStyle/>
          <a:p>
            <a:pPr marL="457178" indent="-457178" defTabSz="914377" fontAlgn="base">
              <a:spcBef>
                <a:spcPct val="0"/>
              </a:spcBef>
              <a:spcAft>
                <a:spcPct val="0"/>
              </a:spcAft>
              <a:buFont typeface="Arial" pitchFamily="34" charset="0"/>
              <a:buChar char="•"/>
              <a:defRPr/>
            </a:pPr>
            <a:r>
              <a:rPr lang="zh-CN" altLang="en-US" sz="1867" dirty="0">
                <a:solidFill>
                  <a:srgbClr val="000000"/>
                </a:solidFill>
                <a:latin typeface="微软雅黑" pitchFamily="34" charset="-122"/>
                <a:ea typeface="微软雅黑" pitchFamily="34" charset="-122"/>
              </a:rPr>
              <a:t>点击此处输入文字</a:t>
            </a:r>
            <a:endParaRPr lang="en-US" altLang="zh-CN" sz="1867" dirty="0">
              <a:solidFill>
                <a:srgbClr val="000000"/>
              </a:solidFill>
              <a:latin typeface="微软雅黑" pitchFamily="34" charset="-122"/>
              <a:ea typeface="微软雅黑" pitchFamily="34" charset="-122"/>
            </a:endParaRPr>
          </a:p>
          <a:p>
            <a:pPr marL="457178" indent="-457178" defTabSz="914377" fontAlgn="base">
              <a:spcBef>
                <a:spcPct val="0"/>
              </a:spcBef>
              <a:spcAft>
                <a:spcPct val="0"/>
              </a:spcAft>
              <a:buFont typeface="Arial" pitchFamily="34" charset="0"/>
              <a:buChar char="•"/>
              <a:defRPr/>
            </a:pPr>
            <a:r>
              <a:rPr lang="zh-CN" altLang="en-US" sz="1867" dirty="0">
                <a:solidFill>
                  <a:srgbClr val="000000"/>
                </a:solidFill>
                <a:latin typeface="微软雅黑" pitchFamily="34" charset="-122"/>
                <a:ea typeface="微软雅黑" pitchFamily="34" charset="-122"/>
              </a:rPr>
              <a:t>点击此处输入文字</a:t>
            </a:r>
            <a:endParaRPr lang="en-US" altLang="zh-CN" sz="1867" dirty="0">
              <a:solidFill>
                <a:srgbClr val="000000"/>
              </a:solidFill>
              <a:latin typeface="微软雅黑" pitchFamily="34" charset="-122"/>
              <a:ea typeface="微软雅黑" pitchFamily="34" charset="-122"/>
            </a:endParaRPr>
          </a:p>
        </p:txBody>
      </p:sp>
      <p:grpSp>
        <p:nvGrpSpPr>
          <p:cNvPr id="9" name="组合 8"/>
          <p:cNvGrpSpPr/>
          <p:nvPr/>
        </p:nvGrpSpPr>
        <p:grpSpPr>
          <a:xfrm>
            <a:off x="1583500" y="2275452"/>
            <a:ext cx="2592917" cy="3575041"/>
            <a:chOff x="681032" y="1902140"/>
            <a:chExt cx="1944688" cy="2681281"/>
          </a:xfrm>
        </p:grpSpPr>
        <p:sp>
          <p:nvSpPr>
            <p:cNvPr id="10" name="椭圆​​ 2"/>
            <p:cNvSpPr/>
            <p:nvPr/>
          </p:nvSpPr>
          <p:spPr>
            <a:xfrm>
              <a:off x="681032" y="1902140"/>
              <a:ext cx="1944688" cy="2447925"/>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0070C0"/>
            </a:solidFill>
            <a:ln>
              <a:noFill/>
            </a:ln>
          </p:spPr>
          <p:txBody>
            <a:bodyPr wrap="none" anchor="ctr"/>
            <a:lstStyle/>
            <a:p>
              <a:pPr defTabSz="914377" fontAlgn="base">
                <a:spcBef>
                  <a:spcPct val="0"/>
                </a:spcBef>
                <a:spcAft>
                  <a:spcPct val="0"/>
                </a:spcAft>
              </a:pPr>
              <a:endParaRPr lang="zh-CN" altLang="en-US" sz="2400" kern="0" dirty="0">
                <a:solidFill>
                  <a:srgbClr val="000000"/>
                </a:solidFill>
                <a:latin typeface="Arial" pitchFamily="34" charset="0"/>
                <a:ea typeface="华文细黑" pitchFamily="2" charset="-122"/>
              </a:endParaRPr>
            </a:p>
          </p:txBody>
        </p:sp>
        <p:sp>
          <p:nvSpPr>
            <p:cNvPr id="11" name="椭圆​​ 6"/>
            <p:cNvSpPr/>
            <p:nvPr/>
          </p:nvSpPr>
          <p:spPr>
            <a:xfrm>
              <a:off x="897230" y="4432300"/>
              <a:ext cx="1512168" cy="151121"/>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algn="ctr" defTabSz="1219140">
                <a:defRPr/>
              </a:pPr>
              <a:endParaRPr lang="zh-CN" altLang="en-US" sz="2400" kern="0">
                <a:solidFill>
                  <a:prstClr val="white"/>
                </a:solidFill>
                <a:latin typeface="Calibri" panose="020F0502020204030204"/>
                <a:ea typeface="等线" panose="02010600030101010101" pitchFamily="2" charset="-122"/>
              </a:endParaRPr>
            </a:p>
          </p:txBody>
        </p:sp>
        <p:sp>
          <p:nvSpPr>
            <p:cNvPr id="12" name="矩形​​ 16"/>
            <p:cNvSpPr>
              <a:spLocks noChangeArrowheads="1"/>
            </p:cNvSpPr>
            <p:nvPr/>
          </p:nvSpPr>
          <p:spPr bwMode="auto">
            <a:xfrm>
              <a:off x="1110844" y="2412848"/>
              <a:ext cx="1061829" cy="807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1219140" fontAlgn="base">
                <a:spcBef>
                  <a:spcPct val="0"/>
                </a:spcBef>
                <a:spcAft>
                  <a:spcPct val="0"/>
                </a:spcAft>
                <a:defRPr/>
              </a:pPr>
              <a:r>
                <a:rPr lang="zh-CN" altLang="en-US" sz="3200" b="1" kern="0" dirty="0">
                  <a:solidFill>
                    <a:prstClr val="white"/>
                  </a:solidFill>
                  <a:latin typeface="微软雅黑" pitchFamily="34" charset="-122"/>
                  <a:ea typeface="微软雅黑" pitchFamily="34" charset="-122"/>
                  <a:cs typeface="Arial Unicode MS" pitchFamily="34" charset="-122"/>
                </a:rPr>
                <a:t>点击录</a:t>
              </a:r>
              <a:endParaRPr lang="en-US" altLang="zh-CN" sz="3200" b="1" kern="0" dirty="0">
                <a:solidFill>
                  <a:prstClr val="white"/>
                </a:solidFill>
                <a:latin typeface="微软雅黑" pitchFamily="34" charset="-122"/>
                <a:ea typeface="微软雅黑" pitchFamily="34" charset="-122"/>
                <a:cs typeface="Arial Unicode MS" pitchFamily="34" charset="-122"/>
              </a:endParaRPr>
            </a:p>
            <a:p>
              <a:pPr algn="ctr" defTabSz="1219140" fontAlgn="base">
                <a:spcBef>
                  <a:spcPct val="0"/>
                </a:spcBef>
                <a:spcAft>
                  <a:spcPct val="0"/>
                </a:spcAft>
                <a:defRPr/>
              </a:pPr>
              <a:r>
                <a:rPr lang="zh-CN" altLang="en-US" sz="3200" b="1" kern="0" dirty="0">
                  <a:solidFill>
                    <a:prstClr val="white"/>
                  </a:solidFill>
                  <a:latin typeface="微软雅黑" pitchFamily="34" charset="-122"/>
                  <a:ea typeface="微软雅黑" pitchFamily="34" charset="-122"/>
                  <a:cs typeface="Arial Unicode MS" pitchFamily="34" charset="-122"/>
                </a:rPr>
                <a:t>入内容</a:t>
              </a:r>
            </a:p>
          </p:txBody>
        </p:sp>
      </p:grpSp>
      <p:grpSp>
        <p:nvGrpSpPr>
          <p:cNvPr id="13" name="组合 12"/>
          <p:cNvGrpSpPr/>
          <p:nvPr/>
        </p:nvGrpSpPr>
        <p:grpSpPr>
          <a:xfrm>
            <a:off x="4870683" y="1778035"/>
            <a:ext cx="1919816" cy="2595013"/>
            <a:chOff x="3146420" y="1529078"/>
            <a:chExt cx="1439862" cy="1946260"/>
          </a:xfrm>
        </p:grpSpPr>
        <p:sp>
          <p:nvSpPr>
            <p:cNvPr id="14" name="椭圆​​ 2"/>
            <p:cNvSpPr/>
            <p:nvPr/>
          </p:nvSpPr>
          <p:spPr>
            <a:xfrm>
              <a:off x="3146420" y="1529078"/>
              <a:ext cx="1439862" cy="1812925"/>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FF9900"/>
            </a:solidFill>
            <a:ln>
              <a:noFill/>
            </a:ln>
          </p:spPr>
          <p:txBody>
            <a:bodyPr wrap="none" anchor="ctr"/>
            <a:lstStyle/>
            <a:p>
              <a:pPr defTabSz="914377" fontAlgn="base">
                <a:spcBef>
                  <a:spcPct val="0"/>
                </a:spcBef>
                <a:spcAft>
                  <a:spcPct val="0"/>
                </a:spcAft>
              </a:pPr>
              <a:endParaRPr lang="zh-CN" altLang="en-US" sz="2400" kern="0">
                <a:solidFill>
                  <a:srgbClr val="000000"/>
                </a:solidFill>
                <a:latin typeface="Arial" pitchFamily="34" charset="0"/>
                <a:ea typeface="华文细黑" pitchFamily="2" charset="-122"/>
              </a:endParaRPr>
            </a:p>
          </p:txBody>
        </p:sp>
        <p:sp>
          <p:nvSpPr>
            <p:cNvPr id="15" name="椭圆​​ 9"/>
            <p:cNvSpPr/>
            <p:nvPr/>
          </p:nvSpPr>
          <p:spPr>
            <a:xfrm>
              <a:off x="3273494" y="3380494"/>
              <a:ext cx="1116000" cy="94844"/>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algn="ctr" defTabSz="1219140">
                <a:defRPr/>
              </a:pPr>
              <a:endParaRPr lang="zh-CN" altLang="en-US" sz="2400" kern="0">
                <a:solidFill>
                  <a:prstClr val="white"/>
                </a:solidFill>
                <a:latin typeface="Calibri" panose="020F0502020204030204"/>
                <a:ea typeface="等线" panose="02010600030101010101" pitchFamily="2" charset="-122"/>
              </a:endParaRPr>
            </a:p>
          </p:txBody>
        </p:sp>
        <p:sp>
          <p:nvSpPr>
            <p:cNvPr id="16" name="矩形​​ 17"/>
            <p:cNvSpPr>
              <a:spLocks noChangeArrowheads="1"/>
            </p:cNvSpPr>
            <p:nvPr/>
          </p:nvSpPr>
          <p:spPr bwMode="auto">
            <a:xfrm>
              <a:off x="3383996" y="1855757"/>
              <a:ext cx="906739" cy="684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377" fontAlgn="base">
                <a:spcBef>
                  <a:spcPct val="0"/>
                </a:spcBef>
                <a:spcAft>
                  <a:spcPct val="0"/>
                </a:spcAft>
              </a:pPr>
              <a:r>
                <a:rPr lang="zh-CN" altLang="en-US" sz="2667" b="1" kern="0" dirty="0">
                  <a:solidFill>
                    <a:prstClr val="white"/>
                  </a:solidFill>
                  <a:latin typeface="微软雅黑" pitchFamily="34" charset="-122"/>
                  <a:ea typeface="微软雅黑" pitchFamily="34" charset="-122"/>
                  <a:cs typeface="Arial Unicode MS" pitchFamily="34" charset="-122"/>
                </a:rPr>
                <a:t>点击录</a:t>
              </a:r>
              <a:endParaRPr lang="en-US" altLang="zh-CN" sz="2667" b="1" kern="0" dirty="0">
                <a:solidFill>
                  <a:prstClr val="white"/>
                </a:solidFill>
                <a:latin typeface="微软雅黑" pitchFamily="34" charset="-122"/>
                <a:ea typeface="微软雅黑" pitchFamily="34" charset="-122"/>
                <a:cs typeface="Arial Unicode MS" pitchFamily="34" charset="-122"/>
              </a:endParaRPr>
            </a:p>
            <a:p>
              <a:pPr algn="ctr" defTabSz="914377" fontAlgn="base">
                <a:spcBef>
                  <a:spcPct val="0"/>
                </a:spcBef>
                <a:spcAft>
                  <a:spcPct val="0"/>
                </a:spcAft>
              </a:pPr>
              <a:r>
                <a:rPr lang="zh-CN" altLang="en-US" sz="2667" b="1" kern="0" dirty="0">
                  <a:solidFill>
                    <a:prstClr val="white"/>
                  </a:solidFill>
                  <a:latin typeface="微软雅黑" pitchFamily="34" charset="-122"/>
                  <a:ea typeface="微软雅黑" pitchFamily="34" charset="-122"/>
                  <a:cs typeface="Arial Unicode MS" pitchFamily="34" charset="-122"/>
                </a:rPr>
                <a:t>入内容</a:t>
              </a:r>
            </a:p>
          </p:txBody>
        </p:sp>
      </p:grpSp>
      <p:grpSp>
        <p:nvGrpSpPr>
          <p:cNvPr id="17" name="组合 16"/>
          <p:cNvGrpSpPr/>
          <p:nvPr/>
        </p:nvGrpSpPr>
        <p:grpSpPr>
          <a:xfrm>
            <a:off x="7440318" y="1409733"/>
            <a:ext cx="1350433" cy="1810235"/>
            <a:chOff x="5073645" y="1252853"/>
            <a:chExt cx="1012825" cy="1357676"/>
          </a:xfrm>
        </p:grpSpPr>
        <p:sp>
          <p:nvSpPr>
            <p:cNvPr id="18" name="椭圆​​ 2"/>
            <p:cNvSpPr/>
            <p:nvPr/>
          </p:nvSpPr>
          <p:spPr>
            <a:xfrm>
              <a:off x="5073645" y="1252853"/>
              <a:ext cx="1012825" cy="1274762"/>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0070C0"/>
            </a:solidFill>
            <a:ln>
              <a:noFill/>
            </a:ln>
          </p:spPr>
          <p:txBody>
            <a:bodyPr wrap="none" anchor="ctr"/>
            <a:lstStyle/>
            <a:p>
              <a:pPr defTabSz="914377" fontAlgn="base">
                <a:spcBef>
                  <a:spcPct val="0"/>
                </a:spcBef>
                <a:spcAft>
                  <a:spcPct val="0"/>
                </a:spcAft>
              </a:pPr>
              <a:endParaRPr lang="zh-CN" altLang="en-US" sz="2400" kern="0">
                <a:solidFill>
                  <a:srgbClr val="000000"/>
                </a:solidFill>
                <a:latin typeface="Arial" pitchFamily="34" charset="0"/>
                <a:ea typeface="华文细黑" pitchFamily="2" charset="-122"/>
              </a:endParaRPr>
            </a:p>
          </p:txBody>
        </p:sp>
        <p:sp>
          <p:nvSpPr>
            <p:cNvPr id="19" name="椭圆​​ 10"/>
            <p:cNvSpPr/>
            <p:nvPr/>
          </p:nvSpPr>
          <p:spPr>
            <a:xfrm>
              <a:off x="5217790" y="2515685"/>
              <a:ext cx="720000" cy="94844"/>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algn="ctr" defTabSz="1219140">
                <a:defRPr/>
              </a:pPr>
              <a:endParaRPr lang="zh-CN" altLang="en-US" sz="2400" kern="0">
                <a:solidFill>
                  <a:prstClr val="white"/>
                </a:solidFill>
                <a:latin typeface="Calibri" panose="020F0502020204030204"/>
                <a:ea typeface="等线" panose="02010600030101010101" pitchFamily="2" charset="-122"/>
              </a:endParaRPr>
            </a:p>
          </p:txBody>
        </p:sp>
        <p:sp>
          <p:nvSpPr>
            <p:cNvPr id="20" name="矩形​​ 18"/>
            <p:cNvSpPr>
              <a:spLocks noChangeArrowheads="1"/>
            </p:cNvSpPr>
            <p:nvPr/>
          </p:nvSpPr>
          <p:spPr bwMode="auto">
            <a:xfrm>
              <a:off x="5201636" y="1463486"/>
              <a:ext cx="755255" cy="561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377" fontAlgn="base">
                <a:spcBef>
                  <a:spcPct val="0"/>
                </a:spcBef>
                <a:spcAft>
                  <a:spcPct val="0"/>
                </a:spcAft>
              </a:pPr>
              <a:r>
                <a:rPr lang="zh-CN" altLang="en-US" sz="2133" b="1" kern="0" dirty="0">
                  <a:solidFill>
                    <a:prstClr val="white"/>
                  </a:solidFill>
                  <a:latin typeface="微软雅黑" pitchFamily="34" charset="-122"/>
                  <a:ea typeface="微软雅黑" pitchFamily="34" charset="-122"/>
                  <a:cs typeface="Arial Unicode MS" pitchFamily="34" charset="-122"/>
                </a:rPr>
                <a:t>点击录</a:t>
              </a:r>
              <a:endParaRPr lang="en-US" altLang="zh-CN" sz="2133" b="1" kern="0" dirty="0">
                <a:solidFill>
                  <a:prstClr val="white"/>
                </a:solidFill>
                <a:latin typeface="微软雅黑" pitchFamily="34" charset="-122"/>
                <a:ea typeface="微软雅黑" pitchFamily="34" charset="-122"/>
                <a:cs typeface="Arial Unicode MS" pitchFamily="34" charset="-122"/>
              </a:endParaRPr>
            </a:p>
            <a:p>
              <a:pPr algn="ctr" defTabSz="914377" fontAlgn="base">
                <a:spcBef>
                  <a:spcPct val="0"/>
                </a:spcBef>
                <a:spcAft>
                  <a:spcPct val="0"/>
                </a:spcAft>
              </a:pPr>
              <a:r>
                <a:rPr lang="zh-CN" altLang="en-US" sz="2133" b="1" kern="0" dirty="0">
                  <a:solidFill>
                    <a:prstClr val="white"/>
                  </a:solidFill>
                  <a:latin typeface="微软雅黑" pitchFamily="34" charset="-122"/>
                  <a:ea typeface="微软雅黑" pitchFamily="34" charset="-122"/>
                  <a:cs typeface="Arial Unicode MS" pitchFamily="34" charset="-122"/>
                </a:rPr>
                <a:t>入内容</a:t>
              </a:r>
            </a:p>
          </p:txBody>
        </p:sp>
      </p:grpSp>
    </p:spTree>
    <p:extLst>
      <p:ext uri="{BB962C8B-B14F-4D97-AF65-F5344CB8AC3E}">
        <p14:creationId xmlns:p14="http://schemas.microsoft.com/office/powerpoint/2010/main" val="38377173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362">
                                          <p:stCondLst>
                                            <p:cond delay="0"/>
                                          </p:stCondLst>
                                        </p:cTn>
                                        <p:tgtEl>
                                          <p:spTgt spid="9"/>
                                        </p:tgtEl>
                                      </p:cBhvr>
                                    </p:animEffect>
                                    <p:anim calcmode="lin" valueType="num">
                                      <p:cBhvr>
                                        <p:cTn id="8" dur="1139"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415"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415" tmFilter="0, 0; 0.125,0.2665; 0.25,0.4; 0.375,0.465; 0.5,0.5;  0.625,0.535; 0.75,0.6; 0.875,0.7335; 1,1">
                                          <p:stCondLst>
                                            <p:cond delay="415"/>
                                          </p:stCondLst>
                                        </p:cTn>
                                        <p:tgtEl>
                                          <p:spTgt spid="9"/>
                                        </p:tgtEl>
                                        <p:attrNameLst>
                                          <p:attrName>ppt_y</p:attrName>
                                        </p:attrNameLst>
                                      </p:cBhvr>
                                      <p:tavLst>
                                        <p:tav tm="0" fmla="#ppt_y-sin(pi*$)/9">
                                          <p:val>
                                            <p:fltVal val="0"/>
                                          </p:val>
                                        </p:tav>
                                        <p:tav tm="100000">
                                          <p:val>
                                            <p:fltVal val="1"/>
                                          </p:val>
                                        </p:tav>
                                      </p:tavLst>
                                    </p:anim>
                                    <p:anim calcmode="lin" valueType="num">
                                      <p:cBhvr>
                                        <p:cTn id="11" dur="207" tmFilter="0, 0; 0.125,0.2665; 0.25,0.4; 0.375,0.465; 0.5,0.5;  0.625,0.535; 0.75,0.6; 0.875,0.7335; 1,1">
                                          <p:stCondLst>
                                            <p:cond delay="828"/>
                                          </p:stCondLst>
                                        </p:cTn>
                                        <p:tgtEl>
                                          <p:spTgt spid="9"/>
                                        </p:tgtEl>
                                        <p:attrNameLst>
                                          <p:attrName>ppt_y</p:attrName>
                                        </p:attrNameLst>
                                      </p:cBhvr>
                                      <p:tavLst>
                                        <p:tav tm="0" fmla="#ppt_y-sin(pi*$)/27">
                                          <p:val>
                                            <p:fltVal val="0"/>
                                          </p:val>
                                        </p:tav>
                                        <p:tav tm="100000">
                                          <p:val>
                                            <p:fltVal val="1"/>
                                          </p:val>
                                        </p:tav>
                                      </p:tavLst>
                                    </p:anim>
                                    <p:anim calcmode="lin" valueType="num">
                                      <p:cBhvr>
                                        <p:cTn id="12" dur="103" tmFilter="0, 0; 0.125,0.2665; 0.25,0.4; 0.375,0.465; 0.5,0.5;  0.625,0.535; 0.75,0.6; 0.875,0.7335; 1,1">
                                          <p:stCondLst>
                                            <p:cond delay="1035"/>
                                          </p:stCondLst>
                                        </p:cTn>
                                        <p:tgtEl>
                                          <p:spTgt spid="9"/>
                                        </p:tgtEl>
                                        <p:attrNameLst>
                                          <p:attrName>ppt_y</p:attrName>
                                        </p:attrNameLst>
                                      </p:cBhvr>
                                      <p:tavLst>
                                        <p:tav tm="0" fmla="#ppt_y-sin(pi*$)/81">
                                          <p:val>
                                            <p:fltVal val="0"/>
                                          </p:val>
                                        </p:tav>
                                        <p:tav tm="100000">
                                          <p:val>
                                            <p:fltVal val="1"/>
                                          </p:val>
                                        </p:tav>
                                      </p:tavLst>
                                    </p:anim>
                                    <p:animScale>
                                      <p:cBhvr>
                                        <p:cTn id="13" dur="16">
                                          <p:stCondLst>
                                            <p:cond delay="406"/>
                                          </p:stCondLst>
                                        </p:cTn>
                                        <p:tgtEl>
                                          <p:spTgt spid="9"/>
                                        </p:tgtEl>
                                      </p:cBhvr>
                                      <p:to x="100000" y="60000"/>
                                    </p:animScale>
                                    <p:animScale>
                                      <p:cBhvr>
                                        <p:cTn id="14" dur="104" decel="50000">
                                          <p:stCondLst>
                                            <p:cond delay="423"/>
                                          </p:stCondLst>
                                        </p:cTn>
                                        <p:tgtEl>
                                          <p:spTgt spid="9"/>
                                        </p:tgtEl>
                                      </p:cBhvr>
                                      <p:to x="100000" y="100000"/>
                                    </p:animScale>
                                    <p:animScale>
                                      <p:cBhvr>
                                        <p:cTn id="15" dur="16">
                                          <p:stCondLst>
                                            <p:cond delay="820"/>
                                          </p:stCondLst>
                                        </p:cTn>
                                        <p:tgtEl>
                                          <p:spTgt spid="9"/>
                                        </p:tgtEl>
                                      </p:cBhvr>
                                      <p:to x="100000" y="80000"/>
                                    </p:animScale>
                                    <p:animScale>
                                      <p:cBhvr>
                                        <p:cTn id="16" dur="104" decel="50000">
                                          <p:stCondLst>
                                            <p:cond delay="836"/>
                                          </p:stCondLst>
                                        </p:cTn>
                                        <p:tgtEl>
                                          <p:spTgt spid="9"/>
                                        </p:tgtEl>
                                      </p:cBhvr>
                                      <p:to x="100000" y="100000"/>
                                    </p:animScale>
                                    <p:animScale>
                                      <p:cBhvr>
                                        <p:cTn id="17" dur="16">
                                          <p:stCondLst>
                                            <p:cond delay="1026"/>
                                          </p:stCondLst>
                                        </p:cTn>
                                        <p:tgtEl>
                                          <p:spTgt spid="9"/>
                                        </p:tgtEl>
                                      </p:cBhvr>
                                      <p:to x="100000" y="90000"/>
                                    </p:animScale>
                                    <p:animScale>
                                      <p:cBhvr>
                                        <p:cTn id="18" dur="104" decel="50000">
                                          <p:stCondLst>
                                            <p:cond delay="1042"/>
                                          </p:stCondLst>
                                        </p:cTn>
                                        <p:tgtEl>
                                          <p:spTgt spid="9"/>
                                        </p:tgtEl>
                                      </p:cBhvr>
                                      <p:to x="100000" y="100000"/>
                                    </p:animScale>
                                    <p:animScale>
                                      <p:cBhvr>
                                        <p:cTn id="19" dur="16">
                                          <p:stCondLst>
                                            <p:cond delay="1130"/>
                                          </p:stCondLst>
                                        </p:cTn>
                                        <p:tgtEl>
                                          <p:spTgt spid="9"/>
                                        </p:tgtEl>
                                      </p:cBhvr>
                                      <p:to x="100000" y="95000"/>
                                    </p:animScale>
                                    <p:animScale>
                                      <p:cBhvr>
                                        <p:cTn id="20" dur="104" decel="50000">
                                          <p:stCondLst>
                                            <p:cond delay="1146"/>
                                          </p:stCondLst>
                                        </p:cTn>
                                        <p:tgtEl>
                                          <p:spTgt spid="9"/>
                                        </p:tgtEl>
                                      </p:cBhvr>
                                      <p:to x="100000" y="100000"/>
                                    </p:animScale>
                                  </p:childTnLst>
                                </p:cTn>
                              </p:par>
                              <p:par>
                                <p:cTn id="21" presetID="26" presetClass="entr" presetSubtype="0" fill="hold" nodeType="withEffect">
                                  <p:stCondLst>
                                    <p:cond delay="250"/>
                                  </p:stCondLst>
                                  <p:childTnLst>
                                    <p:set>
                                      <p:cBhvr>
                                        <p:cTn id="22" dur="1" fill="hold">
                                          <p:stCondLst>
                                            <p:cond delay="0"/>
                                          </p:stCondLst>
                                        </p:cTn>
                                        <p:tgtEl>
                                          <p:spTgt spid="13"/>
                                        </p:tgtEl>
                                        <p:attrNameLst>
                                          <p:attrName>style.visibility</p:attrName>
                                        </p:attrNameLst>
                                      </p:cBhvr>
                                      <p:to>
                                        <p:strVal val="visible"/>
                                      </p:to>
                                    </p:set>
                                    <p:animEffect transition="in" filter="wipe(down)">
                                      <p:cBhvr>
                                        <p:cTn id="23" dur="362">
                                          <p:stCondLst>
                                            <p:cond delay="0"/>
                                          </p:stCondLst>
                                        </p:cTn>
                                        <p:tgtEl>
                                          <p:spTgt spid="13"/>
                                        </p:tgtEl>
                                      </p:cBhvr>
                                    </p:animEffect>
                                    <p:anim calcmode="lin" valueType="num">
                                      <p:cBhvr>
                                        <p:cTn id="24" dur="1139"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25" dur="415"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26" dur="415" tmFilter="0, 0; 0.125,0.2665; 0.25,0.4; 0.375,0.465; 0.5,0.5;  0.625,0.535; 0.75,0.6; 0.875,0.7335; 1,1">
                                          <p:stCondLst>
                                            <p:cond delay="415"/>
                                          </p:stCondLst>
                                        </p:cTn>
                                        <p:tgtEl>
                                          <p:spTgt spid="13"/>
                                        </p:tgtEl>
                                        <p:attrNameLst>
                                          <p:attrName>ppt_y</p:attrName>
                                        </p:attrNameLst>
                                      </p:cBhvr>
                                      <p:tavLst>
                                        <p:tav tm="0" fmla="#ppt_y-sin(pi*$)/9">
                                          <p:val>
                                            <p:fltVal val="0"/>
                                          </p:val>
                                        </p:tav>
                                        <p:tav tm="100000">
                                          <p:val>
                                            <p:fltVal val="1"/>
                                          </p:val>
                                        </p:tav>
                                      </p:tavLst>
                                    </p:anim>
                                    <p:anim calcmode="lin" valueType="num">
                                      <p:cBhvr>
                                        <p:cTn id="27" dur="207" tmFilter="0, 0; 0.125,0.2665; 0.25,0.4; 0.375,0.465; 0.5,0.5;  0.625,0.535; 0.75,0.6; 0.875,0.7335; 1,1">
                                          <p:stCondLst>
                                            <p:cond delay="828"/>
                                          </p:stCondLst>
                                        </p:cTn>
                                        <p:tgtEl>
                                          <p:spTgt spid="13"/>
                                        </p:tgtEl>
                                        <p:attrNameLst>
                                          <p:attrName>ppt_y</p:attrName>
                                        </p:attrNameLst>
                                      </p:cBhvr>
                                      <p:tavLst>
                                        <p:tav tm="0" fmla="#ppt_y-sin(pi*$)/27">
                                          <p:val>
                                            <p:fltVal val="0"/>
                                          </p:val>
                                        </p:tav>
                                        <p:tav tm="100000">
                                          <p:val>
                                            <p:fltVal val="1"/>
                                          </p:val>
                                        </p:tav>
                                      </p:tavLst>
                                    </p:anim>
                                    <p:anim calcmode="lin" valueType="num">
                                      <p:cBhvr>
                                        <p:cTn id="28" dur="103" tmFilter="0, 0; 0.125,0.2665; 0.25,0.4; 0.375,0.465; 0.5,0.5;  0.625,0.535; 0.75,0.6; 0.875,0.7335; 1,1">
                                          <p:stCondLst>
                                            <p:cond delay="1035"/>
                                          </p:stCondLst>
                                        </p:cTn>
                                        <p:tgtEl>
                                          <p:spTgt spid="13"/>
                                        </p:tgtEl>
                                        <p:attrNameLst>
                                          <p:attrName>ppt_y</p:attrName>
                                        </p:attrNameLst>
                                      </p:cBhvr>
                                      <p:tavLst>
                                        <p:tav tm="0" fmla="#ppt_y-sin(pi*$)/81">
                                          <p:val>
                                            <p:fltVal val="0"/>
                                          </p:val>
                                        </p:tav>
                                        <p:tav tm="100000">
                                          <p:val>
                                            <p:fltVal val="1"/>
                                          </p:val>
                                        </p:tav>
                                      </p:tavLst>
                                    </p:anim>
                                    <p:animScale>
                                      <p:cBhvr>
                                        <p:cTn id="29" dur="16">
                                          <p:stCondLst>
                                            <p:cond delay="406"/>
                                          </p:stCondLst>
                                        </p:cTn>
                                        <p:tgtEl>
                                          <p:spTgt spid="13"/>
                                        </p:tgtEl>
                                      </p:cBhvr>
                                      <p:to x="100000" y="60000"/>
                                    </p:animScale>
                                    <p:animScale>
                                      <p:cBhvr>
                                        <p:cTn id="30" dur="104" decel="50000">
                                          <p:stCondLst>
                                            <p:cond delay="423"/>
                                          </p:stCondLst>
                                        </p:cTn>
                                        <p:tgtEl>
                                          <p:spTgt spid="13"/>
                                        </p:tgtEl>
                                      </p:cBhvr>
                                      <p:to x="100000" y="100000"/>
                                    </p:animScale>
                                    <p:animScale>
                                      <p:cBhvr>
                                        <p:cTn id="31" dur="16">
                                          <p:stCondLst>
                                            <p:cond delay="820"/>
                                          </p:stCondLst>
                                        </p:cTn>
                                        <p:tgtEl>
                                          <p:spTgt spid="13"/>
                                        </p:tgtEl>
                                      </p:cBhvr>
                                      <p:to x="100000" y="80000"/>
                                    </p:animScale>
                                    <p:animScale>
                                      <p:cBhvr>
                                        <p:cTn id="32" dur="104" decel="50000">
                                          <p:stCondLst>
                                            <p:cond delay="836"/>
                                          </p:stCondLst>
                                        </p:cTn>
                                        <p:tgtEl>
                                          <p:spTgt spid="13"/>
                                        </p:tgtEl>
                                      </p:cBhvr>
                                      <p:to x="100000" y="100000"/>
                                    </p:animScale>
                                    <p:animScale>
                                      <p:cBhvr>
                                        <p:cTn id="33" dur="16">
                                          <p:stCondLst>
                                            <p:cond delay="1026"/>
                                          </p:stCondLst>
                                        </p:cTn>
                                        <p:tgtEl>
                                          <p:spTgt spid="13"/>
                                        </p:tgtEl>
                                      </p:cBhvr>
                                      <p:to x="100000" y="90000"/>
                                    </p:animScale>
                                    <p:animScale>
                                      <p:cBhvr>
                                        <p:cTn id="34" dur="104" decel="50000">
                                          <p:stCondLst>
                                            <p:cond delay="1042"/>
                                          </p:stCondLst>
                                        </p:cTn>
                                        <p:tgtEl>
                                          <p:spTgt spid="13"/>
                                        </p:tgtEl>
                                      </p:cBhvr>
                                      <p:to x="100000" y="100000"/>
                                    </p:animScale>
                                    <p:animScale>
                                      <p:cBhvr>
                                        <p:cTn id="35" dur="16">
                                          <p:stCondLst>
                                            <p:cond delay="1130"/>
                                          </p:stCondLst>
                                        </p:cTn>
                                        <p:tgtEl>
                                          <p:spTgt spid="13"/>
                                        </p:tgtEl>
                                      </p:cBhvr>
                                      <p:to x="100000" y="95000"/>
                                    </p:animScale>
                                    <p:animScale>
                                      <p:cBhvr>
                                        <p:cTn id="36" dur="104" decel="50000">
                                          <p:stCondLst>
                                            <p:cond delay="1146"/>
                                          </p:stCondLst>
                                        </p:cTn>
                                        <p:tgtEl>
                                          <p:spTgt spid="13"/>
                                        </p:tgtEl>
                                      </p:cBhvr>
                                      <p:to x="100000" y="100000"/>
                                    </p:animScale>
                                  </p:childTnLst>
                                </p:cTn>
                              </p:par>
                              <p:par>
                                <p:cTn id="37" presetID="26" presetClass="entr" presetSubtype="0" fill="hold" nodeType="withEffect">
                                  <p:stCondLst>
                                    <p:cond delay="500"/>
                                  </p:stCondLst>
                                  <p:childTnLst>
                                    <p:set>
                                      <p:cBhvr>
                                        <p:cTn id="38" dur="1" fill="hold">
                                          <p:stCondLst>
                                            <p:cond delay="0"/>
                                          </p:stCondLst>
                                        </p:cTn>
                                        <p:tgtEl>
                                          <p:spTgt spid="17"/>
                                        </p:tgtEl>
                                        <p:attrNameLst>
                                          <p:attrName>style.visibility</p:attrName>
                                        </p:attrNameLst>
                                      </p:cBhvr>
                                      <p:to>
                                        <p:strVal val="visible"/>
                                      </p:to>
                                    </p:set>
                                    <p:animEffect transition="in" filter="wipe(down)">
                                      <p:cBhvr>
                                        <p:cTn id="39" dur="362">
                                          <p:stCondLst>
                                            <p:cond delay="0"/>
                                          </p:stCondLst>
                                        </p:cTn>
                                        <p:tgtEl>
                                          <p:spTgt spid="17"/>
                                        </p:tgtEl>
                                      </p:cBhvr>
                                    </p:animEffect>
                                    <p:anim calcmode="lin" valueType="num">
                                      <p:cBhvr>
                                        <p:cTn id="40" dur="1139"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41" dur="415"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42" dur="415" tmFilter="0, 0; 0.125,0.2665; 0.25,0.4; 0.375,0.465; 0.5,0.5;  0.625,0.535; 0.75,0.6; 0.875,0.7335; 1,1">
                                          <p:stCondLst>
                                            <p:cond delay="415"/>
                                          </p:stCondLst>
                                        </p:cTn>
                                        <p:tgtEl>
                                          <p:spTgt spid="17"/>
                                        </p:tgtEl>
                                        <p:attrNameLst>
                                          <p:attrName>ppt_y</p:attrName>
                                        </p:attrNameLst>
                                      </p:cBhvr>
                                      <p:tavLst>
                                        <p:tav tm="0" fmla="#ppt_y-sin(pi*$)/9">
                                          <p:val>
                                            <p:fltVal val="0"/>
                                          </p:val>
                                        </p:tav>
                                        <p:tav tm="100000">
                                          <p:val>
                                            <p:fltVal val="1"/>
                                          </p:val>
                                        </p:tav>
                                      </p:tavLst>
                                    </p:anim>
                                    <p:anim calcmode="lin" valueType="num">
                                      <p:cBhvr>
                                        <p:cTn id="43" dur="207" tmFilter="0, 0; 0.125,0.2665; 0.25,0.4; 0.375,0.465; 0.5,0.5;  0.625,0.535; 0.75,0.6; 0.875,0.7335; 1,1">
                                          <p:stCondLst>
                                            <p:cond delay="828"/>
                                          </p:stCondLst>
                                        </p:cTn>
                                        <p:tgtEl>
                                          <p:spTgt spid="17"/>
                                        </p:tgtEl>
                                        <p:attrNameLst>
                                          <p:attrName>ppt_y</p:attrName>
                                        </p:attrNameLst>
                                      </p:cBhvr>
                                      <p:tavLst>
                                        <p:tav tm="0" fmla="#ppt_y-sin(pi*$)/27">
                                          <p:val>
                                            <p:fltVal val="0"/>
                                          </p:val>
                                        </p:tav>
                                        <p:tav tm="100000">
                                          <p:val>
                                            <p:fltVal val="1"/>
                                          </p:val>
                                        </p:tav>
                                      </p:tavLst>
                                    </p:anim>
                                    <p:anim calcmode="lin" valueType="num">
                                      <p:cBhvr>
                                        <p:cTn id="44" dur="103" tmFilter="0, 0; 0.125,0.2665; 0.25,0.4; 0.375,0.465; 0.5,0.5;  0.625,0.535; 0.75,0.6; 0.875,0.7335; 1,1">
                                          <p:stCondLst>
                                            <p:cond delay="1035"/>
                                          </p:stCondLst>
                                        </p:cTn>
                                        <p:tgtEl>
                                          <p:spTgt spid="17"/>
                                        </p:tgtEl>
                                        <p:attrNameLst>
                                          <p:attrName>ppt_y</p:attrName>
                                        </p:attrNameLst>
                                      </p:cBhvr>
                                      <p:tavLst>
                                        <p:tav tm="0" fmla="#ppt_y-sin(pi*$)/81">
                                          <p:val>
                                            <p:fltVal val="0"/>
                                          </p:val>
                                        </p:tav>
                                        <p:tav tm="100000">
                                          <p:val>
                                            <p:fltVal val="1"/>
                                          </p:val>
                                        </p:tav>
                                      </p:tavLst>
                                    </p:anim>
                                    <p:animScale>
                                      <p:cBhvr>
                                        <p:cTn id="45" dur="16">
                                          <p:stCondLst>
                                            <p:cond delay="406"/>
                                          </p:stCondLst>
                                        </p:cTn>
                                        <p:tgtEl>
                                          <p:spTgt spid="17"/>
                                        </p:tgtEl>
                                      </p:cBhvr>
                                      <p:to x="100000" y="60000"/>
                                    </p:animScale>
                                    <p:animScale>
                                      <p:cBhvr>
                                        <p:cTn id="46" dur="104" decel="50000">
                                          <p:stCondLst>
                                            <p:cond delay="423"/>
                                          </p:stCondLst>
                                        </p:cTn>
                                        <p:tgtEl>
                                          <p:spTgt spid="17"/>
                                        </p:tgtEl>
                                      </p:cBhvr>
                                      <p:to x="100000" y="100000"/>
                                    </p:animScale>
                                    <p:animScale>
                                      <p:cBhvr>
                                        <p:cTn id="47" dur="16">
                                          <p:stCondLst>
                                            <p:cond delay="820"/>
                                          </p:stCondLst>
                                        </p:cTn>
                                        <p:tgtEl>
                                          <p:spTgt spid="17"/>
                                        </p:tgtEl>
                                      </p:cBhvr>
                                      <p:to x="100000" y="80000"/>
                                    </p:animScale>
                                    <p:animScale>
                                      <p:cBhvr>
                                        <p:cTn id="48" dur="104" decel="50000">
                                          <p:stCondLst>
                                            <p:cond delay="836"/>
                                          </p:stCondLst>
                                        </p:cTn>
                                        <p:tgtEl>
                                          <p:spTgt spid="17"/>
                                        </p:tgtEl>
                                      </p:cBhvr>
                                      <p:to x="100000" y="100000"/>
                                    </p:animScale>
                                    <p:animScale>
                                      <p:cBhvr>
                                        <p:cTn id="49" dur="16">
                                          <p:stCondLst>
                                            <p:cond delay="1026"/>
                                          </p:stCondLst>
                                        </p:cTn>
                                        <p:tgtEl>
                                          <p:spTgt spid="17"/>
                                        </p:tgtEl>
                                      </p:cBhvr>
                                      <p:to x="100000" y="90000"/>
                                    </p:animScale>
                                    <p:animScale>
                                      <p:cBhvr>
                                        <p:cTn id="50" dur="104" decel="50000">
                                          <p:stCondLst>
                                            <p:cond delay="1042"/>
                                          </p:stCondLst>
                                        </p:cTn>
                                        <p:tgtEl>
                                          <p:spTgt spid="17"/>
                                        </p:tgtEl>
                                      </p:cBhvr>
                                      <p:to x="100000" y="100000"/>
                                    </p:animScale>
                                    <p:animScale>
                                      <p:cBhvr>
                                        <p:cTn id="51" dur="16">
                                          <p:stCondLst>
                                            <p:cond delay="1130"/>
                                          </p:stCondLst>
                                        </p:cTn>
                                        <p:tgtEl>
                                          <p:spTgt spid="17"/>
                                        </p:tgtEl>
                                      </p:cBhvr>
                                      <p:to x="100000" y="95000"/>
                                    </p:animScale>
                                    <p:animScale>
                                      <p:cBhvr>
                                        <p:cTn id="52" dur="104" decel="50000">
                                          <p:stCondLst>
                                            <p:cond delay="1146"/>
                                          </p:stCondLst>
                                        </p:cTn>
                                        <p:tgtEl>
                                          <p:spTgt spid="17"/>
                                        </p:tgtEl>
                                      </p:cBhvr>
                                      <p:to x="100000" y="100000"/>
                                    </p:animScale>
                                  </p:childTnLst>
                                </p:cTn>
                              </p:par>
                            </p:childTnLst>
                          </p:cTn>
                        </p:par>
                        <p:par>
                          <p:cTn id="53" fill="hold">
                            <p:stCondLst>
                              <p:cond delay="1750"/>
                            </p:stCondLst>
                            <p:childTnLst>
                              <p:par>
                                <p:cTn id="54" presetID="22" presetClass="entr" presetSubtype="2" fill="hold" grpId="0" nodeType="after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wipe(right)">
                                      <p:cBhvr>
                                        <p:cTn id="56" dur="250"/>
                                        <p:tgtEl>
                                          <p:spTgt spid="8"/>
                                        </p:tgtEl>
                                      </p:cBhvr>
                                    </p:animEffect>
                                  </p:childTnLst>
                                </p:cTn>
                              </p:par>
                              <p:par>
                                <p:cTn id="57" presetID="22" presetClass="entr" presetSubtype="2" fill="hold" grpId="0" nodeType="withEffect">
                                  <p:stCondLst>
                                    <p:cond delay="250"/>
                                  </p:stCondLst>
                                  <p:childTnLst>
                                    <p:set>
                                      <p:cBhvr>
                                        <p:cTn id="58" dur="1" fill="hold">
                                          <p:stCondLst>
                                            <p:cond delay="0"/>
                                          </p:stCondLst>
                                        </p:cTn>
                                        <p:tgtEl>
                                          <p:spTgt spid="6"/>
                                        </p:tgtEl>
                                        <p:attrNameLst>
                                          <p:attrName>style.visibility</p:attrName>
                                        </p:attrNameLst>
                                      </p:cBhvr>
                                      <p:to>
                                        <p:strVal val="visible"/>
                                      </p:to>
                                    </p:set>
                                    <p:animEffect transition="in" filter="wipe(right)">
                                      <p:cBhvr>
                                        <p:cTn id="59" dur="250"/>
                                        <p:tgtEl>
                                          <p:spTgt spid="6"/>
                                        </p:tgtEl>
                                      </p:cBhvr>
                                    </p:animEffect>
                                  </p:childTnLst>
                                </p:cTn>
                              </p:par>
                              <p:par>
                                <p:cTn id="60" presetID="22" presetClass="entr" presetSubtype="2" fill="hold" grpId="0" nodeType="withEffect">
                                  <p:stCondLst>
                                    <p:cond delay="500"/>
                                  </p:stCondLst>
                                  <p:childTnLst>
                                    <p:set>
                                      <p:cBhvr>
                                        <p:cTn id="61" dur="1" fill="hold">
                                          <p:stCondLst>
                                            <p:cond delay="0"/>
                                          </p:stCondLst>
                                        </p:cTn>
                                        <p:tgtEl>
                                          <p:spTgt spid="7"/>
                                        </p:tgtEl>
                                        <p:attrNameLst>
                                          <p:attrName>style.visibility</p:attrName>
                                        </p:attrNameLst>
                                      </p:cBhvr>
                                      <p:to>
                                        <p:strVal val="visible"/>
                                      </p:to>
                                    </p:set>
                                    <p:animEffect transition="in" filter="wipe(right)">
                                      <p:cBhvr>
                                        <p:cTn id="62" dur="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9"/>
          <p:cNvSpPr>
            <a:spLocks noChangeArrowheads="1"/>
          </p:cNvSpPr>
          <p:nvPr/>
        </p:nvSpPr>
        <p:spPr bwMode="auto">
          <a:xfrm>
            <a:off x="1295467" y="4360526"/>
            <a:ext cx="2304500" cy="1317796"/>
          </a:xfrm>
          <a:prstGeom prst="rect">
            <a:avLst/>
          </a:prstGeom>
          <a:solidFill>
            <a:srgbClr val="7F7F7F"/>
          </a:solidFill>
          <a:ln>
            <a:noFill/>
          </a:ln>
          <a:extLst>
            <a:ext uri="{91240B29-F687-4F45-9708-019B960494DF}">
              <a14:hiddenLine xmlns:a14="http://schemas.microsoft.com/office/drawing/2010/main" w="25400">
                <a:solidFill>
                  <a:srgbClr val="000000"/>
                </a:solidFill>
                <a:bevel/>
                <a:headEnd/>
                <a:tailEnd/>
              </a14:hiddenLine>
            </a:ext>
          </a:extLst>
        </p:spPr>
        <p:txBody>
          <a:bodyPr lIns="121904" tIns="60952" rIns="121904" bIns="60952" anchor="ctr"/>
          <a:lstStyle/>
          <a:p>
            <a:pPr algn="ctr" defTabSz="914377">
              <a:lnSpc>
                <a:spcPct val="90000"/>
              </a:lnSpc>
              <a:spcBef>
                <a:spcPts val="833"/>
              </a:spcBef>
              <a:buClr>
                <a:srgbClr val="FFFF99"/>
              </a:buClr>
              <a:buSzPct val="120000"/>
            </a:pPr>
            <a:r>
              <a:rPr lang="zh-CN" altLang="en-US" sz="1600">
                <a:solidFill>
                  <a:prstClr val="white"/>
                </a:solidFill>
                <a:latin typeface="微软雅黑" pitchFamily="34" charset="-122"/>
                <a:ea typeface="微软雅黑" pitchFamily="34" charset="-122"/>
                <a:sym typeface="微软雅黑" pitchFamily="34" charset="-122"/>
              </a:rPr>
              <a:t>点击添加文本</a:t>
            </a:r>
            <a:endParaRPr lang="en-US" sz="1600">
              <a:solidFill>
                <a:prstClr val="white"/>
              </a:solidFill>
              <a:latin typeface="微软雅黑" pitchFamily="34" charset="-122"/>
              <a:ea typeface="微软雅黑" pitchFamily="34" charset="-122"/>
              <a:sym typeface="微软雅黑" pitchFamily="34" charset="-122"/>
            </a:endParaRPr>
          </a:p>
          <a:p>
            <a:pPr algn="ctr" defTabSz="914377">
              <a:lnSpc>
                <a:spcPct val="90000"/>
              </a:lnSpc>
              <a:spcBef>
                <a:spcPts val="833"/>
              </a:spcBef>
              <a:buClr>
                <a:srgbClr val="FFFF99"/>
              </a:buClr>
              <a:buSzPct val="120000"/>
            </a:pPr>
            <a:r>
              <a:rPr lang="zh-CN" altLang="en-US" sz="1600">
                <a:solidFill>
                  <a:prstClr val="white"/>
                </a:solidFill>
                <a:latin typeface="微软雅黑" pitchFamily="34" charset="-122"/>
                <a:ea typeface="微软雅黑" pitchFamily="34" charset="-122"/>
                <a:sym typeface="微软雅黑" pitchFamily="34" charset="-122"/>
              </a:rPr>
              <a:t>点击添加文本</a:t>
            </a:r>
            <a:endParaRPr lang="en-US" sz="1600">
              <a:solidFill>
                <a:prstClr val="white"/>
              </a:solidFill>
              <a:latin typeface="微软雅黑" pitchFamily="34" charset="-122"/>
              <a:ea typeface="微软雅黑" pitchFamily="34" charset="-122"/>
              <a:sym typeface="微软雅黑" pitchFamily="34" charset="-122"/>
            </a:endParaRPr>
          </a:p>
          <a:p>
            <a:pPr algn="ctr" defTabSz="914377">
              <a:lnSpc>
                <a:spcPct val="90000"/>
              </a:lnSpc>
              <a:spcBef>
                <a:spcPts val="833"/>
              </a:spcBef>
              <a:buClr>
                <a:srgbClr val="FFFF99"/>
              </a:buClr>
              <a:buSzPct val="120000"/>
            </a:pPr>
            <a:r>
              <a:rPr lang="zh-CN" altLang="en-US" sz="1600">
                <a:solidFill>
                  <a:prstClr val="white"/>
                </a:solidFill>
                <a:latin typeface="微软雅黑" pitchFamily="34" charset="-122"/>
                <a:ea typeface="微软雅黑" pitchFamily="34" charset="-122"/>
                <a:sym typeface="微软雅黑" pitchFamily="34" charset="-122"/>
              </a:rPr>
              <a:t>点击添加文本</a:t>
            </a:r>
            <a:endParaRPr lang="en-US" sz="1600">
              <a:solidFill>
                <a:prstClr val="white"/>
              </a:solidFill>
              <a:latin typeface="微软雅黑" pitchFamily="34" charset="-122"/>
              <a:ea typeface="微软雅黑" pitchFamily="34" charset="-122"/>
              <a:sym typeface="微软雅黑" pitchFamily="34" charset="-122"/>
            </a:endParaRPr>
          </a:p>
        </p:txBody>
      </p:sp>
      <p:sp>
        <p:nvSpPr>
          <p:cNvPr id="7" name="Rectangle 71"/>
          <p:cNvSpPr>
            <a:spLocks noChangeArrowheads="1"/>
          </p:cNvSpPr>
          <p:nvPr/>
        </p:nvSpPr>
        <p:spPr bwMode="auto">
          <a:xfrm>
            <a:off x="1295467" y="3613774"/>
            <a:ext cx="2304500" cy="585687"/>
          </a:xfrm>
          <a:prstGeom prst="rect">
            <a:avLst/>
          </a:prstGeom>
          <a:solidFill>
            <a:srgbClr val="7F7F7F"/>
          </a:solidFill>
          <a:ln>
            <a:noFill/>
          </a:ln>
          <a:extLst>
            <a:ext uri="{91240B29-F687-4F45-9708-019B960494DF}">
              <a14:hiddenLine xmlns:a14="http://schemas.microsoft.com/office/drawing/2010/main" w="25400">
                <a:solidFill>
                  <a:srgbClr val="000000"/>
                </a:solidFill>
                <a:bevel/>
                <a:headEnd/>
                <a:tailEnd/>
              </a14:hiddenLine>
            </a:ext>
          </a:extLst>
        </p:spPr>
        <p:txBody>
          <a:bodyPr lIns="121904" tIns="60952" rIns="121904" bIns="60952" anchor="ctr"/>
          <a:lstStyle/>
          <a:p>
            <a:pPr algn="ctr" defTabSz="914377">
              <a:lnSpc>
                <a:spcPct val="90000"/>
              </a:lnSpc>
              <a:spcBef>
                <a:spcPts val="833"/>
              </a:spcBef>
              <a:buClr>
                <a:srgbClr val="FFFF99"/>
              </a:buClr>
              <a:buSzPct val="120000"/>
            </a:pPr>
            <a:r>
              <a:rPr lang="zh-CN" altLang="en-US" sz="1600" dirty="0">
                <a:solidFill>
                  <a:prstClr val="white"/>
                </a:solidFill>
                <a:latin typeface="微软雅黑" pitchFamily="34" charset="-122"/>
                <a:ea typeface="微软雅黑" pitchFamily="34" charset="-122"/>
                <a:sym typeface="微软雅黑" pitchFamily="34" charset="-122"/>
              </a:rPr>
              <a:t>点击添加文本</a:t>
            </a:r>
            <a:endParaRPr lang="en-US" sz="1600" dirty="0">
              <a:solidFill>
                <a:prstClr val="white"/>
              </a:solidFill>
              <a:latin typeface="微软雅黑" pitchFamily="34" charset="-122"/>
              <a:ea typeface="微软雅黑" pitchFamily="34" charset="-122"/>
              <a:sym typeface="微软雅黑" pitchFamily="34" charset="-122"/>
            </a:endParaRPr>
          </a:p>
        </p:txBody>
      </p:sp>
      <p:sp>
        <p:nvSpPr>
          <p:cNvPr id="8" name="Rectangle 72"/>
          <p:cNvSpPr>
            <a:spLocks noChangeArrowheads="1"/>
          </p:cNvSpPr>
          <p:nvPr/>
        </p:nvSpPr>
        <p:spPr bwMode="auto">
          <a:xfrm>
            <a:off x="6238623" y="3613774"/>
            <a:ext cx="2304500" cy="585687"/>
          </a:xfrm>
          <a:prstGeom prst="rect">
            <a:avLst/>
          </a:prstGeom>
          <a:solidFill>
            <a:srgbClr val="7F7F7F"/>
          </a:solidFill>
          <a:ln>
            <a:noFill/>
          </a:ln>
          <a:extLst>
            <a:ext uri="{91240B29-F687-4F45-9708-019B960494DF}">
              <a14:hiddenLine xmlns:a14="http://schemas.microsoft.com/office/drawing/2010/main" w="25400">
                <a:solidFill>
                  <a:srgbClr val="000000"/>
                </a:solidFill>
                <a:bevel/>
                <a:headEnd/>
                <a:tailEnd/>
              </a14:hiddenLine>
            </a:ext>
          </a:extLst>
        </p:spPr>
        <p:txBody>
          <a:bodyPr lIns="121904" tIns="60952" rIns="121904" bIns="60952" anchor="ctr"/>
          <a:lstStyle/>
          <a:p>
            <a:pPr algn="ctr" defTabSz="914377">
              <a:lnSpc>
                <a:spcPct val="90000"/>
              </a:lnSpc>
              <a:spcBef>
                <a:spcPts val="833"/>
              </a:spcBef>
              <a:buClr>
                <a:srgbClr val="FFFF99"/>
              </a:buClr>
              <a:buSzPct val="120000"/>
            </a:pPr>
            <a:r>
              <a:rPr lang="zh-CN" altLang="en-US" sz="1600">
                <a:solidFill>
                  <a:prstClr val="white"/>
                </a:solidFill>
                <a:latin typeface="微软雅黑" pitchFamily="34" charset="-122"/>
                <a:ea typeface="微软雅黑" pitchFamily="34" charset="-122"/>
                <a:sym typeface="微软雅黑" pitchFamily="34" charset="-122"/>
              </a:rPr>
              <a:t>点击添加文本</a:t>
            </a:r>
            <a:endParaRPr lang="en-US" sz="1600">
              <a:solidFill>
                <a:prstClr val="white"/>
              </a:solidFill>
              <a:latin typeface="微软雅黑" pitchFamily="34" charset="-122"/>
              <a:ea typeface="微软雅黑" pitchFamily="34" charset="-122"/>
              <a:sym typeface="微软雅黑" pitchFamily="34" charset="-122"/>
            </a:endParaRPr>
          </a:p>
        </p:txBody>
      </p:sp>
      <p:sp>
        <p:nvSpPr>
          <p:cNvPr id="9" name="Rectangle 73"/>
          <p:cNvSpPr>
            <a:spLocks noChangeArrowheads="1"/>
          </p:cNvSpPr>
          <p:nvPr/>
        </p:nvSpPr>
        <p:spPr bwMode="auto">
          <a:xfrm>
            <a:off x="6238623" y="5092635"/>
            <a:ext cx="2304500" cy="585687"/>
          </a:xfrm>
          <a:prstGeom prst="rect">
            <a:avLst/>
          </a:prstGeom>
          <a:solidFill>
            <a:srgbClr val="7F7F7F"/>
          </a:solidFill>
          <a:ln>
            <a:noFill/>
          </a:ln>
          <a:extLst>
            <a:ext uri="{91240B29-F687-4F45-9708-019B960494DF}">
              <a14:hiddenLine xmlns:a14="http://schemas.microsoft.com/office/drawing/2010/main" w="25400">
                <a:solidFill>
                  <a:srgbClr val="000000"/>
                </a:solidFill>
                <a:bevel/>
                <a:headEnd/>
                <a:tailEnd/>
              </a14:hiddenLine>
            </a:ext>
          </a:extLst>
        </p:spPr>
        <p:txBody>
          <a:bodyPr lIns="121904" tIns="60952" rIns="121904" bIns="60952" anchor="ctr"/>
          <a:lstStyle/>
          <a:p>
            <a:pPr algn="ctr" defTabSz="914377">
              <a:lnSpc>
                <a:spcPct val="90000"/>
              </a:lnSpc>
              <a:spcBef>
                <a:spcPts val="833"/>
              </a:spcBef>
              <a:buClr>
                <a:srgbClr val="FFFF99"/>
              </a:buClr>
              <a:buSzPct val="120000"/>
            </a:pPr>
            <a:r>
              <a:rPr lang="zh-CN" altLang="en-US" sz="1600">
                <a:solidFill>
                  <a:prstClr val="white"/>
                </a:solidFill>
                <a:latin typeface="微软雅黑" pitchFamily="34" charset="-122"/>
                <a:ea typeface="微软雅黑" pitchFamily="34" charset="-122"/>
                <a:sym typeface="微软雅黑" pitchFamily="34" charset="-122"/>
              </a:rPr>
              <a:t>点击添加文本</a:t>
            </a:r>
            <a:endParaRPr lang="en-US" sz="1600">
              <a:solidFill>
                <a:prstClr val="white"/>
              </a:solidFill>
              <a:latin typeface="微软雅黑" pitchFamily="34" charset="-122"/>
              <a:ea typeface="微软雅黑" pitchFamily="34" charset="-122"/>
              <a:sym typeface="微软雅黑" pitchFamily="34" charset="-122"/>
            </a:endParaRPr>
          </a:p>
        </p:txBody>
      </p:sp>
      <p:sp>
        <p:nvSpPr>
          <p:cNvPr id="10" name="Rectangle 74"/>
          <p:cNvSpPr>
            <a:spLocks noChangeArrowheads="1"/>
          </p:cNvSpPr>
          <p:nvPr/>
        </p:nvSpPr>
        <p:spPr bwMode="auto">
          <a:xfrm>
            <a:off x="3767044" y="5092635"/>
            <a:ext cx="2322789" cy="585687"/>
          </a:xfrm>
          <a:prstGeom prst="rect">
            <a:avLst/>
          </a:prstGeom>
          <a:solidFill>
            <a:srgbClr val="7F7F7F"/>
          </a:solidFill>
          <a:ln>
            <a:noFill/>
          </a:ln>
          <a:extLst>
            <a:ext uri="{91240B29-F687-4F45-9708-019B960494DF}">
              <a14:hiddenLine xmlns:a14="http://schemas.microsoft.com/office/drawing/2010/main" w="25400">
                <a:solidFill>
                  <a:srgbClr val="000000"/>
                </a:solidFill>
                <a:bevel/>
                <a:headEnd/>
                <a:tailEnd/>
              </a14:hiddenLine>
            </a:ext>
          </a:extLst>
        </p:spPr>
        <p:txBody>
          <a:bodyPr lIns="121904" tIns="60952" rIns="121904" bIns="60952" anchor="ctr"/>
          <a:lstStyle/>
          <a:p>
            <a:pPr algn="ctr" defTabSz="914377">
              <a:lnSpc>
                <a:spcPct val="90000"/>
              </a:lnSpc>
              <a:spcBef>
                <a:spcPts val="833"/>
              </a:spcBef>
              <a:buClr>
                <a:srgbClr val="FFFF99"/>
              </a:buClr>
              <a:buSzPct val="120000"/>
            </a:pPr>
            <a:r>
              <a:rPr lang="zh-CN" altLang="en-US" sz="1600" dirty="0">
                <a:solidFill>
                  <a:prstClr val="white"/>
                </a:solidFill>
                <a:latin typeface="微软雅黑" pitchFamily="34" charset="-122"/>
                <a:ea typeface="微软雅黑" pitchFamily="34" charset="-122"/>
                <a:sym typeface="微软雅黑" pitchFamily="34" charset="-122"/>
              </a:rPr>
              <a:t>点击添加</a:t>
            </a:r>
            <a:r>
              <a:rPr lang="zh-CN" altLang="en-US" sz="1600" dirty="0" smtClean="0">
                <a:solidFill>
                  <a:prstClr val="white"/>
                </a:solidFill>
                <a:latin typeface="微软雅黑" pitchFamily="34" charset="-122"/>
                <a:ea typeface="微软雅黑" pitchFamily="34" charset="-122"/>
                <a:sym typeface="微软雅黑" pitchFamily="34" charset="-122"/>
              </a:rPr>
              <a:t>文</a:t>
            </a:r>
            <a:endParaRPr lang="en-US" sz="1600" dirty="0">
              <a:solidFill>
                <a:prstClr val="white"/>
              </a:solidFill>
              <a:latin typeface="微软雅黑" pitchFamily="34" charset="-122"/>
              <a:ea typeface="微软雅黑" pitchFamily="34" charset="-122"/>
              <a:sym typeface="微软雅黑" pitchFamily="34" charset="-122"/>
            </a:endParaRPr>
          </a:p>
        </p:txBody>
      </p:sp>
      <p:sp>
        <p:nvSpPr>
          <p:cNvPr id="11" name="Rectangle 76"/>
          <p:cNvSpPr>
            <a:spLocks noChangeArrowheads="1"/>
          </p:cNvSpPr>
          <p:nvPr/>
        </p:nvSpPr>
        <p:spPr bwMode="auto">
          <a:xfrm>
            <a:off x="8710199" y="3613774"/>
            <a:ext cx="2304500" cy="585687"/>
          </a:xfrm>
          <a:prstGeom prst="rect">
            <a:avLst/>
          </a:prstGeom>
          <a:solidFill>
            <a:srgbClr val="7F7F7F"/>
          </a:solidFill>
          <a:ln>
            <a:noFill/>
          </a:ln>
          <a:extLst>
            <a:ext uri="{91240B29-F687-4F45-9708-019B960494DF}">
              <a14:hiddenLine xmlns:a14="http://schemas.microsoft.com/office/drawing/2010/main" w="25400">
                <a:solidFill>
                  <a:srgbClr val="000000"/>
                </a:solidFill>
                <a:bevel/>
                <a:headEnd/>
                <a:tailEnd/>
              </a14:hiddenLine>
            </a:ext>
          </a:extLst>
        </p:spPr>
        <p:txBody>
          <a:bodyPr lIns="121904" tIns="60952" rIns="121904" bIns="60952" anchor="ctr"/>
          <a:lstStyle/>
          <a:p>
            <a:pPr algn="ctr" defTabSz="914377">
              <a:lnSpc>
                <a:spcPct val="90000"/>
              </a:lnSpc>
              <a:spcBef>
                <a:spcPts val="833"/>
              </a:spcBef>
              <a:buClr>
                <a:srgbClr val="FFFF99"/>
              </a:buClr>
              <a:buSzPct val="120000"/>
            </a:pPr>
            <a:r>
              <a:rPr lang="zh-CN" altLang="en-US" sz="1600">
                <a:solidFill>
                  <a:prstClr val="white"/>
                </a:solidFill>
                <a:latin typeface="微软雅黑" pitchFamily="34" charset="-122"/>
                <a:ea typeface="微软雅黑" pitchFamily="34" charset="-122"/>
                <a:sym typeface="微软雅黑" pitchFamily="34" charset="-122"/>
              </a:rPr>
              <a:t>点击添加文本</a:t>
            </a:r>
            <a:endParaRPr lang="en-US" sz="1600">
              <a:solidFill>
                <a:prstClr val="white"/>
              </a:solidFill>
              <a:latin typeface="微软雅黑" pitchFamily="34" charset="-122"/>
              <a:ea typeface="微软雅黑" pitchFamily="34" charset="-122"/>
              <a:sym typeface="微软雅黑" pitchFamily="34" charset="-122"/>
            </a:endParaRPr>
          </a:p>
        </p:txBody>
      </p:sp>
      <p:sp>
        <p:nvSpPr>
          <p:cNvPr id="12" name="Rectangle 77"/>
          <p:cNvSpPr>
            <a:spLocks noChangeArrowheads="1"/>
          </p:cNvSpPr>
          <p:nvPr/>
        </p:nvSpPr>
        <p:spPr bwMode="auto">
          <a:xfrm>
            <a:off x="8710200" y="4360526"/>
            <a:ext cx="2306989" cy="585687"/>
          </a:xfrm>
          <a:prstGeom prst="rect">
            <a:avLst/>
          </a:prstGeom>
          <a:solidFill>
            <a:srgbClr val="7F7F7F"/>
          </a:solidFill>
          <a:ln>
            <a:noFill/>
          </a:ln>
          <a:extLst>
            <a:ext uri="{91240B29-F687-4F45-9708-019B960494DF}">
              <a14:hiddenLine xmlns:a14="http://schemas.microsoft.com/office/drawing/2010/main" w="25400">
                <a:solidFill>
                  <a:srgbClr val="000000"/>
                </a:solidFill>
                <a:bevel/>
                <a:headEnd/>
                <a:tailEnd/>
              </a14:hiddenLine>
            </a:ext>
          </a:extLst>
        </p:spPr>
        <p:txBody>
          <a:bodyPr lIns="121904" tIns="60952" rIns="121904" bIns="60952" anchor="ctr"/>
          <a:lstStyle/>
          <a:p>
            <a:pPr algn="ctr" defTabSz="914377">
              <a:lnSpc>
                <a:spcPct val="90000"/>
              </a:lnSpc>
              <a:spcBef>
                <a:spcPts val="833"/>
              </a:spcBef>
              <a:buClr>
                <a:srgbClr val="FFFF99"/>
              </a:buClr>
              <a:buSzPct val="120000"/>
            </a:pPr>
            <a:r>
              <a:rPr lang="zh-CN" altLang="en-US" sz="1600">
                <a:solidFill>
                  <a:prstClr val="white"/>
                </a:solidFill>
                <a:latin typeface="微软雅黑" pitchFamily="34" charset="-122"/>
                <a:ea typeface="微软雅黑" pitchFamily="34" charset="-122"/>
                <a:sym typeface="微软雅黑" pitchFamily="34" charset="-122"/>
              </a:rPr>
              <a:t>点击添加文本</a:t>
            </a:r>
            <a:endParaRPr lang="en-US" sz="1600">
              <a:solidFill>
                <a:prstClr val="white"/>
              </a:solidFill>
              <a:latin typeface="微软雅黑" pitchFamily="34" charset="-122"/>
              <a:ea typeface="微软雅黑" pitchFamily="34" charset="-122"/>
              <a:sym typeface="微软雅黑" pitchFamily="34" charset="-122"/>
            </a:endParaRPr>
          </a:p>
        </p:txBody>
      </p:sp>
      <p:sp>
        <p:nvSpPr>
          <p:cNvPr id="13" name="Rectangle 78"/>
          <p:cNvSpPr>
            <a:spLocks noChangeArrowheads="1"/>
          </p:cNvSpPr>
          <p:nvPr/>
        </p:nvSpPr>
        <p:spPr bwMode="auto">
          <a:xfrm>
            <a:off x="8710200" y="5092635"/>
            <a:ext cx="2306989" cy="585687"/>
          </a:xfrm>
          <a:prstGeom prst="rect">
            <a:avLst/>
          </a:prstGeom>
          <a:solidFill>
            <a:srgbClr val="7F7F7F"/>
          </a:solidFill>
          <a:ln>
            <a:noFill/>
          </a:ln>
          <a:extLst>
            <a:ext uri="{91240B29-F687-4F45-9708-019B960494DF}">
              <a14:hiddenLine xmlns:a14="http://schemas.microsoft.com/office/drawing/2010/main" w="25400">
                <a:solidFill>
                  <a:srgbClr val="000000"/>
                </a:solidFill>
                <a:bevel/>
                <a:headEnd/>
                <a:tailEnd/>
              </a14:hiddenLine>
            </a:ext>
          </a:extLst>
        </p:spPr>
        <p:txBody>
          <a:bodyPr lIns="121904" tIns="60952" rIns="121904" bIns="60952" anchor="ctr"/>
          <a:lstStyle/>
          <a:p>
            <a:pPr algn="ctr" defTabSz="914377">
              <a:lnSpc>
                <a:spcPct val="90000"/>
              </a:lnSpc>
              <a:spcBef>
                <a:spcPts val="833"/>
              </a:spcBef>
              <a:buClr>
                <a:srgbClr val="FFFF99"/>
              </a:buClr>
              <a:buSzPct val="120000"/>
            </a:pPr>
            <a:r>
              <a:rPr lang="zh-CN" altLang="en-US" sz="1600">
                <a:solidFill>
                  <a:prstClr val="white"/>
                </a:solidFill>
                <a:latin typeface="微软雅黑" pitchFamily="34" charset="-122"/>
                <a:ea typeface="微软雅黑" pitchFamily="34" charset="-122"/>
                <a:sym typeface="微软雅黑" pitchFamily="34" charset="-122"/>
              </a:rPr>
              <a:t>点击添加文本</a:t>
            </a:r>
            <a:endParaRPr lang="en-US" sz="1600">
              <a:solidFill>
                <a:prstClr val="white"/>
              </a:solidFill>
              <a:latin typeface="微软雅黑" pitchFamily="34" charset="-122"/>
              <a:ea typeface="微软雅黑" pitchFamily="34" charset="-122"/>
              <a:sym typeface="微软雅黑" pitchFamily="34" charset="-122"/>
            </a:endParaRPr>
          </a:p>
        </p:txBody>
      </p:sp>
      <p:sp>
        <p:nvSpPr>
          <p:cNvPr id="14" name="Rectangle 79"/>
          <p:cNvSpPr>
            <a:spLocks noChangeArrowheads="1"/>
          </p:cNvSpPr>
          <p:nvPr/>
        </p:nvSpPr>
        <p:spPr bwMode="auto">
          <a:xfrm>
            <a:off x="6238623" y="4360526"/>
            <a:ext cx="2306989" cy="585687"/>
          </a:xfrm>
          <a:prstGeom prst="rect">
            <a:avLst/>
          </a:prstGeom>
          <a:solidFill>
            <a:srgbClr val="7F7F7F"/>
          </a:solidFill>
          <a:ln>
            <a:noFill/>
          </a:ln>
          <a:extLst>
            <a:ext uri="{91240B29-F687-4F45-9708-019B960494DF}">
              <a14:hiddenLine xmlns:a14="http://schemas.microsoft.com/office/drawing/2010/main" w="25400">
                <a:solidFill>
                  <a:srgbClr val="000000"/>
                </a:solidFill>
                <a:bevel/>
                <a:headEnd/>
                <a:tailEnd/>
              </a14:hiddenLine>
            </a:ext>
          </a:extLst>
        </p:spPr>
        <p:txBody>
          <a:bodyPr lIns="121904" tIns="60952" rIns="121904" bIns="60952" anchor="ctr"/>
          <a:lstStyle/>
          <a:p>
            <a:pPr algn="ctr" defTabSz="914377">
              <a:lnSpc>
                <a:spcPct val="90000"/>
              </a:lnSpc>
              <a:spcBef>
                <a:spcPts val="833"/>
              </a:spcBef>
              <a:buClr>
                <a:srgbClr val="FFFF99"/>
              </a:buClr>
              <a:buSzPct val="120000"/>
            </a:pPr>
            <a:r>
              <a:rPr lang="zh-CN" altLang="en-US" sz="1600">
                <a:solidFill>
                  <a:prstClr val="white"/>
                </a:solidFill>
                <a:latin typeface="微软雅黑" pitchFamily="34" charset="-122"/>
                <a:ea typeface="微软雅黑" pitchFamily="34" charset="-122"/>
                <a:sym typeface="微软雅黑" pitchFamily="34" charset="-122"/>
              </a:rPr>
              <a:t>点击添加文本</a:t>
            </a:r>
            <a:endParaRPr lang="en-US" sz="1600">
              <a:solidFill>
                <a:prstClr val="white"/>
              </a:solidFill>
              <a:latin typeface="微软雅黑" pitchFamily="34" charset="-122"/>
              <a:ea typeface="微软雅黑" pitchFamily="34" charset="-122"/>
              <a:sym typeface="微软雅黑" pitchFamily="34" charset="-122"/>
            </a:endParaRPr>
          </a:p>
        </p:txBody>
      </p:sp>
      <p:grpSp>
        <p:nvGrpSpPr>
          <p:cNvPr id="15" name="Group 21"/>
          <p:cNvGrpSpPr>
            <a:grpSpLocks/>
          </p:cNvGrpSpPr>
          <p:nvPr/>
        </p:nvGrpSpPr>
        <p:grpSpPr bwMode="auto">
          <a:xfrm>
            <a:off x="1295467" y="1789893"/>
            <a:ext cx="2308764" cy="1669208"/>
            <a:chOff x="0" y="0"/>
            <a:chExt cx="2683370" cy="1725473"/>
          </a:xfrm>
        </p:grpSpPr>
        <p:sp>
          <p:nvSpPr>
            <p:cNvPr id="16" name="Rectangle 5"/>
            <p:cNvSpPr>
              <a:spLocks noChangeAspect="1"/>
            </p:cNvSpPr>
            <p:nvPr/>
          </p:nvSpPr>
          <p:spPr bwMode="auto">
            <a:xfrm>
              <a:off x="0" y="0"/>
              <a:ext cx="2683370" cy="1725473"/>
            </a:xfrm>
            <a:prstGeom prst="rect">
              <a:avLst/>
            </a:prstGeom>
            <a:solidFill>
              <a:srgbClr val="0070C0"/>
            </a:solidFill>
            <a:ln w="9525">
              <a:solidFill>
                <a:srgbClr val="FFFFFF">
                  <a:alpha val="50195"/>
                </a:srgbClr>
              </a:solidFill>
              <a:bevel/>
              <a:headEnd/>
              <a:tailEnd/>
            </a:ln>
          </p:spPr>
          <p:txBody>
            <a:bodyPr lIns="162524" tIns="81263" rIns="162524" bIns="81263" anchor="b"/>
            <a:lstStyle/>
            <a:p>
              <a:pPr defTabSz="914377">
                <a:lnSpc>
                  <a:spcPct val="90000"/>
                </a:lnSpc>
                <a:spcBef>
                  <a:spcPts val="833"/>
                </a:spcBef>
                <a:buClr>
                  <a:srgbClr val="FFFF99"/>
                </a:buClr>
                <a:buSzPct val="120000"/>
              </a:pPr>
              <a:r>
                <a:rPr lang="zh-CN" altLang="en-US" sz="1867" b="1">
                  <a:solidFill>
                    <a:srgbClr val="FFFFFF"/>
                  </a:solidFill>
                  <a:latin typeface="微软雅黑" pitchFamily="34" charset="-122"/>
                  <a:ea typeface="微软雅黑" pitchFamily="34" charset="-122"/>
                  <a:sym typeface="微软雅黑" pitchFamily="34" charset="-122"/>
                </a:rPr>
                <a:t>点击添加标题</a:t>
              </a:r>
              <a:endParaRPr lang="en-US" sz="1867" b="1">
                <a:solidFill>
                  <a:srgbClr val="FFFFFF"/>
                </a:solidFill>
                <a:latin typeface="微软雅黑" pitchFamily="34" charset="-122"/>
                <a:ea typeface="微软雅黑" pitchFamily="34" charset="-122"/>
                <a:sym typeface="微软雅黑" pitchFamily="34" charset="-122"/>
              </a:endParaRPr>
            </a:p>
          </p:txBody>
        </p:sp>
        <p:grpSp>
          <p:nvGrpSpPr>
            <p:cNvPr id="17" name="Group 23"/>
            <p:cNvGrpSpPr>
              <a:grpSpLocks/>
            </p:cNvGrpSpPr>
            <p:nvPr/>
          </p:nvGrpSpPr>
          <p:grpSpPr bwMode="auto">
            <a:xfrm>
              <a:off x="105381" y="99575"/>
              <a:ext cx="673018" cy="862136"/>
              <a:chOff x="0" y="0"/>
              <a:chExt cx="2692401" cy="3448051"/>
            </a:xfrm>
          </p:grpSpPr>
          <p:sp>
            <p:nvSpPr>
              <p:cNvPr id="18" name="Freeform 19"/>
              <p:cNvSpPr>
                <a:spLocks noEditPoints="1" noChangeArrowheads="1"/>
              </p:cNvSpPr>
              <p:nvPr/>
            </p:nvSpPr>
            <p:spPr bwMode="auto">
              <a:xfrm>
                <a:off x="865188" y="147638"/>
                <a:ext cx="641350" cy="641350"/>
              </a:xfrm>
              <a:custGeom>
                <a:avLst/>
                <a:gdLst>
                  <a:gd name="T0" fmla="*/ 2147483647 w 171"/>
                  <a:gd name="T1" fmla="*/ 1111283273 h 171"/>
                  <a:gd name="T2" fmla="*/ 2147483647 w 171"/>
                  <a:gd name="T3" fmla="*/ 1083150136 h 171"/>
                  <a:gd name="T4" fmla="*/ 2138167135 w 171"/>
                  <a:gd name="T5" fmla="*/ 914347566 h 171"/>
                  <a:gd name="T6" fmla="*/ 2147483647 w 171"/>
                  <a:gd name="T7" fmla="*/ 759613440 h 171"/>
                  <a:gd name="T8" fmla="*/ 2147483647 w 171"/>
                  <a:gd name="T9" fmla="*/ 731476553 h 171"/>
                  <a:gd name="T10" fmla="*/ 1997497702 w 171"/>
                  <a:gd name="T11" fmla="*/ 633008699 h 171"/>
                  <a:gd name="T12" fmla="*/ 2138167135 w 171"/>
                  <a:gd name="T13" fmla="*/ 450141437 h 171"/>
                  <a:gd name="T14" fmla="*/ 2067832419 w 171"/>
                  <a:gd name="T15" fmla="*/ 422008300 h 171"/>
                  <a:gd name="T16" fmla="*/ 1786493552 w 171"/>
                  <a:gd name="T17" fmla="*/ 422008300 h 171"/>
                  <a:gd name="T18" fmla="*/ 1856828269 w 171"/>
                  <a:gd name="T19" fmla="*/ 211004150 h 171"/>
                  <a:gd name="T20" fmla="*/ 1786493552 w 171"/>
                  <a:gd name="T21" fmla="*/ 196935706 h 171"/>
                  <a:gd name="T22" fmla="*/ 1519223129 w 171"/>
                  <a:gd name="T23" fmla="*/ 281338867 h 171"/>
                  <a:gd name="T24" fmla="*/ 1519223129 w 171"/>
                  <a:gd name="T25" fmla="*/ 70334717 h 171"/>
                  <a:gd name="T26" fmla="*/ 1448888412 w 171"/>
                  <a:gd name="T27" fmla="*/ 56266273 h 171"/>
                  <a:gd name="T28" fmla="*/ 1209751126 w 171"/>
                  <a:gd name="T29" fmla="*/ 225068843 h 171"/>
                  <a:gd name="T30" fmla="*/ 1111283273 w 171"/>
                  <a:gd name="T31" fmla="*/ 0 h 171"/>
                  <a:gd name="T32" fmla="*/ 1083150136 w 171"/>
                  <a:gd name="T33" fmla="*/ 42201580 h 171"/>
                  <a:gd name="T34" fmla="*/ 914347566 w 171"/>
                  <a:gd name="T35" fmla="*/ 267270423 h 171"/>
                  <a:gd name="T36" fmla="*/ 745544996 w 171"/>
                  <a:gd name="T37" fmla="*/ 84403160 h 171"/>
                  <a:gd name="T38" fmla="*/ 731476553 w 171"/>
                  <a:gd name="T39" fmla="*/ 140669433 h 171"/>
                  <a:gd name="T40" fmla="*/ 633008699 w 171"/>
                  <a:gd name="T41" fmla="*/ 407939856 h 171"/>
                  <a:gd name="T42" fmla="*/ 422008300 w 171"/>
                  <a:gd name="T43" fmla="*/ 281338867 h 171"/>
                  <a:gd name="T44" fmla="*/ 422008300 w 171"/>
                  <a:gd name="T45" fmla="*/ 337605140 h 171"/>
                  <a:gd name="T46" fmla="*/ 422008300 w 171"/>
                  <a:gd name="T47" fmla="*/ 618944006 h 171"/>
                  <a:gd name="T48" fmla="*/ 182871013 w 171"/>
                  <a:gd name="T49" fmla="*/ 562673983 h 171"/>
                  <a:gd name="T50" fmla="*/ 196935706 w 171"/>
                  <a:gd name="T51" fmla="*/ 618944006 h 171"/>
                  <a:gd name="T52" fmla="*/ 281338867 w 171"/>
                  <a:gd name="T53" fmla="*/ 886214430 h 171"/>
                  <a:gd name="T54" fmla="*/ 28133137 w 171"/>
                  <a:gd name="T55" fmla="*/ 914347566 h 171"/>
                  <a:gd name="T56" fmla="*/ 56266273 w 171"/>
                  <a:gd name="T57" fmla="*/ 956549146 h 171"/>
                  <a:gd name="T58" fmla="*/ 225068843 w 171"/>
                  <a:gd name="T59" fmla="*/ 1181617989 h 171"/>
                  <a:gd name="T60" fmla="*/ 0 w 171"/>
                  <a:gd name="T61" fmla="*/ 1280085842 h 171"/>
                  <a:gd name="T62" fmla="*/ 42201580 w 171"/>
                  <a:gd name="T63" fmla="*/ 1322287423 h 171"/>
                  <a:gd name="T64" fmla="*/ 267270423 w 171"/>
                  <a:gd name="T65" fmla="*/ 1491089992 h 171"/>
                  <a:gd name="T66" fmla="*/ 84403160 w 171"/>
                  <a:gd name="T67" fmla="*/ 1631759426 h 171"/>
                  <a:gd name="T68" fmla="*/ 140669433 w 171"/>
                  <a:gd name="T69" fmla="*/ 1673961006 h 171"/>
                  <a:gd name="T70" fmla="*/ 407939856 w 171"/>
                  <a:gd name="T71" fmla="*/ 1758360415 h 171"/>
                  <a:gd name="T72" fmla="*/ 267270423 w 171"/>
                  <a:gd name="T73" fmla="*/ 1955296122 h 171"/>
                  <a:gd name="T74" fmla="*/ 337605140 w 171"/>
                  <a:gd name="T75" fmla="*/ 1983429258 h 171"/>
                  <a:gd name="T76" fmla="*/ 618944006 w 171"/>
                  <a:gd name="T77" fmla="*/ 1983429258 h 171"/>
                  <a:gd name="T78" fmla="*/ 548609290 w 171"/>
                  <a:gd name="T79" fmla="*/ 2147483647 h 171"/>
                  <a:gd name="T80" fmla="*/ 618944006 w 171"/>
                  <a:gd name="T81" fmla="*/ 2147483647 h 171"/>
                  <a:gd name="T82" fmla="*/ 886214430 w 171"/>
                  <a:gd name="T83" fmla="*/ 2124098692 h 171"/>
                  <a:gd name="T84" fmla="*/ 886214430 w 171"/>
                  <a:gd name="T85" fmla="*/ 2147483647 h 171"/>
                  <a:gd name="T86" fmla="*/ 956549146 w 171"/>
                  <a:gd name="T87" fmla="*/ 2147483647 h 171"/>
                  <a:gd name="T88" fmla="*/ 1195686433 w 171"/>
                  <a:gd name="T89" fmla="*/ 2147483647 h 171"/>
                  <a:gd name="T90" fmla="*/ 1280085842 w 171"/>
                  <a:gd name="T91" fmla="*/ 2147483647 h 171"/>
                  <a:gd name="T92" fmla="*/ 1322287423 w 171"/>
                  <a:gd name="T93" fmla="*/ 2147483647 h 171"/>
                  <a:gd name="T94" fmla="*/ 1350420559 w 171"/>
                  <a:gd name="T95" fmla="*/ 2147483647 h 171"/>
                  <a:gd name="T96" fmla="*/ 1603626289 w 171"/>
                  <a:gd name="T97" fmla="*/ 2147483647 h 171"/>
                  <a:gd name="T98" fmla="*/ 1673961006 w 171"/>
                  <a:gd name="T99" fmla="*/ 2147483647 h 171"/>
                  <a:gd name="T100" fmla="*/ 1645824119 w 171"/>
                  <a:gd name="T101" fmla="*/ 2067832419 h 171"/>
                  <a:gd name="T102" fmla="*/ 1927162985 w 171"/>
                  <a:gd name="T103" fmla="*/ 2110033999 h 171"/>
                  <a:gd name="T104" fmla="*/ 1997497702 w 171"/>
                  <a:gd name="T105" fmla="*/ 2095965555 h 171"/>
                  <a:gd name="T106" fmla="*/ 1899029849 w 171"/>
                  <a:gd name="T107" fmla="*/ 1884961405 h 171"/>
                  <a:gd name="T108" fmla="*/ 2147483647 w 171"/>
                  <a:gd name="T109" fmla="*/ 1842763576 h 171"/>
                  <a:gd name="T110" fmla="*/ 2147483647 w 171"/>
                  <a:gd name="T111" fmla="*/ 1814626689 h 171"/>
                  <a:gd name="T112" fmla="*/ 2067832419 w 171"/>
                  <a:gd name="T113" fmla="*/ 1645824119 h 171"/>
                  <a:gd name="T114" fmla="*/ 2147483647 w 171"/>
                  <a:gd name="T115" fmla="*/ 1519223129 h 171"/>
                  <a:gd name="T116" fmla="*/ 2147483647 w 171"/>
                  <a:gd name="T117" fmla="*/ 1477021549 h 171"/>
                  <a:gd name="T118" fmla="*/ 2147483647 w 171"/>
                  <a:gd name="T119" fmla="*/ 1350420559 h 171"/>
                  <a:gd name="T120" fmla="*/ 2147483647 w 171"/>
                  <a:gd name="T121" fmla="*/ 1153484853 h 171"/>
                  <a:gd name="T122" fmla="*/ 984682283 w 171"/>
                  <a:gd name="T123" fmla="*/ 1195686433 h 171"/>
                  <a:gd name="T124" fmla="*/ 1420755276 w 171"/>
                  <a:gd name="T125" fmla="*/ 1195686433 h 17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71"/>
                  <a:gd name="T190" fmla="*/ 0 h 171"/>
                  <a:gd name="T191" fmla="*/ 171 w 171"/>
                  <a:gd name="T192" fmla="*/ 171 h 17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71" h="171">
                    <a:moveTo>
                      <a:pt x="168" y="82"/>
                    </a:moveTo>
                    <a:cubicBezTo>
                      <a:pt x="170" y="82"/>
                      <a:pt x="171" y="81"/>
                      <a:pt x="171" y="79"/>
                    </a:cubicBezTo>
                    <a:cubicBezTo>
                      <a:pt x="171" y="79"/>
                      <a:pt x="171" y="79"/>
                      <a:pt x="171" y="79"/>
                    </a:cubicBezTo>
                    <a:cubicBezTo>
                      <a:pt x="171" y="78"/>
                      <a:pt x="169" y="77"/>
                      <a:pt x="168" y="77"/>
                    </a:cubicBezTo>
                    <a:cubicBezTo>
                      <a:pt x="154" y="75"/>
                      <a:pt x="154" y="75"/>
                      <a:pt x="154" y="75"/>
                    </a:cubicBezTo>
                    <a:cubicBezTo>
                      <a:pt x="154" y="71"/>
                      <a:pt x="153" y="68"/>
                      <a:pt x="152" y="65"/>
                    </a:cubicBezTo>
                    <a:cubicBezTo>
                      <a:pt x="163" y="57"/>
                      <a:pt x="163" y="57"/>
                      <a:pt x="163" y="57"/>
                    </a:cubicBezTo>
                    <a:cubicBezTo>
                      <a:pt x="164" y="56"/>
                      <a:pt x="165" y="55"/>
                      <a:pt x="165" y="54"/>
                    </a:cubicBezTo>
                    <a:cubicBezTo>
                      <a:pt x="165" y="54"/>
                      <a:pt x="165" y="53"/>
                      <a:pt x="165" y="53"/>
                    </a:cubicBezTo>
                    <a:cubicBezTo>
                      <a:pt x="164" y="52"/>
                      <a:pt x="163" y="51"/>
                      <a:pt x="161" y="52"/>
                    </a:cubicBezTo>
                    <a:cubicBezTo>
                      <a:pt x="147" y="54"/>
                      <a:pt x="147" y="54"/>
                      <a:pt x="147" y="54"/>
                    </a:cubicBezTo>
                    <a:cubicBezTo>
                      <a:pt x="146" y="51"/>
                      <a:pt x="144" y="48"/>
                      <a:pt x="142" y="45"/>
                    </a:cubicBezTo>
                    <a:cubicBezTo>
                      <a:pt x="151" y="34"/>
                      <a:pt x="151" y="34"/>
                      <a:pt x="151" y="34"/>
                    </a:cubicBezTo>
                    <a:cubicBezTo>
                      <a:pt x="151" y="34"/>
                      <a:pt x="152" y="33"/>
                      <a:pt x="152" y="32"/>
                    </a:cubicBezTo>
                    <a:cubicBezTo>
                      <a:pt x="152" y="31"/>
                      <a:pt x="151" y="31"/>
                      <a:pt x="151" y="30"/>
                    </a:cubicBezTo>
                    <a:cubicBezTo>
                      <a:pt x="150" y="29"/>
                      <a:pt x="148" y="29"/>
                      <a:pt x="147" y="30"/>
                    </a:cubicBezTo>
                    <a:cubicBezTo>
                      <a:pt x="135" y="36"/>
                      <a:pt x="135" y="36"/>
                      <a:pt x="135" y="36"/>
                    </a:cubicBezTo>
                    <a:cubicBezTo>
                      <a:pt x="132" y="34"/>
                      <a:pt x="130" y="32"/>
                      <a:pt x="127" y="30"/>
                    </a:cubicBezTo>
                    <a:cubicBezTo>
                      <a:pt x="132" y="16"/>
                      <a:pt x="132" y="16"/>
                      <a:pt x="132" y="16"/>
                    </a:cubicBezTo>
                    <a:cubicBezTo>
                      <a:pt x="132" y="16"/>
                      <a:pt x="132" y="16"/>
                      <a:pt x="132" y="15"/>
                    </a:cubicBezTo>
                    <a:cubicBezTo>
                      <a:pt x="132" y="14"/>
                      <a:pt x="132" y="13"/>
                      <a:pt x="131" y="13"/>
                    </a:cubicBezTo>
                    <a:cubicBezTo>
                      <a:pt x="129" y="12"/>
                      <a:pt x="128" y="12"/>
                      <a:pt x="127" y="14"/>
                    </a:cubicBezTo>
                    <a:cubicBezTo>
                      <a:pt x="117" y="23"/>
                      <a:pt x="117" y="23"/>
                      <a:pt x="117" y="23"/>
                    </a:cubicBezTo>
                    <a:cubicBezTo>
                      <a:pt x="114" y="22"/>
                      <a:pt x="111" y="21"/>
                      <a:pt x="108" y="20"/>
                    </a:cubicBezTo>
                    <a:cubicBezTo>
                      <a:pt x="108" y="6"/>
                      <a:pt x="108" y="6"/>
                      <a:pt x="108" y="6"/>
                    </a:cubicBezTo>
                    <a:cubicBezTo>
                      <a:pt x="108" y="5"/>
                      <a:pt x="108" y="5"/>
                      <a:pt x="108" y="5"/>
                    </a:cubicBezTo>
                    <a:cubicBezTo>
                      <a:pt x="108" y="4"/>
                      <a:pt x="107" y="3"/>
                      <a:pt x="106" y="2"/>
                    </a:cubicBezTo>
                    <a:cubicBezTo>
                      <a:pt x="105" y="2"/>
                      <a:pt x="103" y="3"/>
                      <a:pt x="103" y="4"/>
                    </a:cubicBezTo>
                    <a:cubicBezTo>
                      <a:pt x="96" y="17"/>
                      <a:pt x="96" y="17"/>
                      <a:pt x="96" y="17"/>
                    </a:cubicBezTo>
                    <a:cubicBezTo>
                      <a:pt x="93" y="16"/>
                      <a:pt x="90" y="16"/>
                      <a:pt x="86" y="16"/>
                    </a:cubicBezTo>
                    <a:cubicBezTo>
                      <a:pt x="82" y="3"/>
                      <a:pt x="82" y="3"/>
                      <a:pt x="82" y="3"/>
                    </a:cubicBezTo>
                    <a:cubicBezTo>
                      <a:pt x="82" y="1"/>
                      <a:pt x="81" y="0"/>
                      <a:pt x="79" y="0"/>
                    </a:cubicBezTo>
                    <a:cubicBezTo>
                      <a:pt x="78" y="0"/>
                      <a:pt x="77" y="1"/>
                      <a:pt x="77" y="3"/>
                    </a:cubicBezTo>
                    <a:cubicBezTo>
                      <a:pt x="77" y="3"/>
                      <a:pt x="77" y="3"/>
                      <a:pt x="77" y="3"/>
                    </a:cubicBezTo>
                    <a:cubicBezTo>
                      <a:pt x="75" y="17"/>
                      <a:pt x="75" y="17"/>
                      <a:pt x="75" y="17"/>
                    </a:cubicBezTo>
                    <a:cubicBezTo>
                      <a:pt x="71" y="17"/>
                      <a:pt x="68" y="18"/>
                      <a:pt x="65" y="19"/>
                    </a:cubicBezTo>
                    <a:cubicBezTo>
                      <a:pt x="57" y="8"/>
                      <a:pt x="57" y="8"/>
                      <a:pt x="57" y="8"/>
                    </a:cubicBezTo>
                    <a:cubicBezTo>
                      <a:pt x="56" y="6"/>
                      <a:pt x="55" y="5"/>
                      <a:pt x="53" y="6"/>
                    </a:cubicBezTo>
                    <a:cubicBezTo>
                      <a:pt x="52" y="6"/>
                      <a:pt x="52" y="7"/>
                      <a:pt x="52" y="9"/>
                    </a:cubicBezTo>
                    <a:cubicBezTo>
                      <a:pt x="52" y="9"/>
                      <a:pt x="52" y="9"/>
                      <a:pt x="52" y="10"/>
                    </a:cubicBezTo>
                    <a:cubicBezTo>
                      <a:pt x="54" y="23"/>
                      <a:pt x="54" y="23"/>
                      <a:pt x="54" y="23"/>
                    </a:cubicBezTo>
                    <a:cubicBezTo>
                      <a:pt x="51" y="25"/>
                      <a:pt x="48" y="27"/>
                      <a:pt x="45" y="29"/>
                    </a:cubicBezTo>
                    <a:cubicBezTo>
                      <a:pt x="34" y="20"/>
                      <a:pt x="34" y="20"/>
                      <a:pt x="34" y="20"/>
                    </a:cubicBezTo>
                    <a:cubicBezTo>
                      <a:pt x="33" y="19"/>
                      <a:pt x="32" y="19"/>
                      <a:pt x="30" y="20"/>
                    </a:cubicBezTo>
                    <a:cubicBezTo>
                      <a:pt x="30" y="20"/>
                      <a:pt x="29" y="21"/>
                      <a:pt x="29" y="22"/>
                    </a:cubicBezTo>
                    <a:cubicBezTo>
                      <a:pt x="29" y="23"/>
                      <a:pt x="30" y="23"/>
                      <a:pt x="30" y="24"/>
                    </a:cubicBezTo>
                    <a:cubicBezTo>
                      <a:pt x="36" y="36"/>
                      <a:pt x="36" y="36"/>
                      <a:pt x="36" y="36"/>
                    </a:cubicBezTo>
                    <a:cubicBezTo>
                      <a:pt x="34" y="39"/>
                      <a:pt x="32" y="41"/>
                      <a:pt x="30" y="44"/>
                    </a:cubicBezTo>
                    <a:cubicBezTo>
                      <a:pt x="17" y="39"/>
                      <a:pt x="17" y="39"/>
                      <a:pt x="17" y="39"/>
                    </a:cubicBezTo>
                    <a:cubicBezTo>
                      <a:pt x="15" y="38"/>
                      <a:pt x="14" y="39"/>
                      <a:pt x="13" y="40"/>
                    </a:cubicBezTo>
                    <a:cubicBezTo>
                      <a:pt x="13" y="41"/>
                      <a:pt x="12" y="41"/>
                      <a:pt x="12" y="42"/>
                    </a:cubicBezTo>
                    <a:cubicBezTo>
                      <a:pt x="12" y="42"/>
                      <a:pt x="13" y="43"/>
                      <a:pt x="14" y="44"/>
                    </a:cubicBezTo>
                    <a:cubicBezTo>
                      <a:pt x="24" y="54"/>
                      <a:pt x="24" y="54"/>
                      <a:pt x="24" y="54"/>
                    </a:cubicBezTo>
                    <a:cubicBezTo>
                      <a:pt x="22" y="57"/>
                      <a:pt x="21" y="60"/>
                      <a:pt x="20" y="63"/>
                    </a:cubicBezTo>
                    <a:cubicBezTo>
                      <a:pt x="6" y="63"/>
                      <a:pt x="6" y="63"/>
                      <a:pt x="6" y="63"/>
                    </a:cubicBezTo>
                    <a:cubicBezTo>
                      <a:pt x="4" y="62"/>
                      <a:pt x="3" y="63"/>
                      <a:pt x="2" y="65"/>
                    </a:cubicBezTo>
                    <a:cubicBezTo>
                      <a:pt x="2" y="65"/>
                      <a:pt x="2" y="65"/>
                      <a:pt x="2" y="65"/>
                    </a:cubicBezTo>
                    <a:cubicBezTo>
                      <a:pt x="2" y="67"/>
                      <a:pt x="3" y="68"/>
                      <a:pt x="4" y="68"/>
                    </a:cubicBezTo>
                    <a:cubicBezTo>
                      <a:pt x="17" y="74"/>
                      <a:pt x="17" y="74"/>
                      <a:pt x="17" y="74"/>
                    </a:cubicBezTo>
                    <a:cubicBezTo>
                      <a:pt x="16" y="78"/>
                      <a:pt x="16" y="81"/>
                      <a:pt x="16" y="84"/>
                    </a:cubicBezTo>
                    <a:cubicBezTo>
                      <a:pt x="3" y="89"/>
                      <a:pt x="3" y="89"/>
                      <a:pt x="3" y="89"/>
                    </a:cubicBezTo>
                    <a:cubicBezTo>
                      <a:pt x="1" y="89"/>
                      <a:pt x="0" y="90"/>
                      <a:pt x="0" y="91"/>
                    </a:cubicBezTo>
                    <a:cubicBezTo>
                      <a:pt x="0" y="91"/>
                      <a:pt x="0" y="91"/>
                      <a:pt x="0" y="91"/>
                    </a:cubicBezTo>
                    <a:cubicBezTo>
                      <a:pt x="0" y="93"/>
                      <a:pt x="2" y="94"/>
                      <a:pt x="3" y="94"/>
                    </a:cubicBezTo>
                    <a:cubicBezTo>
                      <a:pt x="17" y="96"/>
                      <a:pt x="17" y="96"/>
                      <a:pt x="17" y="96"/>
                    </a:cubicBezTo>
                    <a:cubicBezTo>
                      <a:pt x="17" y="99"/>
                      <a:pt x="18" y="103"/>
                      <a:pt x="19" y="106"/>
                    </a:cubicBezTo>
                    <a:cubicBezTo>
                      <a:pt x="8" y="114"/>
                      <a:pt x="8" y="114"/>
                      <a:pt x="8" y="114"/>
                    </a:cubicBezTo>
                    <a:cubicBezTo>
                      <a:pt x="7" y="114"/>
                      <a:pt x="6" y="115"/>
                      <a:pt x="6" y="116"/>
                    </a:cubicBezTo>
                    <a:cubicBezTo>
                      <a:pt x="6" y="117"/>
                      <a:pt x="6" y="117"/>
                      <a:pt x="6" y="118"/>
                    </a:cubicBezTo>
                    <a:cubicBezTo>
                      <a:pt x="7" y="119"/>
                      <a:pt x="8" y="120"/>
                      <a:pt x="10" y="119"/>
                    </a:cubicBezTo>
                    <a:cubicBezTo>
                      <a:pt x="24" y="117"/>
                      <a:pt x="24" y="117"/>
                      <a:pt x="24" y="117"/>
                    </a:cubicBezTo>
                    <a:cubicBezTo>
                      <a:pt x="25" y="120"/>
                      <a:pt x="27" y="123"/>
                      <a:pt x="29" y="125"/>
                    </a:cubicBezTo>
                    <a:cubicBezTo>
                      <a:pt x="20" y="137"/>
                      <a:pt x="20" y="137"/>
                      <a:pt x="20" y="137"/>
                    </a:cubicBezTo>
                    <a:cubicBezTo>
                      <a:pt x="20" y="137"/>
                      <a:pt x="19" y="138"/>
                      <a:pt x="19" y="139"/>
                    </a:cubicBezTo>
                    <a:cubicBezTo>
                      <a:pt x="19" y="139"/>
                      <a:pt x="20" y="140"/>
                      <a:pt x="20" y="140"/>
                    </a:cubicBezTo>
                    <a:cubicBezTo>
                      <a:pt x="21" y="142"/>
                      <a:pt x="23" y="142"/>
                      <a:pt x="24" y="141"/>
                    </a:cubicBezTo>
                    <a:cubicBezTo>
                      <a:pt x="36" y="134"/>
                      <a:pt x="36" y="134"/>
                      <a:pt x="36" y="134"/>
                    </a:cubicBezTo>
                    <a:cubicBezTo>
                      <a:pt x="39" y="137"/>
                      <a:pt x="41" y="139"/>
                      <a:pt x="44" y="141"/>
                    </a:cubicBezTo>
                    <a:cubicBezTo>
                      <a:pt x="39" y="154"/>
                      <a:pt x="39" y="154"/>
                      <a:pt x="39" y="154"/>
                    </a:cubicBezTo>
                    <a:cubicBezTo>
                      <a:pt x="39" y="155"/>
                      <a:pt x="39" y="155"/>
                      <a:pt x="39" y="156"/>
                    </a:cubicBezTo>
                    <a:cubicBezTo>
                      <a:pt x="39" y="157"/>
                      <a:pt x="39" y="157"/>
                      <a:pt x="40" y="158"/>
                    </a:cubicBezTo>
                    <a:cubicBezTo>
                      <a:pt x="42" y="159"/>
                      <a:pt x="43" y="158"/>
                      <a:pt x="44" y="157"/>
                    </a:cubicBezTo>
                    <a:cubicBezTo>
                      <a:pt x="54" y="147"/>
                      <a:pt x="54" y="147"/>
                      <a:pt x="54" y="147"/>
                    </a:cubicBezTo>
                    <a:cubicBezTo>
                      <a:pt x="57" y="149"/>
                      <a:pt x="60" y="150"/>
                      <a:pt x="63" y="151"/>
                    </a:cubicBezTo>
                    <a:cubicBezTo>
                      <a:pt x="63" y="165"/>
                      <a:pt x="63" y="165"/>
                      <a:pt x="63" y="165"/>
                    </a:cubicBezTo>
                    <a:cubicBezTo>
                      <a:pt x="63" y="165"/>
                      <a:pt x="63" y="166"/>
                      <a:pt x="63" y="166"/>
                    </a:cubicBezTo>
                    <a:cubicBezTo>
                      <a:pt x="63" y="167"/>
                      <a:pt x="64" y="168"/>
                      <a:pt x="65" y="168"/>
                    </a:cubicBezTo>
                    <a:cubicBezTo>
                      <a:pt x="66" y="169"/>
                      <a:pt x="68" y="168"/>
                      <a:pt x="68" y="166"/>
                    </a:cubicBezTo>
                    <a:cubicBezTo>
                      <a:pt x="75" y="154"/>
                      <a:pt x="75" y="154"/>
                      <a:pt x="75" y="154"/>
                    </a:cubicBezTo>
                    <a:cubicBezTo>
                      <a:pt x="78" y="154"/>
                      <a:pt x="81" y="155"/>
                      <a:pt x="85" y="155"/>
                    </a:cubicBezTo>
                    <a:cubicBezTo>
                      <a:pt x="89" y="168"/>
                      <a:pt x="89" y="168"/>
                      <a:pt x="89" y="168"/>
                    </a:cubicBezTo>
                    <a:cubicBezTo>
                      <a:pt x="89" y="170"/>
                      <a:pt x="90" y="171"/>
                      <a:pt x="91" y="171"/>
                    </a:cubicBezTo>
                    <a:cubicBezTo>
                      <a:pt x="91" y="171"/>
                      <a:pt x="92" y="171"/>
                      <a:pt x="92" y="171"/>
                    </a:cubicBezTo>
                    <a:cubicBezTo>
                      <a:pt x="93" y="171"/>
                      <a:pt x="94" y="169"/>
                      <a:pt x="94" y="168"/>
                    </a:cubicBezTo>
                    <a:cubicBezTo>
                      <a:pt x="94" y="168"/>
                      <a:pt x="94" y="168"/>
                      <a:pt x="94" y="168"/>
                    </a:cubicBezTo>
                    <a:cubicBezTo>
                      <a:pt x="96" y="154"/>
                      <a:pt x="96" y="154"/>
                      <a:pt x="96" y="154"/>
                    </a:cubicBezTo>
                    <a:cubicBezTo>
                      <a:pt x="100" y="153"/>
                      <a:pt x="103" y="153"/>
                      <a:pt x="106" y="152"/>
                    </a:cubicBezTo>
                    <a:cubicBezTo>
                      <a:pt x="114" y="163"/>
                      <a:pt x="114" y="163"/>
                      <a:pt x="114" y="163"/>
                    </a:cubicBezTo>
                    <a:cubicBezTo>
                      <a:pt x="115" y="165"/>
                      <a:pt x="116" y="165"/>
                      <a:pt x="118" y="165"/>
                    </a:cubicBezTo>
                    <a:cubicBezTo>
                      <a:pt x="119" y="164"/>
                      <a:pt x="119" y="163"/>
                      <a:pt x="119" y="162"/>
                    </a:cubicBezTo>
                    <a:cubicBezTo>
                      <a:pt x="119" y="162"/>
                      <a:pt x="119" y="161"/>
                      <a:pt x="119" y="161"/>
                    </a:cubicBezTo>
                    <a:cubicBezTo>
                      <a:pt x="117" y="147"/>
                      <a:pt x="117" y="147"/>
                      <a:pt x="117" y="147"/>
                    </a:cubicBezTo>
                    <a:cubicBezTo>
                      <a:pt x="120" y="146"/>
                      <a:pt x="123" y="144"/>
                      <a:pt x="126" y="142"/>
                    </a:cubicBezTo>
                    <a:cubicBezTo>
                      <a:pt x="137" y="150"/>
                      <a:pt x="137" y="150"/>
                      <a:pt x="137" y="150"/>
                    </a:cubicBezTo>
                    <a:cubicBezTo>
                      <a:pt x="138" y="152"/>
                      <a:pt x="139" y="152"/>
                      <a:pt x="141" y="151"/>
                    </a:cubicBezTo>
                    <a:cubicBezTo>
                      <a:pt x="141" y="150"/>
                      <a:pt x="142" y="149"/>
                      <a:pt x="142" y="149"/>
                    </a:cubicBezTo>
                    <a:cubicBezTo>
                      <a:pt x="142" y="148"/>
                      <a:pt x="141" y="147"/>
                      <a:pt x="141" y="147"/>
                    </a:cubicBezTo>
                    <a:cubicBezTo>
                      <a:pt x="135" y="134"/>
                      <a:pt x="135" y="134"/>
                      <a:pt x="135" y="134"/>
                    </a:cubicBezTo>
                    <a:cubicBezTo>
                      <a:pt x="137" y="132"/>
                      <a:pt x="139" y="130"/>
                      <a:pt x="141" y="127"/>
                    </a:cubicBezTo>
                    <a:cubicBezTo>
                      <a:pt x="154" y="131"/>
                      <a:pt x="154" y="131"/>
                      <a:pt x="154" y="131"/>
                    </a:cubicBezTo>
                    <a:cubicBezTo>
                      <a:pt x="156" y="132"/>
                      <a:pt x="157" y="132"/>
                      <a:pt x="158" y="131"/>
                    </a:cubicBezTo>
                    <a:cubicBezTo>
                      <a:pt x="158" y="130"/>
                      <a:pt x="159" y="130"/>
                      <a:pt x="159" y="129"/>
                    </a:cubicBezTo>
                    <a:cubicBezTo>
                      <a:pt x="159" y="128"/>
                      <a:pt x="158" y="127"/>
                      <a:pt x="157" y="127"/>
                    </a:cubicBezTo>
                    <a:cubicBezTo>
                      <a:pt x="147" y="117"/>
                      <a:pt x="147" y="117"/>
                      <a:pt x="147" y="117"/>
                    </a:cubicBezTo>
                    <a:cubicBezTo>
                      <a:pt x="149" y="114"/>
                      <a:pt x="150" y="111"/>
                      <a:pt x="151" y="108"/>
                    </a:cubicBezTo>
                    <a:cubicBezTo>
                      <a:pt x="165" y="108"/>
                      <a:pt x="165" y="108"/>
                      <a:pt x="165" y="108"/>
                    </a:cubicBezTo>
                    <a:cubicBezTo>
                      <a:pt x="167" y="108"/>
                      <a:pt x="168" y="107"/>
                      <a:pt x="169" y="106"/>
                    </a:cubicBezTo>
                    <a:cubicBezTo>
                      <a:pt x="169" y="106"/>
                      <a:pt x="169" y="105"/>
                      <a:pt x="169" y="105"/>
                    </a:cubicBezTo>
                    <a:cubicBezTo>
                      <a:pt x="169" y="104"/>
                      <a:pt x="168" y="103"/>
                      <a:pt x="167" y="103"/>
                    </a:cubicBezTo>
                    <a:cubicBezTo>
                      <a:pt x="154" y="96"/>
                      <a:pt x="154" y="96"/>
                      <a:pt x="154" y="96"/>
                    </a:cubicBezTo>
                    <a:cubicBezTo>
                      <a:pt x="155" y="93"/>
                      <a:pt x="155" y="90"/>
                      <a:pt x="155" y="86"/>
                    </a:cubicBezTo>
                    <a:lnTo>
                      <a:pt x="168" y="82"/>
                    </a:lnTo>
                    <a:close/>
                    <a:moveTo>
                      <a:pt x="86" y="101"/>
                    </a:moveTo>
                    <a:cubicBezTo>
                      <a:pt x="77" y="101"/>
                      <a:pt x="70" y="94"/>
                      <a:pt x="70" y="85"/>
                    </a:cubicBezTo>
                    <a:cubicBezTo>
                      <a:pt x="70" y="77"/>
                      <a:pt x="77" y="70"/>
                      <a:pt x="86" y="70"/>
                    </a:cubicBezTo>
                    <a:cubicBezTo>
                      <a:pt x="94" y="70"/>
                      <a:pt x="101" y="77"/>
                      <a:pt x="101" y="85"/>
                    </a:cubicBezTo>
                    <a:cubicBezTo>
                      <a:pt x="101" y="94"/>
                      <a:pt x="94" y="101"/>
                      <a:pt x="86" y="101"/>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defTabSz="914377"/>
                <a:endParaRPr lang="zh-CN" altLang="en-US" sz="2133">
                  <a:solidFill>
                    <a:prstClr val="black"/>
                  </a:solidFill>
                  <a:latin typeface="Calibri" panose="020F0502020204030204"/>
                  <a:ea typeface="等线" panose="02010600030101010101" pitchFamily="2" charset="-122"/>
                </a:endParaRPr>
              </a:p>
            </p:txBody>
          </p:sp>
          <p:sp>
            <p:nvSpPr>
              <p:cNvPr id="19" name="Freeform 20"/>
              <p:cNvSpPr>
                <a:spLocks noEditPoints="1" noChangeArrowheads="1"/>
              </p:cNvSpPr>
              <p:nvPr/>
            </p:nvSpPr>
            <p:spPr bwMode="auto">
              <a:xfrm>
                <a:off x="1439863" y="0"/>
                <a:ext cx="454025" cy="454025"/>
              </a:xfrm>
              <a:custGeom>
                <a:avLst/>
                <a:gdLst>
                  <a:gd name="T0" fmla="*/ 1703625625 w 121"/>
                  <a:gd name="T1" fmla="*/ 788453811 h 121"/>
                  <a:gd name="T2" fmla="*/ 1675464818 w 121"/>
                  <a:gd name="T3" fmla="*/ 760296757 h 121"/>
                  <a:gd name="T4" fmla="*/ 1520589761 w 121"/>
                  <a:gd name="T5" fmla="*/ 647661034 h 121"/>
                  <a:gd name="T6" fmla="*/ 1647307764 w 121"/>
                  <a:gd name="T7" fmla="*/ 535021559 h 121"/>
                  <a:gd name="T8" fmla="*/ 1619146957 w 121"/>
                  <a:gd name="T9" fmla="*/ 520943032 h 121"/>
                  <a:gd name="T10" fmla="*/ 1422036318 w 121"/>
                  <a:gd name="T11" fmla="*/ 450546643 h 121"/>
                  <a:gd name="T12" fmla="*/ 1520589761 w 121"/>
                  <a:gd name="T13" fmla="*/ 323828641 h 121"/>
                  <a:gd name="T14" fmla="*/ 1478354180 w 121"/>
                  <a:gd name="T15" fmla="*/ 295671586 h 121"/>
                  <a:gd name="T16" fmla="*/ 1267161261 w 121"/>
                  <a:gd name="T17" fmla="*/ 295671586 h 121"/>
                  <a:gd name="T18" fmla="*/ 1323479123 w 121"/>
                  <a:gd name="T19" fmla="*/ 154875057 h 121"/>
                  <a:gd name="T20" fmla="*/ 1267161261 w 121"/>
                  <a:gd name="T21" fmla="*/ 140796530 h 121"/>
                  <a:gd name="T22" fmla="*/ 1084125398 w 121"/>
                  <a:gd name="T23" fmla="*/ 197114391 h 121"/>
                  <a:gd name="T24" fmla="*/ 1084125398 w 121"/>
                  <a:gd name="T25" fmla="*/ 42239334 h 121"/>
                  <a:gd name="T26" fmla="*/ 1027807536 w 121"/>
                  <a:gd name="T27" fmla="*/ 42239334 h 121"/>
                  <a:gd name="T28" fmla="*/ 858853952 w 121"/>
                  <a:gd name="T29" fmla="*/ 154875057 h 121"/>
                  <a:gd name="T30" fmla="*/ 788453811 w 121"/>
                  <a:gd name="T31" fmla="*/ 0 h 121"/>
                  <a:gd name="T32" fmla="*/ 774375284 w 121"/>
                  <a:gd name="T33" fmla="*/ 28160807 h 121"/>
                  <a:gd name="T34" fmla="*/ 647661034 w 121"/>
                  <a:gd name="T35" fmla="*/ 183035864 h 121"/>
                  <a:gd name="T36" fmla="*/ 535021559 w 121"/>
                  <a:gd name="T37" fmla="*/ 56317861 h 121"/>
                  <a:gd name="T38" fmla="*/ 520943032 w 121"/>
                  <a:gd name="T39" fmla="*/ 98557195 h 121"/>
                  <a:gd name="T40" fmla="*/ 450546643 w 121"/>
                  <a:gd name="T41" fmla="*/ 281589307 h 121"/>
                  <a:gd name="T42" fmla="*/ 309750114 w 121"/>
                  <a:gd name="T43" fmla="*/ 197114391 h 121"/>
                  <a:gd name="T44" fmla="*/ 295671586 w 121"/>
                  <a:gd name="T45" fmla="*/ 239353725 h 121"/>
                  <a:gd name="T46" fmla="*/ 295671586 w 121"/>
                  <a:gd name="T47" fmla="*/ 436464364 h 121"/>
                  <a:gd name="T48" fmla="*/ 126714250 w 121"/>
                  <a:gd name="T49" fmla="*/ 394228782 h 121"/>
                  <a:gd name="T50" fmla="*/ 140796530 w 121"/>
                  <a:gd name="T51" fmla="*/ 436464364 h 121"/>
                  <a:gd name="T52" fmla="*/ 197114391 w 121"/>
                  <a:gd name="T53" fmla="*/ 633578755 h 121"/>
                  <a:gd name="T54" fmla="*/ 28160807 w 121"/>
                  <a:gd name="T55" fmla="*/ 647661034 h 121"/>
                  <a:gd name="T56" fmla="*/ 42239334 w 121"/>
                  <a:gd name="T57" fmla="*/ 675818089 h 121"/>
                  <a:gd name="T58" fmla="*/ 154875057 w 121"/>
                  <a:gd name="T59" fmla="*/ 844771673 h 121"/>
                  <a:gd name="T60" fmla="*/ 0 w 121"/>
                  <a:gd name="T61" fmla="*/ 915171814 h 121"/>
                  <a:gd name="T62" fmla="*/ 28160807 w 121"/>
                  <a:gd name="T63" fmla="*/ 943328868 h 121"/>
                  <a:gd name="T64" fmla="*/ 197114391 w 121"/>
                  <a:gd name="T65" fmla="*/ 1055964591 h 121"/>
                  <a:gd name="T66" fmla="*/ 56317861 w 121"/>
                  <a:gd name="T67" fmla="*/ 1168604066 h 121"/>
                  <a:gd name="T68" fmla="*/ 98557195 w 121"/>
                  <a:gd name="T69" fmla="*/ 1182682593 h 121"/>
                  <a:gd name="T70" fmla="*/ 281589307 w 121"/>
                  <a:gd name="T71" fmla="*/ 1253078982 h 121"/>
                  <a:gd name="T72" fmla="*/ 197114391 w 121"/>
                  <a:gd name="T73" fmla="*/ 1379796984 h 121"/>
                  <a:gd name="T74" fmla="*/ 239353725 w 121"/>
                  <a:gd name="T75" fmla="*/ 1407954039 h 121"/>
                  <a:gd name="T76" fmla="*/ 436464364 w 121"/>
                  <a:gd name="T77" fmla="*/ 1407954039 h 121"/>
                  <a:gd name="T78" fmla="*/ 394228782 w 121"/>
                  <a:gd name="T79" fmla="*/ 1548750568 h 121"/>
                  <a:gd name="T80" fmla="*/ 436464364 w 121"/>
                  <a:gd name="T81" fmla="*/ 1576911375 h 121"/>
                  <a:gd name="T82" fmla="*/ 633578755 w 121"/>
                  <a:gd name="T83" fmla="*/ 1506511234 h 121"/>
                  <a:gd name="T84" fmla="*/ 633578755 w 121"/>
                  <a:gd name="T85" fmla="*/ 1661386291 h 121"/>
                  <a:gd name="T86" fmla="*/ 689896616 w 121"/>
                  <a:gd name="T87" fmla="*/ 1661386291 h 121"/>
                  <a:gd name="T88" fmla="*/ 844771673 w 121"/>
                  <a:gd name="T89" fmla="*/ 1548750568 h 121"/>
                  <a:gd name="T90" fmla="*/ 915171814 w 121"/>
                  <a:gd name="T91" fmla="*/ 1703625625 h 121"/>
                  <a:gd name="T92" fmla="*/ 943328868 w 121"/>
                  <a:gd name="T93" fmla="*/ 1675464818 h 121"/>
                  <a:gd name="T94" fmla="*/ 957411148 w 121"/>
                  <a:gd name="T95" fmla="*/ 1534672041 h 121"/>
                  <a:gd name="T96" fmla="*/ 1140443259 w 121"/>
                  <a:gd name="T97" fmla="*/ 1633229236 h 121"/>
                  <a:gd name="T98" fmla="*/ 1196761120 w 121"/>
                  <a:gd name="T99" fmla="*/ 1619146957 h 121"/>
                  <a:gd name="T100" fmla="*/ 1168604066 w 121"/>
                  <a:gd name="T101" fmla="*/ 1464271900 h 121"/>
                  <a:gd name="T102" fmla="*/ 1365714705 w 121"/>
                  <a:gd name="T103" fmla="*/ 1506511234 h 121"/>
                  <a:gd name="T104" fmla="*/ 1422036318 w 121"/>
                  <a:gd name="T105" fmla="*/ 1492432707 h 121"/>
                  <a:gd name="T106" fmla="*/ 1351636177 w 121"/>
                  <a:gd name="T107" fmla="*/ 1337557650 h 121"/>
                  <a:gd name="T108" fmla="*/ 1548750568 w 121"/>
                  <a:gd name="T109" fmla="*/ 1309396843 h 121"/>
                  <a:gd name="T110" fmla="*/ 1590989902 w 121"/>
                  <a:gd name="T111" fmla="*/ 1295318316 h 121"/>
                  <a:gd name="T112" fmla="*/ 1478354180 w 121"/>
                  <a:gd name="T113" fmla="*/ 1168604066 h 121"/>
                  <a:gd name="T114" fmla="*/ 1647307764 w 121"/>
                  <a:gd name="T115" fmla="*/ 1084125398 h 121"/>
                  <a:gd name="T116" fmla="*/ 1689547098 w 121"/>
                  <a:gd name="T117" fmla="*/ 1055964591 h 121"/>
                  <a:gd name="T118" fmla="*/ 1534672041 w 121"/>
                  <a:gd name="T119" fmla="*/ 957411148 h 121"/>
                  <a:gd name="T120" fmla="*/ 1689547098 w 121"/>
                  <a:gd name="T121" fmla="*/ 816614618 h 121"/>
                  <a:gd name="T122" fmla="*/ 703978895 w 121"/>
                  <a:gd name="T123" fmla="*/ 858853952 h 121"/>
                  <a:gd name="T124" fmla="*/ 1013729009 w 121"/>
                  <a:gd name="T125" fmla="*/ 858853952 h 12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1"/>
                  <a:gd name="T190" fmla="*/ 0 h 121"/>
                  <a:gd name="T191" fmla="*/ 121 w 121"/>
                  <a:gd name="T192" fmla="*/ 121 h 12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1" h="121">
                    <a:moveTo>
                      <a:pt x="120" y="58"/>
                    </a:moveTo>
                    <a:cubicBezTo>
                      <a:pt x="121" y="58"/>
                      <a:pt x="121" y="57"/>
                      <a:pt x="121" y="56"/>
                    </a:cubicBezTo>
                    <a:cubicBezTo>
                      <a:pt x="121" y="56"/>
                      <a:pt x="121" y="56"/>
                      <a:pt x="121" y="56"/>
                    </a:cubicBezTo>
                    <a:cubicBezTo>
                      <a:pt x="121" y="55"/>
                      <a:pt x="120" y="54"/>
                      <a:pt x="119" y="54"/>
                    </a:cubicBezTo>
                    <a:cubicBezTo>
                      <a:pt x="110" y="53"/>
                      <a:pt x="110" y="53"/>
                      <a:pt x="110" y="53"/>
                    </a:cubicBezTo>
                    <a:cubicBezTo>
                      <a:pt x="109" y="50"/>
                      <a:pt x="109" y="48"/>
                      <a:pt x="108" y="46"/>
                    </a:cubicBezTo>
                    <a:cubicBezTo>
                      <a:pt x="116" y="40"/>
                      <a:pt x="116" y="40"/>
                      <a:pt x="116" y="40"/>
                    </a:cubicBezTo>
                    <a:cubicBezTo>
                      <a:pt x="117" y="40"/>
                      <a:pt x="117" y="39"/>
                      <a:pt x="117" y="38"/>
                    </a:cubicBezTo>
                    <a:cubicBezTo>
                      <a:pt x="117" y="38"/>
                      <a:pt x="117" y="38"/>
                      <a:pt x="117" y="38"/>
                    </a:cubicBezTo>
                    <a:cubicBezTo>
                      <a:pt x="117" y="37"/>
                      <a:pt x="116" y="36"/>
                      <a:pt x="115" y="37"/>
                    </a:cubicBezTo>
                    <a:cubicBezTo>
                      <a:pt x="105" y="38"/>
                      <a:pt x="105" y="38"/>
                      <a:pt x="105" y="38"/>
                    </a:cubicBezTo>
                    <a:cubicBezTo>
                      <a:pt x="104" y="36"/>
                      <a:pt x="102" y="34"/>
                      <a:pt x="101" y="32"/>
                    </a:cubicBezTo>
                    <a:cubicBezTo>
                      <a:pt x="107" y="24"/>
                      <a:pt x="107" y="24"/>
                      <a:pt x="107" y="24"/>
                    </a:cubicBezTo>
                    <a:cubicBezTo>
                      <a:pt x="108" y="24"/>
                      <a:pt x="108" y="23"/>
                      <a:pt x="108" y="23"/>
                    </a:cubicBezTo>
                    <a:cubicBezTo>
                      <a:pt x="108" y="22"/>
                      <a:pt x="108" y="22"/>
                      <a:pt x="107" y="21"/>
                    </a:cubicBezTo>
                    <a:cubicBezTo>
                      <a:pt x="107" y="21"/>
                      <a:pt x="105" y="20"/>
                      <a:pt x="105" y="21"/>
                    </a:cubicBezTo>
                    <a:cubicBezTo>
                      <a:pt x="96" y="26"/>
                      <a:pt x="96" y="26"/>
                      <a:pt x="96" y="26"/>
                    </a:cubicBezTo>
                    <a:cubicBezTo>
                      <a:pt x="94" y="24"/>
                      <a:pt x="92" y="22"/>
                      <a:pt x="90" y="21"/>
                    </a:cubicBezTo>
                    <a:cubicBezTo>
                      <a:pt x="94" y="12"/>
                      <a:pt x="94" y="12"/>
                      <a:pt x="94" y="12"/>
                    </a:cubicBezTo>
                    <a:cubicBezTo>
                      <a:pt x="94" y="11"/>
                      <a:pt x="94" y="11"/>
                      <a:pt x="94" y="11"/>
                    </a:cubicBezTo>
                    <a:cubicBezTo>
                      <a:pt x="94" y="10"/>
                      <a:pt x="94" y="9"/>
                      <a:pt x="93" y="9"/>
                    </a:cubicBezTo>
                    <a:cubicBezTo>
                      <a:pt x="92" y="8"/>
                      <a:pt x="91" y="9"/>
                      <a:pt x="90" y="10"/>
                    </a:cubicBezTo>
                    <a:cubicBezTo>
                      <a:pt x="83" y="17"/>
                      <a:pt x="83" y="17"/>
                      <a:pt x="83" y="17"/>
                    </a:cubicBezTo>
                    <a:cubicBezTo>
                      <a:pt x="81" y="15"/>
                      <a:pt x="79" y="15"/>
                      <a:pt x="77" y="14"/>
                    </a:cubicBezTo>
                    <a:cubicBezTo>
                      <a:pt x="77" y="4"/>
                      <a:pt x="77" y="4"/>
                      <a:pt x="77" y="4"/>
                    </a:cubicBezTo>
                    <a:cubicBezTo>
                      <a:pt x="77" y="4"/>
                      <a:pt x="77" y="4"/>
                      <a:pt x="77" y="3"/>
                    </a:cubicBezTo>
                    <a:cubicBezTo>
                      <a:pt x="77" y="2"/>
                      <a:pt x="76" y="2"/>
                      <a:pt x="75" y="1"/>
                    </a:cubicBezTo>
                    <a:cubicBezTo>
                      <a:pt x="74" y="1"/>
                      <a:pt x="73" y="2"/>
                      <a:pt x="73" y="3"/>
                    </a:cubicBezTo>
                    <a:cubicBezTo>
                      <a:pt x="69" y="12"/>
                      <a:pt x="69" y="12"/>
                      <a:pt x="69" y="12"/>
                    </a:cubicBezTo>
                    <a:cubicBezTo>
                      <a:pt x="66" y="11"/>
                      <a:pt x="64" y="11"/>
                      <a:pt x="61" y="11"/>
                    </a:cubicBezTo>
                    <a:cubicBezTo>
                      <a:pt x="59" y="2"/>
                      <a:pt x="59" y="2"/>
                      <a:pt x="59" y="2"/>
                    </a:cubicBezTo>
                    <a:cubicBezTo>
                      <a:pt x="58" y="1"/>
                      <a:pt x="58" y="0"/>
                      <a:pt x="56" y="0"/>
                    </a:cubicBezTo>
                    <a:cubicBezTo>
                      <a:pt x="55" y="0"/>
                      <a:pt x="55" y="1"/>
                      <a:pt x="55" y="2"/>
                    </a:cubicBezTo>
                    <a:cubicBezTo>
                      <a:pt x="55" y="2"/>
                      <a:pt x="55" y="2"/>
                      <a:pt x="55" y="2"/>
                    </a:cubicBezTo>
                    <a:cubicBezTo>
                      <a:pt x="53" y="12"/>
                      <a:pt x="53" y="12"/>
                      <a:pt x="53" y="12"/>
                    </a:cubicBezTo>
                    <a:cubicBezTo>
                      <a:pt x="51" y="12"/>
                      <a:pt x="48" y="13"/>
                      <a:pt x="46" y="13"/>
                    </a:cubicBezTo>
                    <a:cubicBezTo>
                      <a:pt x="40" y="5"/>
                      <a:pt x="40" y="5"/>
                      <a:pt x="40" y="5"/>
                    </a:cubicBezTo>
                    <a:cubicBezTo>
                      <a:pt x="40" y="4"/>
                      <a:pt x="39" y="4"/>
                      <a:pt x="38" y="4"/>
                    </a:cubicBezTo>
                    <a:cubicBezTo>
                      <a:pt x="37" y="4"/>
                      <a:pt x="37" y="5"/>
                      <a:pt x="37" y="6"/>
                    </a:cubicBezTo>
                    <a:cubicBezTo>
                      <a:pt x="37" y="6"/>
                      <a:pt x="37" y="6"/>
                      <a:pt x="37" y="7"/>
                    </a:cubicBezTo>
                    <a:cubicBezTo>
                      <a:pt x="38" y="17"/>
                      <a:pt x="38" y="17"/>
                      <a:pt x="38" y="17"/>
                    </a:cubicBezTo>
                    <a:cubicBezTo>
                      <a:pt x="36" y="18"/>
                      <a:pt x="34" y="19"/>
                      <a:pt x="32" y="20"/>
                    </a:cubicBezTo>
                    <a:cubicBezTo>
                      <a:pt x="24" y="14"/>
                      <a:pt x="24" y="14"/>
                      <a:pt x="24" y="14"/>
                    </a:cubicBezTo>
                    <a:cubicBezTo>
                      <a:pt x="24" y="13"/>
                      <a:pt x="22" y="13"/>
                      <a:pt x="22" y="14"/>
                    </a:cubicBezTo>
                    <a:cubicBezTo>
                      <a:pt x="21" y="14"/>
                      <a:pt x="21" y="15"/>
                      <a:pt x="21" y="15"/>
                    </a:cubicBezTo>
                    <a:cubicBezTo>
                      <a:pt x="21" y="16"/>
                      <a:pt x="21" y="16"/>
                      <a:pt x="21" y="17"/>
                    </a:cubicBezTo>
                    <a:cubicBezTo>
                      <a:pt x="26" y="26"/>
                      <a:pt x="26" y="26"/>
                      <a:pt x="26" y="26"/>
                    </a:cubicBezTo>
                    <a:cubicBezTo>
                      <a:pt x="24" y="27"/>
                      <a:pt x="23" y="29"/>
                      <a:pt x="21" y="31"/>
                    </a:cubicBezTo>
                    <a:cubicBezTo>
                      <a:pt x="12" y="28"/>
                      <a:pt x="12" y="28"/>
                      <a:pt x="12" y="28"/>
                    </a:cubicBezTo>
                    <a:cubicBezTo>
                      <a:pt x="11" y="27"/>
                      <a:pt x="10" y="27"/>
                      <a:pt x="9" y="28"/>
                    </a:cubicBezTo>
                    <a:cubicBezTo>
                      <a:pt x="9" y="29"/>
                      <a:pt x="9" y="29"/>
                      <a:pt x="9" y="29"/>
                    </a:cubicBezTo>
                    <a:cubicBezTo>
                      <a:pt x="9" y="30"/>
                      <a:pt x="9" y="31"/>
                      <a:pt x="10" y="31"/>
                    </a:cubicBezTo>
                    <a:cubicBezTo>
                      <a:pt x="17" y="38"/>
                      <a:pt x="17" y="38"/>
                      <a:pt x="17" y="38"/>
                    </a:cubicBezTo>
                    <a:cubicBezTo>
                      <a:pt x="16" y="40"/>
                      <a:pt x="15" y="42"/>
                      <a:pt x="14" y="45"/>
                    </a:cubicBezTo>
                    <a:cubicBezTo>
                      <a:pt x="4" y="44"/>
                      <a:pt x="4" y="44"/>
                      <a:pt x="4" y="44"/>
                    </a:cubicBezTo>
                    <a:cubicBezTo>
                      <a:pt x="3" y="44"/>
                      <a:pt x="2" y="45"/>
                      <a:pt x="2" y="46"/>
                    </a:cubicBezTo>
                    <a:cubicBezTo>
                      <a:pt x="2" y="46"/>
                      <a:pt x="2" y="46"/>
                      <a:pt x="2" y="46"/>
                    </a:cubicBezTo>
                    <a:cubicBezTo>
                      <a:pt x="2" y="47"/>
                      <a:pt x="2" y="48"/>
                      <a:pt x="3" y="48"/>
                    </a:cubicBezTo>
                    <a:cubicBezTo>
                      <a:pt x="12" y="53"/>
                      <a:pt x="12" y="53"/>
                      <a:pt x="12" y="53"/>
                    </a:cubicBezTo>
                    <a:cubicBezTo>
                      <a:pt x="12" y="55"/>
                      <a:pt x="11" y="57"/>
                      <a:pt x="11" y="60"/>
                    </a:cubicBezTo>
                    <a:cubicBezTo>
                      <a:pt x="2" y="63"/>
                      <a:pt x="2" y="63"/>
                      <a:pt x="2" y="63"/>
                    </a:cubicBezTo>
                    <a:cubicBezTo>
                      <a:pt x="1" y="63"/>
                      <a:pt x="0" y="64"/>
                      <a:pt x="0" y="65"/>
                    </a:cubicBezTo>
                    <a:cubicBezTo>
                      <a:pt x="0" y="65"/>
                      <a:pt x="0" y="65"/>
                      <a:pt x="0" y="65"/>
                    </a:cubicBezTo>
                    <a:cubicBezTo>
                      <a:pt x="0" y="66"/>
                      <a:pt x="1" y="67"/>
                      <a:pt x="2" y="67"/>
                    </a:cubicBezTo>
                    <a:cubicBezTo>
                      <a:pt x="12" y="68"/>
                      <a:pt x="12" y="68"/>
                      <a:pt x="12" y="68"/>
                    </a:cubicBezTo>
                    <a:cubicBezTo>
                      <a:pt x="12" y="71"/>
                      <a:pt x="13" y="73"/>
                      <a:pt x="14" y="75"/>
                    </a:cubicBezTo>
                    <a:cubicBezTo>
                      <a:pt x="5" y="81"/>
                      <a:pt x="5" y="81"/>
                      <a:pt x="5" y="81"/>
                    </a:cubicBezTo>
                    <a:cubicBezTo>
                      <a:pt x="5" y="81"/>
                      <a:pt x="4" y="82"/>
                      <a:pt x="4" y="83"/>
                    </a:cubicBezTo>
                    <a:cubicBezTo>
                      <a:pt x="4" y="83"/>
                      <a:pt x="4" y="83"/>
                      <a:pt x="4" y="83"/>
                    </a:cubicBezTo>
                    <a:cubicBezTo>
                      <a:pt x="5" y="84"/>
                      <a:pt x="6" y="85"/>
                      <a:pt x="7" y="84"/>
                    </a:cubicBezTo>
                    <a:cubicBezTo>
                      <a:pt x="17" y="83"/>
                      <a:pt x="17" y="83"/>
                      <a:pt x="17" y="83"/>
                    </a:cubicBezTo>
                    <a:cubicBezTo>
                      <a:pt x="18" y="85"/>
                      <a:pt x="19" y="87"/>
                      <a:pt x="20" y="89"/>
                    </a:cubicBezTo>
                    <a:cubicBezTo>
                      <a:pt x="14" y="97"/>
                      <a:pt x="14" y="97"/>
                      <a:pt x="14" y="97"/>
                    </a:cubicBezTo>
                    <a:cubicBezTo>
                      <a:pt x="14" y="97"/>
                      <a:pt x="14" y="98"/>
                      <a:pt x="14" y="98"/>
                    </a:cubicBezTo>
                    <a:cubicBezTo>
                      <a:pt x="14" y="99"/>
                      <a:pt x="14" y="99"/>
                      <a:pt x="14" y="100"/>
                    </a:cubicBezTo>
                    <a:cubicBezTo>
                      <a:pt x="15" y="100"/>
                      <a:pt x="16" y="101"/>
                      <a:pt x="17" y="100"/>
                    </a:cubicBezTo>
                    <a:cubicBezTo>
                      <a:pt x="26" y="95"/>
                      <a:pt x="26" y="95"/>
                      <a:pt x="26" y="95"/>
                    </a:cubicBezTo>
                    <a:cubicBezTo>
                      <a:pt x="28" y="97"/>
                      <a:pt x="29" y="99"/>
                      <a:pt x="31" y="100"/>
                    </a:cubicBezTo>
                    <a:cubicBezTo>
                      <a:pt x="28" y="109"/>
                      <a:pt x="28" y="109"/>
                      <a:pt x="28" y="109"/>
                    </a:cubicBezTo>
                    <a:cubicBezTo>
                      <a:pt x="28" y="110"/>
                      <a:pt x="28" y="110"/>
                      <a:pt x="28" y="110"/>
                    </a:cubicBezTo>
                    <a:cubicBezTo>
                      <a:pt x="28" y="111"/>
                      <a:pt x="28" y="112"/>
                      <a:pt x="29" y="112"/>
                    </a:cubicBezTo>
                    <a:cubicBezTo>
                      <a:pt x="30" y="113"/>
                      <a:pt x="31" y="112"/>
                      <a:pt x="31" y="112"/>
                    </a:cubicBezTo>
                    <a:cubicBezTo>
                      <a:pt x="38" y="104"/>
                      <a:pt x="38" y="104"/>
                      <a:pt x="38" y="104"/>
                    </a:cubicBezTo>
                    <a:cubicBezTo>
                      <a:pt x="40" y="106"/>
                      <a:pt x="43" y="106"/>
                      <a:pt x="45" y="107"/>
                    </a:cubicBezTo>
                    <a:cubicBezTo>
                      <a:pt x="45" y="117"/>
                      <a:pt x="45" y="117"/>
                      <a:pt x="45" y="117"/>
                    </a:cubicBezTo>
                    <a:cubicBezTo>
                      <a:pt x="45" y="117"/>
                      <a:pt x="45" y="117"/>
                      <a:pt x="45" y="118"/>
                    </a:cubicBezTo>
                    <a:cubicBezTo>
                      <a:pt x="45" y="119"/>
                      <a:pt x="45" y="119"/>
                      <a:pt x="46" y="120"/>
                    </a:cubicBezTo>
                    <a:cubicBezTo>
                      <a:pt x="47" y="120"/>
                      <a:pt x="48" y="119"/>
                      <a:pt x="49" y="118"/>
                    </a:cubicBezTo>
                    <a:cubicBezTo>
                      <a:pt x="53" y="109"/>
                      <a:pt x="53" y="109"/>
                      <a:pt x="53" y="109"/>
                    </a:cubicBezTo>
                    <a:cubicBezTo>
                      <a:pt x="55" y="110"/>
                      <a:pt x="58" y="110"/>
                      <a:pt x="60" y="110"/>
                    </a:cubicBezTo>
                    <a:cubicBezTo>
                      <a:pt x="63" y="119"/>
                      <a:pt x="63" y="119"/>
                      <a:pt x="63" y="119"/>
                    </a:cubicBezTo>
                    <a:cubicBezTo>
                      <a:pt x="63" y="120"/>
                      <a:pt x="64" y="121"/>
                      <a:pt x="65" y="121"/>
                    </a:cubicBezTo>
                    <a:cubicBezTo>
                      <a:pt x="65" y="121"/>
                      <a:pt x="65" y="121"/>
                      <a:pt x="65" y="121"/>
                    </a:cubicBezTo>
                    <a:cubicBezTo>
                      <a:pt x="66" y="121"/>
                      <a:pt x="67" y="120"/>
                      <a:pt x="67" y="119"/>
                    </a:cubicBezTo>
                    <a:cubicBezTo>
                      <a:pt x="67" y="119"/>
                      <a:pt x="67" y="119"/>
                      <a:pt x="67" y="119"/>
                    </a:cubicBezTo>
                    <a:cubicBezTo>
                      <a:pt x="68" y="109"/>
                      <a:pt x="68" y="109"/>
                      <a:pt x="68" y="109"/>
                    </a:cubicBezTo>
                    <a:cubicBezTo>
                      <a:pt x="71" y="109"/>
                      <a:pt x="73" y="108"/>
                      <a:pt x="75" y="108"/>
                    </a:cubicBezTo>
                    <a:cubicBezTo>
                      <a:pt x="81" y="116"/>
                      <a:pt x="81" y="116"/>
                      <a:pt x="81" y="116"/>
                    </a:cubicBezTo>
                    <a:cubicBezTo>
                      <a:pt x="82" y="117"/>
                      <a:pt x="83" y="117"/>
                      <a:pt x="84" y="117"/>
                    </a:cubicBezTo>
                    <a:cubicBezTo>
                      <a:pt x="84" y="117"/>
                      <a:pt x="85" y="116"/>
                      <a:pt x="85" y="115"/>
                    </a:cubicBezTo>
                    <a:cubicBezTo>
                      <a:pt x="85" y="115"/>
                      <a:pt x="85" y="115"/>
                      <a:pt x="85" y="114"/>
                    </a:cubicBezTo>
                    <a:cubicBezTo>
                      <a:pt x="83" y="104"/>
                      <a:pt x="83" y="104"/>
                      <a:pt x="83" y="104"/>
                    </a:cubicBezTo>
                    <a:cubicBezTo>
                      <a:pt x="85" y="103"/>
                      <a:pt x="87" y="102"/>
                      <a:pt x="89" y="101"/>
                    </a:cubicBezTo>
                    <a:cubicBezTo>
                      <a:pt x="97" y="107"/>
                      <a:pt x="97" y="107"/>
                      <a:pt x="97" y="107"/>
                    </a:cubicBezTo>
                    <a:cubicBezTo>
                      <a:pt x="98" y="108"/>
                      <a:pt x="99" y="108"/>
                      <a:pt x="100" y="107"/>
                    </a:cubicBezTo>
                    <a:cubicBezTo>
                      <a:pt x="100" y="107"/>
                      <a:pt x="101" y="106"/>
                      <a:pt x="101" y="106"/>
                    </a:cubicBezTo>
                    <a:cubicBezTo>
                      <a:pt x="101" y="105"/>
                      <a:pt x="100" y="105"/>
                      <a:pt x="100" y="104"/>
                    </a:cubicBezTo>
                    <a:cubicBezTo>
                      <a:pt x="96" y="95"/>
                      <a:pt x="96" y="95"/>
                      <a:pt x="96" y="95"/>
                    </a:cubicBezTo>
                    <a:cubicBezTo>
                      <a:pt x="97" y="94"/>
                      <a:pt x="99" y="92"/>
                      <a:pt x="100" y="90"/>
                    </a:cubicBezTo>
                    <a:cubicBezTo>
                      <a:pt x="110" y="93"/>
                      <a:pt x="110" y="93"/>
                      <a:pt x="110" y="93"/>
                    </a:cubicBezTo>
                    <a:cubicBezTo>
                      <a:pt x="111" y="94"/>
                      <a:pt x="112" y="94"/>
                      <a:pt x="112" y="93"/>
                    </a:cubicBezTo>
                    <a:cubicBezTo>
                      <a:pt x="113" y="92"/>
                      <a:pt x="113" y="92"/>
                      <a:pt x="113" y="92"/>
                    </a:cubicBezTo>
                    <a:cubicBezTo>
                      <a:pt x="113" y="91"/>
                      <a:pt x="112" y="90"/>
                      <a:pt x="112" y="90"/>
                    </a:cubicBezTo>
                    <a:cubicBezTo>
                      <a:pt x="105" y="83"/>
                      <a:pt x="105" y="83"/>
                      <a:pt x="105" y="83"/>
                    </a:cubicBezTo>
                    <a:cubicBezTo>
                      <a:pt x="106" y="81"/>
                      <a:pt x="107" y="79"/>
                      <a:pt x="107" y="76"/>
                    </a:cubicBezTo>
                    <a:cubicBezTo>
                      <a:pt x="117" y="77"/>
                      <a:pt x="117" y="77"/>
                      <a:pt x="117" y="77"/>
                    </a:cubicBezTo>
                    <a:cubicBezTo>
                      <a:pt x="118" y="77"/>
                      <a:pt x="120" y="76"/>
                      <a:pt x="120" y="75"/>
                    </a:cubicBezTo>
                    <a:cubicBezTo>
                      <a:pt x="120" y="75"/>
                      <a:pt x="120" y="75"/>
                      <a:pt x="120" y="75"/>
                    </a:cubicBezTo>
                    <a:cubicBezTo>
                      <a:pt x="120" y="74"/>
                      <a:pt x="119" y="73"/>
                      <a:pt x="118" y="73"/>
                    </a:cubicBezTo>
                    <a:cubicBezTo>
                      <a:pt x="109" y="68"/>
                      <a:pt x="109" y="68"/>
                      <a:pt x="109" y="68"/>
                    </a:cubicBezTo>
                    <a:cubicBezTo>
                      <a:pt x="110" y="66"/>
                      <a:pt x="110" y="64"/>
                      <a:pt x="110" y="61"/>
                    </a:cubicBezTo>
                    <a:lnTo>
                      <a:pt x="120" y="58"/>
                    </a:lnTo>
                    <a:close/>
                    <a:moveTo>
                      <a:pt x="61" y="72"/>
                    </a:moveTo>
                    <a:cubicBezTo>
                      <a:pt x="55" y="72"/>
                      <a:pt x="50" y="67"/>
                      <a:pt x="50" y="61"/>
                    </a:cubicBezTo>
                    <a:cubicBezTo>
                      <a:pt x="50" y="54"/>
                      <a:pt x="55" y="49"/>
                      <a:pt x="61" y="49"/>
                    </a:cubicBezTo>
                    <a:cubicBezTo>
                      <a:pt x="67" y="49"/>
                      <a:pt x="72" y="54"/>
                      <a:pt x="72" y="61"/>
                    </a:cubicBezTo>
                    <a:cubicBezTo>
                      <a:pt x="72" y="67"/>
                      <a:pt x="67" y="72"/>
                      <a:pt x="61" y="72"/>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defTabSz="914377"/>
                <a:endParaRPr lang="zh-CN" altLang="en-US" sz="2133">
                  <a:solidFill>
                    <a:prstClr val="black"/>
                  </a:solidFill>
                  <a:latin typeface="Calibri" panose="020F0502020204030204"/>
                  <a:ea typeface="等线" panose="02010600030101010101" pitchFamily="2" charset="-122"/>
                </a:endParaRPr>
              </a:p>
            </p:txBody>
          </p:sp>
          <p:sp>
            <p:nvSpPr>
              <p:cNvPr id="20" name="Oval 21"/>
              <p:cNvSpPr>
                <a:spLocks noChangeArrowheads="1"/>
              </p:cNvSpPr>
              <p:nvPr/>
            </p:nvSpPr>
            <p:spPr bwMode="auto">
              <a:xfrm>
                <a:off x="1717675" y="811213"/>
                <a:ext cx="171450" cy="171450"/>
              </a:xfrm>
              <a:prstGeom prst="ellipse">
                <a:avLst/>
              </a:pr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defTabSz="914377"/>
                <a:endParaRPr lang="zh-CN" altLang="zh-CN" sz="1600">
                  <a:solidFill>
                    <a:srgbClr val="FFFFFF"/>
                  </a:solidFill>
                  <a:latin typeface="Segoe UI" pitchFamily="34" charset="0"/>
                  <a:ea typeface="等线" panose="02010600030101010101" pitchFamily="2" charset="-122"/>
                  <a:sym typeface="Segoe UI" pitchFamily="34" charset="0"/>
                </a:endParaRPr>
              </a:p>
            </p:txBody>
          </p:sp>
          <p:sp>
            <p:nvSpPr>
              <p:cNvPr id="21" name="Oval 22"/>
              <p:cNvSpPr>
                <a:spLocks noChangeArrowheads="1"/>
              </p:cNvSpPr>
              <p:nvPr/>
            </p:nvSpPr>
            <p:spPr bwMode="auto">
              <a:xfrm>
                <a:off x="996950" y="1141413"/>
                <a:ext cx="115888" cy="119063"/>
              </a:xfrm>
              <a:prstGeom prst="ellipse">
                <a:avLst/>
              </a:pr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defTabSz="914377"/>
                <a:endParaRPr lang="zh-CN" altLang="zh-CN" sz="1600">
                  <a:solidFill>
                    <a:srgbClr val="FFFFFF"/>
                  </a:solidFill>
                  <a:latin typeface="Segoe UI" pitchFamily="34" charset="0"/>
                  <a:ea typeface="等线" panose="02010600030101010101" pitchFamily="2" charset="-122"/>
                  <a:sym typeface="Segoe UI" pitchFamily="34" charset="0"/>
                </a:endParaRPr>
              </a:p>
            </p:txBody>
          </p:sp>
          <p:sp>
            <p:nvSpPr>
              <p:cNvPr id="22" name="Freeform 23"/>
              <p:cNvSpPr>
                <a:spLocks noEditPoints="1" noChangeArrowheads="1"/>
              </p:cNvSpPr>
              <p:nvPr/>
            </p:nvSpPr>
            <p:spPr bwMode="auto">
              <a:xfrm>
                <a:off x="0" y="788988"/>
                <a:ext cx="2692401" cy="2659063"/>
              </a:xfrm>
              <a:custGeom>
                <a:avLst/>
                <a:gdLst>
                  <a:gd name="T0" fmla="*/ 2147483647 w 718"/>
                  <a:gd name="T1" fmla="*/ 281316864 h 709"/>
                  <a:gd name="T2" fmla="*/ 2147483647 w 718"/>
                  <a:gd name="T3" fmla="*/ 815818531 h 709"/>
                  <a:gd name="T4" fmla="*/ 2147483647 w 718"/>
                  <a:gd name="T5" fmla="*/ 1308120230 h 709"/>
                  <a:gd name="T6" fmla="*/ 2147483647 w 718"/>
                  <a:gd name="T7" fmla="*/ 1701961589 h 709"/>
                  <a:gd name="T8" fmla="*/ 2147483647 w 718"/>
                  <a:gd name="T9" fmla="*/ 1983278453 h 709"/>
                  <a:gd name="T10" fmla="*/ 2147483647 w 718"/>
                  <a:gd name="T11" fmla="*/ 2095806699 h 709"/>
                  <a:gd name="T12" fmla="*/ 2147483647 w 718"/>
                  <a:gd name="T13" fmla="*/ 2067674637 h 709"/>
                  <a:gd name="T14" fmla="*/ 2147483647 w 718"/>
                  <a:gd name="T15" fmla="*/ 1884818113 h 709"/>
                  <a:gd name="T16" fmla="*/ 2147483647 w 718"/>
                  <a:gd name="T17" fmla="*/ 1547240877 h 709"/>
                  <a:gd name="T18" fmla="*/ 2147483647 w 718"/>
                  <a:gd name="T19" fmla="*/ 1097131644 h 709"/>
                  <a:gd name="T20" fmla="*/ 2147483647 w 718"/>
                  <a:gd name="T21" fmla="*/ 590765789 h 709"/>
                  <a:gd name="T22" fmla="*/ 2147483647 w 718"/>
                  <a:gd name="T23" fmla="*/ 56264123 h 709"/>
                  <a:gd name="T24" fmla="*/ 956181091 w 718"/>
                  <a:gd name="T25" fmla="*/ 2147483647 h 709"/>
                  <a:gd name="T26" fmla="*/ 2147483647 w 718"/>
                  <a:gd name="T27" fmla="*/ 2147483647 h 709"/>
                  <a:gd name="T28" fmla="*/ 2147483647 w 718"/>
                  <a:gd name="T29" fmla="*/ 2147483647 h 709"/>
                  <a:gd name="T30" fmla="*/ 2147483647 w 718"/>
                  <a:gd name="T31" fmla="*/ 2147483647 h 709"/>
                  <a:gd name="T32" fmla="*/ 2147483647 w 718"/>
                  <a:gd name="T33" fmla="*/ 2147483647 h 709"/>
                  <a:gd name="T34" fmla="*/ 2147483647 w 718"/>
                  <a:gd name="T35" fmla="*/ 2147483647 h 709"/>
                  <a:gd name="T36" fmla="*/ 2147483647 w 718"/>
                  <a:gd name="T37" fmla="*/ 2147483647 h 709"/>
                  <a:gd name="T38" fmla="*/ 2147483647 w 718"/>
                  <a:gd name="T39" fmla="*/ 2147483647 h 709"/>
                  <a:gd name="T40" fmla="*/ 2147483647 w 718"/>
                  <a:gd name="T41" fmla="*/ 1983278453 h 709"/>
                  <a:gd name="T42" fmla="*/ 2147483647 w 718"/>
                  <a:gd name="T43" fmla="*/ 1631633311 h 709"/>
                  <a:gd name="T44" fmla="*/ 2147483647 w 718"/>
                  <a:gd name="T45" fmla="*/ 1251856107 h 709"/>
                  <a:gd name="T46" fmla="*/ 2147483647 w 718"/>
                  <a:gd name="T47" fmla="*/ 900210964 h 709"/>
                  <a:gd name="T48" fmla="*/ 2147483647 w 718"/>
                  <a:gd name="T49" fmla="*/ 604829945 h 709"/>
                  <a:gd name="T50" fmla="*/ 2147483647 w 718"/>
                  <a:gd name="T51" fmla="*/ 407909265 h 709"/>
                  <a:gd name="T52" fmla="*/ 2147483647 w 718"/>
                  <a:gd name="T53" fmla="*/ 323513081 h 709"/>
                  <a:gd name="T54" fmla="*/ 2147483647 w 718"/>
                  <a:gd name="T55" fmla="*/ 393841359 h 709"/>
                  <a:gd name="T56" fmla="*/ 2147483647 w 718"/>
                  <a:gd name="T57" fmla="*/ 534501667 h 709"/>
                  <a:gd name="T58" fmla="*/ 2147483647 w 718"/>
                  <a:gd name="T59" fmla="*/ 773618563 h 709"/>
                  <a:gd name="T60" fmla="*/ 2147483647 w 718"/>
                  <a:gd name="T61" fmla="*/ 1097131644 h 709"/>
                  <a:gd name="T62" fmla="*/ 2147483647 w 718"/>
                  <a:gd name="T63" fmla="*/ 1462844692 h 709"/>
                  <a:gd name="T64" fmla="*/ 2147483647 w 718"/>
                  <a:gd name="T65" fmla="*/ 1842621896 h 709"/>
                  <a:gd name="T66" fmla="*/ 2147483647 w 718"/>
                  <a:gd name="T67" fmla="*/ 2147483647 h 709"/>
                  <a:gd name="T68" fmla="*/ 2147483647 w 718"/>
                  <a:gd name="T69" fmla="*/ 2147483647 h 709"/>
                  <a:gd name="T70" fmla="*/ 2147483647 w 718"/>
                  <a:gd name="T71" fmla="*/ 2147483647 h 709"/>
                  <a:gd name="T72" fmla="*/ 2147483647 w 718"/>
                  <a:gd name="T73" fmla="*/ 2147483647 h 709"/>
                  <a:gd name="T74" fmla="*/ 2147483647 w 718"/>
                  <a:gd name="T75" fmla="*/ 2147483647 h 709"/>
                  <a:gd name="T76" fmla="*/ 2147483647 w 718"/>
                  <a:gd name="T77" fmla="*/ 2147483647 h 709"/>
                  <a:gd name="T78" fmla="*/ 2147483647 w 718"/>
                  <a:gd name="T79" fmla="*/ 2147483647 h 709"/>
                  <a:gd name="T80" fmla="*/ 2147483647 w 718"/>
                  <a:gd name="T81" fmla="*/ 2147483647 h 709"/>
                  <a:gd name="T82" fmla="*/ 2147483647 w 718"/>
                  <a:gd name="T83" fmla="*/ 2147483647 h 709"/>
                  <a:gd name="T84" fmla="*/ 2147483647 w 718"/>
                  <a:gd name="T85" fmla="*/ 2147483647 h 709"/>
                  <a:gd name="T86" fmla="*/ 2147483647 w 718"/>
                  <a:gd name="T87" fmla="*/ 2147483647 h 709"/>
                  <a:gd name="T88" fmla="*/ 2147483647 w 718"/>
                  <a:gd name="T89" fmla="*/ 2147483647 h 709"/>
                  <a:gd name="T90" fmla="*/ 2147483647 w 718"/>
                  <a:gd name="T91" fmla="*/ 2147483647 h 709"/>
                  <a:gd name="T92" fmla="*/ 2147483647 w 718"/>
                  <a:gd name="T93" fmla="*/ 2147483647 h 709"/>
                  <a:gd name="T94" fmla="*/ 2147483647 w 718"/>
                  <a:gd name="T95" fmla="*/ 2147483647 h 709"/>
                  <a:gd name="T96" fmla="*/ 2147483647 w 718"/>
                  <a:gd name="T97" fmla="*/ 2011410514 h 709"/>
                  <a:gd name="T98" fmla="*/ 2147483647 w 718"/>
                  <a:gd name="T99" fmla="*/ 1941082236 h 709"/>
                  <a:gd name="T100" fmla="*/ 2147483647 w 718"/>
                  <a:gd name="T101" fmla="*/ 1955146392 h 709"/>
                  <a:gd name="T102" fmla="*/ 2147483647 w 718"/>
                  <a:gd name="T103" fmla="*/ 2053606731 h 709"/>
                  <a:gd name="T104" fmla="*/ 2147483647 w 718"/>
                  <a:gd name="T105" fmla="*/ 2147483647 h 709"/>
                  <a:gd name="T106" fmla="*/ 2147483647 w 718"/>
                  <a:gd name="T107" fmla="*/ 2147483647 h 709"/>
                  <a:gd name="T108" fmla="*/ 2147483647 w 718"/>
                  <a:gd name="T109" fmla="*/ 2147483647 h 70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18"/>
                  <a:gd name="T166" fmla="*/ 0 h 709"/>
                  <a:gd name="T167" fmla="*/ 718 w 718"/>
                  <a:gd name="T168" fmla="*/ 709 h 70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18" h="709">
                    <a:moveTo>
                      <a:pt x="606" y="330"/>
                    </a:moveTo>
                    <a:cubicBezTo>
                      <a:pt x="718" y="140"/>
                      <a:pt x="627" y="0"/>
                      <a:pt x="627" y="0"/>
                    </a:cubicBezTo>
                    <a:cubicBezTo>
                      <a:pt x="578" y="0"/>
                      <a:pt x="578" y="0"/>
                      <a:pt x="578" y="0"/>
                    </a:cubicBezTo>
                    <a:cubicBezTo>
                      <a:pt x="579" y="4"/>
                      <a:pt x="580" y="9"/>
                      <a:pt x="581" y="13"/>
                    </a:cubicBezTo>
                    <a:cubicBezTo>
                      <a:pt x="601" y="16"/>
                      <a:pt x="601" y="16"/>
                      <a:pt x="601" y="16"/>
                    </a:cubicBezTo>
                    <a:cubicBezTo>
                      <a:pt x="603" y="16"/>
                      <a:pt x="605" y="18"/>
                      <a:pt x="605" y="20"/>
                    </a:cubicBezTo>
                    <a:cubicBezTo>
                      <a:pt x="605" y="20"/>
                      <a:pt x="605" y="20"/>
                      <a:pt x="605" y="20"/>
                    </a:cubicBezTo>
                    <a:cubicBezTo>
                      <a:pt x="605" y="23"/>
                      <a:pt x="604" y="24"/>
                      <a:pt x="601" y="24"/>
                    </a:cubicBezTo>
                    <a:cubicBezTo>
                      <a:pt x="582" y="30"/>
                      <a:pt x="582" y="30"/>
                      <a:pt x="582" y="30"/>
                    </a:cubicBezTo>
                    <a:cubicBezTo>
                      <a:pt x="582" y="35"/>
                      <a:pt x="581" y="40"/>
                      <a:pt x="581" y="45"/>
                    </a:cubicBezTo>
                    <a:cubicBezTo>
                      <a:pt x="599" y="54"/>
                      <a:pt x="599" y="54"/>
                      <a:pt x="599" y="54"/>
                    </a:cubicBezTo>
                    <a:cubicBezTo>
                      <a:pt x="601" y="55"/>
                      <a:pt x="602" y="56"/>
                      <a:pt x="602" y="58"/>
                    </a:cubicBezTo>
                    <a:cubicBezTo>
                      <a:pt x="602" y="58"/>
                      <a:pt x="602" y="59"/>
                      <a:pt x="602" y="59"/>
                    </a:cubicBezTo>
                    <a:cubicBezTo>
                      <a:pt x="601" y="61"/>
                      <a:pt x="599" y="62"/>
                      <a:pt x="597" y="62"/>
                    </a:cubicBezTo>
                    <a:cubicBezTo>
                      <a:pt x="577" y="62"/>
                      <a:pt x="577" y="62"/>
                      <a:pt x="577" y="62"/>
                    </a:cubicBezTo>
                    <a:cubicBezTo>
                      <a:pt x="575" y="66"/>
                      <a:pt x="573" y="71"/>
                      <a:pt x="571" y="75"/>
                    </a:cubicBezTo>
                    <a:cubicBezTo>
                      <a:pt x="585" y="89"/>
                      <a:pt x="585" y="89"/>
                      <a:pt x="585" y="89"/>
                    </a:cubicBezTo>
                    <a:cubicBezTo>
                      <a:pt x="587" y="90"/>
                      <a:pt x="587" y="91"/>
                      <a:pt x="587" y="93"/>
                    </a:cubicBezTo>
                    <a:cubicBezTo>
                      <a:pt x="587" y="94"/>
                      <a:pt x="587" y="94"/>
                      <a:pt x="587" y="95"/>
                    </a:cubicBezTo>
                    <a:cubicBezTo>
                      <a:pt x="585" y="97"/>
                      <a:pt x="583" y="97"/>
                      <a:pt x="581" y="96"/>
                    </a:cubicBezTo>
                    <a:cubicBezTo>
                      <a:pt x="562" y="90"/>
                      <a:pt x="562" y="90"/>
                      <a:pt x="562" y="90"/>
                    </a:cubicBezTo>
                    <a:cubicBezTo>
                      <a:pt x="559" y="94"/>
                      <a:pt x="556" y="97"/>
                      <a:pt x="552" y="101"/>
                    </a:cubicBezTo>
                    <a:cubicBezTo>
                      <a:pt x="562" y="119"/>
                      <a:pt x="562" y="119"/>
                      <a:pt x="562" y="119"/>
                    </a:cubicBezTo>
                    <a:cubicBezTo>
                      <a:pt x="562" y="120"/>
                      <a:pt x="563" y="120"/>
                      <a:pt x="563" y="121"/>
                    </a:cubicBezTo>
                    <a:cubicBezTo>
                      <a:pt x="563" y="122"/>
                      <a:pt x="562" y="124"/>
                      <a:pt x="561" y="124"/>
                    </a:cubicBezTo>
                    <a:cubicBezTo>
                      <a:pt x="559" y="126"/>
                      <a:pt x="557" y="126"/>
                      <a:pt x="555" y="124"/>
                    </a:cubicBezTo>
                    <a:cubicBezTo>
                      <a:pt x="539" y="112"/>
                      <a:pt x="539" y="112"/>
                      <a:pt x="539" y="112"/>
                    </a:cubicBezTo>
                    <a:cubicBezTo>
                      <a:pt x="535" y="114"/>
                      <a:pt x="531" y="117"/>
                      <a:pt x="527" y="119"/>
                    </a:cubicBezTo>
                    <a:cubicBezTo>
                      <a:pt x="530" y="139"/>
                      <a:pt x="530" y="139"/>
                      <a:pt x="530" y="139"/>
                    </a:cubicBezTo>
                    <a:cubicBezTo>
                      <a:pt x="530" y="140"/>
                      <a:pt x="530" y="140"/>
                      <a:pt x="530" y="141"/>
                    </a:cubicBezTo>
                    <a:cubicBezTo>
                      <a:pt x="530" y="142"/>
                      <a:pt x="529" y="144"/>
                      <a:pt x="528" y="145"/>
                    </a:cubicBezTo>
                    <a:cubicBezTo>
                      <a:pt x="526" y="145"/>
                      <a:pt x="523" y="144"/>
                      <a:pt x="522" y="142"/>
                    </a:cubicBezTo>
                    <a:cubicBezTo>
                      <a:pt x="511" y="126"/>
                      <a:pt x="511" y="126"/>
                      <a:pt x="511" y="126"/>
                    </a:cubicBezTo>
                    <a:cubicBezTo>
                      <a:pt x="506" y="127"/>
                      <a:pt x="501" y="128"/>
                      <a:pt x="497" y="129"/>
                    </a:cubicBezTo>
                    <a:cubicBezTo>
                      <a:pt x="493" y="149"/>
                      <a:pt x="493" y="149"/>
                      <a:pt x="493" y="149"/>
                    </a:cubicBezTo>
                    <a:cubicBezTo>
                      <a:pt x="493" y="149"/>
                      <a:pt x="493" y="149"/>
                      <a:pt x="493" y="149"/>
                    </a:cubicBezTo>
                    <a:cubicBezTo>
                      <a:pt x="493" y="151"/>
                      <a:pt x="492" y="153"/>
                      <a:pt x="490" y="153"/>
                    </a:cubicBezTo>
                    <a:cubicBezTo>
                      <a:pt x="490" y="153"/>
                      <a:pt x="490" y="153"/>
                      <a:pt x="489" y="153"/>
                    </a:cubicBezTo>
                    <a:cubicBezTo>
                      <a:pt x="487" y="153"/>
                      <a:pt x="486" y="152"/>
                      <a:pt x="485" y="150"/>
                    </a:cubicBezTo>
                    <a:cubicBezTo>
                      <a:pt x="479" y="130"/>
                      <a:pt x="479" y="130"/>
                      <a:pt x="479" y="130"/>
                    </a:cubicBezTo>
                    <a:cubicBezTo>
                      <a:pt x="475" y="130"/>
                      <a:pt x="470" y="130"/>
                      <a:pt x="465" y="129"/>
                    </a:cubicBezTo>
                    <a:cubicBezTo>
                      <a:pt x="456" y="147"/>
                      <a:pt x="456" y="147"/>
                      <a:pt x="456" y="147"/>
                    </a:cubicBezTo>
                    <a:cubicBezTo>
                      <a:pt x="455" y="149"/>
                      <a:pt x="453" y="151"/>
                      <a:pt x="451" y="150"/>
                    </a:cubicBezTo>
                    <a:cubicBezTo>
                      <a:pt x="449" y="150"/>
                      <a:pt x="448" y="148"/>
                      <a:pt x="448" y="146"/>
                    </a:cubicBezTo>
                    <a:cubicBezTo>
                      <a:pt x="448" y="146"/>
                      <a:pt x="448" y="146"/>
                      <a:pt x="448" y="145"/>
                    </a:cubicBezTo>
                    <a:cubicBezTo>
                      <a:pt x="448" y="125"/>
                      <a:pt x="448" y="125"/>
                      <a:pt x="448" y="125"/>
                    </a:cubicBezTo>
                    <a:cubicBezTo>
                      <a:pt x="444" y="123"/>
                      <a:pt x="439" y="121"/>
                      <a:pt x="435" y="119"/>
                    </a:cubicBezTo>
                    <a:cubicBezTo>
                      <a:pt x="420" y="134"/>
                      <a:pt x="420" y="134"/>
                      <a:pt x="420" y="134"/>
                    </a:cubicBezTo>
                    <a:cubicBezTo>
                      <a:pt x="419" y="135"/>
                      <a:pt x="417" y="136"/>
                      <a:pt x="415" y="135"/>
                    </a:cubicBezTo>
                    <a:cubicBezTo>
                      <a:pt x="414" y="134"/>
                      <a:pt x="413" y="133"/>
                      <a:pt x="413" y="131"/>
                    </a:cubicBezTo>
                    <a:cubicBezTo>
                      <a:pt x="413" y="131"/>
                      <a:pt x="413" y="130"/>
                      <a:pt x="414" y="129"/>
                    </a:cubicBezTo>
                    <a:cubicBezTo>
                      <a:pt x="420" y="110"/>
                      <a:pt x="420" y="110"/>
                      <a:pt x="420" y="110"/>
                    </a:cubicBezTo>
                    <a:cubicBezTo>
                      <a:pt x="416" y="107"/>
                      <a:pt x="413" y="104"/>
                      <a:pt x="409" y="101"/>
                    </a:cubicBezTo>
                    <a:cubicBezTo>
                      <a:pt x="391" y="110"/>
                      <a:pt x="391" y="110"/>
                      <a:pt x="391" y="110"/>
                    </a:cubicBezTo>
                    <a:cubicBezTo>
                      <a:pt x="389" y="111"/>
                      <a:pt x="387" y="111"/>
                      <a:pt x="386" y="109"/>
                    </a:cubicBezTo>
                    <a:cubicBezTo>
                      <a:pt x="385" y="109"/>
                      <a:pt x="385" y="108"/>
                      <a:pt x="385" y="107"/>
                    </a:cubicBezTo>
                    <a:cubicBezTo>
                      <a:pt x="385" y="106"/>
                      <a:pt x="385" y="104"/>
                      <a:pt x="386" y="104"/>
                    </a:cubicBezTo>
                    <a:cubicBezTo>
                      <a:pt x="398" y="87"/>
                      <a:pt x="398" y="87"/>
                      <a:pt x="398" y="87"/>
                    </a:cubicBezTo>
                    <a:cubicBezTo>
                      <a:pt x="395" y="83"/>
                      <a:pt x="393" y="79"/>
                      <a:pt x="391" y="75"/>
                    </a:cubicBezTo>
                    <a:cubicBezTo>
                      <a:pt x="371" y="78"/>
                      <a:pt x="371" y="78"/>
                      <a:pt x="371" y="78"/>
                    </a:cubicBezTo>
                    <a:cubicBezTo>
                      <a:pt x="369" y="79"/>
                      <a:pt x="366" y="78"/>
                      <a:pt x="365" y="76"/>
                    </a:cubicBezTo>
                    <a:cubicBezTo>
                      <a:pt x="365" y="75"/>
                      <a:pt x="365" y="75"/>
                      <a:pt x="365" y="74"/>
                    </a:cubicBezTo>
                    <a:cubicBezTo>
                      <a:pt x="365" y="73"/>
                      <a:pt x="366" y="71"/>
                      <a:pt x="368" y="71"/>
                    </a:cubicBezTo>
                    <a:cubicBezTo>
                      <a:pt x="384" y="59"/>
                      <a:pt x="384" y="59"/>
                      <a:pt x="384" y="59"/>
                    </a:cubicBezTo>
                    <a:cubicBezTo>
                      <a:pt x="383" y="54"/>
                      <a:pt x="382" y="50"/>
                      <a:pt x="381" y="45"/>
                    </a:cubicBezTo>
                    <a:cubicBezTo>
                      <a:pt x="361" y="42"/>
                      <a:pt x="361" y="42"/>
                      <a:pt x="361" y="42"/>
                    </a:cubicBezTo>
                    <a:cubicBezTo>
                      <a:pt x="359" y="42"/>
                      <a:pt x="357" y="40"/>
                      <a:pt x="357" y="38"/>
                    </a:cubicBezTo>
                    <a:cubicBezTo>
                      <a:pt x="357" y="38"/>
                      <a:pt x="357" y="38"/>
                      <a:pt x="357" y="38"/>
                    </a:cubicBezTo>
                    <a:cubicBezTo>
                      <a:pt x="357" y="36"/>
                      <a:pt x="358" y="34"/>
                      <a:pt x="360" y="34"/>
                    </a:cubicBezTo>
                    <a:cubicBezTo>
                      <a:pt x="380" y="28"/>
                      <a:pt x="380" y="28"/>
                      <a:pt x="380" y="28"/>
                    </a:cubicBezTo>
                    <a:cubicBezTo>
                      <a:pt x="380" y="23"/>
                      <a:pt x="380" y="18"/>
                      <a:pt x="381" y="13"/>
                    </a:cubicBezTo>
                    <a:cubicBezTo>
                      <a:pt x="363" y="4"/>
                      <a:pt x="363" y="4"/>
                      <a:pt x="363" y="4"/>
                    </a:cubicBezTo>
                    <a:cubicBezTo>
                      <a:pt x="361" y="4"/>
                      <a:pt x="360" y="2"/>
                      <a:pt x="360" y="0"/>
                    </a:cubicBezTo>
                    <a:cubicBezTo>
                      <a:pt x="360" y="0"/>
                      <a:pt x="360" y="0"/>
                      <a:pt x="360" y="0"/>
                    </a:cubicBezTo>
                    <a:cubicBezTo>
                      <a:pt x="110" y="0"/>
                      <a:pt x="110" y="0"/>
                      <a:pt x="110" y="0"/>
                    </a:cubicBezTo>
                    <a:cubicBezTo>
                      <a:pt x="103" y="41"/>
                      <a:pt x="83" y="85"/>
                      <a:pt x="83" y="85"/>
                    </a:cubicBezTo>
                    <a:cubicBezTo>
                      <a:pt x="71" y="115"/>
                      <a:pt x="79" y="137"/>
                      <a:pt x="79" y="137"/>
                    </a:cubicBezTo>
                    <a:cubicBezTo>
                      <a:pt x="103" y="178"/>
                      <a:pt x="84" y="200"/>
                      <a:pt x="68" y="221"/>
                    </a:cubicBezTo>
                    <a:cubicBezTo>
                      <a:pt x="53" y="242"/>
                      <a:pt x="0" y="315"/>
                      <a:pt x="51" y="317"/>
                    </a:cubicBezTo>
                    <a:cubicBezTo>
                      <a:pt x="99" y="318"/>
                      <a:pt x="84" y="334"/>
                      <a:pt x="84" y="334"/>
                    </a:cubicBezTo>
                    <a:cubicBezTo>
                      <a:pt x="63" y="380"/>
                      <a:pt x="96" y="381"/>
                      <a:pt x="96" y="381"/>
                    </a:cubicBezTo>
                    <a:cubicBezTo>
                      <a:pt x="81" y="408"/>
                      <a:pt x="103" y="409"/>
                      <a:pt x="103" y="409"/>
                    </a:cubicBezTo>
                    <a:cubicBezTo>
                      <a:pt x="135" y="409"/>
                      <a:pt x="118" y="438"/>
                      <a:pt x="118" y="438"/>
                    </a:cubicBezTo>
                    <a:cubicBezTo>
                      <a:pt x="79" y="481"/>
                      <a:pt x="113" y="524"/>
                      <a:pt x="162" y="514"/>
                    </a:cubicBezTo>
                    <a:cubicBezTo>
                      <a:pt x="259" y="494"/>
                      <a:pt x="309" y="527"/>
                      <a:pt x="286" y="597"/>
                    </a:cubicBezTo>
                    <a:cubicBezTo>
                      <a:pt x="263" y="666"/>
                      <a:pt x="232" y="709"/>
                      <a:pt x="232" y="709"/>
                    </a:cubicBezTo>
                    <a:cubicBezTo>
                      <a:pt x="659" y="709"/>
                      <a:pt x="659" y="709"/>
                      <a:pt x="659" y="709"/>
                    </a:cubicBezTo>
                    <a:cubicBezTo>
                      <a:pt x="568" y="521"/>
                      <a:pt x="568" y="521"/>
                      <a:pt x="568" y="521"/>
                    </a:cubicBezTo>
                    <a:cubicBezTo>
                      <a:pt x="540" y="458"/>
                      <a:pt x="606" y="330"/>
                      <a:pt x="606" y="330"/>
                    </a:cubicBezTo>
                    <a:close/>
                    <a:moveTo>
                      <a:pt x="334" y="176"/>
                    </a:moveTo>
                    <a:cubicBezTo>
                      <a:pt x="322" y="168"/>
                      <a:pt x="322" y="168"/>
                      <a:pt x="322" y="168"/>
                    </a:cubicBezTo>
                    <a:cubicBezTo>
                      <a:pt x="320" y="169"/>
                      <a:pt x="317" y="171"/>
                      <a:pt x="314" y="173"/>
                    </a:cubicBezTo>
                    <a:cubicBezTo>
                      <a:pt x="316" y="187"/>
                      <a:pt x="316" y="187"/>
                      <a:pt x="316" y="187"/>
                    </a:cubicBezTo>
                    <a:cubicBezTo>
                      <a:pt x="316" y="187"/>
                      <a:pt x="316" y="188"/>
                      <a:pt x="316" y="188"/>
                    </a:cubicBezTo>
                    <a:cubicBezTo>
                      <a:pt x="316" y="189"/>
                      <a:pt x="315" y="190"/>
                      <a:pt x="314" y="191"/>
                    </a:cubicBezTo>
                    <a:cubicBezTo>
                      <a:pt x="313" y="191"/>
                      <a:pt x="311" y="190"/>
                      <a:pt x="311" y="189"/>
                    </a:cubicBezTo>
                    <a:cubicBezTo>
                      <a:pt x="302" y="177"/>
                      <a:pt x="302" y="177"/>
                      <a:pt x="302" y="177"/>
                    </a:cubicBezTo>
                    <a:cubicBezTo>
                      <a:pt x="299" y="178"/>
                      <a:pt x="296" y="179"/>
                      <a:pt x="293" y="180"/>
                    </a:cubicBezTo>
                    <a:cubicBezTo>
                      <a:pt x="290" y="194"/>
                      <a:pt x="290" y="194"/>
                      <a:pt x="290" y="194"/>
                    </a:cubicBezTo>
                    <a:cubicBezTo>
                      <a:pt x="290" y="194"/>
                      <a:pt x="290" y="194"/>
                      <a:pt x="290" y="194"/>
                    </a:cubicBezTo>
                    <a:cubicBezTo>
                      <a:pt x="290" y="195"/>
                      <a:pt x="289" y="197"/>
                      <a:pt x="288" y="197"/>
                    </a:cubicBezTo>
                    <a:cubicBezTo>
                      <a:pt x="288" y="197"/>
                      <a:pt x="288" y="197"/>
                      <a:pt x="288" y="197"/>
                    </a:cubicBezTo>
                    <a:cubicBezTo>
                      <a:pt x="286" y="197"/>
                      <a:pt x="285" y="196"/>
                      <a:pt x="285" y="194"/>
                    </a:cubicBezTo>
                    <a:cubicBezTo>
                      <a:pt x="281" y="180"/>
                      <a:pt x="281" y="180"/>
                      <a:pt x="281" y="180"/>
                    </a:cubicBezTo>
                    <a:cubicBezTo>
                      <a:pt x="277" y="180"/>
                      <a:pt x="274" y="180"/>
                      <a:pt x="270" y="180"/>
                    </a:cubicBezTo>
                    <a:cubicBezTo>
                      <a:pt x="264" y="192"/>
                      <a:pt x="264" y="192"/>
                      <a:pt x="264" y="192"/>
                    </a:cubicBezTo>
                    <a:cubicBezTo>
                      <a:pt x="264" y="194"/>
                      <a:pt x="262" y="195"/>
                      <a:pt x="261" y="194"/>
                    </a:cubicBezTo>
                    <a:cubicBezTo>
                      <a:pt x="259" y="194"/>
                      <a:pt x="258" y="193"/>
                      <a:pt x="258" y="192"/>
                    </a:cubicBezTo>
                    <a:cubicBezTo>
                      <a:pt x="258" y="191"/>
                      <a:pt x="258" y="191"/>
                      <a:pt x="259" y="191"/>
                    </a:cubicBezTo>
                    <a:cubicBezTo>
                      <a:pt x="259" y="177"/>
                      <a:pt x="259" y="177"/>
                      <a:pt x="259" y="177"/>
                    </a:cubicBezTo>
                    <a:cubicBezTo>
                      <a:pt x="255" y="176"/>
                      <a:pt x="252" y="174"/>
                      <a:pt x="249" y="173"/>
                    </a:cubicBezTo>
                    <a:cubicBezTo>
                      <a:pt x="239" y="183"/>
                      <a:pt x="239" y="183"/>
                      <a:pt x="239" y="183"/>
                    </a:cubicBezTo>
                    <a:cubicBezTo>
                      <a:pt x="238" y="184"/>
                      <a:pt x="237" y="185"/>
                      <a:pt x="235" y="184"/>
                    </a:cubicBezTo>
                    <a:cubicBezTo>
                      <a:pt x="235" y="183"/>
                      <a:pt x="234" y="182"/>
                      <a:pt x="234" y="181"/>
                    </a:cubicBezTo>
                    <a:cubicBezTo>
                      <a:pt x="234" y="181"/>
                      <a:pt x="234" y="180"/>
                      <a:pt x="235" y="180"/>
                    </a:cubicBezTo>
                    <a:cubicBezTo>
                      <a:pt x="239" y="166"/>
                      <a:pt x="239" y="166"/>
                      <a:pt x="239" y="166"/>
                    </a:cubicBezTo>
                    <a:cubicBezTo>
                      <a:pt x="236" y="164"/>
                      <a:pt x="234" y="162"/>
                      <a:pt x="231" y="160"/>
                    </a:cubicBezTo>
                    <a:cubicBezTo>
                      <a:pt x="219" y="166"/>
                      <a:pt x="219" y="166"/>
                      <a:pt x="219" y="166"/>
                    </a:cubicBezTo>
                    <a:cubicBezTo>
                      <a:pt x="218" y="167"/>
                      <a:pt x="216" y="167"/>
                      <a:pt x="215" y="166"/>
                    </a:cubicBezTo>
                    <a:cubicBezTo>
                      <a:pt x="214" y="165"/>
                      <a:pt x="214" y="165"/>
                      <a:pt x="214" y="164"/>
                    </a:cubicBezTo>
                    <a:cubicBezTo>
                      <a:pt x="214" y="163"/>
                      <a:pt x="214" y="163"/>
                      <a:pt x="215" y="162"/>
                    </a:cubicBezTo>
                    <a:cubicBezTo>
                      <a:pt x="224" y="151"/>
                      <a:pt x="224" y="151"/>
                      <a:pt x="224" y="151"/>
                    </a:cubicBezTo>
                    <a:cubicBezTo>
                      <a:pt x="222" y="148"/>
                      <a:pt x="220" y="145"/>
                      <a:pt x="218" y="142"/>
                    </a:cubicBezTo>
                    <a:cubicBezTo>
                      <a:pt x="204" y="144"/>
                      <a:pt x="204" y="144"/>
                      <a:pt x="204" y="144"/>
                    </a:cubicBezTo>
                    <a:cubicBezTo>
                      <a:pt x="203" y="145"/>
                      <a:pt x="201" y="144"/>
                      <a:pt x="201" y="143"/>
                    </a:cubicBezTo>
                    <a:cubicBezTo>
                      <a:pt x="201" y="142"/>
                      <a:pt x="201" y="142"/>
                      <a:pt x="201" y="141"/>
                    </a:cubicBezTo>
                    <a:cubicBezTo>
                      <a:pt x="201" y="140"/>
                      <a:pt x="201" y="139"/>
                      <a:pt x="202" y="139"/>
                    </a:cubicBezTo>
                    <a:cubicBezTo>
                      <a:pt x="214" y="131"/>
                      <a:pt x="214" y="131"/>
                      <a:pt x="214" y="131"/>
                    </a:cubicBezTo>
                    <a:cubicBezTo>
                      <a:pt x="213" y="127"/>
                      <a:pt x="212" y="124"/>
                      <a:pt x="212" y="121"/>
                    </a:cubicBezTo>
                    <a:cubicBezTo>
                      <a:pt x="198" y="119"/>
                      <a:pt x="198" y="119"/>
                      <a:pt x="198" y="119"/>
                    </a:cubicBezTo>
                    <a:cubicBezTo>
                      <a:pt x="196" y="119"/>
                      <a:pt x="195" y="118"/>
                      <a:pt x="195" y="116"/>
                    </a:cubicBezTo>
                    <a:cubicBezTo>
                      <a:pt x="195" y="116"/>
                      <a:pt x="195" y="116"/>
                      <a:pt x="195" y="116"/>
                    </a:cubicBezTo>
                    <a:cubicBezTo>
                      <a:pt x="195" y="114"/>
                      <a:pt x="196" y="113"/>
                      <a:pt x="197" y="113"/>
                    </a:cubicBezTo>
                    <a:cubicBezTo>
                      <a:pt x="211" y="109"/>
                      <a:pt x="211" y="109"/>
                      <a:pt x="211" y="109"/>
                    </a:cubicBezTo>
                    <a:cubicBezTo>
                      <a:pt x="211" y="105"/>
                      <a:pt x="211" y="102"/>
                      <a:pt x="212" y="99"/>
                    </a:cubicBezTo>
                    <a:cubicBezTo>
                      <a:pt x="199" y="92"/>
                      <a:pt x="199" y="92"/>
                      <a:pt x="199" y="92"/>
                    </a:cubicBezTo>
                    <a:cubicBezTo>
                      <a:pt x="198" y="92"/>
                      <a:pt x="197" y="91"/>
                      <a:pt x="197" y="89"/>
                    </a:cubicBezTo>
                    <a:cubicBezTo>
                      <a:pt x="197" y="89"/>
                      <a:pt x="197" y="89"/>
                      <a:pt x="197" y="89"/>
                    </a:cubicBezTo>
                    <a:cubicBezTo>
                      <a:pt x="197" y="87"/>
                      <a:pt x="199" y="86"/>
                      <a:pt x="200" y="87"/>
                    </a:cubicBezTo>
                    <a:cubicBezTo>
                      <a:pt x="215" y="87"/>
                      <a:pt x="215" y="87"/>
                      <a:pt x="215" y="87"/>
                    </a:cubicBezTo>
                    <a:cubicBezTo>
                      <a:pt x="216" y="84"/>
                      <a:pt x="217" y="81"/>
                      <a:pt x="218" y="78"/>
                    </a:cubicBezTo>
                    <a:cubicBezTo>
                      <a:pt x="208" y="68"/>
                      <a:pt x="208" y="68"/>
                      <a:pt x="208" y="68"/>
                    </a:cubicBezTo>
                    <a:cubicBezTo>
                      <a:pt x="208" y="67"/>
                      <a:pt x="207" y="66"/>
                      <a:pt x="207" y="65"/>
                    </a:cubicBezTo>
                    <a:cubicBezTo>
                      <a:pt x="207" y="65"/>
                      <a:pt x="207" y="64"/>
                      <a:pt x="207" y="64"/>
                    </a:cubicBezTo>
                    <a:cubicBezTo>
                      <a:pt x="208" y="62"/>
                      <a:pt x="210" y="62"/>
                      <a:pt x="211" y="63"/>
                    </a:cubicBezTo>
                    <a:cubicBezTo>
                      <a:pt x="225" y="67"/>
                      <a:pt x="225" y="67"/>
                      <a:pt x="225" y="67"/>
                    </a:cubicBezTo>
                    <a:cubicBezTo>
                      <a:pt x="227" y="65"/>
                      <a:pt x="229" y="62"/>
                      <a:pt x="232" y="60"/>
                    </a:cubicBezTo>
                    <a:cubicBezTo>
                      <a:pt x="225" y="47"/>
                      <a:pt x="225" y="47"/>
                      <a:pt x="225" y="47"/>
                    </a:cubicBezTo>
                    <a:cubicBezTo>
                      <a:pt x="225" y="46"/>
                      <a:pt x="224" y="46"/>
                      <a:pt x="224" y="45"/>
                    </a:cubicBezTo>
                    <a:cubicBezTo>
                      <a:pt x="224" y="44"/>
                      <a:pt x="225" y="44"/>
                      <a:pt x="225" y="43"/>
                    </a:cubicBezTo>
                    <a:cubicBezTo>
                      <a:pt x="227" y="42"/>
                      <a:pt x="228" y="42"/>
                      <a:pt x="229" y="43"/>
                    </a:cubicBezTo>
                    <a:cubicBezTo>
                      <a:pt x="241" y="52"/>
                      <a:pt x="241" y="52"/>
                      <a:pt x="241" y="52"/>
                    </a:cubicBezTo>
                    <a:cubicBezTo>
                      <a:pt x="243" y="50"/>
                      <a:pt x="246" y="48"/>
                      <a:pt x="249" y="47"/>
                    </a:cubicBezTo>
                    <a:cubicBezTo>
                      <a:pt x="247" y="33"/>
                      <a:pt x="247" y="33"/>
                      <a:pt x="247" y="33"/>
                    </a:cubicBezTo>
                    <a:cubicBezTo>
                      <a:pt x="247" y="32"/>
                      <a:pt x="247" y="32"/>
                      <a:pt x="247" y="32"/>
                    </a:cubicBezTo>
                    <a:cubicBezTo>
                      <a:pt x="247" y="30"/>
                      <a:pt x="248" y="29"/>
                      <a:pt x="249" y="29"/>
                    </a:cubicBezTo>
                    <a:cubicBezTo>
                      <a:pt x="250" y="28"/>
                      <a:pt x="252" y="29"/>
                      <a:pt x="252" y="31"/>
                    </a:cubicBezTo>
                    <a:cubicBezTo>
                      <a:pt x="261" y="42"/>
                      <a:pt x="261" y="42"/>
                      <a:pt x="261" y="42"/>
                    </a:cubicBezTo>
                    <a:cubicBezTo>
                      <a:pt x="264" y="41"/>
                      <a:pt x="267" y="40"/>
                      <a:pt x="270" y="40"/>
                    </a:cubicBezTo>
                    <a:cubicBezTo>
                      <a:pt x="273" y="26"/>
                      <a:pt x="273" y="26"/>
                      <a:pt x="273" y="26"/>
                    </a:cubicBezTo>
                    <a:cubicBezTo>
                      <a:pt x="273" y="26"/>
                      <a:pt x="273" y="26"/>
                      <a:pt x="273" y="26"/>
                    </a:cubicBezTo>
                    <a:cubicBezTo>
                      <a:pt x="273" y="24"/>
                      <a:pt x="274" y="23"/>
                      <a:pt x="275" y="23"/>
                    </a:cubicBezTo>
                    <a:cubicBezTo>
                      <a:pt x="277" y="23"/>
                      <a:pt x="278" y="24"/>
                      <a:pt x="278" y="25"/>
                    </a:cubicBezTo>
                    <a:cubicBezTo>
                      <a:pt x="282" y="39"/>
                      <a:pt x="282" y="39"/>
                      <a:pt x="282" y="39"/>
                    </a:cubicBezTo>
                    <a:cubicBezTo>
                      <a:pt x="286" y="39"/>
                      <a:pt x="289" y="39"/>
                      <a:pt x="293" y="40"/>
                    </a:cubicBezTo>
                    <a:cubicBezTo>
                      <a:pt x="299" y="27"/>
                      <a:pt x="299" y="27"/>
                      <a:pt x="299" y="27"/>
                    </a:cubicBezTo>
                    <a:cubicBezTo>
                      <a:pt x="299" y="26"/>
                      <a:pt x="301" y="25"/>
                      <a:pt x="302" y="25"/>
                    </a:cubicBezTo>
                    <a:cubicBezTo>
                      <a:pt x="304" y="25"/>
                      <a:pt x="305" y="27"/>
                      <a:pt x="305" y="28"/>
                    </a:cubicBezTo>
                    <a:cubicBezTo>
                      <a:pt x="305" y="28"/>
                      <a:pt x="305" y="28"/>
                      <a:pt x="304" y="29"/>
                    </a:cubicBezTo>
                    <a:cubicBezTo>
                      <a:pt x="304" y="43"/>
                      <a:pt x="304" y="43"/>
                      <a:pt x="304" y="43"/>
                    </a:cubicBezTo>
                    <a:cubicBezTo>
                      <a:pt x="308" y="44"/>
                      <a:pt x="311" y="45"/>
                      <a:pt x="314" y="47"/>
                    </a:cubicBezTo>
                    <a:cubicBezTo>
                      <a:pt x="324" y="37"/>
                      <a:pt x="324" y="37"/>
                      <a:pt x="324" y="37"/>
                    </a:cubicBezTo>
                    <a:cubicBezTo>
                      <a:pt x="325" y="35"/>
                      <a:pt x="326" y="35"/>
                      <a:pt x="328" y="36"/>
                    </a:cubicBezTo>
                    <a:cubicBezTo>
                      <a:pt x="328" y="36"/>
                      <a:pt x="329" y="37"/>
                      <a:pt x="329" y="38"/>
                    </a:cubicBezTo>
                    <a:cubicBezTo>
                      <a:pt x="329" y="39"/>
                      <a:pt x="329" y="39"/>
                      <a:pt x="328" y="40"/>
                    </a:cubicBezTo>
                    <a:cubicBezTo>
                      <a:pt x="324" y="53"/>
                      <a:pt x="324" y="53"/>
                      <a:pt x="324" y="53"/>
                    </a:cubicBezTo>
                    <a:cubicBezTo>
                      <a:pt x="327" y="55"/>
                      <a:pt x="329" y="57"/>
                      <a:pt x="332" y="60"/>
                    </a:cubicBezTo>
                    <a:cubicBezTo>
                      <a:pt x="344" y="53"/>
                      <a:pt x="344" y="53"/>
                      <a:pt x="344" y="53"/>
                    </a:cubicBezTo>
                    <a:cubicBezTo>
                      <a:pt x="345" y="52"/>
                      <a:pt x="347" y="52"/>
                      <a:pt x="348" y="54"/>
                    </a:cubicBezTo>
                    <a:cubicBezTo>
                      <a:pt x="349" y="54"/>
                      <a:pt x="349" y="55"/>
                      <a:pt x="349" y="55"/>
                    </a:cubicBezTo>
                    <a:cubicBezTo>
                      <a:pt x="349" y="56"/>
                      <a:pt x="349" y="57"/>
                      <a:pt x="348" y="58"/>
                    </a:cubicBezTo>
                    <a:cubicBezTo>
                      <a:pt x="339" y="69"/>
                      <a:pt x="339" y="69"/>
                      <a:pt x="339" y="69"/>
                    </a:cubicBezTo>
                    <a:cubicBezTo>
                      <a:pt x="341" y="72"/>
                      <a:pt x="343" y="75"/>
                      <a:pt x="345" y="78"/>
                    </a:cubicBezTo>
                    <a:cubicBezTo>
                      <a:pt x="359" y="75"/>
                      <a:pt x="359" y="75"/>
                      <a:pt x="359" y="75"/>
                    </a:cubicBezTo>
                    <a:cubicBezTo>
                      <a:pt x="360" y="75"/>
                      <a:pt x="362" y="76"/>
                      <a:pt x="362" y="77"/>
                    </a:cubicBezTo>
                    <a:cubicBezTo>
                      <a:pt x="362" y="77"/>
                      <a:pt x="362" y="78"/>
                      <a:pt x="362" y="78"/>
                    </a:cubicBezTo>
                    <a:cubicBezTo>
                      <a:pt x="362" y="79"/>
                      <a:pt x="362" y="80"/>
                      <a:pt x="361" y="81"/>
                    </a:cubicBezTo>
                    <a:cubicBezTo>
                      <a:pt x="349" y="89"/>
                      <a:pt x="349" y="89"/>
                      <a:pt x="349" y="89"/>
                    </a:cubicBezTo>
                    <a:cubicBezTo>
                      <a:pt x="350" y="92"/>
                      <a:pt x="351" y="95"/>
                      <a:pt x="351" y="99"/>
                    </a:cubicBezTo>
                    <a:cubicBezTo>
                      <a:pt x="365" y="101"/>
                      <a:pt x="365" y="101"/>
                      <a:pt x="365" y="101"/>
                    </a:cubicBezTo>
                    <a:cubicBezTo>
                      <a:pt x="367" y="101"/>
                      <a:pt x="368" y="102"/>
                      <a:pt x="368" y="104"/>
                    </a:cubicBezTo>
                    <a:cubicBezTo>
                      <a:pt x="368" y="104"/>
                      <a:pt x="368" y="104"/>
                      <a:pt x="368" y="104"/>
                    </a:cubicBezTo>
                    <a:cubicBezTo>
                      <a:pt x="368" y="105"/>
                      <a:pt x="367" y="106"/>
                      <a:pt x="366" y="107"/>
                    </a:cubicBezTo>
                    <a:cubicBezTo>
                      <a:pt x="352" y="111"/>
                      <a:pt x="352" y="111"/>
                      <a:pt x="352" y="111"/>
                    </a:cubicBezTo>
                    <a:cubicBezTo>
                      <a:pt x="352" y="114"/>
                      <a:pt x="352" y="118"/>
                      <a:pt x="351" y="121"/>
                    </a:cubicBezTo>
                    <a:cubicBezTo>
                      <a:pt x="364" y="127"/>
                      <a:pt x="364" y="127"/>
                      <a:pt x="364" y="127"/>
                    </a:cubicBezTo>
                    <a:cubicBezTo>
                      <a:pt x="365" y="128"/>
                      <a:pt x="366" y="129"/>
                      <a:pt x="366" y="130"/>
                    </a:cubicBezTo>
                    <a:cubicBezTo>
                      <a:pt x="366" y="130"/>
                      <a:pt x="366" y="130"/>
                      <a:pt x="366" y="131"/>
                    </a:cubicBezTo>
                    <a:cubicBezTo>
                      <a:pt x="366" y="132"/>
                      <a:pt x="364" y="133"/>
                      <a:pt x="363" y="133"/>
                    </a:cubicBezTo>
                    <a:cubicBezTo>
                      <a:pt x="348" y="133"/>
                      <a:pt x="348" y="133"/>
                      <a:pt x="348" y="133"/>
                    </a:cubicBezTo>
                    <a:cubicBezTo>
                      <a:pt x="347" y="136"/>
                      <a:pt x="346" y="139"/>
                      <a:pt x="345" y="142"/>
                    </a:cubicBezTo>
                    <a:cubicBezTo>
                      <a:pt x="355" y="152"/>
                      <a:pt x="355" y="152"/>
                      <a:pt x="355" y="152"/>
                    </a:cubicBezTo>
                    <a:cubicBezTo>
                      <a:pt x="355" y="153"/>
                      <a:pt x="356" y="153"/>
                      <a:pt x="356" y="154"/>
                    </a:cubicBezTo>
                    <a:cubicBezTo>
                      <a:pt x="356" y="155"/>
                      <a:pt x="356" y="155"/>
                      <a:pt x="356" y="156"/>
                    </a:cubicBezTo>
                    <a:cubicBezTo>
                      <a:pt x="355" y="157"/>
                      <a:pt x="353" y="158"/>
                      <a:pt x="352" y="157"/>
                    </a:cubicBezTo>
                    <a:cubicBezTo>
                      <a:pt x="338" y="152"/>
                      <a:pt x="338" y="152"/>
                      <a:pt x="338" y="152"/>
                    </a:cubicBezTo>
                    <a:cubicBezTo>
                      <a:pt x="336" y="155"/>
                      <a:pt x="334" y="157"/>
                      <a:pt x="331" y="160"/>
                    </a:cubicBezTo>
                    <a:cubicBezTo>
                      <a:pt x="338" y="173"/>
                      <a:pt x="338" y="173"/>
                      <a:pt x="338" y="173"/>
                    </a:cubicBezTo>
                    <a:cubicBezTo>
                      <a:pt x="338" y="173"/>
                      <a:pt x="339" y="174"/>
                      <a:pt x="339" y="174"/>
                    </a:cubicBezTo>
                    <a:cubicBezTo>
                      <a:pt x="339" y="175"/>
                      <a:pt x="338" y="176"/>
                      <a:pt x="338" y="176"/>
                    </a:cubicBezTo>
                    <a:cubicBezTo>
                      <a:pt x="336" y="177"/>
                      <a:pt x="335" y="177"/>
                      <a:pt x="334" y="176"/>
                    </a:cubicBezTo>
                    <a:close/>
                    <a:moveTo>
                      <a:pt x="451" y="192"/>
                    </a:moveTo>
                    <a:cubicBezTo>
                      <a:pt x="442" y="195"/>
                      <a:pt x="442" y="195"/>
                      <a:pt x="442" y="195"/>
                    </a:cubicBezTo>
                    <a:cubicBezTo>
                      <a:pt x="442" y="197"/>
                      <a:pt x="442" y="200"/>
                      <a:pt x="441" y="202"/>
                    </a:cubicBezTo>
                    <a:cubicBezTo>
                      <a:pt x="450" y="206"/>
                      <a:pt x="450" y="206"/>
                      <a:pt x="450" y="206"/>
                    </a:cubicBezTo>
                    <a:cubicBezTo>
                      <a:pt x="451" y="206"/>
                      <a:pt x="451" y="207"/>
                      <a:pt x="451" y="208"/>
                    </a:cubicBezTo>
                    <a:cubicBezTo>
                      <a:pt x="451" y="208"/>
                      <a:pt x="451" y="208"/>
                      <a:pt x="451" y="208"/>
                    </a:cubicBezTo>
                    <a:cubicBezTo>
                      <a:pt x="451" y="209"/>
                      <a:pt x="450" y="210"/>
                      <a:pt x="449" y="210"/>
                    </a:cubicBezTo>
                    <a:cubicBezTo>
                      <a:pt x="439" y="210"/>
                      <a:pt x="439" y="210"/>
                      <a:pt x="439" y="210"/>
                    </a:cubicBezTo>
                    <a:cubicBezTo>
                      <a:pt x="439" y="212"/>
                      <a:pt x="438" y="214"/>
                      <a:pt x="437" y="216"/>
                    </a:cubicBezTo>
                    <a:cubicBezTo>
                      <a:pt x="444" y="223"/>
                      <a:pt x="444" y="223"/>
                      <a:pt x="444" y="223"/>
                    </a:cubicBezTo>
                    <a:cubicBezTo>
                      <a:pt x="444" y="223"/>
                      <a:pt x="444" y="224"/>
                      <a:pt x="444" y="224"/>
                    </a:cubicBezTo>
                    <a:cubicBezTo>
                      <a:pt x="444" y="225"/>
                      <a:pt x="444" y="225"/>
                      <a:pt x="444" y="225"/>
                    </a:cubicBezTo>
                    <a:cubicBezTo>
                      <a:pt x="444" y="226"/>
                      <a:pt x="443" y="226"/>
                      <a:pt x="442" y="226"/>
                    </a:cubicBezTo>
                    <a:cubicBezTo>
                      <a:pt x="433" y="223"/>
                      <a:pt x="433" y="223"/>
                      <a:pt x="433" y="223"/>
                    </a:cubicBezTo>
                    <a:cubicBezTo>
                      <a:pt x="431" y="224"/>
                      <a:pt x="430" y="226"/>
                      <a:pt x="428" y="228"/>
                    </a:cubicBezTo>
                    <a:cubicBezTo>
                      <a:pt x="433" y="236"/>
                      <a:pt x="433" y="236"/>
                      <a:pt x="433" y="236"/>
                    </a:cubicBezTo>
                    <a:cubicBezTo>
                      <a:pt x="433" y="237"/>
                      <a:pt x="433" y="237"/>
                      <a:pt x="433" y="237"/>
                    </a:cubicBezTo>
                    <a:cubicBezTo>
                      <a:pt x="433" y="238"/>
                      <a:pt x="433" y="239"/>
                      <a:pt x="432" y="239"/>
                    </a:cubicBezTo>
                    <a:cubicBezTo>
                      <a:pt x="431" y="240"/>
                      <a:pt x="430" y="239"/>
                      <a:pt x="430" y="239"/>
                    </a:cubicBezTo>
                    <a:cubicBezTo>
                      <a:pt x="422" y="233"/>
                      <a:pt x="422" y="233"/>
                      <a:pt x="422" y="233"/>
                    </a:cubicBezTo>
                    <a:cubicBezTo>
                      <a:pt x="420" y="234"/>
                      <a:pt x="418" y="235"/>
                      <a:pt x="416" y="236"/>
                    </a:cubicBezTo>
                    <a:cubicBezTo>
                      <a:pt x="418" y="246"/>
                      <a:pt x="418" y="246"/>
                      <a:pt x="418" y="246"/>
                    </a:cubicBezTo>
                    <a:cubicBezTo>
                      <a:pt x="418" y="246"/>
                      <a:pt x="418" y="246"/>
                      <a:pt x="418" y="247"/>
                    </a:cubicBezTo>
                    <a:cubicBezTo>
                      <a:pt x="418" y="247"/>
                      <a:pt x="417" y="248"/>
                      <a:pt x="417" y="248"/>
                    </a:cubicBezTo>
                    <a:cubicBezTo>
                      <a:pt x="416" y="249"/>
                      <a:pt x="415" y="248"/>
                      <a:pt x="414" y="247"/>
                    </a:cubicBezTo>
                    <a:cubicBezTo>
                      <a:pt x="409" y="239"/>
                      <a:pt x="409" y="239"/>
                      <a:pt x="409" y="239"/>
                    </a:cubicBezTo>
                    <a:cubicBezTo>
                      <a:pt x="407" y="240"/>
                      <a:pt x="404" y="241"/>
                      <a:pt x="402" y="241"/>
                    </a:cubicBezTo>
                    <a:cubicBezTo>
                      <a:pt x="401" y="250"/>
                      <a:pt x="401" y="250"/>
                      <a:pt x="401" y="250"/>
                    </a:cubicBezTo>
                    <a:cubicBezTo>
                      <a:pt x="401" y="250"/>
                      <a:pt x="401" y="251"/>
                      <a:pt x="401" y="251"/>
                    </a:cubicBezTo>
                    <a:cubicBezTo>
                      <a:pt x="401" y="252"/>
                      <a:pt x="400" y="252"/>
                      <a:pt x="399" y="252"/>
                    </a:cubicBezTo>
                    <a:cubicBezTo>
                      <a:pt x="399" y="252"/>
                      <a:pt x="399" y="252"/>
                      <a:pt x="399" y="252"/>
                    </a:cubicBezTo>
                    <a:cubicBezTo>
                      <a:pt x="398" y="252"/>
                      <a:pt x="397" y="252"/>
                      <a:pt x="397" y="251"/>
                    </a:cubicBezTo>
                    <a:cubicBezTo>
                      <a:pt x="394" y="242"/>
                      <a:pt x="394" y="242"/>
                      <a:pt x="394" y="242"/>
                    </a:cubicBezTo>
                    <a:cubicBezTo>
                      <a:pt x="392" y="242"/>
                      <a:pt x="390" y="241"/>
                      <a:pt x="387" y="241"/>
                    </a:cubicBezTo>
                    <a:cubicBezTo>
                      <a:pt x="383" y="250"/>
                      <a:pt x="383" y="250"/>
                      <a:pt x="383" y="250"/>
                    </a:cubicBezTo>
                    <a:cubicBezTo>
                      <a:pt x="383" y="251"/>
                      <a:pt x="382" y="251"/>
                      <a:pt x="381" y="251"/>
                    </a:cubicBezTo>
                    <a:cubicBezTo>
                      <a:pt x="380" y="251"/>
                      <a:pt x="379" y="250"/>
                      <a:pt x="379" y="249"/>
                    </a:cubicBezTo>
                    <a:cubicBezTo>
                      <a:pt x="379" y="249"/>
                      <a:pt x="379" y="249"/>
                      <a:pt x="379" y="249"/>
                    </a:cubicBezTo>
                    <a:cubicBezTo>
                      <a:pt x="380" y="239"/>
                      <a:pt x="380" y="239"/>
                      <a:pt x="380" y="239"/>
                    </a:cubicBezTo>
                    <a:cubicBezTo>
                      <a:pt x="377" y="238"/>
                      <a:pt x="375" y="237"/>
                      <a:pt x="373" y="236"/>
                    </a:cubicBezTo>
                    <a:cubicBezTo>
                      <a:pt x="367" y="243"/>
                      <a:pt x="367" y="243"/>
                      <a:pt x="367" y="243"/>
                    </a:cubicBezTo>
                    <a:cubicBezTo>
                      <a:pt x="366" y="244"/>
                      <a:pt x="365" y="244"/>
                      <a:pt x="364" y="244"/>
                    </a:cubicBezTo>
                    <a:cubicBezTo>
                      <a:pt x="364" y="243"/>
                      <a:pt x="363" y="243"/>
                      <a:pt x="363" y="242"/>
                    </a:cubicBezTo>
                    <a:cubicBezTo>
                      <a:pt x="363" y="242"/>
                      <a:pt x="363" y="242"/>
                      <a:pt x="364" y="241"/>
                    </a:cubicBezTo>
                    <a:cubicBezTo>
                      <a:pt x="367" y="232"/>
                      <a:pt x="367" y="232"/>
                      <a:pt x="367" y="232"/>
                    </a:cubicBezTo>
                    <a:cubicBezTo>
                      <a:pt x="365" y="231"/>
                      <a:pt x="363" y="229"/>
                      <a:pt x="361" y="228"/>
                    </a:cubicBezTo>
                    <a:cubicBezTo>
                      <a:pt x="353" y="232"/>
                      <a:pt x="353" y="232"/>
                      <a:pt x="353" y="232"/>
                    </a:cubicBezTo>
                    <a:cubicBezTo>
                      <a:pt x="352" y="233"/>
                      <a:pt x="351" y="233"/>
                      <a:pt x="350" y="232"/>
                    </a:cubicBezTo>
                    <a:cubicBezTo>
                      <a:pt x="350" y="232"/>
                      <a:pt x="350" y="231"/>
                      <a:pt x="350" y="231"/>
                    </a:cubicBezTo>
                    <a:cubicBezTo>
                      <a:pt x="350" y="230"/>
                      <a:pt x="350" y="230"/>
                      <a:pt x="351" y="229"/>
                    </a:cubicBezTo>
                    <a:cubicBezTo>
                      <a:pt x="356" y="222"/>
                      <a:pt x="356" y="222"/>
                      <a:pt x="356" y="222"/>
                    </a:cubicBezTo>
                    <a:cubicBezTo>
                      <a:pt x="355" y="220"/>
                      <a:pt x="354" y="218"/>
                      <a:pt x="353" y="216"/>
                    </a:cubicBezTo>
                    <a:cubicBezTo>
                      <a:pt x="343" y="217"/>
                      <a:pt x="343" y="217"/>
                      <a:pt x="343" y="217"/>
                    </a:cubicBezTo>
                    <a:cubicBezTo>
                      <a:pt x="342" y="218"/>
                      <a:pt x="341" y="217"/>
                      <a:pt x="341" y="216"/>
                    </a:cubicBezTo>
                    <a:cubicBezTo>
                      <a:pt x="341" y="216"/>
                      <a:pt x="341" y="216"/>
                      <a:pt x="341" y="216"/>
                    </a:cubicBezTo>
                    <a:cubicBezTo>
                      <a:pt x="341" y="215"/>
                      <a:pt x="341" y="214"/>
                      <a:pt x="342" y="214"/>
                    </a:cubicBezTo>
                    <a:cubicBezTo>
                      <a:pt x="350" y="208"/>
                      <a:pt x="350" y="208"/>
                      <a:pt x="350" y="208"/>
                    </a:cubicBezTo>
                    <a:cubicBezTo>
                      <a:pt x="349" y="206"/>
                      <a:pt x="349" y="204"/>
                      <a:pt x="348" y="202"/>
                    </a:cubicBezTo>
                    <a:cubicBezTo>
                      <a:pt x="339" y="200"/>
                      <a:pt x="339" y="200"/>
                      <a:pt x="339" y="200"/>
                    </a:cubicBezTo>
                    <a:cubicBezTo>
                      <a:pt x="338" y="200"/>
                      <a:pt x="337" y="200"/>
                      <a:pt x="337" y="199"/>
                    </a:cubicBezTo>
                    <a:cubicBezTo>
                      <a:pt x="337" y="199"/>
                      <a:pt x="337" y="198"/>
                      <a:pt x="337" y="198"/>
                    </a:cubicBezTo>
                    <a:cubicBezTo>
                      <a:pt x="337" y="197"/>
                      <a:pt x="338" y="197"/>
                      <a:pt x="339" y="197"/>
                    </a:cubicBezTo>
                    <a:cubicBezTo>
                      <a:pt x="348" y="194"/>
                      <a:pt x="348" y="194"/>
                      <a:pt x="348" y="194"/>
                    </a:cubicBezTo>
                    <a:cubicBezTo>
                      <a:pt x="348" y="191"/>
                      <a:pt x="348" y="189"/>
                      <a:pt x="348" y="187"/>
                    </a:cubicBezTo>
                    <a:cubicBezTo>
                      <a:pt x="340" y="183"/>
                      <a:pt x="340" y="183"/>
                      <a:pt x="340" y="183"/>
                    </a:cubicBezTo>
                    <a:cubicBezTo>
                      <a:pt x="339" y="182"/>
                      <a:pt x="338" y="182"/>
                      <a:pt x="338" y="181"/>
                    </a:cubicBezTo>
                    <a:cubicBezTo>
                      <a:pt x="338" y="181"/>
                      <a:pt x="338" y="181"/>
                      <a:pt x="338" y="180"/>
                    </a:cubicBezTo>
                    <a:cubicBezTo>
                      <a:pt x="339" y="179"/>
                      <a:pt x="340" y="179"/>
                      <a:pt x="341" y="179"/>
                    </a:cubicBezTo>
                    <a:cubicBezTo>
                      <a:pt x="350" y="179"/>
                      <a:pt x="350" y="179"/>
                      <a:pt x="350" y="179"/>
                    </a:cubicBezTo>
                    <a:cubicBezTo>
                      <a:pt x="351" y="177"/>
                      <a:pt x="352" y="175"/>
                      <a:pt x="353" y="173"/>
                    </a:cubicBezTo>
                    <a:cubicBezTo>
                      <a:pt x="346" y="166"/>
                      <a:pt x="346" y="166"/>
                      <a:pt x="346" y="166"/>
                    </a:cubicBezTo>
                    <a:cubicBezTo>
                      <a:pt x="346" y="166"/>
                      <a:pt x="345" y="165"/>
                      <a:pt x="345" y="165"/>
                    </a:cubicBezTo>
                    <a:cubicBezTo>
                      <a:pt x="345" y="164"/>
                      <a:pt x="345" y="164"/>
                      <a:pt x="345" y="164"/>
                    </a:cubicBezTo>
                    <a:cubicBezTo>
                      <a:pt x="346" y="163"/>
                      <a:pt x="347" y="163"/>
                      <a:pt x="348" y="163"/>
                    </a:cubicBezTo>
                    <a:cubicBezTo>
                      <a:pt x="357" y="166"/>
                      <a:pt x="357" y="166"/>
                      <a:pt x="357" y="166"/>
                    </a:cubicBezTo>
                    <a:cubicBezTo>
                      <a:pt x="358" y="164"/>
                      <a:pt x="360" y="163"/>
                      <a:pt x="361" y="161"/>
                    </a:cubicBezTo>
                    <a:cubicBezTo>
                      <a:pt x="357" y="153"/>
                      <a:pt x="357" y="153"/>
                      <a:pt x="357" y="153"/>
                    </a:cubicBezTo>
                    <a:cubicBezTo>
                      <a:pt x="357" y="152"/>
                      <a:pt x="357" y="152"/>
                      <a:pt x="357" y="151"/>
                    </a:cubicBezTo>
                    <a:cubicBezTo>
                      <a:pt x="357" y="151"/>
                      <a:pt x="357" y="150"/>
                      <a:pt x="357" y="150"/>
                    </a:cubicBezTo>
                    <a:cubicBezTo>
                      <a:pt x="358" y="149"/>
                      <a:pt x="359" y="149"/>
                      <a:pt x="360" y="150"/>
                    </a:cubicBezTo>
                    <a:cubicBezTo>
                      <a:pt x="368" y="156"/>
                      <a:pt x="368" y="156"/>
                      <a:pt x="368" y="156"/>
                    </a:cubicBezTo>
                    <a:cubicBezTo>
                      <a:pt x="369" y="155"/>
                      <a:pt x="371" y="153"/>
                      <a:pt x="373" y="152"/>
                    </a:cubicBezTo>
                    <a:cubicBezTo>
                      <a:pt x="372" y="143"/>
                      <a:pt x="372" y="143"/>
                      <a:pt x="372" y="143"/>
                    </a:cubicBezTo>
                    <a:cubicBezTo>
                      <a:pt x="372" y="143"/>
                      <a:pt x="372" y="143"/>
                      <a:pt x="372" y="142"/>
                    </a:cubicBezTo>
                    <a:cubicBezTo>
                      <a:pt x="372" y="142"/>
                      <a:pt x="372" y="141"/>
                      <a:pt x="373" y="141"/>
                    </a:cubicBezTo>
                    <a:cubicBezTo>
                      <a:pt x="374" y="140"/>
                      <a:pt x="375" y="141"/>
                      <a:pt x="375" y="142"/>
                    </a:cubicBezTo>
                    <a:cubicBezTo>
                      <a:pt x="381" y="149"/>
                      <a:pt x="381" y="149"/>
                      <a:pt x="381" y="149"/>
                    </a:cubicBezTo>
                    <a:cubicBezTo>
                      <a:pt x="383" y="149"/>
                      <a:pt x="385" y="148"/>
                      <a:pt x="387" y="148"/>
                    </a:cubicBezTo>
                    <a:cubicBezTo>
                      <a:pt x="389" y="138"/>
                      <a:pt x="389" y="138"/>
                      <a:pt x="389" y="138"/>
                    </a:cubicBezTo>
                    <a:cubicBezTo>
                      <a:pt x="389" y="138"/>
                      <a:pt x="389" y="138"/>
                      <a:pt x="389" y="138"/>
                    </a:cubicBezTo>
                    <a:cubicBezTo>
                      <a:pt x="389" y="137"/>
                      <a:pt x="390" y="136"/>
                      <a:pt x="391" y="136"/>
                    </a:cubicBezTo>
                    <a:cubicBezTo>
                      <a:pt x="392" y="136"/>
                      <a:pt x="393" y="137"/>
                      <a:pt x="393" y="138"/>
                    </a:cubicBezTo>
                    <a:cubicBezTo>
                      <a:pt x="395" y="147"/>
                      <a:pt x="395" y="147"/>
                      <a:pt x="395" y="147"/>
                    </a:cubicBezTo>
                    <a:cubicBezTo>
                      <a:pt x="398" y="147"/>
                      <a:pt x="400" y="147"/>
                      <a:pt x="402" y="148"/>
                    </a:cubicBezTo>
                    <a:cubicBezTo>
                      <a:pt x="407" y="139"/>
                      <a:pt x="407" y="139"/>
                      <a:pt x="407" y="139"/>
                    </a:cubicBezTo>
                    <a:cubicBezTo>
                      <a:pt x="407" y="138"/>
                      <a:pt x="408" y="138"/>
                      <a:pt x="409" y="138"/>
                    </a:cubicBezTo>
                    <a:cubicBezTo>
                      <a:pt x="410" y="138"/>
                      <a:pt x="410" y="139"/>
                      <a:pt x="410" y="140"/>
                    </a:cubicBezTo>
                    <a:cubicBezTo>
                      <a:pt x="410" y="140"/>
                      <a:pt x="410" y="140"/>
                      <a:pt x="410" y="140"/>
                    </a:cubicBezTo>
                    <a:cubicBezTo>
                      <a:pt x="410" y="150"/>
                      <a:pt x="410" y="150"/>
                      <a:pt x="410" y="150"/>
                    </a:cubicBezTo>
                    <a:cubicBezTo>
                      <a:pt x="412" y="150"/>
                      <a:pt x="414" y="151"/>
                      <a:pt x="416" y="152"/>
                    </a:cubicBezTo>
                    <a:cubicBezTo>
                      <a:pt x="423" y="146"/>
                      <a:pt x="423" y="146"/>
                      <a:pt x="423" y="146"/>
                    </a:cubicBezTo>
                    <a:cubicBezTo>
                      <a:pt x="424" y="145"/>
                      <a:pt x="425" y="145"/>
                      <a:pt x="426" y="145"/>
                    </a:cubicBezTo>
                    <a:cubicBezTo>
                      <a:pt x="426" y="145"/>
                      <a:pt x="426" y="146"/>
                      <a:pt x="426" y="147"/>
                    </a:cubicBezTo>
                    <a:cubicBezTo>
                      <a:pt x="426" y="147"/>
                      <a:pt x="426" y="147"/>
                      <a:pt x="426" y="148"/>
                    </a:cubicBezTo>
                    <a:cubicBezTo>
                      <a:pt x="423" y="157"/>
                      <a:pt x="423" y="157"/>
                      <a:pt x="423" y="157"/>
                    </a:cubicBezTo>
                    <a:cubicBezTo>
                      <a:pt x="425" y="158"/>
                      <a:pt x="427" y="159"/>
                      <a:pt x="428" y="161"/>
                    </a:cubicBezTo>
                    <a:cubicBezTo>
                      <a:pt x="437" y="157"/>
                      <a:pt x="437" y="157"/>
                      <a:pt x="437" y="157"/>
                    </a:cubicBezTo>
                    <a:cubicBezTo>
                      <a:pt x="437" y="156"/>
                      <a:pt x="439" y="156"/>
                      <a:pt x="439" y="157"/>
                    </a:cubicBezTo>
                    <a:cubicBezTo>
                      <a:pt x="440" y="157"/>
                      <a:pt x="440" y="158"/>
                      <a:pt x="440" y="158"/>
                    </a:cubicBezTo>
                    <a:cubicBezTo>
                      <a:pt x="440" y="159"/>
                      <a:pt x="440" y="159"/>
                      <a:pt x="439" y="160"/>
                    </a:cubicBezTo>
                    <a:cubicBezTo>
                      <a:pt x="433" y="167"/>
                      <a:pt x="433" y="167"/>
                      <a:pt x="433" y="167"/>
                    </a:cubicBezTo>
                    <a:cubicBezTo>
                      <a:pt x="435" y="169"/>
                      <a:pt x="436" y="171"/>
                      <a:pt x="437" y="173"/>
                    </a:cubicBezTo>
                    <a:cubicBezTo>
                      <a:pt x="446" y="172"/>
                      <a:pt x="446" y="172"/>
                      <a:pt x="446" y="172"/>
                    </a:cubicBezTo>
                    <a:cubicBezTo>
                      <a:pt x="447" y="171"/>
                      <a:pt x="448" y="172"/>
                      <a:pt x="449" y="173"/>
                    </a:cubicBezTo>
                    <a:cubicBezTo>
                      <a:pt x="449" y="173"/>
                      <a:pt x="449" y="173"/>
                      <a:pt x="449" y="173"/>
                    </a:cubicBezTo>
                    <a:cubicBezTo>
                      <a:pt x="449" y="174"/>
                      <a:pt x="448" y="175"/>
                      <a:pt x="448" y="175"/>
                    </a:cubicBezTo>
                    <a:cubicBezTo>
                      <a:pt x="440" y="180"/>
                      <a:pt x="440" y="180"/>
                      <a:pt x="440" y="180"/>
                    </a:cubicBezTo>
                    <a:cubicBezTo>
                      <a:pt x="441" y="183"/>
                      <a:pt x="441" y="185"/>
                      <a:pt x="441" y="187"/>
                    </a:cubicBezTo>
                    <a:cubicBezTo>
                      <a:pt x="451" y="189"/>
                      <a:pt x="451" y="189"/>
                      <a:pt x="451" y="189"/>
                    </a:cubicBezTo>
                    <a:cubicBezTo>
                      <a:pt x="452" y="188"/>
                      <a:pt x="453" y="189"/>
                      <a:pt x="453" y="190"/>
                    </a:cubicBezTo>
                    <a:cubicBezTo>
                      <a:pt x="453" y="190"/>
                      <a:pt x="453" y="190"/>
                      <a:pt x="453" y="190"/>
                    </a:cubicBezTo>
                    <a:cubicBezTo>
                      <a:pt x="453" y="191"/>
                      <a:pt x="452" y="192"/>
                      <a:pt x="451" y="192"/>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defTabSz="914377"/>
                <a:endParaRPr lang="zh-CN" altLang="en-US" sz="2133">
                  <a:solidFill>
                    <a:prstClr val="black"/>
                  </a:solidFill>
                  <a:latin typeface="Calibri" panose="020F0502020204030204"/>
                  <a:ea typeface="等线" panose="02010600030101010101" pitchFamily="2" charset="-122"/>
                </a:endParaRPr>
              </a:p>
            </p:txBody>
          </p:sp>
          <p:sp>
            <p:nvSpPr>
              <p:cNvPr id="23" name="Oval 24"/>
              <p:cNvSpPr>
                <a:spLocks noChangeArrowheads="1"/>
              </p:cNvSpPr>
              <p:nvPr/>
            </p:nvSpPr>
            <p:spPr bwMode="auto">
              <a:xfrm>
                <a:off x="1439863" y="1477963"/>
                <a:ext cx="77788" cy="79375"/>
              </a:xfrm>
              <a:prstGeom prst="ellipse">
                <a:avLst/>
              </a:prstGeom>
              <a:solidFill>
                <a:srgbClr val="363535"/>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defTabSz="914377"/>
                <a:endParaRPr lang="zh-CN" altLang="zh-CN" sz="1600">
                  <a:solidFill>
                    <a:srgbClr val="FFFFFF"/>
                  </a:solidFill>
                  <a:latin typeface="Segoe UI" pitchFamily="34" charset="0"/>
                  <a:ea typeface="等线" panose="02010600030101010101" pitchFamily="2" charset="-122"/>
                  <a:sym typeface="Segoe UI" pitchFamily="34" charset="0"/>
                </a:endParaRPr>
              </a:p>
            </p:txBody>
          </p:sp>
          <p:sp>
            <p:nvSpPr>
              <p:cNvPr id="24" name="Freeform 25"/>
              <p:cNvSpPr>
                <a:spLocks noChangeArrowheads="1"/>
              </p:cNvSpPr>
              <p:nvPr/>
            </p:nvSpPr>
            <p:spPr bwMode="auto">
              <a:xfrm>
                <a:off x="1349375" y="431800"/>
                <a:ext cx="889000" cy="357188"/>
              </a:xfrm>
              <a:custGeom>
                <a:avLst/>
                <a:gdLst>
                  <a:gd name="T0" fmla="*/ 2147483647 w 237"/>
                  <a:gd name="T1" fmla="*/ 1342981762 h 95"/>
                  <a:gd name="T2" fmla="*/ 2147483647 w 237"/>
                  <a:gd name="T3" fmla="*/ 1328844636 h 95"/>
                  <a:gd name="T4" fmla="*/ 2147483647 w 237"/>
                  <a:gd name="T5" fmla="*/ 1159206656 h 95"/>
                  <a:gd name="T6" fmla="*/ 2147483647 w 237"/>
                  <a:gd name="T7" fmla="*/ 1116795280 h 95"/>
                  <a:gd name="T8" fmla="*/ 2147483647 w 237"/>
                  <a:gd name="T9" fmla="*/ 1088521030 h 95"/>
                  <a:gd name="T10" fmla="*/ 2147483647 w 237"/>
                  <a:gd name="T11" fmla="*/ 1060250540 h 95"/>
                  <a:gd name="T12" fmla="*/ 2147483647 w 237"/>
                  <a:gd name="T13" fmla="*/ 1102658155 h 95"/>
                  <a:gd name="T14" fmla="*/ 2147483647 w 237"/>
                  <a:gd name="T15" fmla="*/ 933020174 h 95"/>
                  <a:gd name="T16" fmla="*/ 2147483647 w 237"/>
                  <a:gd name="T17" fmla="*/ 692696568 h 95"/>
                  <a:gd name="T18" fmla="*/ 2147483647 w 237"/>
                  <a:gd name="T19" fmla="*/ 650285193 h 95"/>
                  <a:gd name="T20" fmla="*/ 2147483647 w 237"/>
                  <a:gd name="T21" fmla="*/ 622010943 h 95"/>
                  <a:gd name="T22" fmla="*/ 2147483647 w 237"/>
                  <a:gd name="T23" fmla="*/ 607877578 h 95"/>
                  <a:gd name="T24" fmla="*/ 2147483647 w 237"/>
                  <a:gd name="T25" fmla="*/ 749241309 h 95"/>
                  <a:gd name="T26" fmla="*/ 2147483647 w 237"/>
                  <a:gd name="T27" fmla="*/ 607877578 h 95"/>
                  <a:gd name="T28" fmla="*/ 2147483647 w 237"/>
                  <a:gd name="T29" fmla="*/ 339279722 h 95"/>
                  <a:gd name="T30" fmla="*/ 2147483647 w 237"/>
                  <a:gd name="T31" fmla="*/ 311005472 h 95"/>
                  <a:gd name="T32" fmla="*/ 2147483647 w 237"/>
                  <a:gd name="T33" fmla="*/ 254460731 h 95"/>
                  <a:gd name="T34" fmla="*/ 2147483647 w 237"/>
                  <a:gd name="T35" fmla="*/ 282731221 h 95"/>
                  <a:gd name="T36" fmla="*/ 2147483647 w 237"/>
                  <a:gd name="T37" fmla="*/ 480647212 h 95"/>
                  <a:gd name="T38" fmla="*/ 2147483647 w 237"/>
                  <a:gd name="T39" fmla="*/ 395824462 h 95"/>
                  <a:gd name="T40" fmla="*/ 2147483647 w 237"/>
                  <a:gd name="T41" fmla="*/ 113093241 h 95"/>
                  <a:gd name="T42" fmla="*/ 2147483647 w 237"/>
                  <a:gd name="T43" fmla="*/ 98956115 h 95"/>
                  <a:gd name="T44" fmla="*/ 2124631228 w 237"/>
                  <a:gd name="T45" fmla="*/ 42411375 h 95"/>
                  <a:gd name="T46" fmla="*/ 2054280194 w 237"/>
                  <a:gd name="T47" fmla="*/ 84818990 h 95"/>
                  <a:gd name="T48" fmla="*/ 1927648333 w 237"/>
                  <a:gd name="T49" fmla="*/ 339279722 h 95"/>
                  <a:gd name="T50" fmla="*/ 1716591481 w 237"/>
                  <a:gd name="T51" fmla="*/ 325142597 h 95"/>
                  <a:gd name="T52" fmla="*/ 1632166489 w 237"/>
                  <a:gd name="T53" fmla="*/ 56544740 h 95"/>
                  <a:gd name="T54" fmla="*/ 1575885662 w 237"/>
                  <a:gd name="T55" fmla="*/ 0 h 95"/>
                  <a:gd name="T56" fmla="*/ 1519604835 w 237"/>
                  <a:gd name="T57" fmla="*/ 56544740 h 95"/>
                  <a:gd name="T58" fmla="*/ 1519604835 w 237"/>
                  <a:gd name="T59" fmla="*/ 56544740 h 95"/>
                  <a:gd name="T60" fmla="*/ 1477394215 w 237"/>
                  <a:gd name="T61" fmla="*/ 339279722 h 95"/>
                  <a:gd name="T62" fmla="*/ 1280407570 w 237"/>
                  <a:gd name="T63" fmla="*/ 395824462 h 95"/>
                  <a:gd name="T64" fmla="*/ 1111561338 w 237"/>
                  <a:gd name="T65" fmla="*/ 155504616 h 95"/>
                  <a:gd name="T66" fmla="*/ 1041210304 w 237"/>
                  <a:gd name="T67" fmla="*/ 127230366 h 95"/>
                  <a:gd name="T68" fmla="*/ 998999684 w 237"/>
                  <a:gd name="T69" fmla="*/ 169637981 h 95"/>
                  <a:gd name="T70" fmla="*/ 1013069890 w 237"/>
                  <a:gd name="T71" fmla="*/ 197912231 h 95"/>
                  <a:gd name="T72" fmla="*/ 1055280511 w 237"/>
                  <a:gd name="T73" fmla="*/ 480647212 h 95"/>
                  <a:gd name="T74" fmla="*/ 886434278 w 237"/>
                  <a:gd name="T75" fmla="*/ 593740453 h 95"/>
                  <a:gd name="T76" fmla="*/ 647240764 w 237"/>
                  <a:gd name="T77" fmla="*/ 409961587 h 95"/>
                  <a:gd name="T78" fmla="*/ 576885979 w 237"/>
                  <a:gd name="T79" fmla="*/ 409961587 h 95"/>
                  <a:gd name="T80" fmla="*/ 548745565 w 237"/>
                  <a:gd name="T81" fmla="*/ 452372962 h 95"/>
                  <a:gd name="T82" fmla="*/ 562815772 w 237"/>
                  <a:gd name="T83" fmla="*/ 480647212 h 95"/>
                  <a:gd name="T84" fmla="*/ 689451384 w 237"/>
                  <a:gd name="T85" fmla="*/ 749241309 h 95"/>
                  <a:gd name="T86" fmla="*/ 562815772 w 237"/>
                  <a:gd name="T87" fmla="*/ 904745924 h 95"/>
                  <a:gd name="T88" fmla="*/ 295478093 w 237"/>
                  <a:gd name="T89" fmla="*/ 805789809 h 95"/>
                  <a:gd name="T90" fmla="*/ 211056852 w 237"/>
                  <a:gd name="T91" fmla="*/ 819926934 h 95"/>
                  <a:gd name="T92" fmla="*/ 196986646 w 237"/>
                  <a:gd name="T93" fmla="*/ 848197424 h 95"/>
                  <a:gd name="T94" fmla="*/ 225127059 w 237"/>
                  <a:gd name="T95" fmla="*/ 904745924 h 95"/>
                  <a:gd name="T96" fmla="*/ 436183911 w 237"/>
                  <a:gd name="T97" fmla="*/ 1102658155 h 95"/>
                  <a:gd name="T98" fmla="*/ 351758920 w 237"/>
                  <a:gd name="T99" fmla="*/ 1300570386 h 95"/>
                  <a:gd name="T100" fmla="*/ 70351034 w 237"/>
                  <a:gd name="T101" fmla="*/ 1286437021 h 95"/>
                  <a:gd name="T102" fmla="*/ 0 w 237"/>
                  <a:gd name="T103" fmla="*/ 1328844636 h 95"/>
                  <a:gd name="T104" fmla="*/ 0 w 237"/>
                  <a:gd name="T105" fmla="*/ 1342981762 h 95"/>
                  <a:gd name="T106" fmla="*/ 2147483647 w 237"/>
                  <a:gd name="T107" fmla="*/ 1342981762 h 9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37"/>
                  <a:gd name="T163" fmla="*/ 0 h 95"/>
                  <a:gd name="T164" fmla="*/ 237 w 237"/>
                  <a:gd name="T165" fmla="*/ 95 h 9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37" h="95">
                    <a:moveTo>
                      <a:pt x="218" y="95"/>
                    </a:moveTo>
                    <a:cubicBezTo>
                      <a:pt x="218" y="95"/>
                      <a:pt x="217" y="94"/>
                      <a:pt x="217" y="94"/>
                    </a:cubicBezTo>
                    <a:cubicBezTo>
                      <a:pt x="234" y="82"/>
                      <a:pt x="234" y="82"/>
                      <a:pt x="234" y="82"/>
                    </a:cubicBezTo>
                    <a:cubicBezTo>
                      <a:pt x="236" y="82"/>
                      <a:pt x="237" y="80"/>
                      <a:pt x="237" y="79"/>
                    </a:cubicBezTo>
                    <a:cubicBezTo>
                      <a:pt x="237" y="78"/>
                      <a:pt x="236" y="78"/>
                      <a:pt x="236" y="77"/>
                    </a:cubicBezTo>
                    <a:cubicBezTo>
                      <a:pt x="235" y="75"/>
                      <a:pt x="233" y="74"/>
                      <a:pt x="231" y="75"/>
                    </a:cubicBezTo>
                    <a:cubicBezTo>
                      <a:pt x="211" y="78"/>
                      <a:pt x="211" y="78"/>
                      <a:pt x="211" y="78"/>
                    </a:cubicBezTo>
                    <a:cubicBezTo>
                      <a:pt x="209" y="74"/>
                      <a:pt x="206" y="70"/>
                      <a:pt x="203" y="66"/>
                    </a:cubicBezTo>
                    <a:cubicBezTo>
                      <a:pt x="216" y="49"/>
                      <a:pt x="216" y="49"/>
                      <a:pt x="216" y="49"/>
                    </a:cubicBezTo>
                    <a:cubicBezTo>
                      <a:pt x="217" y="49"/>
                      <a:pt x="217" y="48"/>
                      <a:pt x="217" y="46"/>
                    </a:cubicBezTo>
                    <a:cubicBezTo>
                      <a:pt x="217" y="46"/>
                      <a:pt x="217" y="45"/>
                      <a:pt x="216" y="44"/>
                    </a:cubicBezTo>
                    <a:cubicBezTo>
                      <a:pt x="215" y="42"/>
                      <a:pt x="212" y="42"/>
                      <a:pt x="211" y="43"/>
                    </a:cubicBezTo>
                    <a:cubicBezTo>
                      <a:pt x="192" y="53"/>
                      <a:pt x="192" y="53"/>
                      <a:pt x="192" y="53"/>
                    </a:cubicBezTo>
                    <a:cubicBezTo>
                      <a:pt x="189" y="49"/>
                      <a:pt x="185" y="46"/>
                      <a:pt x="181" y="43"/>
                    </a:cubicBezTo>
                    <a:cubicBezTo>
                      <a:pt x="188" y="24"/>
                      <a:pt x="188" y="24"/>
                      <a:pt x="188" y="24"/>
                    </a:cubicBezTo>
                    <a:cubicBezTo>
                      <a:pt x="188" y="23"/>
                      <a:pt x="189" y="22"/>
                      <a:pt x="189" y="22"/>
                    </a:cubicBezTo>
                    <a:cubicBezTo>
                      <a:pt x="189" y="20"/>
                      <a:pt x="188" y="19"/>
                      <a:pt x="187" y="18"/>
                    </a:cubicBezTo>
                    <a:cubicBezTo>
                      <a:pt x="185" y="17"/>
                      <a:pt x="182" y="18"/>
                      <a:pt x="181" y="20"/>
                    </a:cubicBezTo>
                    <a:cubicBezTo>
                      <a:pt x="167" y="34"/>
                      <a:pt x="167" y="34"/>
                      <a:pt x="167" y="34"/>
                    </a:cubicBezTo>
                    <a:cubicBezTo>
                      <a:pt x="162" y="32"/>
                      <a:pt x="158" y="30"/>
                      <a:pt x="153" y="28"/>
                    </a:cubicBezTo>
                    <a:cubicBezTo>
                      <a:pt x="154" y="8"/>
                      <a:pt x="154" y="8"/>
                      <a:pt x="154" y="8"/>
                    </a:cubicBezTo>
                    <a:cubicBezTo>
                      <a:pt x="154" y="8"/>
                      <a:pt x="154" y="7"/>
                      <a:pt x="154" y="7"/>
                    </a:cubicBezTo>
                    <a:cubicBezTo>
                      <a:pt x="154" y="5"/>
                      <a:pt x="153" y="4"/>
                      <a:pt x="151" y="3"/>
                    </a:cubicBezTo>
                    <a:cubicBezTo>
                      <a:pt x="149" y="3"/>
                      <a:pt x="146" y="4"/>
                      <a:pt x="146" y="6"/>
                    </a:cubicBezTo>
                    <a:cubicBezTo>
                      <a:pt x="137" y="24"/>
                      <a:pt x="137" y="24"/>
                      <a:pt x="137" y="24"/>
                    </a:cubicBezTo>
                    <a:cubicBezTo>
                      <a:pt x="132" y="24"/>
                      <a:pt x="127" y="23"/>
                      <a:pt x="122" y="23"/>
                    </a:cubicBezTo>
                    <a:cubicBezTo>
                      <a:pt x="116" y="4"/>
                      <a:pt x="116" y="4"/>
                      <a:pt x="116" y="4"/>
                    </a:cubicBezTo>
                    <a:cubicBezTo>
                      <a:pt x="116" y="1"/>
                      <a:pt x="114" y="0"/>
                      <a:pt x="112" y="0"/>
                    </a:cubicBezTo>
                    <a:cubicBezTo>
                      <a:pt x="110" y="0"/>
                      <a:pt x="108" y="2"/>
                      <a:pt x="108" y="4"/>
                    </a:cubicBezTo>
                    <a:cubicBezTo>
                      <a:pt x="108" y="4"/>
                      <a:pt x="108" y="4"/>
                      <a:pt x="108" y="4"/>
                    </a:cubicBezTo>
                    <a:cubicBezTo>
                      <a:pt x="105" y="24"/>
                      <a:pt x="105" y="24"/>
                      <a:pt x="105" y="24"/>
                    </a:cubicBezTo>
                    <a:cubicBezTo>
                      <a:pt x="100" y="25"/>
                      <a:pt x="95" y="26"/>
                      <a:pt x="91" y="28"/>
                    </a:cubicBezTo>
                    <a:cubicBezTo>
                      <a:pt x="79" y="11"/>
                      <a:pt x="79" y="11"/>
                      <a:pt x="79" y="11"/>
                    </a:cubicBezTo>
                    <a:cubicBezTo>
                      <a:pt x="78" y="9"/>
                      <a:pt x="76" y="8"/>
                      <a:pt x="74" y="9"/>
                    </a:cubicBezTo>
                    <a:cubicBezTo>
                      <a:pt x="72" y="9"/>
                      <a:pt x="71" y="11"/>
                      <a:pt x="71" y="12"/>
                    </a:cubicBezTo>
                    <a:cubicBezTo>
                      <a:pt x="71" y="13"/>
                      <a:pt x="72" y="13"/>
                      <a:pt x="72" y="14"/>
                    </a:cubicBezTo>
                    <a:cubicBezTo>
                      <a:pt x="75" y="34"/>
                      <a:pt x="75" y="34"/>
                      <a:pt x="75" y="34"/>
                    </a:cubicBezTo>
                    <a:cubicBezTo>
                      <a:pt x="71" y="36"/>
                      <a:pt x="66" y="39"/>
                      <a:pt x="63" y="42"/>
                    </a:cubicBezTo>
                    <a:cubicBezTo>
                      <a:pt x="46" y="29"/>
                      <a:pt x="46" y="29"/>
                      <a:pt x="46" y="29"/>
                    </a:cubicBezTo>
                    <a:cubicBezTo>
                      <a:pt x="45" y="28"/>
                      <a:pt x="42" y="27"/>
                      <a:pt x="41" y="29"/>
                    </a:cubicBezTo>
                    <a:cubicBezTo>
                      <a:pt x="40" y="30"/>
                      <a:pt x="39" y="31"/>
                      <a:pt x="39" y="32"/>
                    </a:cubicBezTo>
                    <a:cubicBezTo>
                      <a:pt x="39" y="33"/>
                      <a:pt x="39" y="34"/>
                      <a:pt x="40" y="34"/>
                    </a:cubicBezTo>
                    <a:cubicBezTo>
                      <a:pt x="49" y="53"/>
                      <a:pt x="49" y="53"/>
                      <a:pt x="49" y="53"/>
                    </a:cubicBezTo>
                    <a:cubicBezTo>
                      <a:pt x="46" y="56"/>
                      <a:pt x="43" y="60"/>
                      <a:pt x="40" y="64"/>
                    </a:cubicBezTo>
                    <a:cubicBezTo>
                      <a:pt x="21" y="57"/>
                      <a:pt x="21" y="57"/>
                      <a:pt x="21" y="57"/>
                    </a:cubicBezTo>
                    <a:cubicBezTo>
                      <a:pt x="19" y="56"/>
                      <a:pt x="16" y="56"/>
                      <a:pt x="15" y="58"/>
                    </a:cubicBezTo>
                    <a:cubicBezTo>
                      <a:pt x="15" y="59"/>
                      <a:pt x="14" y="60"/>
                      <a:pt x="14" y="60"/>
                    </a:cubicBezTo>
                    <a:cubicBezTo>
                      <a:pt x="14" y="62"/>
                      <a:pt x="15" y="63"/>
                      <a:pt x="16" y="64"/>
                    </a:cubicBezTo>
                    <a:cubicBezTo>
                      <a:pt x="31" y="78"/>
                      <a:pt x="31" y="78"/>
                      <a:pt x="31" y="78"/>
                    </a:cubicBezTo>
                    <a:cubicBezTo>
                      <a:pt x="29" y="82"/>
                      <a:pt x="27" y="87"/>
                      <a:pt x="25" y="92"/>
                    </a:cubicBezTo>
                    <a:cubicBezTo>
                      <a:pt x="5" y="91"/>
                      <a:pt x="5" y="91"/>
                      <a:pt x="5" y="91"/>
                    </a:cubicBezTo>
                    <a:cubicBezTo>
                      <a:pt x="3" y="91"/>
                      <a:pt x="0" y="92"/>
                      <a:pt x="0" y="94"/>
                    </a:cubicBezTo>
                    <a:cubicBezTo>
                      <a:pt x="0" y="94"/>
                      <a:pt x="0" y="95"/>
                      <a:pt x="0" y="95"/>
                    </a:cubicBezTo>
                    <a:lnTo>
                      <a:pt x="218" y="95"/>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defTabSz="914377"/>
                <a:endParaRPr lang="zh-CN" altLang="en-US" sz="2133">
                  <a:solidFill>
                    <a:prstClr val="black"/>
                  </a:solidFill>
                  <a:latin typeface="Calibri" panose="020F0502020204030204"/>
                  <a:ea typeface="等线" panose="02010600030101010101" pitchFamily="2" charset="-122"/>
                </a:endParaRPr>
              </a:p>
            </p:txBody>
          </p:sp>
        </p:grpSp>
      </p:grpSp>
      <p:grpSp>
        <p:nvGrpSpPr>
          <p:cNvPr id="25" name="Group 31"/>
          <p:cNvGrpSpPr>
            <a:grpSpLocks/>
          </p:cNvGrpSpPr>
          <p:nvPr/>
        </p:nvGrpSpPr>
        <p:grpSpPr bwMode="auto">
          <a:xfrm>
            <a:off x="6238623" y="1789893"/>
            <a:ext cx="2308764" cy="1669208"/>
            <a:chOff x="0" y="0"/>
            <a:chExt cx="2016777" cy="1303020"/>
          </a:xfrm>
        </p:grpSpPr>
        <p:sp>
          <p:nvSpPr>
            <p:cNvPr id="26" name="Rectangle 8"/>
            <p:cNvSpPr>
              <a:spLocks noChangeAspect="1"/>
            </p:cNvSpPr>
            <p:nvPr/>
          </p:nvSpPr>
          <p:spPr bwMode="auto">
            <a:xfrm>
              <a:off x="0" y="0"/>
              <a:ext cx="2016777" cy="1303020"/>
            </a:xfrm>
            <a:prstGeom prst="rect">
              <a:avLst/>
            </a:prstGeom>
            <a:solidFill>
              <a:srgbClr val="0070C0"/>
            </a:solidFill>
            <a:ln w="9525">
              <a:solidFill>
                <a:srgbClr val="FFFFFF">
                  <a:alpha val="50195"/>
                </a:srgbClr>
              </a:solidFill>
              <a:bevel/>
              <a:headEnd/>
              <a:tailEnd/>
            </a:ln>
          </p:spPr>
          <p:txBody>
            <a:bodyPr lIns="162524" tIns="81263" rIns="162524" bIns="81263" anchor="b"/>
            <a:lstStyle/>
            <a:p>
              <a:pPr defTabSz="914377">
                <a:lnSpc>
                  <a:spcPct val="90000"/>
                </a:lnSpc>
                <a:spcBef>
                  <a:spcPts val="833"/>
                </a:spcBef>
                <a:buClr>
                  <a:srgbClr val="FFFF99"/>
                </a:buClr>
                <a:buSzPct val="120000"/>
              </a:pPr>
              <a:r>
                <a:rPr lang="zh-CN" altLang="en-US" sz="1867" b="1">
                  <a:solidFill>
                    <a:srgbClr val="FFFFFF"/>
                  </a:solidFill>
                  <a:latin typeface="微软雅黑" pitchFamily="34" charset="-122"/>
                  <a:ea typeface="微软雅黑" pitchFamily="34" charset="-122"/>
                  <a:sym typeface="微软雅黑" pitchFamily="34" charset="-122"/>
                </a:rPr>
                <a:t>点击添加标题</a:t>
              </a:r>
              <a:endParaRPr lang="en-US" sz="1867" b="1">
                <a:solidFill>
                  <a:srgbClr val="FFFFFF"/>
                </a:solidFill>
                <a:latin typeface="微软雅黑" pitchFamily="34" charset="-122"/>
                <a:ea typeface="微软雅黑" pitchFamily="34" charset="-122"/>
                <a:sym typeface="微软雅黑" pitchFamily="34" charset="-122"/>
              </a:endParaRPr>
            </a:p>
          </p:txBody>
        </p:sp>
        <p:grpSp>
          <p:nvGrpSpPr>
            <p:cNvPr id="27" name="Group 33"/>
            <p:cNvGrpSpPr>
              <a:grpSpLocks/>
            </p:cNvGrpSpPr>
            <p:nvPr/>
          </p:nvGrpSpPr>
          <p:grpSpPr bwMode="auto">
            <a:xfrm>
              <a:off x="131781" y="57910"/>
              <a:ext cx="791883" cy="632445"/>
              <a:chOff x="0" y="-86712"/>
              <a:chExt cx="1954213" cy="1555751"/>
            </a:xfrm>
          </p:grpSpPr>
          <p:sp>
            <p:nvSpPr>
              <p:cNvPr id="28" name="Freeform 103"/>
              <p:cNvSpPr>
                <a:spLocks noChangeArrowheads="1"/>
              </p:cNvSpPr>
              <p:nvPr/>
            </p:nvSpPr>
            <p:spPr bwMode="auto">
              <a:xfrm>
                <a:off x="60325" y="1084262"/>
                <a:ext cx="804862" cy="125413"/>
              </a:xfrm>
              <a:custGeom>
                <a:avLst/>
                <a:gdLst>
                  <a:gd name="T0" fmla="*/ 1277717631 w 507"/>
                  <a:gd name="T1" fmla="*/ 0 h 79"/>
                  <a:gd name="T2" fmla="*/ 0 w 507"/>
                  <a:gd name="T3" fmla="*/ 153730938 h 79"/>
                  <a:gd name="T4" fmla="*/ 0 w 507"/>
                  <a:gd name="T5" fmla="*/ 199093931 h 79"/>
                  <a:gd name="T6" fmla="*/ 1277717631 w 507"/>
                  <a:gd name="T7" fmla="*/ 126008315 h 79"/>
                  <a:gd name="T8" fmla="*/ 1277717631 w 507"/>
                  <a:gd name="T9" fmla="*/ 0 h 79"/>
                  <a:gd name="T10" fmla="*/ 0 60000 65536"/>
                  <a:gd name="T11" fmla="*/ 0 60000 65536"/>
                  <a:gd name="T12" fmla="*/ 0 60000 65536"/>
                  <a:gd name="T13" fmla="*/ 0 60000 65536"/>
                  <a:gd name="T14" fmla="*/ 0 60000 65536"/>
                  <a:gd name="T15" fmla="*/ 0 w 507"/>
                  <a:gd name="T16" fmla="*/ 0 h 79"/>
                  <a:gd name="T17" fmla="*/ 507 w 507"/>
                  <a:gd name="T18" fmla="*/ 79 h 79"/>
                </a:gdLst>
                <a:ahLst/>
                <a:cxnLst>
                  <a:cxn ang="T10">
                    <a:pos x="T0" y="T1"/>
                  </a:cxn>
                  <a:cxn ang="T11">
                    <a:pos x="T2" y="T3"/>
                  </a:cxn>
                  <a:cxn ang="T12">
                    <a:pos x="T4" y="T5"/>
                  </a:cxn>
                  <a:cxn ang="T13">
                    <a:pos x="T6" y="T7"/>
                  </a:cxn>
                  <a:cxn ang="T14">
                    <a:pos x="T8" y="T9"/>
                  </a:cxn>
                </a:cxnLst>
                <a:rect l="T15" t="T16" r="T17" b="T18"/>
                <a:pathLst>
                  <a:path w="507" h="79">
                    <a:moveTo>
                      <a:pt x="507" y="0"/>
                    </a:moveTo>
                    <a:lnTo>
                      <a:pt x="0" y="61"/>
                    </a:lnTo>
                    <a:lnTo>
                      <a:pt x="0" y="79"/>
                    </a:lnTo>
                    <a:lnTo>
                      <a:pt x="507" y="50"/>
                    </a:lnTo>
                    <a:lnTo>
                      <a:pt x="507"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defTabSz="914377"/>
                <a:endParaRPr lang="zh-CN" altLang="en-US" sz="2133">
                  <a:solidFill>
                    <a:prstClr val="black"/>
                  </a:solidFill>
                  <a:latin typeface="Calibri" panose="020F0502020204030204"/>
                  <a:ea typeface="等线" panose="02010600030101010101" pitchFamily="2" charset="-122"/>
                </a:endParaRPr>
              </a:p>
            </p:txBody>
          </p:sp>
          <p:sp>
            <p:nvSpPr>
              <p:cNvPr id="29" name="Freeform 104"/>
              <p:cNvSpPr>
                <a:spLocks noChangeArrowheads="1"/>
              </p:cNvSpPr>
              <p:nvPr/>
            </p:nvSpPr>
            <p:spPr bwMode="auto">
              <a:xfrm>
                <a:off x="60325" y="788987"/>
                <a:ext cx="804862" cy="204788"/>
              </a:xfrm>
              <a:custGeom>
                <a:avLst/>
                <a:gdLst>
                  <a:gd name="T0" fmla="*/ 1277717631 w 507"/>
                  <a:gd name="T1" fmla="*/ 0 h 129"/>
                  <a:gd name="T2" fmla="*/ 0 w 507"/>
                  <a:gd name="T3" fmla="*/ 279738820 h 129"/>
                  <a:gd name="T4" fmla="*/ 0 w 507"/>
                  <a:gd name="T5" fmla="*/ 325101744 h 129"/>
                  <a:gd name="T6" fmla="*/ 1277717631 w 507"/>
                  <a:gd name="T7" fmla="*/ 151209744 h 129"/>
                  <a:gd name="T8" fmla="*/ 1277717631 w 507"/>
                  <a:gd name="T9" fmla="*/ 0 h 129"/>
                  <a:gd name="T10" fmla="*/ 0 60000 65536"/>
                  <a:gd name="T11" fmla="*/ 0 60000 65536"/>
                  <a:gd name="T12" fmla="*/ 0 60000 65536"/>
                  <a:gd name="T13" fmla="*/ 0 60000 65536"/>
                  <a:gd name="T14" fmla="*/ 0 60000 65536"/>
                  <a:gd name="T15" fmla="*/ 0 w 507"/>
                  <a:gd name="T16" fmla="*/ 0 h 129"/>
                  <a:gd name="T17" fmla="*/ 507 w 507"/>
                  <a:gd name="T18" fmla="*/ 129 h 129"/>
                </a:gdLst>
                <a:ahLst/>
                <a:cxnLst>
                  <a:cxn ang="T10">
                    <a:pos x="T0" y="T1"/>
                  </a:cxn>
                  <a:cxn ang="T11">
                    <a:pos x="T2" y="T3"/>
                  </a:cxn>
                  <a:cxn ang="T12">
                    <a:pos x="T4" y="T5"/>
                  </a:cxn>
                  <a:cxn ang="T13">
                    <a:pos x="T6" y="T7"/>
                  </a:cxn>
                  <a:cxn ang="T14">
                    <a:pos x="T8" y="T9"/>
                  </a:cxn>
                </a:cxnLst>
                <a:rect l="T15" t="T16" r="T17" b="T18"/>
                <a:pathLst>
                  <a:path w="507" h="129">
                    <a:moveTo>
                      <a:pt x="507" y="0"/>
                    </a:moveTo>
                    <a:lnTo>
                      <a:pt x="0" y="111"/>
                    </a:lnTo>
                    <a:lnTo>
                      <a:pt x="0" y="129"/>
                    </a:lnTo>
                    <a:lnTo>
                      <a:pt x="507" y="60"/>
                    </a:lnTo>
                    <a:lnTo>
                      <a:pt x="507"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defTabSz="914377"/>
                <a:endParaRPr lang="zh-CN" altLang="en-US" sz="2133">
                  <a:solidFill>
                    <a:prstClr val="black"/>
                  </a:solidFill>
                  <a:latin typeface="Calibri" panose="020F0502020204030204"/>
                  <a:ea typeface="等线" panose="02010600030101010101" pitchFamily="2" charset="-122"/>
                </a:endParaRPr>
              </a:p>
            </p:txBody>
          </p:sp>
          <p:sp>
            <p:nvSpPr>
              <p:cNvPr id="30" name="Freeform 105"/>
              <p:cNvSpPr>
                <a:spLocks noEditPoints="1" noChangeArrowheads="1"/>
              </p:cNvSpPr>
              <p:nvPr/>
            </p:nvSpPr>
            <p:spPr bwMode="auto">
              <a:xfrm>
                <a:off x="0" y="-29700"/>
                <a:ext cx="1343025" cy="1484312"/>
              </a:xfrm>
              <a:custGeom>
                <a:avLst/>
                <a:gdLst>
                  <a:gd name="T0" fmla="*/ 1476811563 w 846"/>
                  <a:gd name="T1" fmla="*/ 196572254 h 935"/>
                  <a:gd name="T2" fmla="*/ 1476811563 w 846"/>
                  <a:gd name="T3" fmla="*/ 279738232 h 935"/>
                  <a:gd name="T4" fmla="*/ 539313438 w 846"/>
                  <a:gd name="T5" fmla="*/ 904737192 h 935"/>
                  <a:gd name="T6" fmla="*/ 0 w 846"/>
                  <a:gd name="T7" fmla="*/ 1328123585 h 935"/>
                  <a:gd name="T8" fmla="*/ 75604688 w 846"/>
                  <a:gd name="T9" fmla="*/ 2147483647 h 935"/>
                  <a:gd name="T10" fmla="*/ 98286888 w 846"/>
                  <a:gd name="T11" fmla="*/ 1857356576 h 935"/>
                  <a:gd name="T12" fmla="*/ 294859075 w 846"/>
                  <a:gd name="T13" fmla="*/ 2147483647 h 935"/>
                  <a:gd name="T14" fmla="*/ 317539688 w 846"/>
                  <a:gd name="T15" fmla="*/ 1844754996 h 935"/>
                  <a:gd name="T16" fmla="*/ 509071563 w 846"/>
                  <a:gd name="T17" fmla="*/ 2147483647 h 935"/>
                  <a:gd name="T18" fmla="*/ 531753763 w 846"/>
                  <a:gd name="T19" fmla="*/ 1832155005 h 935"/>
                  <a:gd name="T20" fmla="*/ 723285638 w 846"/>
                  <a:gd name="T21" fmla="*/ 2147483647 h 935"/>
                  <a:gd name="T22" fmla="*/ 745966250 w 846"/>
                  <a:gd name="T23" fmla="*/ 1827114690 h 935"/>
                  <a:gd name="T24" fmla="*/ 942538438 w 846"/>
                  <a:gd name="T25" fmla="*/ 2147483647 h 935"/>
                  <a:gd name="T26" fmla="*/ 965220638 w 846"/>
                  <a:gd name="T27" fmla="*/ 1811993748 h 935"/>
                  <a:gd name="T28" fmla="*/ 1156752513 w 846"/>
                  <a:gd name="T29" fmla="*/ 2147483647 h 935"/>
                  <a:gd name="T30" fmla="*/ 1179433125 w 846"/>
                  <a:gd name="T31" fmla="*/ 1801913119 h 935"/>
                  <a:gd name="T32" fmla="*/ 1378526263 w 846"/>
                  <a:gd name="T33" fmla="*/ 2147483647 h 935"/>
                  <a:gd name="T34" fmla="*/ 1401206875 w 846"/>
                  <a:gd name="T35" fmla="*/ 1794351854 h 935"/>
                  <a:gd name="T36" fmla="*/ 2132052188 w 846"/>
                  <a:gd name="T37" fmla="*/ 2147483647 h 935"/>
                  <a:gd name="T38" fmla="*/ 2011084688 w 846"/>
                  <a:gd name="T39" fmla="*/ 0 h 935"/>
                  <a:gd name="T40" fmla="*/ 574595625 w 846"/>
                  <a:gd name="T41" fmla="*/ 960180648 h 935"/>
                  <a:gd name="T42" fmla="*/ 1381045625 w 846"/>
                  <a:gd name="T43" fmla="*/ 977820954 h 935"/>
                  <a:gd name="T44" fmla="*/ 572076263 w 846"/>
                  <a:gd name="T45" fmla="*/ 1184473836 h 935"/>
                  <a:gd name="T46" fmla="*/ 1396166563 w 846"/>
                  <a:gd name="T47" fmla="*/ 1754029341 h 935"/>
                  <a:gd name="T48" fmla="*/ 73085325 w 846"/>
                  <a:gd name="T49" fmla="*/ 1827114690 h 935"/>
                  <a:gd name="T50" fmla="*/ 1396166563 w 846"/>
                  <a:gd name="T51" fmla="*/ 1577618344 h 935"/>
                  <a:gd name="T52" fmla="*/ 1396166563 w 846"/>
                  <a:gd name="T53" fmla="*/ 1305441377 h 935"/>
                  <a:gd name="T54" fmla="*/ 73085325 w 846"/>
                  <a:gd name="T55" fmla="*/ 1398687984 h 935"/>
                  <a:gd name="T56" fmla="*/ 1396166563 w 846"/>
                  <a:gd name="T57" fmla="*/ 1305441377 h 935"/>
                  <a:gd name="T58" fmla="*/ 1489413138 w 846"/>
                  <a:gd name="T59" fmla="*/ 2046367564 h 935"/>
                  <a:gd name="T60" fmla="*/ 1489413138 w 846"/>
                  <a:gd name="T61" fmla="*/ 2001004737 h 935"/>
                  <a:gd name="T62" fmla="*/ 1502013125 w 846"/>
                  <a:gd name="T63" fmla="*/ 698084310 h 935"/>
                  <a:gd name="T64" fmla="*/ 1948081575 w 846"/>
                  <a:gd name="T65" fmla="*/ 2001004737 h 935"/>
                  <a:gd name="T66" fmla="*/ 1532255000 w 846"/>
                  <a:gd name="T67" fmla="*/ 1494453953 h 935"/>
                  <a:gd name="T68" fmla="*/ 1948081575 w 846"/>
                  <a:gd name="T69" fmla="*/ 1403728298 h 935"/>
                  <a:gd name="T70" fmla="*/ 1532255000 w 846"/>
                  <a:gd name="T71" fmla="*/ 1053425667 h 935"/>
                  <a:gd name="T72" fmla="*/ 1948081575 w 846"/>
                  <a:gd name="T73" fmla="*/ 929938763 h 935"/>
                  <a:gd name="T74" fmla="*/ 1532255000 w 846"/>
                  <a:gd name="T75" fmla="*/ 642640854 h 935"/>
                  <a:gd name="T76" fmla="*/ 1948081575 w 846"/>
                  <a:gd name="T77" fmla="*/ 501512056 h 935"/>
                  <a:gd name="T78" fmla="*/ 1532255000 w 846"/>
                  <a:gd name="T79" fmla="*/ 292338223 h 935"/>
                  <a:gd name="T80" fmla="*/ 1993444388 w 846"/>
                  <a:gd name="T81" fmla="*/ 95765970 h 93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846"/>
                  <a:gd name="T124" fmla="*/ 0 h 935"/>
                  <a:gd name="T125" fmla="*/ 846 w 846"/>
                  <a:gd name="T126" fmla="*/ 935 h 93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846" h="935">
                    <a:moveTo>
                      <a:pt x="798" y="0"/>
                    </a:moveTo>
                    <a:lnTo>
                      <a:pt x="586" y="78"/>
                    </a:lnTo>
                    <a:lnTo>
                      <a:pt x="586" y="111"/>
                    </a:lnTo>
                    <a:lnTo>
                      <a:pt x="586" y="256"/>
                    </a:lnTo>
                    <a:lnTo>
                      <a:pt x="214" y="359"/>
                    </a:lnTo>
                    <a:lnTo>
                      <a:pt x="214" y="472"/>
                    </a:lnTo>
                    <a:lnTo>
                      <a:pt x="0" y="527"/>
                    </a:lnTo>
                    <a:lnTo>
                      <a:pt x="0" y="921"/>
                    </a:lnTo>
                    <a:lnTo>
                      <a:pt x="30" y="921"/>
                    </a:lnTo>
                    <a:lnTo>
                      <a:pt x="30" y="737"/>
                    </a:lnTo>
                    <a:lnTo>
                      <a:pt x="39" y="737"/>
                    </a:lnTo>
                    <a:lnTo>
                      <a:pt x="39" y="922"/>
                    </a:lnTo>
                    <a:lnTo>
                      <a:pt x="117" y="923"/>
                    </a:lnTo>
                    <a:lnTo>
                      <a:pt x="117" y="732"/>
                    </a:lnTo>
                    <a:lnTo>
                      <a:pt x="126" y="732"/>
                    </a:lnTo>
                    <a:lnTo>
                      <a:pt x="126" y="923"/>
                    </a:lnTo>
                    <a:lnTo>
                      <a:pt x="202" y="924"/>
                    </a:lnTo>
                    <a:lnTo>
                      <a:pt x="202" y="727"/>
                    </a:lnTo>
                    <a:lnTo>
                      <a:pt x="211" y="727"/>
                    </a:lnTo>
                    <a:lnTo>
                      <a:pt x="211" y="924"/>
                    </a:lnTo>
                    <a:lnTo>
                      <a:pt x="287" y="926"/>
                    </a:lnTo>
                    <a:lnTo>
                      <a:pt x="287" y="725"/>
                    </a:lnTo>
                    <a:lnTo>
                      <a:pt x="296" y="725"/>
                    </a:lnTo>
                    <a:lnTo>
                      <a:pt x="296" y="926"/>
                    </a:lnTo>
                    <a:lnTo>
                      <a:pt x="374" y="927"/>
                    </a:lnTo>
                    <a:lnTo>
                      <a:pt x="374" y="719"/>
                    </a:lnTo>
                    <a:lnTo>
                      <a:pt x="383" y="719"/>
                    </a:lnTo>
                    <a:lnTo>
                      <a:pt x="383" y="927"/>
                    </a:lnTo>
                    <a:lnTo>
                      <a:pt x="459" y="928"/>
                    </a:lnTo>
                    <a:lnTo>
                      <a:pt x="459" y="715"/>
                    </a:lnTo>
                    <a:lnTo>
                      <a:pt x="468" y="715"/>
                    </a:lnTo>
                    <a:lnTo>
                      <a:pt x="468" y="928"/>
                    </a:lnTo>
                    <a:lnTo>
                      <a:pt x="547" y="931"/>
                    </a:lnTo>
                    <a:lnTo>
                      <a:pt x="547" y="712"/>
                    </a:lnTo>
                    <a:lnTo>
                      <a:pt x="556" y="712"/>
                    </a:lnTo>
                    <a:lnTo>
                      <a:pt x="556" y="931"/>
                    </a:lnTo>
                    <a:lnTo>
                      <a:pt x="846" y="935"/>
                    </a:lnTo>
                    <a:lnTo>
                      <a:pt x="846" y="38"/>
                    </a:lnTo>
                    <a:lnTo>
                      <a:pt x="798" y="0"/>
                    </a:lnTo>
                    <a:close/>
                    <a:moveTo>
                      <a:pt x="227" y="381"/>
                    </a:moveTo>
                    <a:lnTo>
                      <a:pt x="228" y="381"/>
                    </a:lnTo>
                    <a:lnTo>
                      <a:pt x="232" y="464"/>
                    </a:lnTo>
                    <a:lnTo>
                      <a:pt x="548" y="388"/>
                    </a:lnTo>
                    <a:lnTo>
                      <a:pt x="549" y="393"/>
                    </a:lnTo>
                    <a:lnTo>
                      <a:pt x="227" y="470"/>
                    </a:lnTo>
                    <a:lnTo>
                      <a:pt x="227" y="381"/>
                    </a:lnTo>
                    <a:close/>
                    <a:moveTo>
                      <a:pt x="554" y="696"/>
                    </a:moveTo>
                    <a:lnTo>
                      <a:pt x="549" y="696"/>
                    </a:lnTo>
                    <a:lnTo>
                      <a:pt x="29" y="725"/>
                    </a:lnTo>
                    <a:lnTo>
                      <a:pt x="29" y="689"/>
                    </a:lnTo>
                    <a:lnTo>
                      <a:pt x="554" y="626"/>
                    </a:lnTo>
                    <a:lnTo>
                      <a:pt x="554" y="696"/>
                    </a:lnTo>
                    <a:close/>
                    <a:moveTo>
                      <a:pt x="554" y="518"/>
                    </a:moveTo>
                    <a:lnTo>
                      <a:pt x="29" y="590"/>
                    </a:lnTo>
                    <a:lnTo>
                      <a:pt x="29" y="555"/>
                    </a:lnTo>
                    <a:lnTo>
                      <a:pt x="554" y="441"/>
                    </a:lnTo>
                    <a:lnTo>
                      <a:pt x="554" y="518"/>
                    </a:lnTo>
                    <a:close/>
                    <a:moveTo>
                      <a:pt x="791" y="812"/>
                    </a:moveTo>
                    <a:lnTo>
                      <a:pt x="591" y="812"/>
                    </a:lnTo>
                    <a:lnTo>
                      <a:pt x="591" y="794"/>
                    </a:lnTo>
                    <a:lnTo>
                      <a:pt x="591" y="277"/>
                    </a:lnTo>
                    <a:lnTo>
                      <a:pt x="596" y="277"/>
                    </a:lnTo>
                    <a:lnTo>
                      <a:pt x="596" y="794"/>
                    </a:lnTo>
                    <a:lnTo>
                      <a:pt x="773" y="794"/>
                    </a:lnTo>
                    <a:lnTo>
                      <a:pt x="773" y="575"/>
                    </a:lnTo>
                    <a:lnTo>
                      <a:pt x="608" y="593"/>
                    </a:lnTo>
                    <a:lnTo>
                      <a:pt x="608" y="575"/>
                    </a:lnTo>
                    <a:lnTo>
                      <a:pt x="773" y="557"/>
                    </a:lnTo>
                    <a:lnTo>
                      <a:pt x="773" y="386"/>
                    </a:lnTo>
                    <a:lnTo>
                      <a:pt x="608" y="418"/>
                    </a:lnTo>
                    <a:lnTo>
                      <a:pt x="608" y="399"/>
                    </a:lnTo>
                    <a:lnTo>
                      <a:pt x="773" y="369"/>
                    </a:lnTo>
                    <a:lnTo>
                      <a:pt x="773" y="218"/>
                    </a:lnTo>
                    <a:lnTo>
                      <a:pt x="608" y="255"/>
                    </a:lnTo>
                    <a:lnTo>
                      <a:pt x="608" y="237"/>
                    </a:lnTo>
                    <a:lnTo>
                      <a:pt x="773" y="199"/>
                    </a:lnTo>
                    <a:lnTo>
                      <a:pt x="773" y="62"/>
                    </a:lnTo>
                    <a:lnTo>
                      <a:pt x="608" y="116"/>
                    </a:lnTo>
                    <a:lnTo>
                      <a:pt x="608" y="96"/>
                    </a:lnTo>
                    <a:lnTo>
                      <a:pt x="791" y="38"/>
                    </a:lnTo>
                    <a:lnTo>
                      <a:pt x="791" y="812"/>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defTabSz="914377"/>
                <a:endParaRPr lang="zh-CN" altLang="en-US" sz="2133">
                  <a:solidFill>
                    <a:prstClr val="black"/>
                  </a:solidFill>
                  <a:latin typeface="Calibri" panose="020F0502020204030204"/>
                  <a:ea typeface="等线" panose="02010600030101010101" pitchFamily="2" charset="-122"/>
                </a:endParaRPr>
              </a:p>
            </p:txBody>
          </p:sp>
          <p:sp>
            <p:nvSpPr>
              <p:cNvPr id="31" name="Freeform 107"/>
              <p:cNvSpPr>
                <a:spLocks noEditPoints="1" noChangeArrowheads="1"/>
              </p:cNvSpPr>
              <p:nvPr/>
            </p:nvSpPr>
            <p:spPr bwMode="auto">
              <a:xfrm>
                <a:off x="3176" y="217543"/>
                <a:ext cx="906463" cy="592137"/>
              </a:xfrm>
              <a:custGeom>
                <a:avLst/>
                <a:gdLst>
                  <a:gd name="T0" fmla="*/ 551913121 w 571"/>
                  <a:gd name="T1" fmla="*/ 257056155 h 373"/>
                  <a:gd name="T2" fmla="*/ 551913121 w 571"/>
                  <a:gd name="T3" fmla="*/ 332660906 h 373"/>
                  <a:gd name="T4" fmla="*/ 181451150 w 571"/>
                  <a:gd name="T5" fmla="*/ 463709142 h 373"/>
                  <a:gd name="T6" fmla="*/ 181451150 w 571"/>
                  <a:gd name="T7" fmla="*/ 645160545 h 373"/>
                  <a:gd name="T8" fmla="*/ 0 w 571"/>
                  <a:gd name="T9" fmla="*/ 688004031 h 373"/>
                  <a:gd name="T10" fmla="*/ 0 w 571"/>
                  <a:gd name="T11" fmla="*/ 776208780 h 373"/>
                  <a:gd name="T12" fmla="*/ 80644956 w 571"/>
                  <a:gd name="T13" fmla="*/ 776208780 h 373"/>
                  <a:gd name="T14" fmla="*/ 80644956 w 571"/>
                  <a:gd name="T15" fmla="*/ 940019869 h 373"/>
                  <a:gd name="T16" fmla="*/ 501510023 w 571"/>
                  <a:gd name="T17" fmla="*/ 831652265 h 373"/>
                  <a:gd name="T18" fmla="*/ 501510023 w 571"/>
                  <a:gd name="T19" fmla="*/ 546875162 h 373"/>
                  <a:gd name="T20" fmla="*/ 1439007631 w 571"/>
                  <a:gd name="T21" fmla="*/ 284778690 h 373"/>
                  <a:gd name="T22" fmla="*/ 1439007631 w 571"/>
                  <a:gd name="T23" fmla="*/ 0 h 373"/>
                  <a:gd name="T24" fmla="*/ 551913121 w 571"/>
                  <a:gd name="T25" fmla="*/ 257056155 h 373"/>
                  <a:gd name="T26" fmla="*/ 451106926 w 571"/>
                  <a:gd name="T27" fmla="*/ 791329731 h 373"/>
                  <a:gd name="T28" fmla="*/ 231854247 w 571"/>
                  <a:gd name="T29" fmla="*/ 844253850 h 373"/>
                  <a:gd name="T30" fmla="*/ 231854247 w 571"/>
                  <a:gd name="T31" fmla="*/ 491431677 h 373"/>
                  <a:gd name="T32" fmla="*/ 451106926 w 571"/>
                  <a:gd name="T33" fmla="*/ 413305974 h 373"/>
                  <a:gd name="T34" fmla="*/ 451106926 w 571"/>
                  <a:gd name="T35" fmla="*/ 791329731 h 37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71"/>
                  <a:gd name="T55" fmla="*/ 0 h 373"/>
                  <a:gd name="T56" fmla="*/ 571 w 571"/>
                  <a:gd name="T57" fmla="*/ 373 h 37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71" h="373">
                    <a:moveTo>
                      <a:pt x="219" y="102"/>
                    </a:moveTo>
                    <a:lnTo>
                      <a:pt x="219" y="132"/>
                    </a:lnTo>
                    <a:lnTo>
                      <a:pt x="72" y="184"/>
                    </a:lnTo>
                    <a:lnTo>
                      <a:pt x="72" y="256"/>
                    </a:lnTo>
                    <a:lnTo>
                      <a:pt x="0" y="273"/>
                    </a:lnTo>
                    <a:lnTo>
                      <a:pt x="0" y="308"/>
                    </a:lnTo>
                    <a:lnTo>
                      <a:pt x="32" y="308"/>
                    </a:lnTo>
                    <a:lnTo>
                      <a:pt x="32" y="373"/>
                    </a:lnTo>
                    <a:lnTo>
                      <a:pt x="199" y="330"/>
                    </a:lnTo>
                    <a:lnTo>
                      <a:pt x="199" y="217"/>
                    </a:lnTo>
                    <a:lnTo>
                      <a:pt x="571" y="113"/>
                    </a:lnTo>
                    <a:lnTo>
                      <a:pt x="571" y="0"/>
                    </a:lnTo>
                    <a:lnTo>
                      <a:pt x="219" y="102"/>
                    </a:lnTo>
                    <a:close/>
                    <a:moveTo>
                      <a:pt x="179" y="314"/>
                    </a:moveTo>
                    <a:lnTo>
                      <a:pt x="92" y="335"/>
                    </a:lnTo>
                    <a:lnTo>
                      <a:pt x="92" y="195"/>
                    </a:lnTo>
                    <a:lnTo>
                      <a:pt x="179" y="164"/>
                    </a:lnTo>
                    <a:lnTo>
                      <a:pt x="179" y="314"/>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defTabSz="914377"/>
                <a:endParaRPr lang="zh-CN" altLang="en-US" sz="2133">
                  <a:solidFill>
                    <a:prstClr val="black"/>
                  </a:solidFill>
                  <a:latin typeface="Calibri" panose="020F0502020204030204"/>
                  <a:ea typeface="等线" panose="02010600030101010101" pitchFamily="2" charset="-122"/>
                </a:endParaRPr>
              </a:p>
            </p:txBody>
          </p:sp>
          <p:sp>
            <p:nvSpPr>
              <p:cNvPr id="32" name="Freeform 108"/>
              <p:cNvSpPr>
                <a:spLocks noEditPoints="1" noChangeArrowheads="1"/>
              </p:cNvSpPr>
              <p:nvPr/>
            </p:nvSpPr>
            <p:spPr bwMode="auto">
              <a:xfrm>
                <a:off x="1357313" y="-86712"/>
                <a:ext cx="596900" cy="1555751"/>
              </a:xfrm>
              <a:custGeom>
                <a:avLst/>
                <a:gdLst>
                  <a:gd name="T0" fmla="*/ 906955416 w 341"/>
                  <a:gd name="T1" fmla="*/ 1029000000 h 889"/>
                  <a:gd name="T2" fmla="*/ 906955416 w 341"/>
                  <a:gd name="T3" fmla="*/ 872812500 h 889"/>
                  <a:gd name="T4" fmla="*/ 554591868 w 341"/>
                  <a:gd name="T5" fmla="*/ 545125000 h 889"/>
                  <a:gd name="T6" fmla="*/ 428966299 w 341"/>
                  <a:gd name="T7" fmla="*/ 557375000 h 889"/>
                  <a:gd name="T8" fmla="*/ 73537730 w 341"/>
                  <a:gd name="T9" fmla="*/ 0 h 889"/>
                  <a:gd name="T10" fmla="*/ 0 w 341"/>
                  <a:gd name="T11" fmla="*/ 116375000 h 889"/>
                  <a:gd name="T12" fmla="*/ 0 w 341"/>
                  <a:gd name="T13" fmla="*/ 2147483647 h 889"/>
                  <a:gd name="T14" fmla="*/ 156265269 w 341"/>
                  <a:gd name="T15" fmla="*/ 2147483647 h 889"/>
                  <a:gd name="T16" fmla="*/ 156265269 w 341"/>
                  <a:gd name="T17" fmla="*/ 630875000 h 889"/>
                  <a:gd name="T18" fmla="*/ 413644698 w 341"/>
                  <a:gd name="T19" fmla="*/ 569625000 h 889"/>
                  <a:gd name="T20" fmla="*/ 413644698 w 341"/>
                  <a:gd name="T21" fmla="*/ 594125000 h 889"/>
                  <a:gd name="T22" fmla="*/ 180778429 w 341"/>
                  <a:gd name="T23" fmla="*/ 649250000 h 889"/>
                  <a:gd name="T24" fmla="*/ 180778429 w 341"/>
                  <a:gd name="T25" fmla="*/ 2147483647 h 889"/>
                  <a:gd name="T26" fmla="*/ 245122849 w 341"/>
                  <a:gd name="T27" fmla="*/ 2147483647 h 889"/>
                  <a:gd name="T28" fmla="*/ 245122849 w 341"/>
                  <a:gd name="T29" fmla="*/ 710500000 h 889"/>
                  <a:gd name="T30" fmla="*/ 257379429 w 341"/>
                  <a:gd name="T31" fmla="*/ 710500000 h 889"/>
                  <a:gd name="T32" fmla="*/ 257379429 w 341"/>
                  <a:gd name="T33" fmla="*/ 2147483647 h 889"/>
                  <a:gd name="T34" fmla="*/ 330917159 w 341"/>
                  <a:gd name="T35" fmla="*/ 2147483647 h 889"/>
                  <a:gd name="T36" fmla="*/ 330917159 w 341"/>
                  <a:gd name="T37" fmla="*/ 698250000 h 889"/>
                  <a:gd name="T38" fmla="*/ 343171989 w 341"/>
                  <a:gd name="T39" fmla="*/ 698250000 h 889"/>
                  <a:gd name="T40" fmla="*/ 343171989 w 341"/>
                  <a:gd name="T41" fmla="*/ 2147483647 h 889"/>
                  <a:gd name="T42" fmla="*/ 413644698 w 341"/>
                  <a:gd name="T43" fmla="*/ 2147483647 h 889"/>
                  <a:gd name="T44" fmla="*/ 413644698 w 341"/>
                  <a:gd name="T45" fmla="*/ 686000000 h 889"/>
                  <a:gd name="T46" fmla="*/ 425901278 w 341"/>
                  <a:gd name="T47" fmla="*/ 686000000 h 889"/>
                  <a:gd name="T48" fmla="*/ 425901278 w 341"/>
                  <a:gd name="T49" fmla="*/ 2147483647 h 889"/>
                  <a:gd name="T50" fmla="*/ 493310718 w 341"/>
                  <a:gd name="T51" fmla="*/ 2147483647 h 889"/>
                  <a:gd name="T52" fmla="*/ 493310718 w 341"/>
                  <a:gd name="T53" fmla="*/ 673750000 h 889"/>
                  <a:gd name="T54" fmla="*/ 505567298 w 341"/>
                  <a:gd name="T55" fmla="*/ 673750000 h 889"/>
                  <a:gd name="T56" fmla="*/ 505567298 w 341"/>
                  <a:gd name="T57" fmla="*/ 2147483647 h 889"/>
                  <a:gd name="T58" fmla="*/ 554591868 w 341"/>
                  <a:gd name="T59" fmla="*/ 2147483647 h 889"/>
                  <a:gd name="T60" fmla="*/ 1044837566 w 341"/>
                  <a:gd name="T61" fmla="*/ 2147483647 h 889"/>
                  <a:gd name="T62" fmla="*/ 1044837566 w 341"/>
                  <a:gd name="T63" fmla="*/ 1157625000 h 889"/>
                  <a:gd name="T64" fmla="*/ 906955416 w 341"/>
                  <a:gd name="T65" fmla="*/ 1029000000 h 889"/>
                  <a:gd name="T66" fmla="*/ 870187427 w 341"/>
                  <a:gd name="T67" fmla="*/ 934062500 h 889"/>
                  <a:gd name="T68" fmla="*/ 612807998 w 341"/>
                  <a:gd name="T69" fmla="*/ 695187500 h 889"/>
                  <a:gd name="T70" fmla="*/ 612807998 w 341"/>
                  <a:gd name="T71" fmla="*/ 2147483647 h 889"/>
                  <a:gd name="T72" fmla="*/ 588294838 w 341"/>
                  <a:gd name="T73" fmla="*/ 2147483647 h 889"/>
                  <a:gd name="T74" fmla="*/ 588294838 w 341"/>
                  <a:gd name="T75" fmla="*/ 640062500 h 889"/>
                  <a:gd name="T76" fmla="*/ 867122406 w 341"/>
                  <a:gd name="T77" fmla="*/ 900375000 h 889"/>
                  <a:gd name="T78" fmla="*/ 870187427 w 341"/>
                  <a:gd name="T79" fmla="*/ 934062500 h 88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41"/>
                  <a:gd name="T121" fmla="*/ 0 h 889"/>
                  <a:gd name="T122" fmla="*/ 341 w 341"/>
                  <a:gd name="T123" fmla="*/ 889 h 88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41" h="889">
                    <a:moveTo>
                      <a:pt x="296" y="336"/>
                    </a:moveTo>
                    <a:cubicBezTo>
                      <a:pt x="296" y="285"/>
                      <a:pt x="296" y="285"/>
                      <a:pt x="296" y="285"/>
                    </a:cubicBezTo>
                    <a:cubicBezTo>
                      <a:pt x="181" y="178"/>
                      <a:pt x="181" y="178"/>
                      <a:pt x="181" y="178"/>
                    </a:cubicBezTo>
                    <a:cubicBezTo>
                      <a:pt x="140" y="182"/>
                      <a:pt x="140" y="182"/>
                      <a:pt x="140" y="182"/>
                    </a:cubicBezTo>
                    <a:cubicBezTo>
                      <a:pt x="157" y="56"/>
                      <a:pt x="24" y="0"/>
                      <a:pt x="24" y="0"/>
                    </a:cubicBezTo>
                    <a:cubicBezTo>
                      <a:pt x="0" y="38"/>
                      <a:pt x="0" y="38"/>
                      <a:pt x="0" y="38"/>
                    </a:cubicBezTo>
                    <a:cubicBezTo>
                      <a:pt x="0" y="889"/>
                      <a:pt x="0" y="889"/>
                      <a:pt x="0" y="889"/>
                    </a:cubicBezTo>
                    <a:cubicBezTo>
                      <a:pt x="51" y="872"/>
                      <a:pt x="51" y="872"/>
                      <a:pt x="51" y="872"/>
                    </a:cubicBezTo>
                    <a:cubicBezTo>
                      <a:pt x="51" y="206"/>
                      <a:pt x="51" y="206"/>
                      <a:pt x="51" y="206"/>
                    </a:cubicBezTo>
                    <a:cubicBezTo>
                      <a:pt x="135" y="186"/>
                      <a:pt x="135" y="186"/>
                      <a:pt x="135" y="186"/>
                    </a:cubicBezTo>
                    <a:cubicBezTo>
                      <a:pt x="135" y="194"/>
                      <a:pt x="135" y="194"/>
                      <a:pt x="135" y="194"/>
                    </a:cubicBezTo>
                    <a:cubicBezTo>
                      <a:pt x="59" y="212"/>
                      <a:pt x="59" y="212"/>
                      <a:pt x="59" y="212"/>
                    </a:cubicBezTo>
                    <a:cubicBezTo>
                      <a:pt x="59" y="872"/>
                      <a:pt x="59" y="872"/>
                      <a:pt x="59" y="872"/>
                    </a:cubicBezTo>
                    <a:cubicBezTo>
                      <a:pt x="80" y="874"/>
                      <a:pt x="80" y="874"/>
                      <a:pt x="80" y="874"/>
                    </a:cubicBezTo>
                    <a:cubicBezTo>
                      <a:pt x="80" y="232"/>
                      <a:pt x="80" y="232"/>
                      <a:pt x="80" y="232"/>
                    </a:cubicBezTo>
                    <a:cubicBezTo>
                      <a:pt x="84" y="232"/>
                      <a:pt x="84" y="232"/>
                      <a:pt x="84" y="232"/>
                    </a:cubicBezTo>
                    <a:cubicBezTo>
                      <a:pt x="84" y="874"/>
                      <a:pt x="84" y="874"/>
                      <a:pt x="84" y="874"/>
                    </a:cubicBezTo>
                    <a:cubicBezTo>
                      <a:pt x="108" y="876"/>
                      <a:pt x="108" y="876"/>
                      <a:pt x="108" y="876"/>
                    </a:cubicBezTo>
                    <a:cubicBezTo>
                      <a:pt x="108" y="228"/>
                      <a:pt x="108" y="228"/>
                      <a:pt x="108" y="228"/>
                    </a:cubicBezTo>
                    <a:cubicBezTo>
                      <a:pt x="112" y="228"/>
                      <a:pt x="112" y="228"/>
                      <a:pt x="112" y="228"/>
                    </a:cubicBezTo>
                    <a:cubicBezTo>
                      <a:pt x="112" y="877"/>
                      <a:pt x="112" y="877"/>
                      <a:pt x="112" y="877"/>
                    </a:cubicBezTo>
                    <a:cubicBezTo>
                      <a:pt x="135" y="878"/>
                      <a:pt x="135" y="878"/>
                      <a:pt x="135" y="878"/>
                    </a:cubicBezTo>
                    <a:cubicBezTo>
                      <a:pt x="135" y="224"/>
                      <a:pt x="135" y="224"/>
                      <a:pt x="135" y="224"/>
                    </a:cubicBezTo>
                    <a:cubicBezTo>
                      <a:pt x="139" y="224"/>
                      <a:pt x="139" y="224"/>
                      <a:pt x="139" y="224"/>
                    </a:cubicBezTo>
                    <a:cubicBezTo>
                      <a:pt x="139" y="879"/>
                      <a:pt x="139" y="879"/>
                      <a:pt x="139" y="879"/>
                    </a:cubicBezTo>
                    <a:cubicBezTo>
                      <a:pt x="161" y="881"/>
                      <a:pt x="161" y="881"/>
                      <a:pt x="161" y="881"/>
                    </a:cubicBezTo>
                    <a:cubicBezTo>
                      <a:pt x="161" y="220"/>
                      <a:pt x="161" y="220"/>
                      <a:pt x="161" y="220"/>
                    </a:cubicBezTo>
                    <a:cubicBezTo>
                      <a:pt x="165" y="220"/>
                      <a:pt x="165" y="220"/>
                      <a:pt x="165" y="220"/>
                    </a:cubicBezTo>
                    <a:cubicBezTo>
                      <a:pt x="165" y="881"/>
                      <a:pt x="165" y="881"/>
                      <a:pt x="165" y="881"/>
                    </a:cubicBezTo>
                    <a:cubicBezTo>
                      <a:pt x="181" y="882"/>
                      <a:pt x="181" y="882"/>
                      <a:pt x="181" y="882"/>
                    </a:cubicBezTo>
                    <a:cubicBezTo>
                      <a:pt x="341" y="869"/>
                      <a:pt x="341" y="869"/>
                      <a:pt x="341" y="869"/>
                    </a:cubicBezTo>
                    <a:cubicBezTo>
                      <a:pt x="341" y="378"/>
                      <a:pt x="341" y="378"/>
                      <a:pt x="341" y="378"/>
                    </a:cubicBezTo>
                    <a:lnTo>
                      <a:pt x="296" y="336"/>
                    </a:lnTo>
                    <a:close/>
                    <a:moveTo>
                      <a:pt x="284" y="305"/>
                    </a:moveTo>
                    <a:cubicBezTo>
                      <a:pt x="200" y="227"/>
                      <a:pt x="200" y="227"/>
                      <a:pt x="200" y="227"/>
                    </a:cubicBezTo>
                    <a:cubicBezTo>
                      <a:pt x="200" y="864"/>
                      <a:pt x="200" y="864"/>
                      <a:pt x="200" y="864"/>
                    </a:cubicBezTo>
                    <a:cubicBezTo>
                      <a:pt x="192" y="864"/>
                      <a:pt x="192" y="864"/>
                      <a:pt x="192" y="864"/>
                    </a:cubicBezTo>
                    <a:cubicBezTo>
                      <a:pt x="192" y="209"/>
                      <a:pt x="192" y="209"/>
                      <a:pt x="192" y="209"/>
                    </a:cubicBezTo>
                    <a:cubicBezTo>
                      <a:pt x="283" y="294"/>
                      <a:pt x="283" y="294"/>
                      <a:pt x="283" y="294"/>
                    </a:cubicBezTo>
                    <a:lnTo>
                      <a:pt x="284" y="305"/>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defTabSz="914377"/>
                <a:endParaRPr lang="zh-CN" altLang="en-US" sz="2133">
                  <a:solidFill>
                    <a:prstClr val="black"/>
                  </a:solidFill>
                  <a:latin typeface="Calibri" panose="020F0502020204030204"/>
                  <a:ea typeface="等线" panose="02010600030101010101" pitchFamily="2" charset="-122"/>
                </a:endParaRPr>
              </a:p>
            </p:txBody>
          </p:sp>
        </p:grpSp>
      </p:grpSp>
      <p:grpSp>
        <p:nvGrpSpPr>
          <p:cNvPr id="33" name="Group 40"/>
          <p:cNvGrpSpPr>
            <a:grpSpLocks/>
          </p:cNvGrpSpPr>
          <p:nvPr/>
        </p:nvGrpSpPr>
        <p:grpSpPr bwMode="auto">
          <a:xfrm>
            <a:off x="3767046" y="1789893"/>
            <a:ext cx="2308764" cy="1669208"/>
            <a:chOff x="0" y="0"/>
            <a:chExt cx="2016777" cy="1303020"/>
          </a:xfrm>
        </p:grpSpPr>
        <p:sp>
          <p:nvSpPr>
            <p:cNvPr id="34" name="Rectangle 6"/>
            <p:cNvSpPr>
              <a:spLocks noChangeAspect="1"/>
            </p:cNvSpPr>
            <p:nvPr/>
          </p:nvSpPr>
          <p:spPr bwMode="auto">
            <a:xfrm>
              <a:off x="0" y="0"/>
              <a:ext cx="2016777" cy="1303020"/>
            </a:xfrm>
            <a:prstGeom prst="rect">
              <a:avLst/>
            </a:prstGeom>
            <a:solidFill>
              <a:srgbClr val="FF9201"/>
            </a:solidFill>
            <a:ln w="9525">
              <a:solidFill>
                <a:srgbClr val="FFFFFF">
                  <a:alpha val="50195"/>
                </a:srgbClr>
              </a:solidFill>
              <a:bevel/>
              <a:headEnd/>
              <a:tailEnd/>
            </a:ln>
          </p:spPr>
          <p:txBody>
            <a:bodyPr lIns="162524" tIns="81263" rIns="162524" bIns="81263" anchor="b"/>
            <a:lstStyle/>
            <a:p>
              <a:pPr defTabSz="914377">
                <a:lnSpc>
                  <a:spcPct val="90000"/>
                </a:lnSpc>
                <a:spcBef>
                  <a:spcPts val="833"/>
                </a:spcBef>
                <a:buClr>
                  <a:srgbClr val="FFFF99"/>
                </a:buClr>
                <a:buSzPct val="120000"/>
              </a:pPr>
              <a:r>
                <a:rPr lang="zh-CN" altLang="en-US" sz="1867" b="1">
                  <a:solidFill>
                    <a:srgbClr val="FFFFFF"/>
                  </a:solidFill>
                  <a:latin typeface="微软雅黑" pitchFamily="34" charset="-122"/>
                  <a:ea typeface="微软雅黑" pitchFamily="34" charset="-122"/>
                  <a:sym typeface="微软雅黑" pitchFamily="34" charset="-122"/>
                </a:rPr>
                <a:t>点击添加标题</a:t>
              </a:r>
              <a:endParaRPr lang="en-US" sz="1867" b="1">
                <a:solidFill>
                  <a:srgbClr val="FFFFFF"/>
                </a:solidFill>
                <a:latin typeface="微软雅黑" pitchFamily="34" charset="-122"/>
                <a:ea typeface="微软雅黑" pitchFamily="34" charset="-122"/>
                <a:sym typeface="微软雅黑" pitchFamily="34" charset="-122"/>
              </a:endParaRPr>
            </a:p>
          </p:txBody>
        </p:sp>
        <p:grpSp>
          <p:nvGrpSpPr>
            <p:cNvPr id="35" name="Group 42"/>
            <p:cNvGrpSpPr>
              <a:grpSpLocks/>
            </p:cNvGrpSpPr>
            <p:nvPr/>
          </p:nvGrpSpPr>
          <p:grpSpPr bwMode="auto">
            <a:xfrm>
              <a:off x="223076" y="118060"/>
              <a:ext cx="295613" cy="626731"/>
              <a:chOff x="0" y="0"/>
              <a:chExt cx="419101" cy="889001"/>
            </a:xfrm>
          </p:grpSpPr>
          <p:sp>
            <p:nvSpPr>
              <p:cNvPr id="36" name="Oval 16"/>
              <p:cNvSpPr>
                <a:spLocks noChangeArrowheads="1"/>
              </p:cNvSpPr>
              <p:nvPr/>
            </p:nvSpPr>
            <p:spPr bwMode="auto">
              <a:xfrm>
                <a:off x="228600" y="0"/>
                <a:ext cx="149225" cy="146050"/>
              </a:xfrm>
              <a:prstGeom prst="ellipse">
                <a:avLst/>
              </a:pr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defTabSz="914377"/>
                <a:endParaRPr lang="zh-CN" altLang="zh-CN" sz="2133">
                  <a:solidFill>
                    <a:srgbClr val="292929"/>
                  </a:solidFill>
                  <a:latin typeface="Segoe UI" pitchFamily="34" charset="0"/>
                  <a:ea typeface="等线" panose="02010600030101010101" pitchFamily="2" charset="-122"/>
                  <a:sym typeface="Segoe UI" pitchFamily="34" charset="0"/>
                </a:endParaRPr>
              </a:p>
            </p:txBody>
          </p:sp>
          <p:sp>
            <p:nvSpPr>
              <p:cNvPr id="37" name="Freeform 17"/>
              <p:cNvSpPr>
                <a:spLocks noChangeArrowheads="1"/>
              </p:cNvSpPr>
              <p:nvPr/>
            </p:nvSpPr>
            <p:spPr bwMode="auto">
              <a:xfrm>
                <a:off x="96838" y="179388"/>
                <a:ext cx="322263" cy="709613"/>
              </a:xfrm>
              <a:custGeom>
                <a:avLst/>
                <a:gdLst>
                  <a:gd name="T0" fmla="*/ 1067181419 w 86"/>
                  <a:gd name="T1" fmla="*/ 0 h 189"/>
                  <a:gd name="T2" fmla="*/ 1123348862 w 86"/>
                  <a:gd name="T3" fmla="*/ 42291433 h 189"/>
                  <a:gd name="T4" fmla="*/ 1165471634 w 86"/>
                  <a:gd name="T5" fmla="*/ 155063581 h 189"/>
                  <a:gd name="T6" fmla="*/ 1095263267 w 86"/>
                  <a:gd name="T7" fmla="*/ 296032522 h 189"/>
                  <a:gd name="T8" fmla="*/ 617841874 w 86"/>
                  <a:gd name="T9" fmla="*/ 662549513 h 189"/>
                  <a:gd name="T10" fmla="*/ 547633507 w 86"/>
                  <a:gd name="T11" fmla="*/ 704837192 h 189"/>
                  <a:gd name="T12" fmla="*/ 547633507 w 86"/>
                  <a:gd name="T13" fmla="*/ 1141838654 h 189"/>
                  <a:gd name="T14" fmla="*/ 28081848 w 86"/>
                  <a:gd name="T15" fmla="*/ 2147483647 h 189"/>
                  <a:gd name="T16" fmla="*/ 126375810 w 86"/>
                  <a:gd name="T17" fmla="*/ 2147483647 h 189"/>
                  <a:gd name="T18" fmla="*/ 182543253 w 86"/>
                  <a:gd name="T19" fmla="*/ 2147483647 h 189"/>
                  <a:gd name="T20" fmla="*/ 337004659 w 86"/>
                  <a:gd name="T21" fmla="*/ 2147483647 h 189"/>
                  <a:gd name="T22" fmla="*/ 884634418 w 86"/>
                  <a:gd name="T23" fmla="*/ 1170031691 h 189"/>
                  <a:gd name="T24" fmla="*/ 884634418 w 86"/>
                  <a:gd name="T25" fmla="*/ 2147483647 h 189"/>
                  <a:gd name="T26" fmla="*/ 1039095824 w 86"/>
                  <a:gd name="T27" fmla="*/ 2147483647 h 189"/>
                  <a:gd name="T28" fmla="*/ 1207598153 w 86"/>
                  <a:gd name="T29" fmla="*/ 2147483647 h 189"/>
                  <a:gd name="T30" fmla="*/ 1207598153 w 86"/>
                  <a:gd name="T31" fmla="*/ 1014968109 h 189"/>
                  <a:gd name="T32" fmla="*/ 1207598153 w 86"/>
                  <a:gd name="T33" fmla="*/ 239646447 h 189"/>
                  <a:gd name="T34" fmla="*/ 1067181419 w 86"/>
                  <a:gd name="T35" fmla="*/ 0 h 18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6"/>
                  <a:gd name="T55" fmla="*/ 0 h 189"/>
                  <a:gd name="T56" fmla="*/ 86 w 86"/>
                  <a:gd name="T57" fmla="*/ 189 h 18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6" h="189">
                    <a:moveTo>
                      <a:pt x="76" y="0"/>
                    </a:moveTo>
                    <a:cubicBezTo>
                      <a:pt x="78" y="1"/>
                      <a:pt x="79" y="2"/>
                      <a:pt x="80" y="3"/>
                    </a:cubicBezTo>
                    <a:cubicBezTo>
                      <a:pt x="82" y="6"/>
                      <a:pt x="83" y="8"/>
                      <a:pt x="83" y="11"/>
                    </a:cubicBezTo>
                    <a:cubicBezTo>
                      <a:pt x="83" y="15"/>
                      <a:pt x="81" y="18"/>
                      <a:pt x="78" y="21"/>
                    </a:cubicBezTo>
                    <a:cubicBezTo>
                      <a:pt x="44" y="47"/>
                      <a:pt x="44" y="47"/>
                      <a:pt x="44" y="47"/>
                    </a:cubicBezTo>
                    <a:cubicBezTo>
                      <a:pt x="42" y="49"/>
                      <a:pt x="40" y="49"/>
                      <a:pt x="39" y="50"/>
                    </a:cubicBezTo>
                    <a:cubicBezTo>
                      <a:pt x="39" y="81"/>
                      <a:pt x="39" y="81"/>
                      <a:pt x="39" y="81"/>
                    </a:cubicBezTo>
                    <a:cubicBezTo>
                      <a:pt x="2" y="173"/>
                      <a:pt x="2" y="173"/>
                      <a:pt x="2" y="173"/>
                    </a:cubicBezTo>
                    <a:cubicBezTo>
                      <a:pt x="0" y="179"/>
                      <a:pt x="3" y="186"/>
                      <a:pt x="9" y="188"/>
                    </a:cubicBezTo>
                    <a:cubicBezTo>
                      <a:pt x="10" y="189"/>
                      <a:pt x="12" y="189"/>
                      <a:pt x="13" y="189"/>
                    </a:cubicBezTo>
                    <a:cubicBezTo>
                      <a:pt x="18" y="189"/>
                      <a:pt x="22" y="186"/>
                      <a:pt x="24" y="181"/>
                    </a:cubicBezTo>
                    <a:cubicBezTo>
                      <a:pt x="63" y="83"/>
                      <a:pt x="63" y="83"/>
                      <a:pt x="63" y="83"/>
                    </a:cubicBezTo>
                    <a:cubicBezTo>
                      <a:pt x="63" y="177"/>
                      <a:pt x="63" y="177"/>
                      <a:pt x="63" y="177"/>
                    </a:cubicBezTo>
                    <a:cubicBezTo>
                      <a:pt x="63" y="184"/>
                      <a:pt x="68" y="189"/>
                      <a:pt x="74" y="189"/>
                    </a:cubicBezTo>
                    <a:cubicBezTo>
                      <a:pt x="81" y="189"/>
                      <a:pt x="86" y="184"/>
                      <a:pt x="86" y="177"/>
                    </a:cubicBezTo>
                    <a:cubicBezTo>
                      <a:pt x="86" y="72"/>
                      <a:pt x="86" y="72"/>
                      <a:pt x="86" y="72"/>
                    </a:cubicBezTo>
                    <a:cubicBezTo>
                      <a:pt x="86" y="17"/>
                      <a:pt x="86" y="17"/>
                      <a:pt x="86" y="17"/>
                    </a:cubicBezTo>
                    <a:cubicBezTo>
                      <a:pt x="86" y="8"/>
                      <a:pt x="83" y="2"/>
                      <a:pt x="76" y="0"/>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defTabSz="914377"/>
                <a:endParaRPr lang="zh-CN" altLang="en-US" sz="2133">
                  <a:solidFill>
                    <a:prstClr val="black"/>
                  </a:solidFill>
                  <a:latin typeface="Calibri" panose="020F0502020204030204"/>
                  <a:ea typeface="等线" panose="02010600030101010101" pitchFamily="2" charset="-122"/>
                </a:endParaRPr>
              </a:p>
            </p:txBody>
          </p:sp>
          <p:sp>
            <p:nvSpPr>
              <p:cNvPr id="38" name="Freeform 18"/>
              <p:cNvSpPr>
                <a:spLocks noChangeArrowheads="1"/>
              </p:cNvSpPr>
              <p:nvPr/>
            </p:nvSpPr>
            <p:spPr bwMode="auto">
              <a:xfrm>
                <a:off x="131763" y="146050"/>
                <a:ext cx="265113" cy="206375"/>
              </a:xfrm>
              <a:custGeom>
                <a:avLst/>
                <a:gdLst>
                  <a:gd name="T0" fmla="*/ 418281102 w 71"/>
                  <a:gd name="T1" fmla="*/ 464625170 h 55"/>
                  <a:gd name="T2" fmla="*/ 250968661 w 71"/>
                  <a:gd name="T3" fmla="*/ 84478668 h 55"/>
                  <a:gd name="T4" fmla="*/ 83656220 w 71"/>
                  <a:gd name="T5" fmla="*/ 28160807 h 55"/>
                  <a:gd name="T6" fmla="*/ 27885407 w 71"/>
                  <a:gd name="T7" fmla="*/ 197114391 h 55"/>
                  <a:gd name="T8" fmla="*/ 278854068 w 71"/>
                  <a:gd name="T9" fmla="*/ 703978895 h 55"/>
                  <a:gd name="T10" fmla="*/ 348567585 w 71"/>
                  <a:gd name="T11" fmla="*/ 774375284 h 55"/>
                  <a:gd name="T12" fmla="*/ 376452992 w 71"/>
                  <a:gd name="T13" fmla="*/ 774375284 h 55"/>
                  <a:gd name="T14" fmla="*/ 460109212 w 71"/>
                  <a:gd name="T15" fmla="*/ 746214477 h 55"/>
                  <a:gd name="T16" fmla="*/ 934157394 w 71"/>
                  <a:gd name="T17" fmla="*/ 380146502 h 55"/>
                  <a:gd name="T18" fmla="*/ 962042801 w 71"/>
                  <a:gd name="T19" fmla="*/ 211192918 h 55"/>
                  <a:gd name="T20" fmla="*/ 780787657 w 71"/>
                  <a:gd name="T21" fmla="*/ 183035864 h 55"/>
                  <a:gd name="T22" fmla="*/ 418281102 w 71"/>
                  <a:gd name="T23" fmla="*/ 464625170 h 5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1"/>
                  <a:gd name="T37" fmla="*/ 0 h 55"/>
                  <a:gd name="T38" fmla="*/ 71 w 71"/>
                  <a:gd name="T39" fmla="*/ 55 h 5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1" h="55">
                    <a:moveTo>
                      <a:pt x="30" y="33"/>
                    </a:moveTo>
                    <a:cubicBezTo>
                      <a:pt x="18" y="6"/>
                      <a:pt x="18" y="6"/>
                      <a:pt x="18" y="6"/>
                    </a:cubicBezTo>
                    <a:cubicBezTo>
                      <a:pt x="16" y="2"/>
                      <a:pt x="10" y="0"/>
                      <a:pt x="6" y="2"/>
                    </a:cubicBezTo>
                    <a:cubicBezTo>
                      <a:pt x="2" y="4"/>
                      <a:pt x="0" y="10"/>
                      <a:pt x="2" y="14"/>
                    </a:cubicBezTo>
                    <a:cubicBezTo>
                      <a:pt x="20" y="50"/>
                      <a:pt x="20" y="50"/>
                      <a:pt x="20" y="50"/>
                    </a:cubicBezTo>
                    <a:cubicBezTo>
                      <a:pt x="21" y="53"/>
                      <a:pt x="23" y="54"/>
                      <a:pt x="25" y="55"/>
                    </a:cubicBezTo>
                    <a:cubicBezTo>
                      <a:pt x="26" y="55"/>
                      <a:pt x="27" y="55"/>
                      <a:pt x="27" y="55"/>
                    </a:cubicBezTo>
                    <a:cubicBezTo>
                      <a:pt x="29" y="55"/>
                      <a:pt x="31" y="55"/>
                      <a:pt x="33" y="53"/>
                    </a:cubicBezTo>
                    <a:cubicBezTo>
                      <a:pt x="67" y="27"/>
                      <a:pt x="67" y="27"/>
                      <a:pt x="67" y="27"/>
                    </a:cubicBezTo>
                    <a:cubicBezTo>
                      <a:pt x="71" y="24"/>
                      <a:pt x="71" y="18"/>
                      <a:pt x="69" y="15"/>
                    </a:cubicBezTo>
                    <a:cubicBezTo>
                      <a:pt x="66" y="11"/>
                      <a:pt x="60" y="10"/>
                      <a:pt x="56" y="13"/>
                    </a:cubicBezTo>
                    <a:lnTo>
                      <a:pt x="30" y="33"/>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defTabSz="914377"/>
                <a:endParaRPr lang="zh-CN" altLang="en-US" sz="2133">
                  <a:solidFill>
                    <a:prstClr val="black"/>
                  </a:solidFill>
                  <a:latin typeface="Calibri" panose="020F0502020204030204"/>
                  <a:ea typeface="等线" panose="02010600030101010101" pitchFamily="2" charset="-122"/>
                </a:endParaRPr>
              </a:p>
            </p:txBody>
          </p:sp>
          <p:sp>
            <p:nvSpPr>
              <p:cNvPr id="39" name="Freeform 19"/>
              <p:cNvSpPr>
                <a:spLocks noChangeArrowheads="1"/>
              </p:cNvSpPr>
              <p:nvPr/>
            </p:nvSpPr>
            <p:spPr bwMode="auto">
              <a:xfrm>
                <a:off x="33338" y="14288"/>
                <a:ext cx="90488" cy="165100"/>
              </a:xfrm>
              <a:custGeom>
                <a:avLst/>
                <a:gdLst>
                  <a:gd name="T0" fmla="*/ 341169923 w 24"/>
                  <a:gd name="T1" fmla="*/ 380146502 h 44"/>
                  <a:gd name="T2" fmla="*/ 341169923 w 24"/>
                  <a:gd name="T3" fmla="*/ 239353725 h 44"/>
                  <a:gd name="T4" fmla="*/ 341169923 w 24"/>
                  <a:gd name="T5" fmla="*/ 225271445 h 44"/>
                  <a:gd name="T6" fmla="*/ 0 w 24"/>
                  <a:gd name="T7" fmla="*/ 0 h 44"/>
                  <a:gd name="T8" fmla="*/ 0 w 24"/>
                  <a:gd name="T9" fmla="*/ 619500227 h 44"/>
                  <a:gd name="T10" fmla="*/ 341169923 w 24"/>
                  <a:gd name="T11" fmla="*/ 394228782 h 44"/>
                  <a:gd name="T12" fmla="*/ 341169923 w 24"/>
                  <a:gd name="T13" fmla="*/ 380146502 h 44"/>
                  <a:gd name="T14" fmla="*/ 0 60000 65536"/>
                  <a:gd name="T15" fmla="*/ 0 60000 65536"/>
                  <a:gd name="T16" fmla="*/ 0 60000 65536"/>
                  <a:gd name="T17" fmla="*/ 0 60000 65536"/>
                  <a:gd name="T18" fmla="*/ 0 60000 65536"/>
                  <a:gd name="T19" fmla="*/ 0 60000 65536"/>
                  <a:gd name="T20" fmla="*/ 0 60000 65536"/>
                  <a:gd name="T21" fmla="*/ 0 w 24"/>
                  <a:gd name="T22" fmla="*/ 0 h 44"/>
                  <a:gd name="T23" fmla="*/ 24 w 24"/>
                  <a:gd name="T24" fmla="*/ 44 h 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 h="44">
                    <a:moveTo>
                      <a:pt x="24" y="27"/>
                    </a:moveTo>
                    <a:cubicBezTo>
                      <a:pt x="24" y="17"/>
                      <a:pt x="24" y="17"/>
                      <a:pt x="24" y="17"/>
                    </a:cubicBezTo>
                    <a:cubicBezTo>
                      <a:pt x="24" y="16"/>
                      <a:pt x="24" y="16"/>
                      <a:pt x="24" y="16"/>
                    </a:cubicBezTo>
                    <a:cubicBezTo>
                      <a:pt x="0" y="0"/>
                      <a:pt x="0" y="0"/>
                      <a:pt x="0" y="0"/>
                    </a:cubicBezTo>
                    <a:cubicBezTo>
                      <a:pt x="0" y="44"/>
                      <a:pt x="0" y="44"/>
                      <a:pt x="0" y="44"/>
                    </a:cubicBezTo>
                    <a:cubicBezTo>
                      <a:pt x="24" y="28"/>
                      <a:pt x="24" y="28"/>
                      <a:pt x="24" y="28"/>
                    </a:cubicBezTo>
                    <a:cubicBezTo>
                      <a:pt x="24" y="27"/>
                      <a:pt x="24" y="27"/>
                      <a:pt x="24" y="27"/>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defTabSz="914377"/>
                <a:endParaRPr lang="zh-CN" altLang="en-US" sz="2133">
                  <a:solidFill>
                    <a:prstClr val="black"/>
                  </a:solidFill>
                  <a:latin typeface="Calibri" panose="020F0502020204030204"/>
                  <a:ea typeface="等线" panose="02010600030101010101" pitchFamily="2" charset="-122"/>
                </a:endParaRPr>
              </a:p>
            </p:txBody>
          </p:sp>
          <p:sp>
            <p:nvSpPr>
              <p:cNvPr id="40" name="Freeform 20"/>
              <p:cNvSpPr>
                <a:spLocks noChangeArrowheads="1"/>
              </p:cNvSpPr>
              <p:nvPr/>
            </p:nvSpPr>
            <p:spPr bwMode="auto">
              <a:xfrm>
                <a:off x="134938" y="66675"/>
                <a:ext cx="68263" cy="60325"/>
              </a:xfrm>
              <a:custGeom>
                <a:avLst/>
                <a:gdLst>
                  <a:gd name="T0" fmla="*/ 43146008 w 18"/>
                  <a:gd name="T1" fmla="*/ 227444102 h 16"/>
                  <a:gd name="T2" fmla="*/ 215733834 w 18"/>
                  <a:gd name="T3" fmla="*/ 227444102 h 16"/>
                  <a:gd name="T4" fmla="*/ 258879843 w 18"/>
                  <a:gd name="T5" fmla="*/ 184798097 h 16"/>
                  <a:gd name="T6" fmla="*/ 258879843 w 18"/>
                  <a:gd name="T7" fmla="*/ 42646005 h 16"/>
                  <a:gd name="T8" fmla="*/ 215733834 w 18"/>
                  <a:gd name="T9" fmla="*/ 0 h 16"/>
                  <a:gd name="T10" fmla="*/ 43146008 w 18"/>
                  <a:gd name="T11" fmla="*/ 0 h 16"/>
                  <a:gd name="T12" fmla="*/ 0 w 18"/>
                  <a:gd name="T13" fmla="*/ 42646005 h 16"/>
                  <a:gd name="T14" fmla="*/ 0 w 18"/>
                  <a:gd name="T15" fmla="*/ 184798097 h 16"/>
                  <a:gd name="T16" fmla="*/ 43146008 w 18"/>
                  <a:gd name="T17" fmla="*/ 227444102 h 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6"/>
                  <a:gd name="T29" fmla="*/ 18 w 18"/>
                  <a:gd name="T30" fmla="*/ 16 h 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6">
                    <a:moveTo>
                      <a:pt x="3" y="16"/>
                    </a:moveTo>
                    <a:cubicBezTo>
                      <a:pt x="15" y="16"/>
                      <a:pt x="15" y="16"/>
                      <a:pt x="15" y="16"/>
                    </a:cubicBezTo>
                    <a:cubicBezTo>
                      <a:pt x="17" y="16"/>
                      <a:pt x="18" y="15"/>
                      <a:pt x="18" y="13"/>
                    </a:cubicBezTo>
                    <a:cubicBezTo>
                      <a:pt x="18" y="3"/>
                      <a:pt x="18" y="3"/>
                      <a:pt x="18" y="3"/>
                    </a:cubicBezTo>
                    <a:cubicBezTo>
                      <a:pt x="18" y="1"/>
                      <a:pt x="17" y="0"/>
                      <a:pt x="15" y="0"/>
                    </a:cubicBezTo>
                    <a:cubicBezTo>
                      <a:pt x="3" y="0"/>
                      <a:pt x="3" y="0"/>
                      <a:pt x="3" y="0"/>
                    </a:cubicBezTo>
                    <a:cubicBezTo>
                      <a:pt x="1" y="0"/>
                      <a:pt x="0" y="1"/>
                      <a:pt x="0" y="3"/>
                    </a:cubicBezTo>
                    <a:cubicBezTo>
                      <a:pt x="0" y="13"/>
                      <a:pt x="0" y="13"/>
                      <a:pt x="0" y="13"/>
                    </a:cubicBezTo>
                    <a:cubicBezTo>
                      <a:pt x="0" y="15"/>
                      <a:pt x="1" y="16"/>
                      <a:pt x="3" y="16"/>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defTabSz="914377"/>
                <a:endParaRPr lang="zh-CN" altLang="en-US" sz="2133">
                  <a:solidFill>
                    <a:prstClr val="black"/>
                  </a:solidFill>
                  <a:latin typeface="Calibri" panose="020F0502020204030204"/>
                  <a:ea typeface="等线" panose="02010600030101010101" pitchFamily="2" charset="-122"/>
                </a:endParaRPr>
              </a:p>
            </p:txBody>
          </p:sp>
          <p:sp>
            <p:nvSpPr>
              <p:cNvPr id="41" name="Freeform 21"/>
              <p:cNvSpPr>
                <a:spLocks noChangeArrowheads="1"/>
              </p:cNvSpPr>
              <p:nvPr/>
            </p:nvSpPr>
            <p:spPr bwMode="auto">
              <a:xfrm>
                <a:off x="0" y="0"/>
                <a:ext cx="19050" cy="195263"/>
              </a:xfrm>
              <a:custGeom>
                <a:avLst/>
                <a:gdLst>
                  <a:gd name="T0" fmla="*/ 43548300 w 5"/>
                  <a:gd name="T1" fmla="*/ 0 h 52"/>
                  <a:gd name="T2" fmla="*/ 29032200 w 5"/>
                  <a:gd name="T3" fmla="*/ 0 h 52"/>
                  <a:gd name="T4" fmla="*/ 0 w 5"/>
                  <a:gd name="T5" fmla="*/ 28200483 h 52"/>
                  <a:gd name="T6" fmla="*/ 0 w 5"/>
                  <a:gd name="T7" fmla="*/ 705023347 h 52"/>
                  <a:gd name="T8" fmla="*/ 29032200 w 5"/>
                  <a:gd name="T9" fmla="*/ 733223830 h 52"/>
                  <a:gd name="T10" fmla="*/ 43548300 w 5"/>
                  <a:gd name="T11" fmla="*/ 733223830 h 52"/>
                  <a:gd name="T12" fmla="*/ 72580500 w 5"/>
                  <a:gd name="T13" fmla="*/ 705023347 h 52"/>
                  <a:gd name="T14" fmla="*/ 72580500 w 5"/>
                  <a:gd name="T15" fmla="*/ 28200483 h 52"/>
                  <a:gd name="T16" fmla="*/ 43548300 w 5"/>
                  <a:gd name="T17" fmla="*/ 0 h 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2"/>
                  <a:gd name="T29" fmla="*/ 5 w 5"/>
                  <a:gd name="T30" fmla="*/ 52 h 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2">
                    <a:moveTo>
                      <a:pt x="3" y="0"/>
                    </a:moveTo>
                    <a:cubicBezTo>
                      <a:pt x="2" y="0"/>
                      <a:pt x="2" y="0"/>
                      <a:pt x="2" y="0"/>
                    </a:cubicBezTo>
                    <a:cubicBezTo>
                      <a:pt x="1" y="0"/>
                      <a:pt x="0" y="1"/>
                      <a:pt x="0" y="2"/>
                    </a:cubicBezTo>
                    <a:cubicBezTo>
                      <a:pt x="0" y="50"/>
                      <a:pt x="0" y="50"/>
                      <a:pt x="0" y="50"/>
                    </a:cubicBezTo>
                    <a:cubicBezTo>
                      <a:pt x="0" y="51"/>
                      <a:pt x="1" y="52"/>
                      <a:pt x="2" y="52"/>
                    </a:cubicBezTo>
                    <a:cubicBezTo>
                      <a:pt x="3" y="52"/>
                      <a:pt x="3" y="52"/>
                      <a:pt x="3" y="52"/>
                    </a:cubicBezTo>
                    <a:cubicBezTo>
                      <a:pt x="4" y="52"/>
                      <a:pt x="5" y="51"/>
                      <a:pt x="5" y="50"/>
                    </a:cubicBezTo>
                    <a:cubicBezTo>
                      <a:pt x="5" y="2"/>
                      <a:pt x="5" y="2"/>
                      <a:pt x="5" y="2"/>
                    </a:cubicBezTo>
                    <a:cubicBezTo>
                      <a:pt x="5" y="1"/>
                      <a:pt x="4" y="0"/>
                      <a:pt x="3" y="0"/>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defTabSz="914377"/>
                <a:endParaRPr lang="zh-CN" altLang="en-US" sz="2133">
                  <a:solidFill>
                    <a:prstClr val="black"/>
                  </a:solidFill>
                  <a:latin typeface="Calibri" panose="020F0502020204030204"/>
                  <a:ea typeface="等线" panose="02010600030101010101" pitchFamily="2" charset="-122"/>
                </a:endParaRPr>
              </a:p>
            </p:txBody>
          </p:sp>
        </p:grpSp>
      </p:grpSp>
      <p:grpSp>
        <p:nvGrpSpPr>
          <p:cNvPr id="42" name="Group 49"/>
          <p:cNvGrpSpPr>
            <a:grpSpLocks/>
          </p:cNvGrpSpPr>
          <p:nvPr/>
        </p:nvGrpSpPr>
        <p:grpSpPr bwMode="auto">
          <a:xfrm>
            <a:off x="8710199" y="1700808"/>
            <a:ext cx="2308764" cy="1758293"/>
            <a:chOff x="0" y="0"/>
            <a:chExt cx="2016777" cy="1372561"/>
          </a:xfrm>
        </p:grpSpPr>
        <p:grpSp>
          <p:nvGrpSpPr>
            <p:cNvPr id="43" name="Group 50"/>
            <p:cNvGrpSpPr>
              <a:grpSpLocks/>
            </p:cNvGrpSpPr>
            <p:nvPr/>
          </p:nvGrpSpPr>
          <p:grpSpPr bwMode="auto">
            <a:xfrm>
              <a:off x="0" y="69542"/>
              <a:ext cx="2016777" cy="1303019"/>
              <a:chOff x="0" y="0"/>
              <a:chExt cx="2678656" cy="1725473"/>
            </a:xfrm>
          </p:grpSpPr>
          <p:sp>
            <p:nvSpPr>
              <p:cNvPr id="45" name="Rectangle 7"/>
              <p:cNvSpPr>
                <a:spLocks noChangeAspect="1"/>
              </p:cNvSpPr>
              <p:nvPr/>
            </p:nvSpPr>
            <p:spPr bwMode="auto">
              <a:xfrm>
                <a:off x="0" y="0"/>
                <a:ext cx="2678656" cy="1725473"/>
              </a:xfrm>
              <a:prstGeom prst="rect">
                <a:avLst/>
              </a:prstGeom>
              <a:solidFill>
                <a:srgbClr val="FF9900"/>
              </a:solidFill>
              <a:ln w="9525">
                <a:solidFill>
                  <a:srgbClr val="FFFFFF">
                    <a:alpha val="50195"/>
                  </a:srgbClr>
                </a:solidFill>
                <a:bevel/>
                <a:headEnd/>
                <a:tailEnd/>
              </a:ln>
            </p:spPr>
            <p:txBody>
              <a:bodyPr lIns="162524" tIns="81263" rIns="162524" bIns="81263" anchor="b"/>
              <a:lstStyle/>
              <a:p>
                <a:pPr defTabSz="914377">
                  <a:lnSpc>
                    <a:spcPct val="90000"/>
                  </a:lnSpc>
                  <a:spcBef>
                    <a:spcPts val="833"/>
                  </a:spcBef>
                  <a:buClr>
                    <a:srgbClr val="FFFF99"/>
                  </a:buClr>
                  <a:buSzPct val="120000"/>
                </a:pPr>
                <a:r>
                  <a:rPr lang="zh-CN" altLang="en-US" sz="1867" b="1">
                    <a:solidFill>
                      <a:srgbClr val="FFFFFF"/>
                    </a:solidFill>
                    <a:latin typeface="微软雅黑" pitchFamily="34" charset="-122"/>
                    <a:ea typeface="微软雅黑" pitchFamily="34" charset="-122"/>
                    <a:sym typeface="微软雅黑" pitchFamily="34" charset="-122"/>
                  </a:rPr>
                  <a:t>点击添加标题</a:t>
                </a:r>
                <a:endParaRPr lang="en-US" sz="1867" b="1">
                  <a:solidFill>
                    <a:srgbClr val="FFFFFF"/>
                  </a:solidFill>
                  <a:latin typeface="微软雅黑" pitchFamily="34" charset="-122"/>
                  <a:ea typeface="微软雅黑" pitchFamily="34" charset="-122"/>
                  <a:sym typeface="微软雅黑" pitchFamily="34" charset="-122"/>
                </a:endParaRPr>
              </a:p>
            </p:txBody>
          </p:sp>
          <p:grpSp>
            <p:nvGrpSpPr>
              <p:cNvPr id="46" name="Group 52"/>
              <p:cNvGrpSpPr>
                <a:grpSpLocks/>
              </p:cNvGrpSpPr>
              <p:nvPr/>
            </p:nvGrpSpPr>
            <p:grpSpPr bwMode="auto">
              <a:xfrm>
                <a:off x="961472" y="322819"/>
                <a:ext cx="59636" cy="184077"/>
                <a:chOff x="0" y="0"/>
                <a:chExt cx="258763" cy="798512"/>
              </a:xfrm>
            </p:grpSpPr>
            <p:sp>
              <p:nvSpPr>
                <p:cNvPr id="47" name="Freeform 73"/>
                <p:cNvSpPr>
                  <a:spLocks noChangeArrowheads="1"/>
                </p:cNvSpPr>
                <p:nvPr/>
              </p:nvSpPr>
              <p:spPr bwMode="auto">
                <a:xfrm>
                  <a:off x="120650" y="0"/>
                  <a:ext cx="138113" cy="52387"/>
                </a:xfrm>
                <a:custGeom>
                  <a:avLst/>
                  <a:gdLst>
                    <a:gd name="T0" fmla="*/ 487677003 w 37"/>
                    <a:gd name="T1" fmla="*/ 196028412 h 14"/>
                    <a:gd name="T2" fmla="*/ 515545967 w 37"/>
                    <a:gd name="T3" fmla="*/ 168023819 h 14"/>
                    <a:gd name="T4" fmla="*/ 501611485 w 37"/>
                    <a:gd name="T5" fmla="*/ 126016929 h 14"/>
                    <a:gd name="T6" fmla="*/ 404077577 w 37"/>
                    <a:gd name="T7" fmla="*/ 14002297 h 14"/>
                    <a:gd name="T8" fmla="*/ 376208614 w 37"/>
                    <a:gd name="T9" fmla="*/ 0 h 14"/>
                    <a:gd name="T10" fmla="*/ 376208614 w 37"/>
                    <a:gd name="T11" fmla="*/ 0 h 14"/>
                    <a:gd name="T12" fmla="*/ 376208614 w 37"/>
                    <a:gd name="T13" fmla="*/ 0 h 14"/>
                    <a:gd name="T14" fmla="*/ 362274132 w 37"/>
                    <a:gd name="T15" fmla="*/ 0 h 14"/>
                    <a:gd name="T16" fmla="*/ 362274132 w 37"/>
                    <a:gd name="T17" fmla="*/ 0 h 14"/>
                    <a:gd name="T18" fmla="*/ 348343383 w 37"/>
                    <a:gd name="T19" fmla="*/ 0 h 14"/>
                    <a:gd name="T20" fmla="*/ 348343383 w 37"/>
                    <a:gd name="T21" fmla="*/ 0 h 14"/>
                    <a:gd name="T22" fmla="*/ 348343383 w 37"/>
                    <a:gd name="T23" fmla="*/ 0 h 14"/>
                    <a:gd name="T24" fmla="*/ 348343383 w 37"/>
                    <a:gd name="T25" fmla="*/ 0 h 14"/>
                    <a:gd name="T26" fmla="*/ 334408901 w 37"/>
                    <a:gd name="T27" fmla="*/ 0 h 14"/>
                    <a:gd name="T28" fmla="*/ 334408901 w 37"/>
                    <a:gd name="T29" fmla="*/ 0 h 14"/>
                    <a:gd name="T30" fmla="*/ 320474419 w 37"/>
                    <a:gd name="T31" fmla="*/ 0 h 14"/>
                    <a:gd name="T32" fmla="*/ 320474419 w 37"/>
                    <a:gd name="T33" fmla="*/ 0 h 14"/>
                    <a:gd name="T34" fmla="*/ 0 w 37"/>
                    <a:gd name="T35" fmla="*/ 126016929 h 14"/>
                    <a:gd name="T36" fmla="*/ 487677003 w 37"/>
                    <a:gd name="T37" fmla="*/ 196028412 h 1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7"/>
                    <a:gd name="T58" fmla="*/ 0 h 14"/>
                    <a:gd name="T59" fmla="*/ 37 w 37"/>
                    <a:gd name="T60" fmla="*/ 14 h 1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7" h="14">
                      <a:moveTo>
                        <a:pt x="35" y="14"/>
                      </a:moveTo>
                      <a:cubicBezTo>
                        <a:pt x="37" y="14"/>
                        <a:pt x="37" y="13"/>
                        <a:pt x="37" y="12"/>
                      </a:cubicBezTo>
                      <a:cubicBezTo>
                        <a:pt x="37" y="11"/>
                        <a:pt x="36" y="10"/>
                        <a:pt x="36" y="9"/>
                      </a:cubicBezTo>
                      <a:cubicBezTo>
                        <a:pt x="33" y="6"/>
                        <a:pt x="31" y="4"/>
                        <a:pt x="29" y="1"/>
                      </a:cubicBezTo>
                      <a:cubicBezTo>
                        <a:pt x="27" y="0"/>
                        <a:pt x="27" y="0"/>
                        <a:pt x="27" y="0"/>
                      </a:cubicBezTo>
                      <a:cubicBezTo>
                        <a:pt x="27" y="0"/>
                        <a:pt x="27" y="0"/>
                        <a:pt x="27" y="0"/>
                      </a:cubicBezTo>
                      <a:cubicBezTo>
                        <a:pt x="27" y="0"/>
                        <a:pt x="27" y="0"/>
                        <a:pt x="27" y="0"/>
                      </a:cubicBezTo>
                      <a:cubicBezTo>
                        <a:pt x="27" y="0"/>
                        <a:pt x="26" y="0"/>
                        <a:pt x="26" y="0"/>
                      </a:cubicBezTo>
                      <a:cubicBezTo>
                        <a:pt x="26" y="0"/>
                        <a:pt x="26" y="0"/>
                        <a:pt x="26" y="0"/>
                      </a:cubicBezTo>
                      <a:cubicBezTo>
                        <a:pt x="26" y="0"/>
                        <a:pt x="26" y="0"/>
                        <a:pt x="25" y="0"/>
                      </a:cubicBezTo>
                      <a:cubicBezTo>
                        <a:pt x="25" y="0"/>
                        <a:pt x="25" y="0"/>
                        <a:pt x="25" y="0"/>
                      </a:cubicBezTo>
                      <a:cubicBezTo>
                        <a:pt x="25" y="0"/>
                        <a:pt x="25" y="0"/>
                        <a:pt x="25" y="0"/>
                      </a:cubicBezTo>
                      <a:cubicBezTo>
                        <a:pt x="25" y="0"/>
                        <a:pt x="25" y="0"/>
                        <a:pt x="25" y="0"/>
                      </a:cubicBezTo>
                      <a:cubicBezTo>
                        <a:pt x="25" y="0"/>
                        <a:pt x="25" y="0"/>
                        <a:pt x="24" y="0"/>
                      </a:cubicBezTo>
                      <a:cubicBezTo>
                        <a:pt x="24" y="0"/>
                        <a:pt x="24" y="0"/>
                        <a:pt x="24" y="0"/>
                      </a:cubicBezTo>
                      <a:cubicBezTo>
                        <a:pt x="23" y="0"/>
                        <a:pt x="23" y="0"/>
                        <a:pt x="23" y="0"/>
                      </a:cubicBezTo>
                      <a:cubicBezTo>
                        <a:pt x="23" y="0"/>
                        <a:pt x="23" y="0"/>
                        <a:pt x="23" y="0"/>
                      </a:cubicBezTo>
                      <a:cubicBezTo>
                        <a:pt x="0" y="9"/>
                        <a:pt x="0" y="9"/>
                        <a:pt x="0" y="9"/>
                      </a:cubicBezTo>
                      <a:lnTo>
                        <a:pt x="35" y="14"/>
                      </a:lnTo>
                      <a:close/>
                    </a:path>
                  </a:pathLst>
                </a:custGeom>
                <a:solidFill>
                  <a:srgbClr val="36353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defTabSz="914377"/>
                  <a:endParaRPr lang="zh-CN" altLang="en-US" sz="2133">
                    <a:solidFill>
                      <a:prstClr val="black"/>
                    </a:solidFill>
                    <a:latin typeface="Calibri" panose="020F0502020204030204"/>
                    <a:ea typeface="等线" panose="02010600030101010101" pitchFamily="2" charset="-122"/>
                  </a:endParaRPr>
                </a:p>
              </p:txBody>
            </p:sp>
            <p:sp>
              <p:nvSpPr>
                <p:cNvPr id="48" name="Freeform 74"/>
                <p:cNvSpPr>
                  <a:spLocks noChangeArrowheads="1"/>
                </p:cNvSpPr>
                <p:nvPr/>
              </p:nvSpPr>
              <p:spPr bwMode="auto">
                <a:xfrm>
                  <a:off x="0" y="749300"/>
                  <a:ext cx="104775" cy="49212"/>
                </a:xfrm>
                <a:custGeom>
                  <a:avLst/>
                  <a:gdLst>
                    <a:gd name="T0" fmla="*/ 0 w 28"/>
                    <a:gd name="T1" fmla="*/ 143301558 h 13"/>
                    <a:gd name="T2" fmla="*/ 0 w 28"/>
                    <a:gd name="T3" fmla="*/ 186293919 h 13"/>
                    <a:gd name="T4" fmla="*/ 392064308 w 28"/>
                    <a:gd name="T5" fmla="*/ 57320623 h 13"/>
                    <a:gd name="T6" fmla="*/ 392064308 w 28"/>
                    <a:gd name="T7" fmla="*/ 0 h 13"/>
                    <a:gd name="T8" fmla="*/ 0 w 28"/>
                    <a:gd name="T9" fmla="*/ 128973295 h 13"/>
                    <a:gd name="T10" fmla="*/ 0 w 28"/>
                    <a:gd name="T11" fmla="*/ 143301558 h 13"/>
                    <a:gd name="T12" fmla="*/ 0 60000 65536"/>
                    <a:gd name="T13" fmla="*/ 0 60000 65536"/>
                    <a:gd name="T14" fmla="*/ 0 60000 65536"/>
                    <a:gd name="T15" fmla="*/ 0 60000 65536"/>
                    <a:gd name="T16" fmla="*/ 0 60000 65536"/>
                    <a:gd name="T17" fmla="*/ 0 60000 65536"/>
                    <a:gd name="T18" fmla="*/ 0 w 28"/>
                    <a:gd name="T19" fmla="*/ 0 h 13"/>
                    <a:gd name="T20" fmla="*/ 28 w 28"/>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28" h="13">
                      <a:moveTo>
                        <a:pt x="0" y="10"/>
                      </a:moveTo>
                      <a:cubicBezTo>
                        <a:pt x="0" y="13"/>
                        <a:pt x="0" y="13"/>
                        <a:pt x="0" y="13"/>
                      </a:cubicBezTo>
                      <a:cubicBezTo>
                        <a:pt x="28" y="4"/>
                        <a:pt x="28" y="4"/>
                        <a:pt x="28" y="4"/>
                      </a:cubicBezTo>
                      <a:cubicBezTo>
                        <a:pt x="28" y="0"/>
                        <a:pt x="28" y="0"/>
                        <a:pt x="28" y="0"/>
                      </a:cubicBezTo>
                      <a:cubicBezTo>
                        <a:pt x="0" y="9"/>
                        <a:pt x="0" y="9"/>
                        <a:pt x="0" y="9"/>
                      </a:cubicBezTo>
                      <a:cubicBezTo>
                        <a:pt x="0" y="9"/>
                        <a:pt x="0" y="9"/>
                        <a:pt x="0" y="10"/>
                      </a:cubicBezTo>
                      <a:close/>
                    </a:path>
                  </a:pathLst>
                </a:custGeom>
                <a:solidFill>
                  <a:srgbClr val="36353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defTabSz="914377"/>
                  <a:endParaRPr lang="zh-CN" altLang="en-US" sz="2133">
                    <a:solidFill>
                      <a:prstClr val="black"/>
                    </a:solidFill>
                    <a:latin typeface="Calibri" panose="020F0502020204030204"/>
                    <a:ea typeface="等线" panose="02010600030101010101" pitchFamily="2" charset="-122"/>
                  </a:endParaRPr>
                </a:p>
              </p:txBody>
            </p:sp>
            <p:sp>
              <p:nvSpPr>
                <p:cNvPr id="49" name="Freeform 77"/>
                <p:cNvSpPr>
                  <a:spLocks noChangeArrowheads="1"/>
                </p:cNvSpPr>
                <p:nvPr/>
              </p:nvSpPr>
              <p:spPr bwMode="auto">
                <a:xfrm>
                  <a:off x="146050" y="712788"/>
                  <a:ext cx="11113" cy="36512"/>
                </a:xfrm>
                <a:custGeom>
                  <a:avLst/>
                  <a:gdLst>
                    <a:gd name="T0" fmla="*/ 27445406 w 3"/>
                    <a:gd name="T1" fmla="*/ 133312614 h 10"/>
                    <a:gd name="T2" fmla="*/ 41166256 w 3"/>
                    <a:gd name="T3" fmla="*/ 133312614 h 10"/>
                    <a:gd name="T4" fmla="*/ 41166256 w 3"/>
                    <a:gd name="T5" fmla="*/ 0 h 10"/>
                    <a:gd name="T6" fmla="*/ 27445406 w 3"/>
                    <a:gd name="T7" fmla="*/ 0 h 10"/>
                    <a:gd name="T8" fmla="*/ 27445406 w 3"/>
                    <a:gd name="T9" fmla="*/ 0 h 10"/>
                    <a:gd name="T10" fmla="*/ 13720851 w 3"/>
                    <a:gd name="T11" fmla="*/ 0 h 10"/>
                    <a:gd name="T12" fmla="*/ 0 w 3"/>
                    <a:gd name="T13" fmla="*/ 0 h 10"/>
                    <a:gd name="T14" fmla="*/ 27445406 w 3"/>
                    <a:gd name="T15" fmla="*/ 93317370 h 10"/>
                    <a:gd name="T16" fmla="*/ 27445406 w 3"/>
                    <a:gd name="T17" fmla="*/ 133312614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
                    <a:gd name="T28" fmla="*/ 0 h 10"/>
                    <a:gd name="T29" fmla="*/ 3 w 3"/>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 h="10">
                      <a:moveTo>
                        <a:pt x="2" y="10"/>
                      </a:moveTo>
                      <a:cubicBezTo>
                        <a:pt x="3" y="10"/>
                        <a:pt x="3" y="10"/>
                        <a:pt x="3" y="10"/>
                      </a:cubicBezTo>
                      <a:cubicBezTo>
                        <a:pt x="3" y="0"/>
                        <a:pt x="3" y="0"/>
                        <a:pt x="3" y="0"/>
                      </a:cubicBezTo>
                      <a:cubicBezTo>
                        <a:pt x="2" y="0"/>
                        <a:pt x="2" y="0"/>
                        <a:pt x="2" y="0"/>
                      </a:cubicBezTo>
                      <a:cubicBezTo>
                        <a:pt x="2" y="0"/>
                        <a:pt x="2" y="0"/>
                        <a:pt x="2" y="0"/>
                      </a:cubicBezTo>
                      <a:cubicBezTo>
                        <a:pt x="2" y="0"/>
                        <a:pt x="1" y="0"/>
                        <a:pt x="1" y="0"/>
                      </a:cubicBezTo>
                      <a:cubicBezTo>
                        <a:pt x="0" y="0"/>
                        <a:pt x="0" y="0"/>
                        <a:pt x="0" y="0"/>
                      </a:cubicBezTo>
                      <a:cubicBezTo>
                        <a:pt x="1" y="2"/>
                        <a:pt x="2" y="4"/>
                        <a:pt x="2" y="7"/>
                      </a:cubicBezTo>
                      <a:lnTo>
                        <a:pt x="2" y="10"/>
                      </a:lnTo>
                      <a:close/>
                    </a:path>
                  </a:pathLst>
                </a:custGeom>
                <a:solidFill>
                  <a:srgbClr val="36353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defTabSz="914377"/>
                  <a:endParaRPr lang="zh-CN" altLang="en-US" sz="2133">
                    <a:solidFill>
                      <a:prstClr val="black"/>
                    </a:solidFill>
                    <a:latin typeface="Calibri" panose="020F0502020204030204"/>
                    <a:ea typeface="等线" panose="02010600030101010101" pitchFamily="2" charset="-122"/>
                  </a:endParaRPr>
                </a:p>
              </p:txBody>
            </p:sp>
          </p:grpSp>
        </p:grpSp>
        <p:pic>
          <p:nvPicPr>
            <p:cNvPr id="44" name="Picture 30" descr="Reduced-Cost.png"/>
            <p:cNvPicPr>
              <a:picLocks noChangeAspect="1" noChangeArrowheads="1"/>
            </p:cNvPicPr>
            <p:nvPr/>
          </p:nvPicPr>
          <p:blipFill>
            <a:blip r:embed="rId3" cstate="screen">
              <a:extLst>
                <a:ext uri="{28A0092B-C50C-407E-A947-70E740481C1C}">
                  <a14:useLocalDpi xmlns:a14="http://schemas.microsoft.com/office/drawing/2010/main"/>
                </a:ext>
              </a:extLst>
            </a:blip>
            <a:srcRect l="10599" r="12094"/>
            <a:stretch>
              <a:fillRect/>
            </a:stretch>
          </p:blipFill>
          <p:spPr bwMode="auto">
            <a:xfrm>
              <a:off x="0" y="0"/>
              <a:ext cx="706511" cy="93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0" name="Group 57"/>
          <p:cNvGrpSpPr>
            <a:grpSpLocks/>
          </p:cNvGrpSpPr>
          <p:nvPr/>
        </p:nvGrpSpPr>
        <p:grpSpPr bwMode="auto">
          <a:xfrm>
            <a:off x="3767044" y="3613772"/>
            <a:ext cx="2325277" cy="1317796"/>
            <a:chOff x="0" y="0"/>
            <a:chExt cx="2031202" cy="1028700"/>
          </a:xfrm>
        </p:grpSpPr>
        <p:sp>
          <p:nvSpPr>
            <p:cNvPr id="51" name="Rectangle 75"/>
            <p:cNvSpPr>
              <a:spLocks noChangeArrowheads="1"/>
            </p:cNvSpPr>
            <p:nvPr/>
          </p:nvSpPr>
          <p:spPr bwMode="auto">
            <a:xfrm>
              <a:off x="0" y="0"/>
              <a:ext cx="2031202" cy="1028700"/>
            </a:xfrm>
            <a:prstGeom prst="rect">
              <a:avLst/>
            </a:prstGeom>
            <a:solidFill>
              <a:srgbClr val="7F7F7F"/>
            </a:solidFill>
            <a:ln>
              <a:noFill/>
            </a:ln>
            <a:extLst>
              <a:ext uri="{91240B29-F687-4F45-9708-019B960494DF}">
                <a14:hiddenLine xmlns:a14="http://schemas.microsoft.com/office/drawing/2010/main" w="25400">
                  <a:solidFill>
                    <a:srgbClr val="000000"/>
                  </a:solidFill>
                  <a:bevel/>
                  <a:headEnd/>
                  <a:tailEnd/>
                </a14:hiddenLine>
              </a:ext>
            </a:extLst>
          </p:spPr>
          <p:txBody>
            <a:bodyPr lIns="121904" tIns="60952" rIns="121904" bIns="60952" anchor="ctr"/>
            <a:lstStyle/>
            <a:p>
              <a:pPr algn="ctr" defTabSz="914377">
                <a:lnSpc>
                  <a:spcPct val="90000"/>
                </a:lnSpc>
                <a:spcBef>
                  <a:spcPts val="833"/>
                </a:spcBef>
                <a:buClr>
                  <a:srgbClr val="FFFF99"/>
                </a:buClr>
                <a:buSzPct val="120000"/>
              </a:pPr>
              <a:endParaRPr lang="zh-CN" altLang="zh-CN" sz="1600">
                <a:solidFill>
                  <a:srgbClr val="373737"/>
                </a:solidFill>
                <a:latin typeface="微软雅黑" pitchFamily="34" charset="-122"/>
                <a:ea typeface="微软雅黑" pitchFamily="34" charset="-122"/>
                <a:sym typeface="微软雅黑" pitchFamily="34" charset="-122"/>
              </a:endParaRPr>
            </a:p>
            <a:p>
              <a:pPr algn="ctr" defTabSz="914377">
                <a:lnSpc>
                  <a:spcPct val="90000"/>
                </a:lnSpc>
                <a:spcBef>
                  <a:spcPts val="833"/>
                </a:spcBef>
                <a:buClr>
                  <a:srgbClr val="FFFF99"/>
                </a:buClr>
                <a:buSzPct val="120000"/>
              </a:pPr>
              <a:endParaRPr lang="zh-CN" altLang="zh-CN" sz="1600">
                <a:solidFill>
                  <a:srgbClr val="373737"/>
                </a:solidFill>
                <a:latin typeface="微软雅黑" pitchFamily="34" charset="-122"/>
                <a:ea typeface="微软雅黑" pitchFamily="34" charset="-122"/>
                <a:sym typeface="微软雅黑" pitchFamily="34" charset="-122"/>
              </a:endParaRPr>
            </a:p>
          </p:txBody>
        </p:sp>
        <p:sp>
          <p:nvSpPr>
            <p:cNvPr id="52" name="矩形 25"/>
            <p:cNvSpPr>
              <a:spLocks noChangeArrowheads="1"/>
            </p:cNvSpPr>
            <p:nvPr/>
          </p:nvSpPr>
          <p:spPr bwMode="auto">
            <a:xfrm>
              <a:off x="393412" y="75047"/>
              <a:ext cx="1236721" cy="751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377">
                <a:lnSpc>
                  <a:spcPct val="90000"/>
                </a:lnSpc>
                <a:spcBef>
                  <a:spcPts val="833"/>
                </a:spcBef>
                <a:buClr>
                  <a:srgbClr val="FFFF99"/>
                </a:buClr>
                <a:buSzPct val="120000"/>
              </a:pPr>
              <a:r>
                <a:rPr lang="zh-CN" altLang="en-US" sz="1600" dirty="0">
                  <a:solidFill>
                    <a:prstClr val="white"/>
                  </a:solidFill>
                  <a:latin typeface="微软雅黑" pitchFamily="34" charset="-122"/>
                  <a:ea typeface="微软雅黑" pitchFamily="34" charset="-122"/>
                  <a:sym typeface="微软雅黑" pitchFamily="34" charset="-122"/>
                </a:rPr>
                <a:t>点击添加文本</a:t>
              </a:r>
              <a:endParaRPr lang="en-US" sz="1600" dirty="0">
                <a:solidFill>
                  <a:prstClr val="white"/>
                </a:solidFill>
                <a:latin typeface="微软雅黑" pitchFamily="34" charset="-122"/>
                <a:ea typeface="微软雅黑" pitchFamily="34" charset="-122"/>
                <a:sym typeface="微软雅黑" pitchFamily="34" charset="-122"/>
              </a:endParaRPr>
            </a:p>
            <a:p>
              <a:pPr algn="ctr" defTabSz="914377">
                <a:lnSpc>
                  <a:spcPct val="90000"/>
                </a:lnSpc>
                <a:spcBef>
                  <a:spcPts val="833"/>
                </a:spcBef>
                <a:buClr>
                  <a:srgbClr val="FFFF99"/>
                </a:buClr>
                <a:buSzPct val="120000"/>
              </a:pPr>
              <a:r>
                <a:rPr lang="zh-CN" altLang="en-US" sz="1600" dirty="0">
                  <a:solidFill>
                    <a:prstClr val="white"/>
                  </a:solidFill>
                  <a:latin typeface="微软雅黑" pitchFamily="34" charset="-122"/>
                  <a:ea typeface="微软雅黑" pitchFamily="34" charset="-122"/>
                  <a:sym typeface="微软雅黑" pitchFamily="34" charset="-122"/>
                </a:rPr>
                <a:t>点击添加文本</a:t>
              </a:r>
              <a:endParaRPr lang="en-US" sz="1600" dirty="0">
                <a:solidFill>
                  <a:prstClr val="white"/>
                </a:solidFill>
                <a:latin typeface="微软雅黑" pitchFamily="34" charset="-122"/>
                <a:ea typeface="微软雅黑" pitchFamily="34" charset="-122"/>
                <a:sym typeface="微软雅黑" pitchFamily="34" charset="-122"/>
              </a:endParaRPr>
            </a:p>
            <a:p>
              <a:pPr algn="ctr" defTabSz="914377">
                <a:lnSpc>
                  <a:spcPct val="90000"/>
                </a:lnSpc>
                <a:spcBef>
                  <a:spcPts val="833"/>
                </a:spcBef>
                <a:buClr>
                  <a:srgbClr val="FFFF99"/>
                </a:buClr>
                <a:buSzPct val="120000"/>
              </a:pPr>
              <a:r>
                <a:rPr lang="zh-CN" altLang="en-US" sz="1600" dirty="0">
                  <a:solidFill>
                    <a:prstClr val="white"/>
                  </a:solidFill>
                  <a:latin typeface="微软雅黑" pitchFamily="34" charset="-122"/>
                  <a:ea typeface="微软雅黑" pitchFamily="34" charset="-122"/>
                  <a:sym typeface="微软雅黑" pitchFamily="34" charset="-122"/>
                </a:rPr>
                <a:t>点击添加文本</a:t>
              </a:r>
              <a:endParaRPr lang="en-US" sz="1600" dirty="0">
                <a:solidFill>
                  <a:prstClr val="white"/>
                </a:solidFill>
                <a:latin typeface="微软雅黑" pitchFamily="34" charset="-122"/>
                <a:ea typeface="微软雅黑" pitchFamily="34" charset="-122"/>
                <a:sym typeface="微软雅黑" pitchFamily="34" charset="-122"/>
              </a:endParaRPr>
            </a:p>
          </p:txBody>
        </p:sp>
      </p:grpSp>
    </p:spTree>
    <p:extLst>
      <p:ext uri="{BB962C8B-B14F-4D97-AF65-F5344CB8AC3E}">
        <p14:creationId xmlns:p14="http://schemas.microsoft.com/office/powerpoint/2010/main" val="68453301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strVal val="#ppt_w*0.70"/>
                                          </p:val>
                                        </p:tav>
                                        <p:tav tm="100000">
                                          <p:val>
                                            <p:strVal val="#ppt_w"/>
                                          </p:val>
                                        </p:tav>
                                      </p:tavLst>
                                    </p:anim>
                                    <p:anim calcmode="lin" valueType="num">
                                      <p:cBhvr>
                                        <p:cTn id="8" dur="1000" fill="hold"/>
                                        <p:tgtEl>
                                          <p:spTgt spid="15"/>
                                        </p:tgtEl>
                                        <p:attrNameLst>
                                          <p:attrName>ppt_h</p:attrName>
                                        </p:attrNameLst>
                                      </p:cBhvr>
                                      <p:tavLst>
                                        <p:tav tm="0">
                                          <p:val>
                                            <p:strVal val="#ppt_h"/>
                                          </p:val>
                                        </p:tav>
                                        <p:tav tm="100000">
                                          <p:val>
                                            <p:strVal val="#ppt_h"/>
                                          </p:val>
                                        </p:tav>
                                      </p:tavLst>
                                    </p:anim>
                                    <p:animEffect transition="in" filter="fade">
                                      <p:cBhvr>
                                        <p:cTn id="9" dur="1000"/>
                                        <p:tgtEl>
                                          <p:spTgt spid="15"/>
                                        </p:tgtEl>
                                      </p:cBhvr>
                                    </p:animEffect>
                                  </p:childTnLst>
                                </p:cTn>
                              </p:par>
                              <p:par>
                                <p:cTn id="10" presetID="55" presetClass="entr" presetSubtype="0" fill="hold" nodeType="withEffect">
                                  <p:stCondLst>
                                    <p:cond delay="300"/>
                                  </p:stCondLst>
                                  <p:childTnLst>
                                    <p:set>
                                      <p:cBhvr>
                                        <p:cTn id="11" dur="1" fill="hold">
                                          <p:stCondLst>
                                            <p:cond delay="0"/>
                                          </p:stCondLst>
                                        </p:cTn>
                                        <p:tgtEl>
                                          <p:spTgt spid="33"/>
                                        </p:tgtEl>
                                        <p:attrNameLst>
                                          <p:attrName>style.visibility</p:attrName>
                                        </p:attrNameLst>
                                      </p:cBhvr>
                                      <p:to>
                                        <p:strVal val="visible"/>
                                      </p:to>
                                    </p:set>
                                    <p:anim calcmode="lin" valueType="num">
                                      <p:cBhvr>
                                        <p:cTn id="12" dur="1000" fill="hold"/>
                                        <p:tgtEl>
                                          <p:spTgt spid="33"/>
                                        </p:tgtEl>
                                        <p:attrNameLst>
                                          <p:attrName>ppt_w</p:attrName>
                                        </p:attrNameLst>
                                      </p:cBhvr>
                                      <p:tavLst>
                                        <p:tav tm="0">
                                          <p:val>
                                            <p:strVal val="#ppt_w*0.70"/>
                                          </p:val>
                                        </p:tav>
                                        <p:tav tm="100000">
                                          <p:val>
                                            <p:strVal val="#ppt_w"/>
                                          </p:val>
                                        </p:tav>
                                      </p:tavLst>
                                    </p:anim>
                                    <p:anim calcmode="lin" valueType="num">
                                      <p:cBhvr>
                                        <p:cTn id="13" dur="1000" fill="hold"/>
                                        <p:tgtEl>
                                          <p:spTgt spid="33"/>
                                        </p:tgtEl>
                                        <p:attrNameLst>
                                          <p:attrName>ppt_h</p:attrName>
                                        </p:attrNameLst>
                                      </p:cBhvr>
                                      <p:tavLst>
                                        <p:tav tm="0">
                                          <p:val>
                                            <p:strVal val="#ppt_h"/>
                                          </p:val>
                                        </p:tav>
                                        <p:tav tm="100000">
                                          <p:val>
                                            <p:strVal val="#ppt_h"/>
                                          </p:val>
                                        </p:tav>
                                      </p:tavLst>
                                    </p:anim>
                                    <p:animEffect transition="in" filter="fade">
                                      <p:cBhvr>
                                        <p:cTn id="14" dur="1000"/>
                                        <p:tgtEl>
                                          <p:spTgt spid="33"/>
                                        </p:tgtEl>
                                      </p:cBhvr>
                                    </p:animEffect>
                                  </p:childTnLst>
                                </p:cTn>
                              </p:par>
                              <p:par>
                                <p:cTn id="15" presetID="55" presetClass="entr" presetSubtype="0" fill="hold" nodeType="withEffect">
                                  <p:stCondLst>
                                    <p:cond delay="700"/>
                                  </p:stCondLst>
                                  <p:childTnLst>
                                    <p:set>
                                      <p:cBhvr>
                                        <p:cTn id="16" dur="1" fill="hold">
                                          <p:stCondLst>
                                            <p:cond delay="0"/>
                                          </p:stCondLst>
                                        </p:cTn>
                                        <p:tgtEl>
                                          <p:spTgt spid="25"/>
                                        </p:tgtEl>
                                        <p:attrNameLst>
                                          <p:attrName>style.visibility</p:attrName>
                                        </p:attrNameLst>
                                      </p:cBhvr>
                                      <p:to>
                                        <p:strVal val="visible"/>
                                      </p:to>
                                    </p:set>
                                    <p:anim calcmode="lin" valueType="num">
                                      <p:cBhvr>
                                        <p:cTn id="17" dur="1000" fill="hold"/>
                                        <p:tgtEl>
                                          <p:spTgt spid="25"/>
                                        </p:tgtEl>
                                        <p:attrNameLst>
                                          <p:attrName>ppt_w</p:attrName>
                                        </p:attrNameLst>
                                      </p:cBhvr>
                                      <p:tavLst>
                                        <p:tav tm="0">
                                          <p:val>
                                            <p:strVal val="#ppt_w*0.70"/>
                                          </p:val>
                                        </p:tav>
                                        <p:tav tm="100000">
                                          <p:val>
                                            <p:strVal val="#ppt_w"/>
                                          </p:val>
                                        </p:tav>
                                      </p:tavLst>
                                    </p:anim>
                                    <p:anim calcmode="lin" valueType="num">
                                      <p:cBhvr>
                                        <p:cTn id="18" dur="1000" fill="hold"/>
                                        <p:tgtEl>
                                          <p:spTgt spid="25"/>
                                        </p:tgtEl>
                                        <p:attrNameLst>
                                          <p:attrName>ppt_h</p:attrName>
                                        </p:attrNameLst>
                                      </p:cBhvr>
                                      <p:tavLst>
                                        <p:tav tm="0">
                                          <p:val>
                                            <p:strVal val="#ppt_h"/>
                                          </p:val>
                                        </p:tav>
                                        <p:tav tm="100000">
                                          <p:val>
                                            <p:strVal val="#ppt_h"/>
                                          </p:val>
                                        </p:tav>
                                      </p:tavLst>
                                    </p:anim>
                                    <p:animEffect transition="in" filter="fade">
                                      <p:cBhvr>
                                        <p:cTn id="19" dur="1000"/>
                                        <p:tgtEl>
                                          <p:spTgt spid="25"/>
                                        </p:tgtEl>
                                      </p:cBhvr>
                                    </p:animEffect>
                                  </p:childTnLst>
                                </p:cTn>
                              </p:par>
                              <p:par>
                                <p:cTn id="20" presetID="55" presetClass="entr" presetSubtype="0" fill="hold" nodeType="withEffect">
                                  <p:stCondLst>
                                    <p:cond delay="1100"/>
                                  </p:stCondLst>
                                  <p:childTnLst>
                                    <p:set>
                                      <p:cBhvr>
                                        <p:cTn id="21" dur="1" fill="hold">
                                          <p:stCondLst>
                                            <p:cond delay="0"/>
                                          </p:stCondLst>
                                        </p:cTn>
                                        <p:tgtEl>
                                          <p:spTgt spid="42"/>
                                        </p:tgtEl>
                                        <p:attrNameLst>
                                          <p:attrName>style.visibility</p:attrName>
                                        </p:attrNameLst>
                                      </p:cBhvr>
                                      <p:to>
                                        <p:strVal val="visible"/>
                                      </p:to>
                                    </p:set>
                                    <p:anim calcmode="lin" valueType="num">
                                      <p:cBhvr>
                                        <p:cTn id="22" dur="1000" fill="hold"/>
                                        <p:tgtEl>
                                          <p:spTgt spid="42"/>
                                        </p:tgtEl>
                                        <p:attrNameLst>
                                          <p:attrName>ppt_w</p:attrName>
                                        </p:attrNameLst>
                                      </p:cBhvr>
                                      <p:tavLst>
                                        <p:tav tm="0">
                                          <p:val>
                                            <p:strVal val="#ppt_w*0.70"/>
                                          </p:val>
                                        </p:tav>
                                        <p:tav tm="100000">
                                          <p:val>
                                            <p:strVal val="#ppt_w"/>
                                          </p:val>
                                        </p:tav>
                                      </p:tavLst>
                                    </p:anim>
                                    <p:anim calcmode="lin" valueType="num">
                                      <p:cBhvr>
                                        <p:cTn id="23" dur="1000" fill="hold"/>
                                        <p:tgtEl>
                                          <p:spTgt spid="42"/>
                                        </p:tgtEl>
                                        <p:attrNameLst>
                                          <p:attrName>ppt_h</p:attrName>
                                        </p:attrNameLst>
                                      </p:cBhvr>
                                      <p:tavLst>
                                        <p:tav tm="0">
                                          <p:val>
                                            <p:strVal val="#ppt_h"/>
                                          </p:val>
                                        </p:tav>
                                        <p:tav tm="100000">
                                          <p:val>
                                            <p:strVal val="#ppt_h"/>
                                          </p:val>
                                        </p:tav>
                                      </p:tavLst>
                                    </p:anim>
                                    <p:animEffect transition="in" filter="fade">
                                      <p:cBhvr>
                                        <p:cTn id="24" dur="1000"/>
                                        <p:tgtEl>
                                          <p:spTgt spid="42"/>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1+#ppt_w/2"/>
                                          </p:val>
                                        </p:tav>
                                        <p:tav tm="100000">
                                          <p:val>
                                            <p:strVal val="#ppt_x"/>
                                          </p:val>
                                        </p:tav>
                                      </p:tavLst>
                                    </p:anim>
                                    <p:anim calcmode="lin" valueType="num">
                                      <p:cBhvr additive="base">
                                        <p:cTn id="30" dur="500" fill="hold"/>
                                        <p:tgtEl>
                                          <p:spTgt spid="7"/>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fill="hold"/>
                                        <p:tgtEl>
                                          <p:spTgt spid="6"/>
                                        </p:tgtEl>
                                        <p:attrNameLst>
                                          <p:attrName>ppt_x</p:attrName>
                                        </p:attrNameLst>
                                      </p:cBhvr>
                                      <p:tavLst>
                                        <p:tav tm="0">
                                          <p:val>
                                            <p:strVal val="0-#ppt_w/2"/>
                                          </p:val>
                                        </p:tav>
                                        <p:tav tm="100000">
                                          <p:val>
                                            <p:strVal val="#ppt_x"/>
                                          </p:val>
                                        </p:tav>
                                      </p:tavLst>
                                    </p:anim>
                                    <p:anim calcmode="lin" valueType="num">
                                      <p:cBhvr additive="base">
                                        <p:cTn id="34" dur="500" fill="hold"/>
                                        <p:tgtEl>
                                          <p:spTgt spid="6"/>
                                        </p:tgtEl>
                                        <p:attrNameLst>
                                          <p:attrName>ppt_y</p:attrName>
                                        </p:attrNameLst>
                                      </p:cBhvr>
                                      <p:tavLst>
                                        <p:tav tm="0">
                                          <p:val>
                                            <p:strVal val="#ppt_y"/>
                                          </p:val>
                                        </p:tav>
                                        <p:tav tm="100000">
                                          <p:val>
                                            <p:strVal val="#ppt_y"/>
                                          </p:val>
                                        </p:tav>
                                      </p:tavLst>
                                    </p:anim>
                                  </p:childTnLst>
                                </p:cTn>
                              </p:par>
                              <p:par>
                                <p:cTn id="35" presetID="2" presetClass="entr" presetSubtype="8" fill="hold" nodeType="withEffect">
                                  <p:stCondLst>
                                    <p:cond delay="0"/>
                                  </p:stCondLst>
                                  <p:childTnLst>
                                    <p:set>
                                      <p:cBhvr>
                                        <p:cTn id="36" dur="1" fill="hold">
                                          <p:stCondLst>
                                            <p:cond delay="0"/>
                                          </p:stCondLst>
                                        </p:cTn>
                                        <p:tgtEl>
                                          <p:spTgt spid="50"/>
                                        </p:tgtEl>
                                        <p:attrNameLst>
                                          <p:attrName>style.visibility</p:attrName>
                                        </p:attrNameLst>
                                      </p:cBhvr>
                                      <p:to>
                                        <p:strVal val="visible"/>
                                      </p:to>
                                    </p:set>
                                    <p:anim calcmode="lin" valueType="num">
                                      <p:cBhvr additive="base">
                                        <p:cTn id="37" dur="500" fill="hold"/>
                                        <p:tgtEl>
                                          <p:spTgt spid="50"/>
                                        </p:tgtEl>
                                        <p:attrNameLst>
                                          <p:attrName>ppt_x</p:attrName>
                                        </p:attrNameLst>
                                      </p:cBhvr>
                                      <p:tavLst>
                                        <p:tav tm="0">
                                          <p:val>
                                            <p:strVal val="0-#ppt_w/2"/>
                                          </p:val>
                                        </p:tav>
                                        <p:tav tm="100000">
                                          <p:val>
                                            <p:strVal val="#ppt_x"/>
                                          </p:val>
                                        </p:tav>
                                      </p:tavLst>
                                    </p:anim>
                                    <p:anim calcmode="lin" valueType="num">
                                      <p:cBhvr additive="base">
                                        <p:cTn id="38" dur="500" fill="hold"/>
                                        <p:tgtEl>
                                          <p:spTgt spid="50"/>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1+#ppt_w/2"/>
                                          </p:val>
                                        </p:tav>
                                        <p:tav tm="100000">
                                          <p:val>
                                            <p:strVal val="#ppt_x"/>
                                          </p:val>
                                        </p:tav>
                                      </p:tavLst>
                                    </p:anim>
                                    <p:anim calcmode="lin" valueType="num">
                                      <p:cBhvr additive="base">
                                        <p:cTn id="42" dur="500" fill="hold"/>
                                        <p:tgtEl>
                                          <p:spTgt spid="10"/>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0-#ppt_w/2"/>
                                          </p:val>
                                        </p:tav>
                                        <p:tav tm="100000">
                                          <p:val>
                                            <p:strVal val="#ppt_x"/>
                                          </p:val>
                                        </p:tav>
                                      </p:tavLst>
                                    </p:anim>
                                    <p:anim calcmode="lin" valueType="num">
                                      <p:cBhvr additive="base">
                                        <p:cTn id="46" dur="500" fill="hold"/>
                                        <p:tgtEl>
                                          <p:spTgt spid="8"/>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fill="hold"/>
                                        <p:tgtEl>
                                          <p:spTgt spid="14"/>
                                        </p:tgtEl>
                                        <p:attrNameLst>
                                          <p:attrName>ppt_x</p:attrName>
                                        </p:attrNameLst>
                                      </p:cBhvr>
                                      <p:tavLst>
                                        <p:tav tm="0">
                                          <p:val>
                                            <p:strVal val="1+#ppt_w/2"/>
                                          </p:val>
                                        </p:tav>
                                        <p:tav tm="100000">
                                          <p:val>
                                            <p:strVal val="#ppt_x"/>
                                          </p:val>
                                        </p:tav>
                                      </p:tavLst>
                                    </p:anim>
                                    <p:anim calcmode="lin" valueType="num">
                                      <p:cBhvr additive="base">
                                        <p:cTn id="50" dur="500" fill="hold"/>
                                        <p:tgtEl>
                                          <p:spTgt spid="14"/>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additive="base">
                                        <p:cTn id="53" dur="500" fill="hold"/>
                                        <p:tgtEl>
                                          <p:spTgt spid="9"/>
                                        </p:tgtEl>
                                        <p:attrNameLst>
                                          <p:attrName>ppt_x</p:attrName>
                                        </p:attrNameLst>
                                      </p:cBhvr>
                                      <p:tavLst>
                                        <p:tav tm="0">
                                          <p:val>
                                            <p:strVal val="1+#ppt_w/2"/>
                                          </p:val>
                                        </p:tav>
                                        <p:tav tm="100000">
                                          <p:val>
                                            <p:strVal val="#ppt_x"/>
                                          </p:val>
                                        </p:tav>
                                      </p:tavLst>
                                    </p:anim>
                                    <p:anim calcmode="lin" valueType="num">
                                      <p:cBhvr additive="base">
                                        <p:cTn id="54" dur="500" fill="hold"/>
                                        <p:tgtEl>
                                          <p:spTgt spid="9"/>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additive="base">
                                        <p:cTn id="57" dur="500" fill="hold"/>
                                        <p:tgtEl>
                                          <p:spTgt spid="11"/>
                                        </p:tgtEl>
                                        <p:attrNameLst>
                                          <p:attrName>ppt_x</p:attrName>
                                        </p:attrNameLst>
                                      </p:cBhvr>
                                      <p:tavLst>
                                        <p:tav tm="0">
                                          <p:val>
                                            <p:strVal val="1+#ppt_w/2"/>
                                          </p:val>
                                        </p:tav>
                                        <p:tav tm="100000">
                                          <p:val>
                                            <p:strVal val="#ppt_x"/>
                                          </p:val>
                                        </p:tav>
                                      </p:tavLst>
                                    </p:anim>
                                    <p:anim calcmode="lin" valueType="num">
                                      <p:cBhvr additive="base">
                                        <p:cTn id="58" dur="500" fill="hold"/>
                                        <p:tgtEl>
                                          <p:spTgt spid="11"/>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additive="base">
                                        <p:cTn id="61" dur="500" fill="hold"/>
                                        <p:tgtEl>
                                          <p:spTgt spid="12"/>
                                        </p:tgtEl>
                                        <p:attrNameLst>
                                          <p:attrName>ppt_x</p:attrName>
                                        </p:attrNameLst>
                                      </p:cBhvr>
                                      <p:tavLst>
                                        <p:tav tm="0">
                                          <p:val>
                                            <p:strVal val="0-#ppt_w/2"/>
                                          </p:val>
                                        </p:tav>
                                        <p:tav tm="100000">
                                          <p:val>
                                            <p:strVal val="#ppt_x"/>
                                          </p:val>
                                        </p:tav>
                                      </p:tavLst>
                                    </p:anim>
                                    <p:anim calcmode="lin" valueType="num">
                                      <p:cBhvr additive="base">
                                        <p:cTn id="62" dur="500" fill="hold"/>
                                        <p:tgtEl>
                                          <p:spTgt spid="12"/>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0"/>
                                  </p:stCondLst>
                                  <p:childTnLst>
                                    <p:set>
                                      <p:cBhvr>
                                        <p:cTn id="64" dur="1" fill="hold">
                                          <p:stCondLst>
                                            <p:cond delay="0"/>
                                          </p:stCondLst>
                                        </p:cTn>
                                        <p:tgtEl>
                                          <p:spTgt spid="13"/>
                                        </p:tgtEl>
                                        <p:attrNameLst>
                                          <p:attrName>style.visibility</p:attrName>
                                        </p:attrNameLst>
                                      </p:cBhvr>
                                      <p:to>
                                        <p:strVal val="visible"/>
                                      </p:to>
                                    </p:set>
                                    <p:anim calcmode="lin" valueType="num">
                                      <p:cBhvr additive="base">
                                        <p:cTn id="65" dur="500" fill="hold"/>
                                        <p:tgtEl>
                                          <p:spTgt spid="13"/>
                                        </p:tgtEl>
                                        <p:attrNameLst>
                                          <p:attrName>ppt_x</p:attrName>
                                        </p:attrNameLst>
                                      </p:cBhvr>
                                      <p:tavLst>
                                        <p:tav tm="0">
                                          <p:val>
                                            <p:strVal val="1+#ppt_w/2"/>
                                          </p:val>
                                        </p:tav>
                                        <p:tav tm="100000">
                                          <p:val>
                                            <p:strVal val="#ppt_x"/>
                                          </p:val>
                                        </p:tav>
                                      </p:tavLst>
                                    </p:anim>
                                    <p:anim calcmode="lin" valueType="num">
                                      <p:cBhvr additive="base">
                                        <p:cTn id="66"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2"/>
          <p:cNvSpPr>
            <a:spLocks noChangeArrowheads="1"/>
          </p:cNvSpPr>
          <p:nvPr/>
        </p:nvSpPr>
        <p:spPr bwMode="auto">
          <a:xfrm>
            <a:off x="4710676" y="2277832"/>
            <a:ext cx="2700867" cy="2700867"/>
          </a:xfrm>
          <a:prstGeom prst="ellipse">
            <a:avLst/>
          </a:prstGeom>
          <a:solidFill>
            <a:srgbClr val="FFFFFF">
              <a:alpha val="10196"/>
            </a:srgbClr>
          </a:solidFill>
          <a:ln w="19050" cap="rnd" algn="ctr">
            <a:solidFill>
              <a:srgbClr val="0070C0"/>
            </a:solidFill>
            <a:prstDash val="sysDot"/>
            <a:round/>
            <a:headEnd/>
            <a:tailEnd/>
          </a:ln>
        </p:spPr>
        <p:txBody>
          <a:bodyPr wrap="none" lIns="134404" tIns="67203" rIns="134404" bIns="67203" anchor="ctr"/>
          <a:lstStyle/>
          <a:p>
            <a:pPr defTabSz="1219140">
              <a:defRPr/>
            </a:pPr>
            <a:endParaRPr lang="zh-CN" altLang="en-US" sz="2400" kern="0">
              <a:solidFill>
                <a:srgbClr val="C00000"/>
              </a:solidFill>
              <a:latin typeface="Calibri" panose="020F0502020204030204"/>
              <a:ea typeface="微软雅黑" pitchFamily="34" charset="-122"/>
            </a:endParaRPr>
          </a:p>
        </p:txBody>
      </p:sp>
      <p:sp>
        <p:nvSpPr>
          <p:cNvPr id="7" name="Freeform 6"/>
          <p:cNvSpPr>
            <a:spLocks/>
          </p:cNvSpPr>
          <p:nvPr/>
        </p:nvSpPr>
        <p:spPr bwMode="auto">
          <a:xfrm rot="5400000">
            <a:off x="2696527" y="1825925"/>
            <a:ext cx="4991100" cy="3147483"/>
          </a:xfrm>
          <a:custGeom>
            <a:avLst/>
            <a:gdLst>
              <a:gd name="T0" fmla="*/ 224 w 2848"/>
              <a:gd name="T1" fmla="*/ 484 h 1795"/>
              <a:gd name="T2" fmla="*/ 231 w 2848"/>
              <a:gd name="T3" fmla="*/ 587 h 1795"/>
              <a:gd name="T4" fmla="*/ 246 w 2848"/>
              <a:gd name="T5" fmla="*/ 687 h 1795"/>
              <a:gd name="T6" fmla="*/ 267 w 2848"/>
              <a:gd name="T7" fmla="*/ 785 h 1795"/>
              <a:gd name="T8" fmla="*/ 295 w 2848"/>
              <a:gd name="T9" fmla="*/ 881 h 1795"/>
              <a:gd name="T10" fmla="*/ 329 w 2848"/>
              <a:gd name="T11" fmla="*/ 973 h 1795"/>
              <a:gd name="T12" fmla="*/ 371 w 2848"/>
              <a:gd name="T13" fmla="*/ 1062 h 1795"/>
              <a:gd name="T14" fmla="*/ 419 w 2848"/>
              <a:gd name="T15" fmla="*/ 1147 h 1795"/>
              <a:gd name="T16" fmla="*/ 472 w 2848"/>
              <a:gd name="T17" fmla="*/ 1228 h 1795"/>
              <a:gd name="T18" fmla="*/ 531 w 2848"/>
              <a:gd name="T19" fmla="*/ 1305 h 1795"/>
              <a:gd name="T20" fmla="*/ 595 w 2848"/>
              <a:gd name="T21" fmla="*/ 1377 h 1795"/>
              <a:gd name="T22" fmla="*/ 665 w 2848"/>
              <a:gd name="T23" fmla="*/ 1445 h 1795"/>
              <a:gd name="T24" fmla="*/ 739 w 2848"/>
              <a:gd name="T25" fmla="*/ 1508 h 1795"/>
              <a:gd name="T26" fmla="*/ 817 w 2848"/>
              <a:gd name="T27" fmla="*/ 1565 h 1795"/>
              <a:gd name="T28" fmla="*/ 900 w 2848"/>
              <a:gd name="T29" fmla="*/ 1617 h 1795"/>
              <a:gd name="T30" fmla="*/ 986 w 2848"/>
              <a:gd name="T31" fmla="*/ 1662 h 1795"/>
              <a:gd name="T32" fmla="*/ 1076 w 2848"/>
              <a:gd name="T33" fmla="*/ 1702 h 1795"/>
              <a:gd name="T34" fmla="*/ 1169 w 2848"/>
              <a:gd name="T35" fmla="*/ 1734 h 1795"/>
              <a:gd name="T36" fmla="*/ 1266 w 2848"/>
              <a:gd name="T37" fmla="*/ 1761 h 1795"/>
              <a:gd name="T38" fmla="*/ 1365 w 2848"/>
              <a:gd name="T39" fmla="*/ 1780 h 1795"/>
              <a:gd name="T40" fmla="*/ 1467 w 2848"/>
              <a:gd name="T41" fmla="*/ 1790 h 1795"/>
              <a:gd name="T42" fmla="*/ 1569 w 2848"/>
              <a:gd name="T43" fmla="*/ 1795 h 1795"/>
              <a:gd name="T44" fmla="*/ 1680 w 2848"/>
              <a:gd name="T45" fmla="*/ 1790 h 1795"/>
              <a:gd name="T46" fmla="*/ 1842 w 2848"/>
              <a:gd name="T47" fmla="*/ 1767 h 1795"/>
              <a:gd name="T48" fmla="*/ 1997 w 2848"/>
              <a:gd name="T49" fmla="*/ 1725 h 1795"/>
              <a:gd name="T50" fmla="*/ 2143 w 2848"/>
              <a:gd name="T51" fmla="*/ 1666 h 1795"/>
              <a:gd name="T52" fmla="*/ 2281 w 2848"/>
              <a:gd name="T53" fmla="*/ 1592 h 1795"/>
              <a:gd name="T54" fmla="*/ 2408 w 2848"/>
              <a:gd name="T55" fmla="*/ 1501 h 1795"/>
              <a:gd name="T56" fmla="*/ 2525 w 2848"/>
              <a:gd name="T57" fmla="*/ 1397 h 1795"/>
              <a:gd name="T58" fmla="*/ 2627 w 2848"/>
              <a:gd name="T59" fmla="*/ 1280 h 1795"/>
              <a:gd name="T60" fmla="*/ 2716 w 2848"/>
              <a:gd name="T61" fmla="*/ 1153 h 1795"/>
              <a:gd name="T62" fmla="*/ 2790 w 2848"/>
              <a:gd name="T63" fmla="*/ 1015 h 1795"/>
              <a:gd name="T64" fmla="*/ 2848 w 2848"/>
              <a:gd name="T65" fmla="*/ 867 h 1795"/>
              <a:gd name="T66" fmla="*/ 2721 w 2848"/>
              <a:gd name="T67" fmla="*/ 994 h 1795"/>
              <a:gd name="T68" fmla="*/ 2691 w 2848"/>
              <a:gd name="T69" fmla="*/ 1003 h 1795"/>
              <a:gd name="T70" fmla="*/ 2671 w 2848"/>
              <a:gd name="T71" fmla="*/ 999 h 1795"/>
              <a:gd name="T72" fmla="*/ 2415 w 2848"/>
              <a:gd name="T73" fmla="*/ 749 h 1795"/>
              <a:gd name="T74" fmla="*/ 2390 w 2848"/>
              <a:gd name="T75" fmla="*/ 813 h 1795"/>
              <a:gd name="T76" fmla="*/ 2343 w 2848"/>
              <a:gd name="T77" fmla="*/ 905 h 1795"/>
              <a:gd name="T78" fmla="*/ 2286 w 2848"/>
              <a:gd name="T79" fmla="*/ 990 h 1795"/>
              <a:gd name="T80" fmla="*/ 2220 w 2848"/>
              <a:gd name="T81" fmla="*/ 1066 h 1795"/>
              <a:gd name="T82" fmla="*/ 2146 w 2848"/>
              <a:gd name="T83" fmla="*/ 1136 h 1795"/>
              <a:gd name="T84" fmla="*/ 2064 w 2848"/>
              <a:gd name="T85" fmla="*/ 1198 h 1795"/>
              <a:gd name="T86" fmla="*/ 1976 w 2848"/>
              <a:gd name="T87" fmla="*/ 1249 h 1795"/>
              <a:gd name="T88" fmla="*/ 1882 w 2848"/>
              <a:gd name="T89" fmla="*/ 1291 h 1795"/>
              <a:gd name="T90" fmla="*/ 1782 w 2848"/>
              <a:gd name="T91" fmla="*/ 1320 h 1795"/>
              <a:gd name="T92" fmla="*/ 1678 w 2848"/>
              <a:gd name="T93" fmla="*/ 1339 h 1795"/>
              <a:gd name="T94" fmla="*/ 1569 w 2848"/>
              <a:gd name="T95" fmla="*/ 1346 h 1795"/>
              <a:gd name="T96" fmla="*/ 1478 w 2848"/>
              <a:gd name="T97" fmla="*/ 1342 h 1795"/>
              <a:gd name="T98" fmla="*/ 1345 w 2848"/>
              <a:gd name="T99" fmla="*/ 1318 h 1795"/>
              <a:gd name="T100" fmla="*/ 1221 w 2848"/>
              <a:gd name="T101" fmla="*/ 1275 h 1795"/>
              <a:gd name="T102" fmla="*/ 1104 w 2848"/>
              <a:gd name="T103" fmla="*/ 1216 h 1795"/>
              <a:gd name="T104" fmla="*/ 999 w 2848"/>
              <a:gd name="T105" fmla="*/ 1141 h 1795"/>
              <a:gd name="T106" fmla="*/ 906 w 2848"/>
              <a:gd name="T107" fmla="*/ 1052 h 1795"/>
              <a:gd name="T108" fmla="*/ 825 w 2848"/>
              <a:gd name="T109" fmla="*/ 951 h 1795"/>
              <a:gd name="T110" fmla="*/ 760 w 2848"/>
              <a:gd name="T111" fmla="*/ 839 h 1795"/>
              <a:gd name="T112" fmla="*/ 713 w 2848"/>
              <a:gd name="T113" fmla="*/ 716 h 1795"/>
              <a:gd name="T114" fmla="*/ 683 w 2848"/>
              <a:gd name="T115" fmla="*/ 586 h 1795"/>
              <a:gd name="T116" fmla="*/ 673 w 2848"/>
              <a:gd name="T117" fmla="*/ 449 h 1795"/>
              <a:gd name="T118" fmla="*/ 0 w 2848"/>
              <a:gd name="T119" fmla="*/ 449 h 1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48" h="1795">
                <a:moveTo>
                  <a:pt x="224" y="449"/>
                </a:moveTo>
                <a:lnTo>
                  <a:pt x="224" y="449"/>
                </a:lnTo>
                <a:lnTo>
                  <a:pt x="224" y="484"/>
                </a:lnTo>
                <a:lnTo>
                  <a:pt x="226" y="519"/>
                </a:lnTo>
                <a:lnTo>
                  <a:pt x="228" y="553"/>
                </a:lnTo>
                <a:lnTo>
                  <a:pt x="231" y="587"/>
                </a:lnTo>
                <a:lnTo>
                  <a:pt x="235" y="620"/>
                </a:lnTo>
                <a:lnTo>
                  <a:pt x="240" y="654"/>
                </a:lnTo>
                <a:lnTo>
                  <a:pt x="246" y="687"/>
                </a:lnTo>
                <a:lnTo>
                  <a:pt x="252" y="720"/>
                </a:lnTo>
                <a:lnTo>
                  <a:pt x="259" y="754"/>
                </a:lnTo>
                <a:lnTo>
                  <a:pt x="267" y="785"/>
                </a:lnTo>
                <a:lnTo>
                  <a:pt x="275" y="817"/>
                </a:lnTo>
                <a:lnTo>
                  <a:pt x="285" y="849"/>
                </a:lnTo>
                <a:lnTo>
                  <a:pt x="295" y="881"/>
                </a:lnTo>
                <a:lnTo>
                  <a:pt x="306" y="912"/>
                </a:lnTo>
                <a:lnTo>
                  <a:pt x="318" y="942"/>
                </a:lnTo>
                <a:lnTo>
                  <a:pt x="329" y="973"/>
                </a:lnTo>
                <a:lnTo>
                  <a:pt x="342" y="1003"/>
                </a:lnTo>
                <a:lnTo>
                  <a:pt x="357" y="1032"/>
                </a:lnTo>
                <a:lnTo>
                  <a:pt x="371" y="1062"/>
                </a:lnTo>
                <a:lnTo>
                  <a:pt x="386" y="1090"/>
                </a:lnTo>
                <a:lnTo>
                  <a:pt x="403" y="1118"/>
                </a:lnTo>
                <a:lnTo>
                  <a:pt x="419" y="1147"/>
                </a:lnTo>
                <a:lnTo>
                  <a:pt x="436" y="1174"/>
                </a:lnTo>
                <a:lnTo>
                  <a:pt x="453" y="1201"/>
                </a:lnTo>
                <a:lnTo>
                  <a:pt x="472" y="1228"/>
                </a:lnTo>
                <a:lnTo>
                  <a:pt x="491" y="1254"/>
                </a:lnTo>
                <a:lnTo>
                  <a:pt x="511" y="1280"/>
                </a:lnTo>
                <a:lnTo>
                  <a:pt x="531" y="1305"/>
                </a:lnTo>
                <a:lnTo>
                  <a:pt x="553" y="1330"/>
                </a:lnTo>
                <a:lnTo>
                  <a:pt x="574" y="1353"/>
                </a:lnTo>
                <a:lnTo>
                  <a:pt x="595" y="1377"/>
                </a:lnTo>
                <a:lnTo>
                  <a:pt x="618" y="1401"/>
                </a:lnTo>
                <a:lnTo>
                  <a:pt x="641" y="1423"/>
                </a:lnTo>
                <a:lnTo>
                  <a:pt x="665" y="1445"/>
                </a:lnTo>
                <a:lnTo>
                  <a:pt x="690" y="1467"/>
                </a:lnTo>
                <a:lnTo>
                  <a:pt x="713" y="1487"/>
                </a:lnTo>
                <a:lnTo>
                  <a:pt x="739" y="1508"/>
                </a:lnTo>
                <a:lnTo>
                  <a:pt x="764" y="1527"/>
                </a:lnTo>
                <a:lnTo>
                  <a:pt x="791" y="1546"/>
                </a:lnTo>
                <a:lnTo>
                  <a:pt x="817" y="1565"/>
                </a:lnTo>
                <a:lnTo>
                  <a:pt x="844" y="1582"/>
                </a:lnTo>
                <a:lnTo>
                  <a:pt x="872" y="1600"/>
                </a:lnTo>
                <a:lnTo>
                  <a:pt x="900" y="1617"/>
                </a:lnTo>
                <a:lnTo>
                  <a:pt x="928" y="1632"/>
                </a:lnTo>
                <a:lnTo>
                  <a:pt x="957" y="1647"/>
                </a:lnTo>
                <a:lnTo>
                  <a:pt x="986" y="1662"/>
                </a:lnTo>
                <a:lnTo>
                  <a:pt x="1016" y="1676"/>
                </a:lnTo>
                <a:lnTo>
                  <a:pt x="1046" y="1689"/>
                </a:lnTo>
                <a:lnTo>
                  <a:pt x="1076" y="1702"/>
                </a:lnTo>
                <a:lnTo>
                  <a:pt x="1106" y="1714"/>
                </a:lnTo>
                <a:lnTo>
                  <a:pt x="1138" y="1724"/>
                </a:lnTo>
                <a:lnTo>
                  <a:pt x="1169" y="1734"/>
                </a:lnTo>
                <a:lnTo>
                  <a:pt x="1201" y="1743"/>
                </a:lnTo>
                <a:lnTo>
                  <a:pt x="1233" y="1752"/>
                </a:lnTo>
                <a:lnTo>
                  <a:pt x="1266" y="1761"/>
                </a:lnTo>
                <a:lnTo>
                  <a:pt x="1299" y="1768"/>
                </a:lnTo>
                <a:lnTo>
                  <a:pt x="1332" y="1774"/>
                </a:lnTo>
                <a:lnTo>
                  <a:pt x="1365" y="1780"/>
                </a:lnTo>
                <a:lnTo>
                  <a:pt x="1398" y="1784"/>
                </a:lnTo>
                <a:lnTo>
                  <a:pt x="1432" y="1788"/>
                </a:lnTo>
                <a:lnTo>
                  <a:pt x="1467" y="1790"/>
                </a:lnTo>
                <a:lnTo>
                  <a:pt x="1501" y="1793"/>
                </a:lnTo>
                <a:lnTo>
                  <a:pt x="1535" y="1794"/>
                </a:lnTo>
                <a:lnTo>
                  <a:pt x="1569" y="1795"/>
                </a:lnTo>
                <a:lnTo>
                  <a:pt x="1569" y="1795"/>
                </a:lnTo>
                <a:lnTo>
                  <a:pt x="1625" y="1794"/>
                </a:lnTo>
                <a:lnTo>
                  <a:pt x="1680" y="1790"/>
                </a:lnTo>
                <a:lnTo>
                  <a:pt x="1735" y="1784"/>
                </a:lnTo>
                <a:lnTo>
                  <a:pt x="1789" y="1777"/>
                </a:lnTo>
                <a:lnTo>
                  <a:pt x="1842" y="1767"/>
                </a:lnTo>
                <a:lnTo>
                  <a:pt x="1894" y="1755"/>
                </a:lnTo>
                <a:lnTo>
                  <a:pt x="1946" y="1742"/>
                </a:lnTo>
                <a:lnTo>
                  <a:pt x="1997" y="1725"/>
                </a:lnTo>
                <a:lnTo>
                  <a:pt x="2046" y="1708"/>
                </a:lnTo>
                <a:lnTo>
                  <a:pt x="2096" y="1688"/>
                </a:lnTo>
                <a:lnTo>
                  <a:pt x="2143" y="1666"/>
                </a:lnTo>
                <a:lnTo>
                  <a:pt x="2191" y="1643"/>
                </a:lnTo>
                <a:lnTo>
                  <a:pt x="2237" y="1618"/>
                </a:lnTo>
                <a:lnTo>
                  <a:pt x="2281" y="1592"/>
                </a:lnTo>
                <a:lnTo>
                  <a:pt x="2325" y="1562"/>
                </a:lnTo>
                <a:lnTo>
                  <a:pt x="2368" y="1533"/>
                </a:lnTo>
                <a:lnTo>
                  <a:pt x="2408" y="1501"/>
                </a:lnTo>
                <a:lnTo>
                  <a:pt x="2448" y="1468"/>
                </a:lnTo>
                <a:lnTo>
                  <a:pt x="2487" y="1434"/>
                </a:lnTo>
                <a:lnTo>
                  <a:pt x="2525" y="1397"/>
                </a:lnTo>
                <a:lnTo>
                  <a:pt x="2560" y="1359"/>
                </a:lnTo>
                <a:lnTo>
                  <a:pt x="2594" y="1322"/>
                </a:lnTo>
                <a:lnTo>
                  <a:pt x="2627" y="1280"/>
                </a:lnTo>
                <a:lnTo>
                  <a:pt x="2658" y="1239"/>
                </a:lnTo>
                <a:lnTo>
                  <a:pt x="2689" y="1196"/>
                </a:lnTo>
                <a:lnTo>
                  <a:pt x="2716" y="1153"/>
                </a:lnTo>
                <a:lnTo>
                  <a:pt x="2743" y="1108"/>
                </a:lnTo>
                <a:lnTo>
                  <a:pt x="2768" y="1062"/>
                </a:lnTo>
                <a:lnTo>
                  <a:pt x="2790" y="1015"/>
                </a:lnTo>
                <a:lnTo>
                  <a:pt x="2812" y="966"/>
                </a:lnTo>
                <a:lnTo>
                  <a:pt x="2832" y="918"/>
                </a:lnTo>
                <a:lnTo>
                  <a:pt x="2848" y="867"/>
                </a:lnTo>
                <a:lnTo>
                  <a:pt x="2728" y="987"/>
                </a:lnTo>
                <a:lnTo>
                  <a:pt x="2728" y="987"/>
                </a:lnTo>
                <a:lnTo>
                  <a:pt x="2721" y="994"/>
                </a:lnTo>
                <a:lnTo>
                  <a:pt x="2711" y="999"/>
                </a:lnTo>
                <a:lnTo>
                  <a:pt x="2702" y="1002"/>
                </a:lnTo>
                <a:lnTo>
                  <a:pt x="2691" y="1003"/>
                </a:lnTo>
                <a:lnTo>
                  <a:pt x="2691" y="1003"/>
                </a:lnTo>
                <a:lnTo>
                  <a:pt x="2681" y="1002"/>
                </a:lnTo>
                <a:lnTo>
                  <a:pt x="2671" y="999"/>
                </a:lnTo>
                <a:lnTo>
                  <a:pt x="2662" y="994"/>
                </a:lnTo>
                <a:lnTo>
                  <a:pt x="2653" y="987"/>
                </a:lnTo>
                <a:lnTo>
                  <a:pt x="2415" y="749"/>
                </a:lnTo>
                <a:lnTo>
                  <a:pt x="2415" y="749"/>
                </a:lnTo>
                <a:lnTo>
                  <a:pt x="2403" y="782"/>
                </a:lnTo>
                <a:lnTo>
                  <a:pt x="2390" y="813"/>
                </a:lnTo>
                <a:lnTo>
                  <a:pt x="2375" y="844"/>
                </a:lnTo>
                <a:lnTo>
                  <a:pt x="2359" y="875"/>
                </a:lnTo>
                <a:lnTo>
                  <a:pt x="2343" y="905"/>
                </a:lnTo>
                <a:lnTo>
                  <a:pt x="2325" y="933"/>
                </a:lnTo>
                <a:lnTo>
                  <a:pt x="2306" y="961"/>
                </a:lnTo>
                <a:lnTo>
                  <a:pt x="2286" y="990"/>
                </a:lnTo>
                <a:lnTo>
                  <a:pt x="2265" y="1016"/>
                </a:lnTo>
                <a:lnTo>
                  <a:pt x="2243" y="1042"/>
                </a:lnTo>
                <a:lnTo>
                  <a:pt x="2220" y="1066"/>
                </a:lnTo>
                <a:lnTo>
                  <a:pt x="2196" y="1091"/>
                </a:lnTo>
                <a:lnTo>
                  <a:pt x="2172" y="1114"/>
                </a:lnTo>
                <a:lnTo>
                  <a:pt x="2146" y="1136"/>
                </a:lnTo>
                <a:lnTo>
                  <a:pt x="2120" y="1157"/>
                </a:lnTo>
                <a:lnTo>
                  <a:pt x="2093" y="1179"/>
                </a:lnTo>
                <a:lnTo>
                  <a:pt x="2064" y="1198"/>
                </a:lnTo>
                <a:lnTo>
                  <a:pt x="2036" y="1215"/>
                </a:lnTo>
                <a:lnTo>
                  <a:pt x="2006" y="1233"/>
                </a:lnTo>
                <a:lnTo>
                  <a:pt x="1976" y="1249"/>
                </a:lnTo>
                <a:lnTo>
                  <a:pt x="1945" y="1264"/>
                </a:lnTo>
                <a:lnTo>
                  <a:pt x="1914" y="1278"/>
                </a:lnTo>
                <a:lnTo>
                  <a:pt x="1882" y="1291"/>
                </a:lnTo>
                <a:lnTo>
                  <a:pt x="1849" y="1301"/>
                </a:lnTo>
                <a:lnTo>
                  <a:pt x="1816" y="1312"/>
                </a:lnTo>
                <a:lnTo>
                  <a:pt x="1782" y="1320"/>
                </a:lnTo>
                <a:lnTo>
                  <a:pt x="1748" y="1329"/>
                </a:lnTo>
                <a:lnTo>
                  <a:pt x="1713" y="1334"/>
                </a:lnTo>
                <a:lnTo>
                  <a:pt x="1678" y="1339"/>
                </a:lnTo>
                <a:lnTo>
                  <a:pt x="1643" y="1343"/>
                </a:lnTo>
                <a:lnTo>
                  <a:pt x="1606" y="1345"/>
                </a:lnTo>
                <a:lnTo>
                  <a:pt x="1569" y="1346"/>
                </a:lnTo>
                <a:lnTo>
                  <a:pt x="1569" y="1346"/>
                </a:lnTo>
                <a:lnTo>
                  <a:pt x="1523" y="1345"/>
                </a:lnTo>
                <a:lnTo>
                  <a:pt x="1478" y="1342"/>
                </a:lnTo>
                <a:lnTo>
                  <a:pt x="1434" y="1336"/>
                </a:lnTo>
                <a:lnTo>
                  <a:pt x="1389" y="1327"/>
                </a:lnTo>
                <a:lnTo>
                  <a:pt x="1345" y="1318"/>
                </a:lnTo>
                <a:lnTo>
                  <a:pt x="1303" y="1306"/>
                </a:lnTo>
                <a:lnTo>
                  <a:pt x="1261" y="1292"/>
                </a:lnTo>
                <a:lnTo>
                  <a:pt x="1221" y="1275"/>
                </a:lnTo>
                <a:lnTo>
                  <a:pt x="1181" y="1258"/>
                </a:lnTo>
                <a:lnTo>
                  <a:pt x="1142" y="1238"/>
                </a:lnTo>
                <a:lnTo>
                  <a:pt x="1104" y="1216"/>
                </a:lnTo>
                <a:lnTo>
                  <a:pt x="1069" y="1193"/>
                </a:lnTo>
                <a:lnTo>
                  <a:pt x="1033" y="1168"/>
                </a:lnTo>
                <a:lnTo>
                  <a:pt x="999" y="1141"/>
                </a:lnTo>
                <a:lnTo>
                  <a:pt x="966" y="1114"/>
                </a:lnTo>
                <a:lnTo>
                  <a:pt x="935" y="1083"/>
                </a:lnTo>
                <a:lnTo>
                  <a:pt x="906" y="1052"/>
                </a:lnTo>
                <a:lnTo>
                  <a:pt x="877" y="1019"/>
                </a:lnTo>
                <a:lnTo>
                  <a:pt x="850" y="986"/>
                </a:lnTo>
                <a:lnTo>
                  <a:pt x="825" y="951"/>
                </a:lnTo>
                <a:lnTo>
                  <a:pt x="803" y="914"/>
                </a:lnTo>
                <a:lnTo>
                  <a:pt x="781" y="876"/>
                </a:lnTo>
                <a:lnTo>
                  <a:pt x="760" y="839"/>
                </a:lnTo>
                <a:lnTo>
                  <a:pt x="743" y="798"/>
                </a:lnTo>
                <a:lnTo>
                  <a:pt x="727" y="757"/>
                </a:lnTo>
                <a:lnTo>
                  <a:pt x="713" y="716"/>
                </a:lnTo>
                <a:lnTo>
                  <a:pt x="700" y="673"/>
                </a:lnTo>
                <a:lnTo>
                  <a:pt x="691" y="630"/>
                </a:lnTo>
                <a:lnTo>
                  <a:pt x="683" y="586"/>
                </a:lnTo>
                <a:lnTo>
                  <a:pt x="677" y="541"/>
                </a:lnTo>
                <a:lnTo>
                  <a:pt x="674" y="495"/>
                </a:lnTo>
                <a:lnTo>
                  <a:pt x="673" y="449"/>
                </a:lnTo>
                <a:lnTo>
                  <a:pt x="897" y="449"/>
                </a:lnTo>
                <a:lnTo>
                  <a:pt x="449" y="0"/>
                </a:lnTo>
                <a:lnTo>
                  <a:pt x="0" y="449"/>
                </a:lnTo>
                <a:lnTo>
                  <a:pt x="224" y="449"/>
                </a:lnTo>
                <a:close/>
              </a:path>
            </a:pathLst>
          </a:custGeom>
          <a:solidFill>
            <a:srgbClr val="0070C0"/>
          </a:solidFill>
          <a:ln>
            <a:noFill/>
          </a:ln>
          <a:effectLst/>
          <a:extLst/>
        </p:spPr>
        <p:txBody>
          <a:bodyPr wrap="none" lIns="134404" tIns="67203" rIns="134404" bIns="67203" anchor="ctr"/>
          <a:lstStyle/>
          <a:p>
            <a:pPr defTabSz="1219140">
              <a:defRPr/>
            </a:pPr>
            <a:endParaRPr lang="zh-CN" altLang="en-US" sz="2400" kern="0">
              <a:solidFill>
                <a:srgbClr val="C00000"/>
              </a:solidFill>
              <a:latin typeface="Arial"/>
              <a:ea typeface="微软雅黑"/>
            </a:endParaRPr>
          </a:p>
        </p:txBody>
      </p:sp>
      <p:sp>
        <p:nvSpPr>
          <p:cNvPr id="8" name="Freeform 7"/>
          <p:cNvSpPr>
            <a:spLocks/>
          </p:cNvSpPr>
          <p:nvPr/>
        </p:nvSpPr>
        <p:spPr bwMode="auto">
          <a:xfrm rot="5400000">
            <a:off x="4355075" y="2337099"/>
            <a:ext cx="4991100" cy="3145367"/>
          </a:xfrm>
          <a:custGeom>
            <a:avLst/>
            <a:gdLst>
              <a:gd name="T0" fmla="*/ 2147483647 w 2849"/>
              <a:gd name="T1" fmla="*/ 2147483647 h 1794"/>
              <a:gd name="T2" fmla="*/ 2147483647 w 2849"/>
              <a:gd name="T3" fmla="*/ 2088860183 h 1794"/>
              <a:gd name="T4" fmla="*/ 2147483647 w 2849"/>
              <a:gd name="T5" fmla="*/ 1912483007 h 1794"/>
              <a:gd name="T6" fmla="*/ 2147483647 w 2849"/>
              <a:gd name="T7" fmla="*/ 1743022479 h 1794"/>
              <a:gd name="T8" fmla="*/ 2147483647 w 2849"/>
              <a:gd name="T9" fmla="*/ 1580478600 h 1794"/>
              <a:gd name="T10" fmla="*/ 2147483647 w 2849"/>
              <a:gd name="T11" fmla="*/ 1421394360 h 1794"/>
              <a:gd name="T12" fmla="*/ 2147483647 w 2849"/>
              <a:gd name="T13" fmla="*/ 1265766801 h 1794"/>
              <a:gd name="T14" fmla="*/ 2147483647 w 2849"/>
              <a:gd name="T15" fmla="*/ 1118785382 h 1794"/>
              <a:gd name="T16" fmla="*/ 2147483647 w 2849"/>
              <a:gd name="T17" fmla="*/ 980449774 h 1794"/>
              <a:gd name="T18" fmla="*/ 2147483647 w 2849"/>
              <a:gd name="T19" fmla="*/ 845573806 h 1794"/>
              <a:gd name="T20" fmla="*/ 2147483647 w 2849"/>
              <a:gd name="T21" fmla="*/ 721071496 h 1794"/>
              <a:gd name="T22" fmla="*/ 2147483647 w 2849"/>
              <a:gd name="T23" fmla="*/ 605216148 h 1794"/>
              <a:gd name="T24" fmla="*/ 2147483647 w 2849"/>
              <a:gd name="T25" fmla="*/ 496277613 h 1794"/>
              <a:gd name="T26" fmla="*/ 2147483647 w 2849"/>
              <a:gd name="T27" fmla="*/ 395984889 h 1794"/>
              <a:gd name="T28" fmla="*/ 2147483647 w 2849"/>
              <a:gd name="T29" fmla="*/ 307796218 h 1794"/>
              <a:gd name="T30" fmla="*/ 2147483647 w 2849"/>
              <a:gd name="T31" fmla="*/ 228253441 h 1794"/>
              <a:gd name="T32" fmla="*/ 2147483647 w 2849"/>
              <a:gd name="T33" fmla="*/ 160814758 h 1794"/>
              <a:gd name="T34" fmla="*/ 2147483647 w 2849"/>
              <a:gd name="T35" fmla="*/ 103751090 h 1794"/>
              <a:gd name="T36" fmla="*/ 2147483647 w 2849"/>
              <a:gd name="T37" fmla="*/ 58792851 h 1794"/>
              <a:gd name="T38" fmla="*/ 2147483647 w 2849"/>
              <a:gd name="T39" fmla="*/ 25937444 h 1794"/>
              <a:gd name="T40" fmla="*/ 2147483647 w 2849"/>
              <a:gd name="T41" fmla="*/ 6916651 h 1794"/>
              <a:gd name="T42" fmla="*/ 2147483647 w 2849"/>
              <a:gd name="T43" fmla="*/ 0 h 1794"/>
              <a:gd name="T44" fmla="*/ 2015256886 w 2849"/>
              <a:gd name="T45" fmla="*/ 6916651 h 1794"/>
              <a:gd name="T46" fmla="*/ 1738956500 w 2849"/>
              <a:gd name="T47" fmla="*/ 46688716 h 1794"/>
              <a:gd name="T48" fmla="*/ 1471292430 w 2849"/>
              <a:gd name="T49" fmla="*/ 117584387 h 1794"/>
              <a:gd name="T50" fmla="*/ 1215715985 w 2849"/>
              <a:gd name="T51" fmla="*/ 221336792 h 1794"/>
              <a:gd name="T52" fmla="*/ 980861511 w 2849"/>
              <a:gd name="T53" fmla="*/ 351025356 h 1794"/>
              <a:gd name="T54" fmla="*/ 759822778 w 2849"/>
              <a:gd name="T55" fmla="*/ 506652586 h 1794"/>
              <a:gd name="T56" fmla="*/ 559505523 w 2849"/>
              <a:gd name="T57" fmla="*/ 686488087 h 1794"/>
              <a:gd name="T58" fmla="*/ 383364339 w 2849"/>
              <a:gd name="T59" fmla="*/ 888802862 h 1794"/>
              <a:gd name="T60" fmla="*/ 227947343 w 2849"/>
              <a:gd name="T61" fmla="*/ 1108410409 h 1794"/>
              <a:gd name="T62" fmla="*/ 98431454 w 2849"/>
              <a:gd name="T63" fmla="*/ 1347038741 h 1794"/>
              <a:gd name="T64" fmla="*/ 0 w 2849"/>
              <a:gd name="T65" fmla="*/ 1602959024 h 1794"/>
              <a:gd name="T66" fmla="*/ 221038815 w 2849"/>
              <a:gd name="T67" fmla="*/ 1385080639 h 1794"/>
              <a:gd name="T68" fmla="*/ 272844891 w 2849"/>
              <a:gd name="T69" fmla="*/ 1367788688 h 1794"/>
              <a:gd name="T70" fmla="*/ 307382275 w 2849"/>
              <a:gd name="T71" fmla="*/ 1374705336 h 1794"/>
              <a:gd name="T72" fmla="*/ 747734825 w 2849"/>
              <a:gd name="T73" fmla="*/ 1807002796 h 1794"/>
              <a:gd name="T74" fmla="*/ 792632373 w 2849"/>
              <a:gd name="T75" fmla="*/ 1696335099 h 1794"/>
              <a:gd name="T76" fmla="*/ 873795094 w 2849"/>
              <a:gd name="T77" fmla="*/ 1538978706 h 1794"/>
              <a:gd name="T78" fmla="*/ 972227822 w 2849"/>
              <a:gd name="T79" fmla="*/ 1391997287 h 1794"/>
              <a:gd name="T80" fmla="*/ 1084473663 w 2849"/>
              <a:gd name="T81" fmla="*/ 1257120990 h 1794"/>
              <a:gd name="T82" fmla="*/ 1212261721 w 2849"/>
              <a:gd name="T83" fmla="*/ 1137806167 h 1794"/>
              <a:gd name="T84" fmla="*/ 1353865521 w 2849"/>
              <a:gd name="T85" fmla="*/ 1030596794 h 1794"/>
              <a:gd name="T86" fmla="*/ 1505829814 w 2849"/>
              <a:gd name="T87" fmla="*/ 944137368 h 1794"/>
              <a:gd name="T88" fmla="*/ 1669881732 w 2849"/>
              <a:gd name="T89" fmla="*/ 871511239 h 1794"/>
              <a:gd name="T90" fmla="*/ 1840842177 w 2849"/>
              <a:gd name="T91" fmla="*/ 817905895 h 1794"/>
              <a:gd name="T92" fmla="*/ 2022164100 w 2849"/>
              <a:gd name="T93" fmla="*/ 786780975 h 1794"/>
              <a:gd name="T94" fmla="*/ 2147483647 w 2849"/>
              <a:gd name="T95" fmla="*/ 774676840 h 1794"/>
              <a:gd name="T96" fmla="*/ 2147483647 w 2849"/>
              <a:gd name="T97" fmla="*/ 781593489 h 1794"/>
              <a:gd name="T98" fmla="*/ 2147483647 w 2849"/>
              <a:gd name="T99" fmla="*/ 823094697 h 1794"/>
              <a:gd name="T100" fmla="*/ 2147483647 w 2849"/>
              <a:gd name="T101" fmla="*/ 895720825 h 1794"/>
              <a:gd name="T102" fmla="*/ 2147483647 w 2849"/>
              <a:gd name="T103" fmla="*/ 997742712 h 1794"/>
              <a:gd name="T104" fmla="*/ 2147483647 w 2849"/>
              <a:gd name="T105" fmla="*/ 1129160356 h 1794"/>
              <a:gd name="T106" fmla="*/ 2147483647 w 2849"/>
              <a:gd name="T107" fmla="*/ 1283058424 h 1794"/>
              <a:gd name="T108" fmla="*/ 2147483647 w 2849"/>
              <a:gd name="T109" fmla="*/ 1457706767 h 1794"/>
              <a:gd name="T110" fmla="*/ 2147483647 w 2849"/>
              <a:gd name="T111" fmla="*/ 1653104728 h 1794"/>
              <a:gd name="T112" fmla="*/ 2147483647 w 2849"/>
              <a:gd name="T113" fmla="*/ 1864066464 h 1794"/>
              <a:gd name="T114" fmla="*/ 2147483647 w 2849"/>
              <a:gd name="T115" fmla="*/ 2088860183 h 1794"/>
              <a:gd name="T116" fmla="*/ 2147483647 w 2849"/>
              <a:gd name="T117" fmla="*/ 2147483647 h 1794"/>
              <a:gd name="T118" fmla="*/ 2147483647 w 2849"/>
              <a:gd name="T119" fmla="*/ 2147483647 h 179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849"/>
              <a:gd name="T181" fmla="*/ 0 h 1794"/>
              <a:gd name="T182" fmla="*/ 2849 w 2849"/>
              <a:gd name="T183" fmla="*/ 1794 h 179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849" h="1794">
                <a:moveTo>
                  <a:pt x="2625" y="1345"/>
                </a:moveTo>
                <a:lnTo>
                  <a:pt x="2625" y="1345"/>
                </a:lnTo>
                <a:lnTo>
                  <a:pt x="2623" y="1311"/>
                </a:lnTo>
                <a:lnTo>
                  <a:pt x="2622" y="1276"/>
                </a:lnTo>
                <a:lnTo>
                  <a:pt x="2620" y="1242"/>
                </a:lnTo>
                <a:lnTo>
                  <a:pt x="2618" y="1208"/>
                </a:lnTo>
                <a:lnTo>
                  <a:pt x="2614" y="1174"/>
                </a:lnTo>
                <a:lnTo>
                  <a:pt x="2609" y="1141"/>
                </a:lnTo>
                <a:lnTo>
                  <a:pt x="2603" y="1106"/>
                </a:lnTo>
                <a:lnTo>
                  <a:pt x="2597" y="1075"/>
                </a:lnTo>
                <a:lnTo>
                  <a:pt x="2590" y="1041"/>
                </a:lnTo>
                <a:lnTo>
                  <a:pt x="2582" y="1008"/>
                </a:lnTo>
                <a:lnTo>
                  <a:pt x="2574" y="977"/>
                </a:lnTo>
                <a:lnTo>
                  <a:pt x="2564" y="945"/>
                </a:lnTo>
                <a:lnTo>
                  <a:pt x="2554" y="914"/>
                </a:lnTo>
                <a:lnTo>
                  <a:pt x="2543" y="882"/>
                </a:lnTo>
                <a:lnTo>
                  <a:pt x="2531" y="851"/>
                </a:lnTo>
                <a:lnTo>
                  <a:pt x="2518" y="822"/>
                </a:lnTo>
                <a:lnTo>
                  <a:pt x="2505" y="791"/>
                </a:lnTo>
                <a:lnTo>
                  <a:pt x="2491" y="762"/>
                </a:lnTo>
                <a:lnTo>
                  <a:pt x="2477" y="732"/>
                </a:lnTo>
                <a:lnTo>
                  <a:pt x="2462" y="704"/>
                </a:lnTo>
                <a:lnTo>
                  <a:pt x="2446" y="675"/>
                </a:lnTo>
                <a:lnTo>
                  <a:pt x="2430" y="647"/>
                </a:lnTo>
                <a:lnTo>
                  <a:pt x="2412" y="620"/>
                </a:lnTo>
                <a:lnTo>
                  <a:pt x="2394" y="593"/>
                </a:lnTo>
                <a:lnTo>
                  <a:pt x="2377" y="567"/>
                </a:lnTo>
                <a:lnTo>
                  <a:pt x="2357" y="540"/>
                </a:lnTo>
                <a:lnTo>
                  <a:pt x="2338" y="515"/>
                </a:lnTo>
                <a:lnTo>
                  <a:pt x="2318" y="489"/>
                </a:lnTo>
                <a:lnTo>
                  <a:pt x="2296" y="464"/>
                </a:lnTo>
                <a:lnTo>
                  <a:pt x="2275" y="440"/>
                </a:lnTo>
                <a:lnTo>
                  <a:pt x="2253" y="417"/>
                </a:lnTo>
                <a:lnTo>
                  <a:pt x="2230" y="393"/>
                </a:lnTo>
                <a:lnTo>
                  <a:pt x="2207" y="371"/>
                </a:lnTo>
                <a:lnTo>
                  <a:pt x="2183" y="350"/>
                </a:lnTo>
                <a:lnTo>
                  <a:pt x="2159" y="328"/>
                </a:lnTo>
                <a:lnTo>
                  <a:pt x="2135" y="307"/>
                </a:lnTo>
                <a:lnTo>
                  <a:pt x="2110" y="287"/>
                </a:lnTo>
                <a:lnTo>
                  <a:pt x="2084" y="267"/>
                </a:lnTo>
                <a:lnTo>
                  <a:pt x="2058" y="248"/>
                </a:lnTo>
                <a:lnTo>
                  <a:pt x="2031" y="229"/>
                </a:lnTo>
                <a:lnTo>
                  <a:pt x="2003" y="211"/>
                </a:lnTo>
                <a:lnTo>
                  <a:pt x="1976" y="195"/>
                </a:lnTo>
                <a:lnTo>
                  <a:pt x="1948" y="178"/>
                </a:lnTo>
                <a:lnTo>
                  <a:pt x="1920" y="162"/>
                </a:lnTo>
                <a:lnTo>
                  <a:pt x="1891" y="146"/>
                </a:lnTo>
                <a:lnTo>
                  <a:pt x="1862" y="132"/>
                </a:lnTo>
                <a:lnTo>
                  <a:pt x="1832" y="118"/>
                </a:lnTo>
                <a:lnTo>
                  <a:pt x="1803" y="105"/>
                </a:lnTo>
                <a:lnTo>
                  <a:pt x="1772" y="93"/>
                </a:lnTo>
                <a:lnTo>
                  <a:pt x="1741" y="81"/>
                </a:lnTo>
                <a:lnTo>
                  <a:pt x="1711" y="71"/>
                </a:lnTo>
                <a:lnTo>
                  <a:pt x="1679" y="60"/>
                </a:lnTo>
                <a:lnTo>
                  <a:pt x="1647" y="51"/>
                </a:lnTo>
                <a:lnTo>
                  <a:pt x="1615" y="43"/>
                </a:lnTo>
                <a:lnTo>
                  <a:pt x="1583" y="34"/>
                </a:lnTo>
                <a:lnTo>
                  <a:pt x="1550" y="27"/>
                </a:lnTo>
                <a:lnTo>
                  <a:pt x="1517" y="20"/>
                </a:lnTo>
                <a:lnTo>
                  <a:pt x="1484" y="15"/>
                </a:lnTo>
                <a:lnTo>
                  <a:pt x="1450" y="11"/>
                </a:lnTo>
                <a:lnTo>
                  <a:pt x="1417" y="7"/>
                </a:lnTo>
                <a:lnTo>
                  <a:pt x="1382" y="4"/>
                </a:lnTo>
                <a:lnTo>
                  <a:pt x="1348" y="1"/>
                </a:lnTo>
                <a:lnTo>
                  <a:pt x="1314" y="0"/>
                </a:lnTo>
                <a:lnTo>
                  <a:pt x="1278" y="0"/>
                </a:lnTo>
                <a:lnTo>
                  <a:pt x="1223" y="1"/>
                </a:lnTo>
                <a:lnTo>
                  <a:pt x="1167" y="4"/>
                </a:lnTo>
                <a:lnTo>
                  <a:pt x="1113" y="9"/>
                </a:lnTo>
                <a:lnTo>
                  <a:pt x="1060" y="18"/>
                </a:lnTo>
                <a:lnTo>
                  <a:pt x="1007" y="27"/>
                </a:lnTo>
                <a:lnTo>
                  <a:pt x="954" y="39"/>
                </a:lnTo>
                <a:lnTo>
                  <a:pt x="903" y="53"/>
                </a:lnTo>
                <a:lnTo>
                  <a:pt x="852" y="68"/>
                </a:lnTo>
                <a:lnTo>
                  <a:pt x="801" y="86"/>
                </a:lnTo>
                <a:lnTo>
                  <a:pt x="753" y="106"/>
                </a:lnTo>
                <a:lnTo>
                  <a:pt x="704" y="128"/>
                </a:lnTo>
                <a:lnTo>
                  <a:pt x="658" y="151"/>
                </a:lnTo>
                <a:lnTo>
                  <a:pt x="612" y="176"/>
                </a:lnTo>
                <a:lnTo>
                  <a:pt x="568" y="203"/>
                </a:lnTo>
                <a:lnTo>
                  <a:pt x="524" y="231"/>
                </a:lnTo>
                <a:lnTo>
                  <a:pt x="481" y="261"/>
                </a:lnTo>
                <a:lnTo>
                  <a:pt x="440" y="293"/>
                </a:lnTo>
                <a:lnTo>
                  <a:pt x="400" y="326"/>
                </a:lnTo>
                <a:lnTo>
                  <a:pt x="362" y="361"/>
                </a:lnTo>
                <a:lnTo>
                  <a:pt x="324" y="397"/>
                </a:lnTo>
                <a:lnTo>
                  <a:pt x="289" y="435"/>
                </a:lnTo>
                <a:lnTo>
                  <a:pt x="255" y="473"/>
                </a:lnTo>
                <a:lnTo>
                  <a:pt x="222" y="514"/>
                </a:lnTo>
                <a:lnTo>
                  <a:pt x="190" y="555"/>
                </a:lnTo>
                <a:lnTo>
                  <a:pt x="160" y="597"/>
                </a:lnTo>
                <a:lnTo>
                  <a:pt x="132" y="641"/>
                </a:lnTo>
                <a:lnTo>
                  <a:pt x="106" y="686"/>
                </a:lnTo>
                <a:lnTo>
                  <a:pt x="81" y="732"/>
                </a:lnTo>
                <a:lnTo>
                  <a:pt x="57" y="779"/>
                </a:lnTo>
                <a:lnTo>
                  <a:pt x="36" y="828"/>
                </a:lnTo>
                <a:lnTo>
                  <a:pt x="17" y="877"/>
                </a:lnTo>
                <a:lnTo>
                  <a:pt x="0" y="927"/>
                </a:lnTo>
                <a:lnTo>
                  <a:pt x="120" y="806"/>
                </a:lnTo>
                <a:lnTo>
                  <a:pt x="128" y="801"/>
                </a:lnTo>
                <a:lnTo>
                  <a:pt x="138" y="795"/>
                </a:lnTo>
                <a:lnTo>
                  <a:pt x="147" y="792"/>
                </a:lnTo>
                <a:lnTo>
                  <a:pt x="158" y="791"/>
                </a:lnTo>
                <a:lnTo>
                  <a:pt x="167" y="792"/>
                </a:lnTo>
                <a:lnTo>
                  <a:pt x="178" y="795"/>
                </a:lnTo>
                <a:lnTo>
                  <a:pt x="186" y="801"/>
                </a:lnTo>
                <a:lnTo>
                  <a:pt x="194" y="806"/>
                </a:lnTo>
                <a:lnTo>
                  <a:pt x="433" y="1045"/>
                </a:lnTo>
                <a:lnTo>
                  <a:pt x="446" y="1013"/>
                </a:lnTo>
                <a:lnTo>
                  <a:pt x="459" y="981"/>
                </a:lnTo>
                <a:lnTo>
                  <a:pt x="473" y="951"/>
                </a:lnTo>
                <a:lnTo>
                  <a:pt x="488" y="920"/>
                </a:lnTo>
                <a:lnTo>
                  <a:pt x="506" y="890"/>
                </a:lnTo>
                <a:lnTo>
                  <a:pt x="524" y="861"/>
                </a:lnTo>
                <a:lnTo>
                  <a:pt x="543" y="832"/>
                </a:lnTo>
                <a:lnTo>
                  <a:pt x="563" y="805"/>
                </a:lnTo>
                <a:lnTo>
                  <a:pt x="584" y="778"/>
                </a:lnTo>
                <a:lnTo>
                  <a:pt x="605" y="752"/>
                </a:lnTo>
                <a:lnTo>
                  <a:pt x="628" y="727"/>
                </a:lnTo>
                <a:lnTo>
                  <a:pt x="653" y="704"/>
                </a:lnTo>
                <a:lnTo>
                  <a:pt x="677" y="680"/>
                </a:lnTo>
                <a:lnTo>
                  <a:pt x="702" y="658"/>
                </a:lnTo>
                <a:lnTo>
                  <a:pt x="729" y="636"/>
                </a:lnTo>
                <a:lnTo>
                  <a:pt x="756" y="616"/>
                </a:lnTo>
                <a:lnTo>
                  <a:pt x="784" y="596"/>
                </a:lnTo>
                <a:lnTo>
                  <a:pt x="813" y="579"/>
                </a:lnTo>
                <a:lnTo>
                  <a:pt x="843" y="561"/>
                </a:lnTo>
                <a:lnTo>
                  <a:pt x="872" y="546"/>
                </a:lnTo>
                <a:lnTo>
                  <a:pt x="903" y="530"/>
                </a:lnTo>
                <a:lnTo>
                  <a:pt x="935" y="516"/>
                </a:lnTo>
                <a:lnTo>
                  <a:pt x="967" y="504"/>
                </a:lnTo>
                <a:lnTo>
                  <a:pt x="1000" y="492"/>
                </a:lnTo>
                <a:lnTo>
                  <a:pt x="1033" y="482"/>
                </a:lnTo>
                <a:lnTo>
                  <a:pt x="1066" y="473"/>
                </a:lnTo>
                <a:lnTo>
                  <a:pt x="1100" y="465"/>
                </a:lnTo>
                <a:lnTo>
                  <a:pt x="1136" y="459"/>
                </a:lnTo>
                <a:lnTo>
                  <a:pt x="1171" y="455"/>
                </a:lnTo>
                <a:lnTo>
                  <a:pt x="1206" y="451"/>
                </a:lnTo>
                <a:lnTo>
                  <a:pt x="1242" y="449"/>
                </a:lnTo>
                <a:lnTo>
                  <a:pt x="1278" y="448"/>
                </a:lnTo>
                <a:lnTo>
                  <a:pt x="1324" y="449"/>
                </a:lnTo>
                <a:lnTo>
                  <a:pt x="1371" y="452"/>
                </a:lnTo>
                <a:lnTo>
                  <a:pt x="1415" y="458"/>
                </a:lnTo>
                <a:lnTo>
                  <a:pt x="1459" y="466"/>
                </a:lnTo>
                <a:lnTo>
                  <a:pt x="1503" y="476"/>
                </a:lnTo>
                <a:lnTo>
                  <a:pt x="1545" y="489"/>
                </a:lnTo>
                <a:lnTo>
                  <a:pt x="1587" y="503"/>
                </a:lnTo>
                <a:lnTo>
                  <a:pt x="1628" y="518"/>
                </a:lnTo>
                <a:lnTo>
                  <a:pt x="1668" y="536"/>
                </a:lnTo>
                <a:lnTo>
                  <a:pt x="1706" y="556"/>
                </a:lnTo>
                <a:lnTo>
                  <a:pt x="1744" y="577"/>
                </a:lnTo>
                <a:lnTo>
                  <a:pt x="1780" y="601"/>
                </a:lnTo>
                <a:lnTo>
                  <a:pt x="1816" y="626"/>
                </a:lnTo>
                <a:lnTo>
                  <a:pt x="1850" y="653"/>
                </a:lnTo>
                <a:lnTo>
                  <a:pt x="1882" y="681"/>
                </a:lnTo>
                <a:lnTo>
                  <a:pt x="1913" y="711"/>
                </a:lnTo>
                <a:lnTo>
                  <a:pt x="1943" y="742"/>
                </a:lnTo>
                <a:lnTo>
                  <a:pt x="1970" y="775"/>
                </a:lnTo>
                <a:lnTo>
                  <a:pt x="1998" y="809"/>
                </a:lnTo>
                <a:lnTo>
                  <a:pt x="2022" y="843"/>
                </a:lnTo>
                <a:lnTo>
                  <a:pt x="2046" y="880"/>
                </a:lnTo>
                <a:lnTo>
                  <a:pt x="2067" y="917"/>
                </a:lnTo>
                <a:lnTo>
                  <a:pt x="2087" y="956"/>
                </a:lnTo>
                <a:lnTo>
                  <a:pt x="2105" y="995"/>
                </a:lnTo>
                <a:lnTo>
                  <a:pt x="2122" y="1037"/>
                </a:lnTo>
                <a:lnTo>
                  <a:pt x="2136" y="1078"/>
                </a:lnTo>
                <a:lnTo>
                  <a:pt x="2148" y="1121"/>
                </a:lnTo>
                <a:lnTo>
                  <a:pt x="2158" y="1164"/>
                </a:lnTo>
                <a:lnTo>
                  <a:pt x="2165" y="1208"/>
                </a:lnTo>
                <a:lnTo>
                  <a:pt x="2171" y="1254"/>
                </a:lnTo>
                <a:lnTo>
                  <a:pt x="2175" y="1299"/>
                </a:lnTo>
                <a:lnTo>
                  <a:pt x="2176" y="1345"/>
                </a:lnTo>
                <a:lnTo>
                  <a:pt x="1952" y="1345"/>
                </a:lnTo>
                <a:lnTo>
                  <a:pt x="2400" y="1794"/>
                </a:lnTo>
                <a:lnTo>
                  <a:pt x="2849" y="1345"/>
                </a:lnTo>
                <a:lnTo>
                  <a:pt x="2625" y="1345"/>
                </a:lnTo>
                <a:close/>
              </a:path>
            </a:pathLst>
          </a:custGeom>
          <a:solidFill>
            <a:srgbClr val="FF9900"/>
          </a:solidFill>
          <a:ln w="9525">
            <a:noFill/>
            <a:round/>
            <a:headEnd/>
            <a:tailEnd/>
          </a:ln>
        </p:spPr>
        <p:txBody>
          <a:bodyPr wrap="none" lIns="134404" tIns="67203" rIns="134404" bIns="67203" anchor="ctr"/>
          <a:lstStyle/>
          <a:p>
            <a:pPr defTabSz="1219140">
              <a:defRPr/>
            </a:pPr>
            <a:endParaRPr lang="zh-CN" altLang="en-US" sz="2400" kern="0">
              <a:solidFill>
                <a:srgbClr val="C00000"/>
              </a:solidFill>
              <a:latin typeface="Calibri" panose="020F0502020204030204"/>
              <a:ea typeface="等线" panose="02010600030101010101" pitchFamily="2" charset="-122"/>
            </a:endParaRPr>
          </a:p>
        </p:txBody>
      </p:sp>
      <p:sp>
        <p:nvSpPr>
          <p:cNvPr id="9" name="WordArt 9"/>
          <p:cNvSpPr>
            <a:spLocks noChangeArrowheads="1" noChangeShapeType="1" noTextEdit="1"/>
          </p:cNvSpPr>
          <p:nvPr/>
        </p:nvSpPr>
        <p:spPr bwMode="auto">
          <a:xfrm rot="-5400000">
            <a:off x="4000535" y="1878840"/>
            <a:ext cx="3761316" cy="3505200"/>
          </a:xfrm>
          <a:prstGeom prst="rect">
            <a:avLst/>
          </a:prstGeom>
        </p:spPr>
        <p:txBody>
          <a:bodyPr spcFirstLastPara="1" wrap="none" fromWordArt="1">
            <a:prstTxWarp prst="textArchUp">
              <a:avLst>
                <a:gd name="adj" fmla="val 12276668"/>
              </a:avLst>
            </a:prstTxWarp>
          </a:bodyPr>
          <a:lstStyle/>
          <a:p>
            <a:pPr algn="ctr" defTabSz="1219140">
              <a:defRPr/>
            </a:pPr>
            <a:r>
              <a:rPr lang="zh-CN" altLang="en-US" sz="933" kern="10" dirty="0">
                <a:ln w="9525">
                  <a:noFill/>
                  <a:round/>
                  <a:headEnd/>
                  <a:tailEnd/>
                </a:ln>
                <a:solidFill>
                  <a:prstClr val="white"/>
                </a:solidFill>
                <a:latin typeface="微软雅黑"/>
                <a:ea typeface="微软雅黑"/>
              </a:rPr>
              <a:t>       单击此处填加文字内容     </a:t>
            </a:r>
          </a:p>
        </p:txBody>
      </p:sp>
      <p:sp>
        <p:nvSpPr>
          <p:cNvPr id="10" name="WordArt 9"/>
          <p:cNvSpPr>
            <a:spLocks noChangeArrowheads="1" noChangeShapeType="1" noTextEdit="1"/>
          </p:cNvSpPr>
          <p:nvPr/>
        </p:nvSpPr>
        <p:spPr bwMode="auto">
          <a:xfrm rot="5400000">
            <a:off x="4411168" y="1931756"/>
            <a:ext cx="3761317" cy="3505200"/>
          </a:xfrm>
          <a:prstGeom prst="rect">
            <a:avLst/>
          </a:prstGeom>
        </p:spPr>
        <p:txBody>
          <a:bodyPr spcFirstLastPara="1" wrap="none" fromWordArt="1">
            <a:prstTxWarp prst="textArchUp">
              <a:avLst>
                <a:gd name="adj" fmla="val 12276668"/>
              </a:avLst>
            </a:prstTxWarp>
          </a:bodyPr>
          <a:lstStyle/>
          <a:p>
            <a:pPr algn="ctr" defTabSz="1219140">
              <a:defRPr/>
            </a:pPr>
            <a:r>
              <a:rPr lang="zh-CN" altLang="en-US" sz="933" kern="10" dirty="0">
                <a:ln w="9525">
                  <a:noFill/>
                  <a:round/>
                  <a:headEnd/>
                  <a:tailEnd/>
                </a:ln>
                <a:solidFill>
                  <a:srgbClr val="0070C0"/>
                </a:solidFill>
                <a:latin typeface="微软雅黑"/>
                <a:ea typeface="微软雅黑"/>
              </a:rPr>
              <a:t>       单击此处填加文字内容     </a:t>
            </a:r>
          </a:p>
        </p:txBody>
      </p:sp>
      <p:sp>
        <p:nvSpPr>
          <p:cNvPr id="11" name="Text Box 45"/>
          <p:cNvSpPr txBox="1">
            <a:spLocks noChangeArrowheads="1"/>
          </p:cNvSpPr>
          <p:nvPr/>
        </p:nvSpPr>
        <p:spPr bwMode="auto">
          <a:xfrm>
            <a:off x="623392" y="2121197"/>
            <a:ext cx="2963333" cy="935938"/>
          </a:xfrm>
          <a:prstGeom prst="rect">
            <a:avLst/>
          </a:prstGeom>
          <a:noFill/>
          <a:ln w="9525">
            <a:noFill/>
            <a:miter lim="800000"/>
            <a:headEnd/>
            <a:tailEnd/>
          </a:ln>
        </p:spPr>
        <p:txBody>
          <a:bodyPr lIns="134404" tIns="67203" rIns="134404" bIns="67203">
            <a:spAutoFit/>
          </a:bodyPr>
          <a:lstStyle/>
          <a:p>
            <a:pPr defTabSz="914377"/>
            <a:r>
              <a:rPr lang="zh-CN" altLang="en-US" sz="2000" b="1" dirty="0">
                <a:solidFill>
                  <a:srgbClr val="0070C0"/>
                </a:solidFill>
                <a:latin typeface="微软雅黑" pitchFamily="34" charset="-122"/>
                <a:ea typeface="微软雅黑" pitchFamily="34" charset="-122"/>
              </a:rPr>
              <a:t>单击填加标题</a:t>
            </a:r>
            <a:endParaRPr lang="en-US" altLang="ko-KR" sz="2000" b="1" dirty="0">
              <a:solidFill>
                <a:srgbClr val="0070C0"/>
              </a:solidFill>
              <a:latin typeface="微软雅黑" pitchFamily="34" charset="-122"/>
              <a:ea typeface="微软雅黑" pitchFamily="34" charset="-122"/>
            </a:endParaRPr>
          </a:p>
          <a:p>
            <a:pPr marL="0" lvl="2" defTabSz="914377" eaLnBrk="0" hangingPunct="0">
              <a:buClr>
                <a:srgbClr val="0070C0"/>
              </a:buClr>
              <a:buSzPct val="80000"/>
            </a:pPr>
            <a:r>
              <a:rPr lang="zh-CN" altLang="en-US" sz="1600" dirty="0">
                <a:solidFill>
                  <a:srgbClr val="0070C0"/>
                </a:solidFill>
                <a:latin typeface="微软雅黑" pitchFamily="34" charset="-122"/>
                <a:ea typeface="微软雅黑" pitchFamily="34" charset="-122"/>
              </a:rPr>
              <a:t>点击添加文本点击添加文本</a:t>
            </a:r>
            <a:endParaRPr lang="en-US" altLang="zh-CN" sz="1600" dirty="0">
              <a:solidFill>
                <a:srgbClr val="0070C0"/>
              </a:solidFill>
              <a:latin typeface="微软雅黑" pitchFamily="34" charset="-122"/>
              <a:ea typeface="微软雅黑" pitchFamily="34" charset="-122"/>
            </a:endParaRPr>
          </a:p>
          <a:p>
            <a:pPr marL="0" lvl="2" defTabSz="914377" eaLnBrk="0" hangingPunct="0">
              <a:buClr>
                <a:srgbClr val="0070C0"/>
              </a:buClr>
              <a:buSzPct val="80000"/>
            </a:pPr>
            <a:r>
              <a:rPr lang="zh-CN" altLang="en-US" sz="1600" dirty="0">
                <a:solidFill>
                  <a:srgbClr val="0070C0"/>
                </a:solidFill>
                <a:latin typeface="微软雅黑" pitchFamily="34" charset="-122"/>
                <a:ea typeface="微软雅黑" pitchFamily="34" charset="-122"/>
              </a:rPr>
              <a:t>点击添加文本点击添加文本</a:t>
            </a:r>
            <a:endParaRPr lang="en-US" altLang="zh-CN" sz="1600" dirty="0">
              <a:solidFill>
                <a:srgbClr val="0070C0"/>
              </a:solidFill>
              <a:latin typeface="微软雅黑" pitchFamily="34" charset="-122"/>
              <a:ea typeface="微软雅黑" pitchFamily="34" charset="-122"/>
            </a:endParaRPr>
          </a:p>
        </p:txBody>
      </p:sp>
      <p:sp>
        <p:nvSpPr>
          <p:cNvPr id="12" name="Text Box 45"/>
          <p:cNvSpPr txBox="1">
            <a:spLocks noChangeArrowheads="1"/>
          </p:cNvSpPr>
          <p:nvPr/>
        </p:nvSpPr>
        <p:spPr bwMode="auto">
          <a:xfrm>
            <a:off x="623392" y="3439881"/>
            <a:ext cx="2963333" cy="935938"/>
          </a:xfrm>
          <a:prstGeom prst="rect">
            <a:avLst/>
          </a:prstGeom>
          <a:noFill/>
          <a:ln w="9525">
            <a:noFill/>
            <a:miter lim="800000"/>
            <a:headEnd/>
            <a:tailEnd/>
          </a:ln>
        </p:spPr>
        <p:txBody>
          <a:bodyPr lIns="134404" tIns="67203" rIns="134404" bIns="67203">
            <a:spAutoFit/>
          </a:bodyPr>
          <a:lstStyle/>
          <a:p>
            <a:pPr defTabSz="914377"/>
            <a:r>
              <a:rPr lang="zh-CN" altLang="en-US" sz="2000" b="1" dirty="0">
                <a:solidFill>
                  <a:srgbClr val="0070C0"/>
                </a:solidFill>
                <a:latin typeface="微软雅黑" pitchFamily="34" charset="-122"/>
                <a:ea typeface="微软雅黑" pitchFamily="34" charset="-122"/>
              </a:rPr>
              <a:t>单击填加标题</a:t>
            </a:r>
            <a:endParaRPr lang="en-US" altLang="ko-KR" sz="2000" b="1" dirty="0">
              <a:solidFill>
                <a:srgbClr val="0070C0"/>
              </a:solidFill>
              <a:latin typeface="微软雅黑" pitchFamily="34" charset="-122"/>
              <a:ea typeface="微软雅黑" pitchFamily="34" charset="-122"/>
            </a:endParaRPr>
          </a:p>
          <a:p>
            <a:pPr marL="0" lvl="2" defTabSz="914377" eaLnBrk="0" hangingPunct="0">
              <a:buClr>
                <a:srgbClr val="0070C0"/>
              </a:buClr>
              <a:buSzPct val="80000"/>
            </a:pPr>
            <a:r>
              <a:rPr lang="zh-CN" altLang="en-US" sz="1600" dirty="0">
                <a:solidFill>
                  <a:srgbClr val="0070C0"/>
                </a:solidFill>
                <a:latin typeface="微软雅黑" pitchFamily="34" charset="-122"/>
                <a:ea typeface="微软雅黑" pitchFamily="34" charset="-122"/>
              </a:rPr>
              <a:t>点击添加文本点击添加文本</a:t>
            </a:r>
            <a:endParaRPr lang="en-US" altLang="zh-CN" sz="1600" dirty="0">
              <a:solidFill>
                <a:srgbClr val="0070C0"/>
              </a:solidFill>
              <a:latin typeface="微软雅黑" pitchFamily="34" charset="-122"/>
              <a:ea typeface="微软雅黑" pitchFamily="34" charset="-122"/>
            </a:endParaRPr>
          </a:p>
          <a:p>
            <a:pPr marL="0" lvl="2" defTabSz="914377" eaLnBrk="0" hangingPunct="0">
              <a:buClr>
                <a:srgbClr val="0070C0"/>
              </a:buClr>
              <a:buSzPct val="80000"/>
            </a:pPr>
            <a:r>
              <a:rPr lang="zh-CN" altLang="en-US" sz="1600" dirty="0">
                <a:solidFill>
                  <a:srgbClr val="0070C0"/>
                </a:solidFill>
                <a:latin typeface="微软雅黑" pitchFamily="34" charset="-122"/>
                <a:ea typeface="微软雅黑" pitchFamily="34" charset="-122"/>
              </a:rPr>
              <a:t>点击添加文本点击添加文本</a:t>
            </a:r>
            <a:endParaRPr lang="en-US" altLang="zh-CN" sz="1600" dirty="0">
              <a:solidFill>
                <a:srgbClr val="0070C0"/>
              </a:solidFill>
              <a:latin typeface="微软雅黑" pitchFamily="34" charset="-122"/>
              <a:ea typeface="微软雅黑" pitchFamily="34" charset="-122"/>
            </a:endParaRPr>
          </a:p>
        </p:txBody>
      </p:sp>
      <p:sp>
        <p:nvSpPr>
          <p:cNvPr id="13" name="Text Box 45"/>
          <p:cNvSpPr txBox="1">
            <a:spLocks noChangeArrowheads="1"/>
          </p:cNvSpPr>
          <p:nvPr/>
        </p:nvSpPr>
        <p:spPr bwMode="auto">
          <a:xfrm>
            <a:off x="623392" y="4711997"/>
            <a:ext cx="2963333" cy="935938"/>
          </a:xfrm>
          <a:prstGeom prst="rect">
            <a:avLst/>
          </a:prstGeom>
          <a:noFill/>
          <a:ln w="9525">
            <a:noFill/>
            <a:miter lim="800000"/>
            <a:headEnd/>
            <a:tailEnd/>
          </a:ln>
        </p:spPr>
        <p:txBody>
          <a:bodyPr lIns="134404" tIns="67203" rIns="134404" bIns="67203">
            <a:spAutoFit/>
          </a:bodyPr>
          <a:lstStyle/>
          <a:p>
            <a:pPr defTabSz="914377"/>
            <a:r>
              <a:rPr lang="zh-CN" altLang="en-US" sz="2000" b="1" dirty="0">
                <a:solidFill>
                  <a:srgbClr val="0070C0"/>
                </a:solidFill>
                <a:latin typeface="微软雅黑" pitchFamily="34" charset="-122"/>
                <a:ea typeface="微软雅黑" pitchFamily="34" charset="-122"/>
              </a:rPr>
              <a:t>单击填加标题</a:t>
            </a:r>
            <a:endParaRPr lang="en-US" altLang="ko-KR" sz="2000" b="1" dirty="0">
              <a:solidFill>
                <a:srgbClr val="0070C0"/>
              </a:solidFill>
              <a:latin typeface="微软雅黑" pitchFamily="34" charset="-122"/>
              <a:ea typeface="微软雅黑" pitchFamily="34" charset="-122"/>
            </a:endParaRPr>
          </a:p>
          <a:p>
            <a:pPr marL="0" lvl="2" defTabSz="914377" eaLnBrk="0" hangingPunct="0">
              <a:buClr>
                <a:srgbClr val="0070C0"/>
              </a:buClr>
              <a:buSzPct val="80000"/>
            </a:pPr>
            <a:r>
              <a:rPr lang="zh-CN" altLang="en-US" sz="1600" dirty="0">
                <a:solidFill>
                  <a:srgbClr val="0070C0"/>
                </a:solidFill>
                <a:latin typeface="微软雅黑" pitchFamily="34" charset="-122"/>
                <a:ea typeface="微软雅黑" pitchFamily="34" charset="-122"/>
              </a:rPr>
              <a:t>点击添加文本点击添加文本</a:t>
            </a:r>
            <a:endParaRPr lang="en-US" altLang="zh-CN" sz="1600" dirty="0">
              <a:solidFill>
                <a:srgbClr val="0070C0"/>
              </a:solidFill>
              <a:latin typeface="微软雅黑" pitchFamily="34" charset="-122"/>
              <a:ea typeface="微软雅黑" pitchFamily="34" charset="-122"/>
            </a:endParaRPr>
          </a:p>
          <a:p>
            <a:pPr marL="0" lvl="2" defTabSz="914377" eaLnBrk="0" hangingPunct="0">
              <a:buClr>
                <a:srgbClr val="0070C0"/>
              </a:buClr>
              <a:buSzPct val="80000"/>
            </a:pPr>
            <a:r>
              <a:rPr lang="zh-CN" altLang="en-US" sz="1600" dirty="0">
                <a:solidFill>
                  <a:srgbClr val="0070C0"/>
                </a:solidFill>
                <a:latin typeface="微软雅黑" pitchFamily="34" charset="-122"/>
                <a:ea typeface="微软雅黑" pitchFamily="34" charset="-122"/>
              </a:rPr>
              <a:t>点击添加文本点击添加文本</a:t>
            </a:r>
            <a:endParaRPr lang="en-US" altLang="zh-CN" sz="1600" dirty="0">
              <a:solidFill>
                <a:srgbClr val="0070C0"/>
              </a:solidFill>
              <a:latin typeface="微软雅黑" pitchFamily="34" charset="-122"/>
              <a:ea typeface="微软雅黑" pitchFamily="34" charset="-122"/>
            </a:endParaRPr>
          </a:p>
        </p:txBody>
      </p:sp>
      <p:sp>
        <p:nvSpPr>
          <p:cNvPr id="14" name="Text Box 45"/>
          <p:cNvSpPr txBox="1">
            <a:spLocks noChangeArrowheads="1"/>
          </p:cNvSpPr>
          <p:nvPr/>
        </p:nvSpPr>
        <p:spPr bwMode="auto">
          <a:xfrm>
            <a:off x="8700592" y="2121197"/>
            <a:ext cx="2963333" cy="935938"/>
          </a:xfrm>
          <a:prstGeom prst="rect">
            <a:avLst/>
          </a:prstGeom>
          <a:noFill/>
          <a:ln w="9525">
            <a:noFill/>
            <a:miter lim="800000"/>
            <a:headEnd/>
            <a:tailEnd/>
          </a:ln>
        </p:spPr>
        <p:txBody>
          <a:bodyPr lIns="134404" tIns="67203" rIns="134404" bIns="67203">
            <a:spAutoFit/>
          </a:bodyPr>
          <a:lstStyle/>
          <a:p>
            <a:pPr defTabSz="914377"/>
            <a:r>
              <a:rPr lang="zh-CN" altLang="en-US" sz="2000" b="1" dirty="0">
                <a:solidFill>
                  <a:srgbClr val="0070C0"/>
                </a:solidFill>
                <a:latin typeface="微软雅黑" pitchFamily="34" charset="-122"/>
                <a:ea typeface="微软雅黑" pitchFamily="34" charset="-122"/>
              </a:rPr>
              <a:t>单击填加标题</a:t>
            </a:r>
            <a:endParaRPr lang="en-US" altLang="ko-KR" sz="2000" b="1" dirty="0">
              <a:solidFill>
                <a:srgbClr val="0070C0"/>
              </a:solidFill>
              <a:latin typeface="微软雅黑" pitchFamily="34" charset="-122"/>
              <a:ea typeface="微软雅黑" pitchFamily="34" charset="-122"/>
            </a:endParaRPr>
          </a:p>
          <a:p>
            <a:pPr marL="0" lvl="2" defTabSz="914377" eaLnBrk="0" hangingPunct="0">
              <a:buClr>
                <a:srgbClr val="0070C0"/>
              </a:buClr>
              <a:buSzPct val="80000"/>
            </a:pPr>
            <a:r>
              <a:rPr lang="zh-CN" altLang="en-US" sz="1600" dirty="0">
                <a:solidFill>
                  <a:srgbClr val="0070C0"/>
                </a:solidFill>
                <a:latin typeface="微软雅黑" pitchFamily="34" charset="-122"/>
                <a:ea typeface="微软雅黑" pitchFamily="34" charset="-122"/>
              </a:rPr>
              <a:t>点击添加文本点击添加文本</a:t>
            </a:r>
            <a:endParaRPr lang="en-US" altLang="zh-CN" sz="1600" dirty="0">
              <a:solidFill>
                <a:srgbClr val="0070C0"/>
              </a:solidFill>
              <a:latin typeface="微软雅黑" pitchFamily="34" charset="-122"/>
              <a:ea typeface="微软雅黑" pitchFamily="34" charset="-122"/>
            </a:endParaRPr>
          </a:p>
          <a:p>
            <a:pPr marL="0" lvl="2" defTabSz="914377" eaLnBrk="0" hangingPunct="0">
              <a:buClr>
                <a:srgbClr val="0070C0"/>
              </a:buClr>
              <a:buSzPct val="80000"/>
            </a:pPr>
            <a:r>
              <a:rPr lang="zh-CN" altLang="en-US" sz="1600" dirty="0">
                <a:solidFill>
                  <a:srgbClr val="0070C0"/>
                </a:solidFill>
                <a:latin typeface="微软雅黑" pitchFamily="34" charset="-122"/>
                <a:ea typeface="微软雅黑" pitchFamily="34" charset="-122"/>
              </a:rPr>
              <a:t>点击添加文本点击添加文本</a:t>
            </a:r>
            <a:endParaRPr lang="en-US" altLang="zh-CN" sz="1600" dirty="0">
              <a:solidFill>
                <a:srgbClr val="0070C0"/>
              </a:solidFill>
              <a:latin typeface="微软雅黑" pitchFamily="34" charset="-122"/>
              <a:ea typeface="微软雅黑" pitchFamily="34" charset="-122"/>
            </a:endParaRPr>
          </a:p>
        </p:txBody>
      </p:sp>
      <p:sp>
        <p:nvSpPr>
          <p:cNvPr id="15" name="Text Box 45"/>
          <p:cNvSpPr txBox="1">
            <a:spLocks noChangeArrowheads="1"/>
          </p:cNvSpPr>
          <p:nvPr/>
        </p:nvSpPr>
        <p:spPr bwMode="auto">
          <a:xfrm>
            <a:off x="8700592" y="3439881"/>
            <a:ext cx="2963333" cy="935938"/>
          </a:xfrm>
          <a:prstGeom prst="rect">
            <a:avLst/>
          </a:prstGeom>
          <a:noFill/>
          <a:ln w="9525">
            <a:noFill/>
            <a:miter lim="800000"/>
            <a:headEnd/>
            <a:tailEnd/>
          </a:ln>
        </p:spPr>
        <p:txBody>
          <a:bodyPr lIns="134404" tIns="67203" rIns="134404" bIns="67203">
            <a:spAutoFit/>
          </a:bodyPr>
          <a:lstStyle/>
          <a:p>
            <a:pPr defTabSz="914377"/>
            <a:r>
              <a:rPr lang="zh-CN" altLang="en-US" sz="2000" b="1" dirty="0">
                <a:solidFill>
                  <a:srgbClr val="0070C0"/>
                </a:solidFill>
                <a:latin typeface="微软雅黑" pitchFamily="34" charset="-122"/>
                <a:ea typeface="微软雅黑" pitchFamily="34" charset="-122"/>
              </a:rPr>
              <a:t>单击填加标题</a:t>
            </a:r>
            <a:endParaRPr lang="en-US" altLang="ko-KR" sz="2000" b="1" dirty="0">
              <a:solidFill>
                <a:srgbClr val="0070C0"/>
              </a:solidFill>
              <a:latin typeface="微软雅黑" pitchFamily="34" charset="-122"/>
              <a:ea typeface="微软雅黑" pitchFamily="34" charset="-122"/>
            </a:endParaRPr>
          </a:p>
          <a:p>
            <a:pPr marL="0" lvl="2" defTabSz="914377" eaLnBrk="0" hangingPunct="0">
              <a:buClr>
                <a:srgbClr val="0070C0"/>
              </a:buClr>
              <a:buSzPct val="80000"/>
            </a:pPr>
            <a:r>
              <a:rPr lang="zh-CN" altLang="en-US" sz="1600" dirty="0">
                <a:solidFill>
                  <a:srgbClr val="0070C0"/>
                </a:solidFill>
                <a:latin typeface="微软雅黑" pitchFamily="34" charset="-122"/>
                <a:ea typeface="微软雅黑" pitchFamily="34" charset="-122"/>
              </a:rPr>
              <a:t>点击添加文本点击添加文本</a:t>
            </a:r>
            <a:endParaRPr lang="en-US" altLang="zh-CN" sz="1600" dirty="0">
              <a:solidFill>
                <a:srgbClr val="0070C0"/>
              </a:solidFill>
              <a:latin typeface="微软雅黑" pitchFamily="34" charset="-122"/>
              <a:ea typeface="微软雅黑" pitchFamily="34" charset="-122"/>
            </a:endParaRPr>
          </a:p>
          <a:p>
            <a:pPr marL="0" lvl="2" defTabSz="914377" eaLnBrk="0" hangingPunct="0">
              <a:buClr>
                <a:srgbClr val="0070C0"/>
              </a:buClr>
              <a:buSzPct val="80000"/>
            </a:pPr>
            <a:r>
              <a:rPr lang="zh-CN" altLang="en-US" sz="1600" dirty="0">
                <a:solidFill>
                  <a:srgbClr val="0070C0"/>
                </a:solidFill>
                <a:latin typeface="微软雅黑" pitchFamily="34" charset="-122"/>
                <a:ea typeface="微软雅黑" pitchFamily="34" charset="-122"/>
              </a:rPr>
              <a:t>点击添加文本点击添加文本</a:t>
            </a:r>
            <a:endParaRPr lang="en-US" altLang="zh-CN" sz="1600" dirty="0">
              <a:solidFill>
                <a:srgbClr val="0070C0"/>
              </a:solidFill>
              <a:latin typeface="微软雅黑" pitchFamily="34" charset="-122"/>
              <a:ea typeface="微软雅黑" pitchFamily="34" charset="-122"/>
            </a:endParaRPr>
          </a:p>
        </p:txBody>
      </p:sp>
      <p:sp>
        <p:nvSpPr>
          <p:cNvPr id="16" name="Text Box 45"/>
          <p:cNvSpPr txBox="1">
            <a:spLocks noChangeArrowheads="1"/>
          </p:cNvSpPr>
          <p:nvPr/>
        </p:nvSpPr>
        <p:spPr bwMode="auto">
          <a:xfrm>
            <a:off x="8700592" y="4711997"/>
            <a:ext cx="2963333" cy="935938"/>
          </a:xfrm>
          <a:prstGeom prst="rect">
            <a:avLst/>
          </a:prstGeom>
          <a:noFill/>
          <a:ln w="9525">
            <a:noFill/>
            <a:miter lim="800000"/>
            <a:headEnd/>
            <a:tailEnd/>
          </a:ln>
        </p:spPr>
        <p:txBody>
          <a:bodyPr lIns="134404" tIns="67203" rIns="134404" bIns="67203">
            <a:spAutoFit/>
          </a:bodyPr>
          <a:lstStyle/>
          <a:p>
            <a:pPr defTabSz="914377"/>
            <a:r>
              <a:rPr lang="zh-CN" altLang="en-US" sz="2000" b="1" dirty="0">
                <a:solidFill>
                  <a:srgbClr val="0070C0"/>
                </a:solidFill>
                <a:latin typeface="微软雅黑" pitchFamily="34" charset="-122"/>
                <a:ea typeface="微软雅黑" pitchFamily="34" charset="-122"/>
              </a:rPr>
              <a:t>单击填加标题</a:t>
            </a:r>
            <a:endParaRPr lang="en-US" altLang="ko-KR" sz="2000" b="1" dirty="0">
              <a:solidFill>
                <a:srgbClr val="0070C0"/>
              </a:solidFill>
              <a:latin typeface="微软雅黑" pitchFamily="34" charset="-122"/>
              <a:ea typeface="微软雅黑" pitchFamily="34" charset="-122"/>
            </a:endParaRPr>
          </a:p>
          <a:p>
            <a:pPr marL="0" lvl="2" defTabSz="914377" eaLnBrk="0" hangingPunct="0">
              <a:buClr>
                <a:srgbClr val="0070C0"/>
              </a:buClr>
              <a:buSzPct val="80000"/>
            </a:pPr>
            <a:r>
              <a:rPr lang="zh-CN" altLang="en-US" sz="1600" dirty="0">
                <a:solidFill>
                  <a:srgbClr val="0070C0"/>
                </a:solidFill>
                <a:latin typeface="微软雅黑" pitchFamily="34" charset="-122"/>
                <a:ea typeface="微软雅黑" pitchFamily="34" charset="-122"/>
              </a:rPr>
              <a:t>点击添加文本点击添加文本</a:t>
            </a:r>
            <a:endParaRPr lang="en-US" altLang="zh-CN" sz="1600" dirty="0">
              <a:solidFill>
                <a:srgbClr val="0070C0"/>
              </a:solidFill>
              <a:latin typeface="微软雅黑" pitchFamily="34" charset="-122"/>
              <a:ea typeface="微软雅黑" pitchFamily="34" charset="-122"/>
            </a:endParaRPr>
          </a:p>
          <a:p>
            <a:pPr marL="0" lvl="2" defTabSz="914377" eaLnBrk="0" hangingPunct="0">
              <a:buClr>
                <a:srgbClr val="0070C0"/>
              </a:buClr>
              <a:buSzPct val="80000"/>
            </a:pPr>
            <a:r>
              <a:rPr lang="zh-CN" altLang="en-US" sz="1600" dirty="0">
                <a:solidFill>
                  <a:srgbClr val="0070C0"/>
                </a:solidFill>
                <a:latin typeface="微软雅黑" pitchFamily="34" charset="-122"/>
                <a:ea typeface="微软雅黑" pitchFamily="34" charset="-122"/>
              </a:rPr>
              <a:t>点击添加文本点击添加文本</a:t>
            </a:r>
            <a:endParaRPr lang="en-US" altLang="zh-CN" sz="1600" dirty="0">
              <a:solidFill>
                <a:srgbClr val="0070C0"/>
              </a:solidFill>
              <a:latin typeface="微软雅黑" pitchFamily="34" charset="-122"/>
              <a:ea typeface="微软雅黑" pitchFamily="34" charset="-122"/>
            </a:endParaRPr>
          </a:p>
        </p:txBody>
      </p:sp>
      <p:sp>
        <p:nvSpPr>
          <p:cNvPr id="17" name="Text Box 16"/>
          <p:cNvSpPr txBox="1">
            <a:spLocks noChangeArrowheads="1"/>
          </p:cNvSpPr>
          <p:nvPr/>
        </p:nvSpPr>
        <p:spPr bwMode="auto">
          <a:xfrm>
            <a:off x="5393123" y="2967866"/>
            <a:ext cx="1332621" cy="1407733"/>
          </a:xfrm>
          <a:prstGeom prst="rect">
            <a:avLst/>
          </a:prstGeom>
          <a:noFill/>
          <a:ln w="9525">
            <a:noFill/>
            <a:miter lim="800000"/>
            <a:headEnd/>
            <a:tailEnd/>
          </a:ln>
        </p:spPr>
        <p:txBody>
          <a:bodyPr wrap="none" lIns="134404" tIns="67203" rIns="134404" bIns="67203">
            <a:spAutoFit/>
          </a:bodyPr>
          <a:lstStyle/>
          <a:p>
            <a:pPr algn="r" defTabSz="914377"/>
            <a:r>
              <a:rPr lang="zh-CN" altLang="en-US" sz="4133" b="1" dirty="0">
                <a:solidFill>
                  <a:srgbClr val="0070C0"/>
                </a:solidFill>
                <a:latin typeface="微软雅黑" pitchFamily="34" charset="-122"/>
                <a:ea typeface="微软雅黑" pitchFamily="34" charset="-122"/>
              </a:rPr>
              <a:t>填加</a:t>
            </a:r>
            <a:endParaRPr lang="en-US" altLang="zh-CN" sz="4133" b="1" dirty="0">
              <a:solidFill>
                <a:srgbClr val="0070C0"/>
              </a:solidFill>
              <a:latin typeface="微软雅黑" pitchFamily="34" charset="-122"/>
              <a:ea typeface="微软雅黑" pitchFamily="34" charset="-122"/>
            </a:endParaRPr>
          </a:p>
          <a:p>
            <a:pPr algn="r" defTabSz="914377"/>
            <a:r>
              <a:rPr lang="zh-CN" altLang="en-US" sz="4133" b="1" dirty="0">
                <a:solidFill>
                  <a:srgbClr val="0070C0"/>
                </a:solidFill>
                <a:latin typeface="微软雅黑" pitchFamily="34" charset="-122"/>
                <a:ea typeface="微软雅黑" pitchFamily="34" charset="-122"/>
              </a:rPr>
              <a:t>标题</a:t>
            </a:r>
            <a:endParaRPr lang="en-US" altLang="ko-KR" sz="4133" b="1" dirty="0">
              <a:solidFill>
                <a:srgbClr val="0070C0"/>
              </a:solidFill>
              <a:latin typeface="微软雅黑" pitchFamily="34" charset="-122"/>
              <a:ea typeface="微软雅黑" pitchFamily="34" charset="-122"/>
            </a:endParaRPr>
          </a:p>
        </p:txBody>
      </p:sp>
    </p:spTree>
    <p:extLst>
      <p:ext uri="{BB962C8B-B14F-4D97-AF65-F5344CB8AC3E}">
        <p14:creationId xmlns:p14="http://schemas.microsoft.com/office/powerpoint/2010/main" val="210055096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750"/>
                                        <p:tgtEl>
                                          <p:spTgt spid="7"/>
                                        </p:tgtEl>
                                      </p:cBhvr>
                                    </p:animEffect>
                                  </p:childTnLst>
                                </p:cTn>
                              </p:par>
                            </p:childTnLst>
                          </p:cTn>
                        </p:par>
                        <p:par>
                          <p:cTn id="8" fill="hold">
                            <p:stCondLst>
                              <p:cond delay="750"/>
                            </p:stCondLst>
                            <p:childTnLst>
                              <p:par>
                                <p:cTn id="9" presetID="22"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750"/>
                                        <p:tgtEl>
                                          <p:spTgt spid="8"/>
                                        </p:tgtEl>
                                      </p:cBhvr>
                                    </p:animEffect>
                                  </p:childTnLst>
                                </p:cTn>
                              </p:par>
                            </p:childTnLst>
                          </p:cTn>
                        </p:par>
                        <p:par>
                          <p:cTn id="12" fill="hold">
                            <p:stCondLst>
                              <p:cond delay="1500"/>
                            </p:stCondLst>
                            <p:childTnLst>
                              <p:par>
                                <p:cTn id="13" presetID="53" presetClass="entr" presetSubtype="16"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750" fill="hold"/>
                                        <p:tgtEl>
                                          <p:spTgt spid="6"/>
                                        </p:tgtEl>
                                        <p:attrNameLst>
                                          <p:attrName>ppt_w</p:attrName>
                                        </p:attrNameLst>
                                      </p:cBhvr>
                                      <p:tavLst>
                                        <p:tav tm="0">
                                          <p:val>
                                            <p:fltVal val="0"/>
                                          </p:val>
                                        </p:tav>
                                        <p:tav tm="100000">
                                          <p:val>
                                            <p:strVal val="#ppt_w"/>
                                          </p:val>
                                        </p:tav>
                                      </p:tavLst>
                                    </p:anim>
                                    <p:anim calcmode="lin" valueType="num">
                                      <p:cBhvr>
                                        <p:cTn id="16" dur="750" fill="hold"/>
                                        <p:tgtEl>
                                          <p:spTgt spid="6"/>
                                        </p:tgtEl>
                                        <p:attrNameLst>
                                          <p:attrName>ppt_h</p:attrName>
                                        </p:attrNameLst>
                                      </p:cBhvr>
                                      <p:tavLst>
                                        <p:tav tm="0">
                                          <p:val>
                                            <p:fltVal val="0"/>
                                          </p:val>
                                        </p:tav>
                                        <p:tav tm="100000">
                                          <p:val>
                                            <p:strVal val="#ppt_h"/>
                                          </p:val>
                                        </p:tav>
                                      </p:tavLst>
                                    </p:anim>
                                    <p:animEffect transition="in" filter="fade">
                                      <p:cBhvr>
                                        <p:cTn id="17" dur="750"/>
                                        <p:tgtEl>
                                          <p:spTgt spid="6"/>
                                        </p:tgtEl>
                                      </p:cBhvr>
                                    </p:animEffect>
                                  </p:childTnLst>
                                </p:cTn>
                              </p:par>
                            </p:childTnLst>
                          </p:cTn>
                        </p:par>
                        <p:par>
                          <p:cTn id="18" fill="hold">
                            <p:stCondLst>
                              <p:cond delay="2250"/>
                            </p:stCondLst>
                            <p:childTnLst>
                              <p:par>
                                <p:cTn id="19" presetID="49" presetClass="entr" presetSubtype="0" decel="100000"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750" fill="hold"/>
                                        <p:tgtEl>
                                          <p:spTgt spid="17"/>
                                        </p:tgtEl>
                                        <p:attrNameLst>
                                          <p:attrName>ppt_w</p:attrName>
                                        </p:attrNameLst>
                                      </p:cBhvr>
                                      <p:tavLst>
                                        <p:tav tm="0">
                                          <p:val>
                                            <p:fltVal val="0"/>
                                          </p:val>
                                        </p:tav>
                                        <p:tav tm="100000">
                                          <p:val>
                                            <p:strVal val="#ppt_w"/>
                                          </p:val>
                                        </p:tav>
                                      </p:tavLst>
                                    </p:anim>
                                    <p:anim calcmode="lin" valueType="num">
                                      <p:cBhvr>
                                        <p:cTn id="22" dur="750" fill="hold"/>
                                        <p:tgtEl>
                                          <p:spTgt spid="17"/>
                                        </p:tgtEl>
                                        <p:attrNameLst>
                                          <p:attrName>ppt_h</p:attrName>
                                        </p:attrNameLst>
                                      </p:cBhvr>
                                      <p:tavLst>
                                        <p:tav tm="0">
                                          <p:val>
                                            <p:fltVal val="0"/>
                                          </p:val>
                                        </p:tav>
                                        <p:tav tm="100000">
                                          <p:val>
                                            <p:strVal val="#ppt_h"/>
                                          </p:val>
                                        </p:tav>
                                      </p:tavLst>
                                    </p:anim>
                                    <p:anim calcmode="lin" valueType="num">
                                      <p:cBhvr>
                                        <p:cTn id="23" dur="750" fill="hold"/>
                                        <p:tgtEl>
                                          <p:spTgt spid="17"/>
                                        </p:tgtEl>
                                        <p:attrNameLst>
                                          <p:attrName>style.rotation</p:attrName>
                                        </p:attrNameLst>
                                      </p:cBhvr>
                                      <p:tavLst>
                                        <p:tav tm="0">
                                          <p:val>
                                            <p:fltVal val="360"/>
                                          </p:val>
                                        </p:tav>
                                        <p:tav tm="100000">
                                          <p:val>
                                            <p:fltVal val="0"/>
                                          </p:val>
                                        </p:tav>
                                      </p:tavLst>
                                    </p:anim>
                                    <p:animEffect transition="in" filter="fade">
                                      <p:cBhvr>
                                        <p:cTn id="24" dur="750"/>
                                        <p:tgtEl>
                                          <p:spTgt spid="17"/>
                                        </p:tgtEl>
                                      </p:cBhvr>
                                    </p:animEffect>
                                  </p:childTnLst>
                                </p:cTn>
                              </p:par>
                            </p:childTnLst>
                          </p:cTn>
                        </p:par>
                        <p:par>
                          <p:cTn id="25" fill="hold">
                            <p:stCondLst>
                              <p:cond delay="3000"/>
                            </p:stCondLst>
                            <p:childTnLst>
                              <p:par>
                                <p:cTn id="26" presetID="21" presetClass="entr" presetSubtype="1"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heel(1)">
                                      <p:cBhvr>
                                        <p:cTn id="28" dur="1750"/>
                                        <p:tgtEl>
                                          <p:spTgt spid="10"/>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heel(1)">
                                      <p:cBhvr>
                                        <p:cTn id="31" dur="1750"/>
                                        <p:tgtEl>
                                          <p:spTgt spid="9"/>
                                        </p:tgtEl>
                                      </p:cBhvr>
                                    </p:animEffect>
                                  </p:childTnLst>
                                </p:cTn>
                              </p:par>
                            </p:childTnLst>
                          </p:cTn>
                        </p:par>
                        <p:par>
                          <p:cTn id="32" fill="hold">
                            <p:stCondLst>
                              <p:cond delay="4750"/>
                            </p:stCondLst>
                            <p:childTnLst>
                              <p:par>
                                <p:cTn id="33" presetID="42" presetClass="entr" presetSubtype="0"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anim calcmode="lin" valueType="num">
                                      <p:cBhvr>
                                        <p:cTn id="36" dur="500" fill="hold"/>
                                        <p:tgtEl>
                                          <p:spTgt spid="11"/>
                                        </p:tgtEl>
                                        <p:attrNameLst>
                                          <p:attrName>ppt_x</p:attrName>
                                        </p:attrNameLst>
                                      </p:cBhvr>
                                      <p:tavLst>
                                        <p:tav tm="0">
                                          <p:val>
                                            <p:strVal val="#ppt_x"/>
                                          </p:val>
                                        </p:tav>
                                        <p:tav tm="100000">
                                          <p:val>
                                            <p:strVal val="#ppt_x"/>
                                          </p:val>
                                        </p:tav>
                                      </p:tavLst>
                                    </p:anim>
                                    <p:anim calcmode="lin" valueType="num">
                                      <p:cBhvr>
                                        <p:cTn id="37" dur="500" fill="hold"/>
                                        <p:tgtEl>
                                          <p:spTgt spid="11"/>
                                        </p:tgtEl>
                                        <p:attrNameLst>
                                          <p:attrName>ppt_y</p:attrName>
                                        </p:attrNameLst>
                                      </p:cBhvr>
                                      <p:tavLst>
                                        <p:tav tm="0">
                                          <p:val>
                                            <p:strVal val="#ppt_y+.1"/>
                                          </p:val>
                                        </p:tav>
                                        <p:tav tm="100000">
                                          <p:val>
                                            <p:strVal val="#ppt_y"/>
                                          </p:val>
                                        </p:tav>
                                      </p:tavLst>
                                    </p:anim>
                                  </p:childTnLst>
                                </p:cTn>
                              </p:par>
                            </p:childTnLst>
                          </p:cTn>
                        </p:par>
                        <p:par>
                          <p:cTn id="38" fill="hold">
                            <p:stCondLst>
                              <p:cond delay="5250"/>
                            </p:stCondLst>
                            <p:childTnLst>
                              <p:par>
                                <p:cTn id="39" presetID="42" presetClass="entr" presetSubtype="0"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anim calcmode="lin" valueType="num">
                                      <p:cBhvr>
                                        <p:cTn id="42" dur="500" fill="hold"/>
                                        <p:tgtEl>
                                          <p:spTgt spid="12"/>
                                        </p:tgtEl>
                                        <p:attrNameLst>
                                          <p:attrName>ppt_x</p:attrName>
                                        </p:attrNameLst>
                                      </p:cBhvr>
                                      <p:tavLst>
                                        <p:tav tm="0">
                                          <p:val>
                                            <p:strVal val="#ppt_x"/>
                                          </p:val>
                                        </p:tav>
                                        <p:tav tm="100000">
                                          <p:val>
                                            <p:strVal val="#ppt_x"/>
                                          </p:val>
                                        </p:tav>
                                      </p:tavLst>
                                    </p:anim>
                                    <p:anim calcmode="lin" valueType="num">
                                      <p:cBhvr>
                                        <p:cTn id="43" dur="500" fill="hold"/>
                                        <p:tgtEl>
                                          <p:spTgt spid="12"/>
                                        </p:tgtEl>
                                        <p:attrNameLst>
                                          <p:attrName>ppt_y</p:attrName>
                                        </p:attrNameLst>
                                      </p:cBhvr>
                                      <p:tavLst>
                                        <p:tav tm="0">
                                          <p:val>
                                            <p:strVal val="#ppt_y+.1"/>
                                          </p:val>
                                        </p:tav>
                                        <p:tav tm="100000">
                                          <p:val>
                                            <p:strVal val="#ppt_y"/>
                                          </p:val>
                                        </p:tav>
                                      </p:tavLst>
                                    </p:anim>
                                  </p:childTnLst>
                                </p:cTn>
                              </p:par>
                            </p:childTnLst>
                          </p:cTn>
                        </p:par>
                        <p:par>
                          <p:cTn id="44" fill="hold">
                            <p:stCondLst>
                              <p:cond delay="5750"/>
                            </p:stCondLst>
                            <p:childTnLst>
                              <p:par>
                                <p:cTn id="45" presetID="42" presetClass="entr" presetSubtype="0"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anim calcmode="lin" valueType="num">
                                      <p:cBhvr>
                                        <p:cTn id="48" dur="500" fill="hold"/>
                                        <p:tgtEl>
                                          <p:spTgt spid="13"/>
                                        </p:tgtEl>
                                        <p:attrNameLst>
                                          <p:attrName>ppt_x</p:attrName>
                                        </p:attrNameLst>
                                      </p:cBhvr>
                                      <p:tavLst>
                                        <p:tav tm="0">
                                          <p:val>
                                            <p:strVal val="#ppt_x"/>
                                          </p:val>
                                        </p:tav>
                                        <p:tav tm="100000">
                                          <p:val>
                                            <p:strVal val="#ppt_x"/>
                                          </p:val>
                                        </p:tav>
                                      </p:tavLst>
                                    </p:anim>
                                    <p:anim calcmode="lin" valueType="num">
                                      <p:cBhvr>
                                        <p:cTn id="49" dur="500" fill="hold"/>
                                        <p:tgtEl>
                                          <p:spTgt spid="13"/>
                                        </p:tgtEl>
                                        <p:attrNameLst>
                                          <p:attrName>ppt_y</p:attrName>
                                        </p:attrNameLst>
                                      </p:cBhvr>
                                      <p:tavLst>
                                        <p:tav tm="0">
                                          <p:val>
                                            <p:strVal val="#ppt_y+.1"/>
                                          </p:val>
                                        </p:tav>
                                        <p:tav tm="100000">
                                          <p:val>
                                            <p:strVal val="#ppt_y"/>
                                          </p:val>
                                        </p:tav>
                                      </p:tavLst>
                                    </p:anim>
                                  </p:childTnLst>
                                </p:cTn>
                              </p:par>
                            </p:childTnLst>
                          </p:cTn>
                        </p:par>
                        <p:par>
                          <p:cTn id="50" fill="hold">
                            <p:stCondLst>
                              <p:cond delay="6250"/>
                            </p:stCondLst>
                            <p:childTnLst>
                              <p:par>
                                <p:cTn id="51" presetID="42" presetClass="entr" presetSubtype="0"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500"/>
                                        <p:tgtEl>
                                          <p:spTgt spid="14"/>
                                        </p:tgtEl>
                                      </p:cBhvr>
                                    </p:animEffect>
                                    <p:anim calcmode="lin" valueType="num">
                                      <p:cBhvr>
                                        <p:cTn id="54" dur="500" fill="hold"/>
                                        <p:tgtEl>
                                          <p:spTgt spid="14"/>
                                        </p:tgtEl>
                                        <p:attrNameLst>
                                          <p:attrName>ppt_x</p:attrName>
                                        </p:attrNameLst>
                                      </p:cBhvr>
                                      <p:tavLst>
                                        <p:tav tm="0">
                                          <p:val>
                                            <p:strVal val="#ppt_x"/>
                                          </p:val>
                                        </p:tav>
                                        <p:tav tm="100000">
                                          <p:val>
                                            <p:strVal val="#ppt_x"/>
                                          </p:val>
                                        </p:tav>
                                      </p:tavLst>
                                    </p:anim>
                                    <p:anim calcmode="lin" valueType="num">
                                      <p:cBhvr>
                                        <p:cTn id="55" dur="500" fill="hold"/>
                                        <p:tgtEl>
                                          <p:spTgt spid="14"/>
                                        </p:tgtEl>
                                        <p:attrNameLst>
                                          <p:attrName>ppt_y</p:attrName>
                                        </p:attrNameLst>
                                      </p:cBhvr>
                                      <p:tavLst>
                                        <p:tav tm="0">
                                          <p:val>
                                            <p:strVal val="#ppt_y+.1"/>
                                          </p:val>
                                        </p:tav>
                                        <p:tav tm="100000">
                                          <p:val>
                                            <p:strVal val="#ppt_y"/>
                                          </p:val>
                                        </p:tav>
                                      </p:tavLst>
                                    </p:anim>
                                  </p:childTnLst>
                                </p:cTn>
                              </p:par>
                            </p:childTnLst>
                          </p:cTn>
                        </p:par>
                        <p:par>
                          <p:cTn id="56" fill="hold">
                            <p:stCondLst>
                              <p:cond delay="6750"/>
                            </p:stCondLst>
                            <p:childTnLst>
                              <p:par>
                                <p:cTn id="57" presetID="42" presetClass="entr" presetSubtype="0"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500"/>
                                        <p:tgtEl>
                                          <p:spTgt spid="15"/>
                                        </p:tgtEl>
                                      </p:cBhvr>
                                    </p:animEffect>
                                    <p:anim calcmode="lin" valueType="num">
                                      <p:cBhvr>
                                        <p:cTn id="60" dur="500" fill="hold"/>
                                        <p:tgtEl>
                                          <p:spTgt spid="15"/>
                                        </p:tgtEl>
                                        <p:attrNameLst>
                                          <p:attrName>ppt_x</p:attrName>
                                        </p:attrNameLst>
                                      </p:cBhvr>
                                      <p:tavLst>
                                        <p:tav tm="0">
                                          <p:val>
                                            <p:strVal val="#ppt_x"/>
                                          </p:val>
                                        </p:tav>
                                        <p:tav tm="100000">
                                          <p:val>
                                            <p:strVal val="#ppt_x"/>
                                          </p:val>
                                        </p:tav>
                                      </p:tavLst>
                                    </p:anim>
                                    <p:anim calcmode="lin" valueType="num">
                                      <p:cBhvr>
                                        <p:cTn id="61" dur="500" fill="hold"/>
                                        <p:tgtEl>
                                          <p:spTgt spid="15"/>
                                        </p:tgtEl>
                                        <p:attrNameLst>
                                          <p:attrName>ppt_y</p:attrName>
                                        </p:attrNameLst>
                                      </p:cBhvr>
                                      <p:tavLst>
                                        <p:tav tm="0">
                                          <p:val>
                                            <p:strVal val="#ppt_y+.1"/>
                                          </p:val>
                                        </p:tav>
                                        <p:tav tm="100000">
                                          <p:val>
                                            <p:strVal val="#ppt_y"/>
                                          </p:val>
                                        </p:tav>
                                      </p:tavLst>
                                    </p:anim>
                                  </p:childTnLst>
                                </p:cTn>
                              </p:par>
                            </p:childTnLst>
                          </p:cTn>
                        </p:par>
                        <p:par>
                          <p:cTn id="62" fill="hold">
                            <p:stCondLst>
                              <p:cond delay="7250"/>
                            </p:stCondLst>
                            <p:childTnLst>
                              <p:par>
                                <p:cTn id="63" presetID="42" presetClass="entr" presetSubtype="0" fill="hold" grpId="0" nodeType="after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fade">
                                      <p:cBhvr>
                                        <p:cTn id="65" dur="500"/>
                                        <p:tgtEl>
                                          <p:spTgt spid="16"/>
                                        </p:tgtEl>
                                      </p:cBhvr>
                                    </p:animEffect>
                                    <p:anim calcmode="lin" valueType="num">
                                      <p:cBhvr>
                                        <p:cTn id="66" dur="500" fill="hold"/>
                                        <p:tgtEl>
                                          <p:spTgt spid="16"/>
                                        </p:tgtEl>
                                        <p:attrNameLst>
                                          <p:attrName>ppt_x</p:attrName>
                                        </p:attrNameLst>
                                      </p:cBhvr>
                                      <p:tavLst>
                                        <p:tav tm="0">
                                          <p:val>
                                            <p:strVal val="#ppt_x"/>
                                          </p:val>
                                        </p:tav>
                                        <p:tav tm="100000">
                                          <p:val>
                                            <p:strVal val="#ppt_x"/>
                                          </p:val>
                                        </p:tav>
                                      </p:tavLst>
                                    </p:anim>
                                    <p:anim calcmode="lin" valueType="num">
                                      <p:cBhvr>
                                        <p:cTn id="67" dur="5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p:bldP spid="10" grpId="0"/>
      <p:bldP spid="11" grpId="0"/>
      <p:bldP spid="12" grpId="0"/>
      <p:bldP spid="13" grpId="0"/>
      <p:bldP spid="14" grpId="0"/>
      <p:bldP spid="15" grpId="0"/>
      <p:bldP spid="16" grpId="0"/>
      <p:bldP spid="1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2"/>
            <a:ext cx="12192000" cy="6857999"/>
          </a:xfrm>
          <a:prstGeom prst="rect">
            <a:avLst/>
          </a:prstGeom>
        </p:spPr>
      </p:pic>
      <p:pic>
        <p:nvPicPr>
          <p:cNvPr id="8" name="图片 7"/>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212321" y="2004743"/>
            <a:ext cx="8554715" cy="2210653"/>
          </a:xfrm>
          <a:prstGeom prst="rect">
            <a:avLst/>
          </a:prstGeom>
        </p:spPr>
      </p:pic>
      <p:sp>
        <p:nvSpPr>
          <p:cNvPr id="9" name="文本框 8"/>
          <p:cNvSpPr txBox="1"/>
          <p:nvPr/>
        </p:nvSpPr>
        <p:spPr>
          <a:xfrm>
            <a:off x="5210074" y="4309945"/>
            <a:ext cx="4060727" cy="830997"/>
          </a:xfrm>
          <a:prstGeom prst="rect">
            <a:avLst/>
          </a:prstGeom>
          <a:noFill/>
        </p:spPr>
        <p:txBody>
          <a:bodyPr wrap="none" rtlCol="0">
            <a:spAutoFit/>
          </a:bodyPr>
          <a:lstStyle/>
          <a:p>
            <a:pPr defTabSz="914377"/>
            <a:r>
              <a:rPr lang="zh-CN" altLang="en-US" sz="4800" b="1" dirty="0">
                <a:solidFill>
                  <a:prstClr val="white"/>
                </a:solidFill>
                <a:latin typeface="微软雅黑" panose="020B0503020204020204" pitchFamily="34" charset="-122"/>
                <a:ea typeface="微软雅黑" panose="020B0503020204020204" pitchFamily="34" charset="-122"/>
              </a:rPr>
              <a:t>感谢您的观看 </a:t>
            </a:r>
          </a:p>
        </p:txBody>
      </p:sp>
      <p:pic>
        <p:nvPicPr>
          <p:cNvPr id="10" name="图片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6182" y="24428"/>
            <a:ext cx="5703705" cy="6858000"/>
          </a:xfrm>
          <a:prstGeom prst="rect">
            <a:avLst/>
          </a:prstGeom>
        </p:spPr>
      </p:pic>
      <p:grpSp>
        <p:nvGrpSpPr>
          <p:cNvPr id="11" name="组合 10"/>
          <p:cNvGrpSpPr/>
          <p:nvPr/>
        </p:nvGrpSpPr>
        <p:grpSpPr>
          <a:xfrm>
            <a:off x="1007" y="5266268"/>
            <a:ext cx="12207925" cy="1616160"/>
            <a:chOff x="756" y="4279899"/>
            <a:chExt cx="6661733" cy="881921"/>
          </a:xfrm>
        </p:grpSpPr>
        <p:pic>
          <p:nvPicPr>
            <p:cNvPr id="12" name="图片 11"/>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56" y="4279899"/>
              <a:ext cx="5377567" cy="881921"/>
            </a:xfrm>
            <a:prstGeom prst="rect">
              <a:avLst/>
            </a:prstGeom>
          </p:spPr>
        </p:pic>
        <p:pic>
          <p:nvPicPr>
            <p:cNvPr id="13" name="图片 12"/>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flipH="1">
              <a:off x="5271256" y="4279899"/>
              <a:ext cx="1391233" cy="881921"/>
            </a:xfrm>
            <a:prstGeom prst="rect">
              <a:avLst/>
            </a:prstGeom>
          </p:spPr>
        </p:pic>
      </p:grpSp>
    </p:spTree>
    <p:extLst>
      <p:ext uri="{BB962C8B-B14F-4D97-AF65-F5344CB8AC3E}">
        <p14:creationId xmlns:p14="http://schemas.microsoft.com/office/powerpoint/2010/main" val="83465314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down)">
                                      <p:cBhvr>
                                        <p:cTn id="13" dur="1250"/>
                                        <p:tgtEl>
                                          <p:spTgt spid="10"/>
                                        </p:tgtEl>
                                      </p:cBhvr>
                                    </p:animEffect>
                                  </p:childTnLst>
                                </p:cTn>
                              </p:par>
                            </p:childTnLst>
                          </p:cTn>
                        </p:par>
                        <p:par>
                          <p:cTn id="14" fill="hold">
                            <p:stCondLst>
                              <p:cond delay="2250"/>
                            </p:stCondLst>
                            <p:childTnLst>
                              <p:par>
                                <p:cTn id="15" presetID="42"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3250"/>
                            </p:stCondLst>
                            <p:childTnLst>
                              <p:par>
                                <p:cTn id="21" presetID="2" presetClass="entr" presetSubtype="4" decel="20000" fill="hold" grpId="0" nodeType="afterEffect">
                                  <p:stCondLst>
                                    <p:cond delay="0"/>
                                  </p:stCondLst>
                                  <p:iterate type="lt">
                                    <p:tmPct val="14000"/>
                                  </p:iterate>
                                  <p:childTnLst>
                                    <p:set>
                                      <p:cBhvr>
                                        <p:cTn id="22" dur="1" fill="hold">
                                          <p:stCondLst>
                                            <p:cond delay="0"/>
                                          </p:stCondLst>
                                        </p:cTn>
                                        <p:tgtEl>
                                          <p:spTgt spid="9"/>
                                        </p:tgtEl>
                                        <p:attrNameLst>
                                          <p:attrName>style.visibility</p:attrName>
                                        </p:attrNameLst>
                                      </p:cBhvr>
                                      <p:to>
                                        <p:strVal val="visible"/>
                                      </p:to>
                                    </p:set>
                                    <p:anim calcmode="lin" valueType="num">
                                      <p:cBhvr additive="base">
                                        <p:cTn id="23" dur="750" fill="hold"/>
                                        <p:tgtEl>
                                          <p:spTgt spid="9"/>
                                        </p:tgtEl>
                                        <p:attrNameLst>
                                          <p:attrName>ppt_x</p:attrName>
                                        </p:attrNameLst>
                                      </p:cBhvr>
                                      <p:tavLst>
                                        <p:tav tm="0">
                                          <p:val>
                                            <p:strVal val="#ppt_x"/>
                                          </p:val>
                                        </p:tav>
                                        <p:tav tm="100000">
                                          <p:val>
                                            <p:strVal val="#ppt_x"/>
                                          </p:val>
                                        </p:tav>
                                      </p:tavLst>
                                    </p:anim>
                                    <p:anim calcmode="lin" valueType="num">
                                      <p:cBhvr additive="base">
                                        <p:cTn id="24" dur="75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表彰大会"/>
</p:tagLst>
</file>

<file path=ppt/theme/theme1.xml><?xml version="1.0" encoding="utf-8"?>
<a:theme xmlns:a="http://schemas.openxmlformats.org/drawingml/2006/main" name="第一PPT，www.1ppt.com">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TotalTime>
  <Words>1461</Words>
  <Application>Microsoft Office PowerPoint</Application>
  <PresentationFormat>宽屏</PresentationFormat>
  <Paragraphs>300</Paragraphs>
  <Slides>27</Slides>
  <Notes>27</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27</vt:i4>
      </vt:variant>
    </vt:vector>
  </HeadingPairs>
  <TitlesOfParts>
    <vt:vector size="39" baseType="lpstr">
      <vt:lpstr>Arial Unicode MS</vt:lpstr>
      <vt:lpstr>新細明體</vt:lpstr>
      <vt:lpstr>等线</vt:lpstr>
      <vt:lpstr>等线 Light</vt:lpstr>
      <vt:lpstr>华文细黑</vt:lpstr>
      <vt:lpstr>宋体</vt:lpstr>
      <vt:lpstr>微软雅黑</vt:lpstr>
      <vt:lpstr>Arial</vt:lpstr>
      <vt:lpstr>Calibri</vt:lpstr>
      <vt:lpstr>Calibri Light</vt:lpstr>
      <vt:lpstr>Segoe UI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表彰大会</dc:title>
  <dc:creator>第一PPT</dc:creator>
  <cp:keywords>www.1ppt.com</cp:keywords>
  <cp:lastModifiedBy>faith123</cp:lastModifiedBy>
  <cp:revision>8</cp:revision>
  <dcterms:created xsi:type="dcterms:W3CDTF">2016-12-21T15:04:44Z</dcterms:created>
  <dcterms:modified xsi:type="dcterms:W3CDTF">2018-12-25T06:01:20Z</dcterms:modified>
</cp:coreProperties>
</file>